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9"/>
  </p:notesMasterIdLst>
  <p:sldIdLst>
    <p:sldId id="256" r:id="rId2"/>
    <p:sldId id="259" r:id="rId3"/>
    <p:sldId id="260" r:id="rId4"/>
    <p:sldId id="262" r:id="rId5"/>
    <p:sldId id="265" r:id="rId6"/>
    <p:sldId id="267" r:id="rId7"/>
    <p:sldId id="264" r:id="rId8"/>
  </p:sldIdLst>
  <p:sldSz cx="9144000" cy="5143500" type="screen16x9"/>
  <p:notesSz cx="6858000" cy="9144000"/>
  <p:embeddedFontLst>
    <p:embeddedFont>
      <p:font typeface="Archivo" panose="020B0604020202020204" charset="0"/>
      <p:regular r:id="rId10"/>
      <p:bold r:id="rId11"/>
      <p:italic r:id="rId12"/>
      <p:boldItalic r:id="rId13"/>
    </p:embeddedFont>
    <p:embeddedFont>
      <p:font typeface="Archivo Black" panose="020B0604020202020204" charset="0"/>
      <p:bold r:id="rId14"/>
      <p:boldItalic r:id="rId15"/>
    </p:embeddedFont>
    <p:embeddedFont>
      <p:font typeface="Archivo ExtraBold" panose="020B0604020202020204" charset="0"/>
      <p:bold r:id="rId16"/>
      <p:boldItalic r:id="rId17"/>
    </p:embeddedFont>
    <p:embeddedFont>
      <p:font typeface="Be Vietnam Pro" panose="020B0604020202020204" charset="0"/>
      <p:regular r:id="rId18"/>
      <p:bold r:id="rId19"/>
      <p:italic r:id="rId20"/>
      <p:boldItalic r:id="rId21"/>
    </p:embeddedFont>
    <p:embeddedFont>
      <p:font typeface="Be Vietnam Pro Light" panose="020B0604020202020204"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CF6A248-515D-45D0-B738-A17DC8F52DFA}">
  <a:tblStyle styleId="{4CF6A248-515D-45D0-B738-A17DC8F52DF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25" d="100"/>
          <a:sy n="125" d="100"/>
        </p:scale>
        <p:origin x="226"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font" Target="fonts/font1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font" Target="fonts/font15.fntdata"/><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font" Target="fonts/font14.fntdata"/><Relationship Id="rId28" Type="http://schemas.openxmlformats.org/officeDocument/2006/relationships/theme" Target="theme/theme1.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font" Target="fonts/font1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9"/>
        <p:cNvGrpSpPr/>
        <p:nvPr/>
      </p:nvGrpSpPr>
      <p:grpSpPr>
        <a:xfrm>
          <a:off x="0" y="0"/>
          <a:ext cx="0" cy="0"/>
          <a:chOff x="0" y="0"/>
          <a:chExt cx="0" cy="0"/>
        </a:xfrm>
      </p:grpSpPr>
      <p:sp>
        <p:nvSpPr>
          <p:cNvPr id="2060" name="Google Shape;20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1" name="Google Shape;20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7"/>
        <p:cNvGrpSpPr/>
        <p:nvPr/>
      </p:nvGrpSpPr>
      <p:grpSpPr>
        <a:xfrm>
          <a:off x="0" y="0"/>
          <a:ext cx="0" cy="0"/>
          <a:chOff x="0" y="0"/>
          <a:chExt cx="0" cy="0"/>
        </a:xfrm>
      </p:grpSpPr>
      <p:sp>
        <p:nvSpPr>
          <p:cNvPr id="2178" name="Google Shape;2178;g1490faef9b1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9" name="Google Shape;2179;g1490faef9b1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9"/>
        <p:cNvGrpSpPr/>
        <p:nvPr/>
      </p:nvGrpSpPr>
      <p:grpSpPr>
        <a:xfrm>
          <a:off x="0" y="0"/>
          <a:ext cx="0" cy="0"/>
          <a:chOff x="0" y="0"/>
          <a:chExt cx="0" cy="0"/>
        </a:xfrm>
      </p:grpSpPr>
      <p:sp>
        <p:nvSpPr>
          <p:cNvPr id="2270" name="Google Shape;2270;g1490faef9b1_1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1" name="Google Shape;2271;g1490faef9b1_1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0"/>
        <p:cNvGrpSpPr/>
        <p:nvPr/>
      </p:nvGrpSpPr>
      <p:grpSpPr>
        <a:xfrm>
          <a:off x="0" y="0"/>
          <a:ext cx="0" cy="0"/>
          <a:chOff x="0" y="0"/>
          <a:chExt cx="0" cy="0"/>
        </a:xfrm>
      </p:grpSpPr>
      <p:sp>
        <p:nvSpPr>
          <p:cNvPr id="2361" name="Google Shape;2361;g149c11fb9c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2" name="Google Shape;2362;g149c11fb9c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9"/>
        <p:cNvGrpSpPr/>
        <p:nvPr/>
      </p:nvGrpSpPr>
      <p:grpSpPr>
        <a:xfrm>
          <a:off x="0" y="0"/>
          <a:ext cx="0" cy="0"/>
          <a:chOff x="0" y="0"/>
          <a:chExt cx="0" cy="0"/>
        </a:xfrm>
      </p:grpSpPr>
      <p:sp>
        <p:nvSpPr>
          <p:cNvPr id="2470" name="Google Shape;2470;g149c11fb9c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1" name="Google Shape;2471;g149c11fb9c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g149c11fb9c8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8" name="Google Shape;2578;g149c11fb9c8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4"/>
        <p:cNvGrpSpPr/>
        <p:nvPr/>
      </p:nvGrpSpPr>
      <p:grpSpPr>
        <a:xfrm>
          <a:off x="0" y="0"/>
          <a:ext cx="0" cy="0"/>
          <a:chOff x="0" y="0"/>
          <a:chExt cx="0" cy="0"/>
        </a:xfrm>
      </p:grpSpPr>
      <p:sp>
        <p:nvSpPr>
          <p:cNvPr id="2445" name="Google Shape;2445;g149c11fb9c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6" name="Google Shape;2446;g149c11fb9c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0" y="3263247"/>
            <a:ext cx="9144117" cy="1880181"/>
            <a:chOff x="238125" y="2012125"/>
            <a:chExt cx="7142725" cy="1690050"/>
          </a:xfrm>
        </p:grpSpPr>
        <p:sp>
          <p:nvSpPr>
            <p:cNvPr id="10" name="Google Shape;10;p2"/>
            <p:cNvSpPr/>
            <p:nvPr/>
          </p:nvSpPr>
          <p:spPr>
            <a:xfrm>
              <a:off x="238125" y="2012125"/>
              <a:ext cx="7142600" cy="1362750"/>
            </a:xfrm>
            <a:custGeom>
              <a:avLst/>
              <a:gdLst/>
              <a:ahLst/>
              <a:cxnLst/>
              <a:rect l="l" t="t" r="r" b="b"/>
              <a:pathLst>
                <a:path w="285704" h="54510" extrusionOk="0">
                  <a:moveTo>
                    <a:pt x="155353" y="0"/>
                  </a:moveTo>
                  <a:cubicBezTo>
                    <a:pt x="155322" y="0"/>
                    <a:pt x="155291" y="0"/>
                    <a:pt x="155259" y="0"/>
                  </a:cubicBezTo>
                  <a:cubicBezTo>
                    <a:pt x="153364" y="12"/>
                    <a:pt x="151351" y="188"/>
                    <a:pt x="149283" y="531"/>
                  </a:cubicBezTo>
                  <a:cubicBezTo>
                    <a:pt x="148089" y="724"/>
                    <a:pt x="146836" y="1077"/>
                    <a:pt x="145561" y="1575"/>
                  </a:cubicBezTo>
                  <a:cubicBezTo>
                    <a:pt x="144347" y="2046"/>
                    <a:pt x="143072" y="2667"/>
                    <a:pt x="141765" y="3418"/>
                  </a:cubicBezTo>
                  <a:cubicBezTo>
                    <a:pt x="139360" y="4799"/>
                    <a:pt x="136811" y="6641"/>
                    <a:pt x="133979" y="9045"/>
                  </a:cubicBezTo>
                  <a:cubicBezTo>
                    <a:pt x="128720" y="13500"/>
                    <a:pt x="123247" y="19273"/>
                    <a:pt x="117951" y="24853"/>
                  </a:cubicBezTo>
                  <a:cubicBezTo>
                    <a:pt x="112409" y="30706"/>
                    <a:pt x="106668" y="36752"/>
                    <a:pt x="101179" y="41292"/>
                  </a:cubicBezTo>
                  <a:cubicBezTo>
                    <a:pt x="98223" y="43734"/>
                    <a:pt x="95566" y="45561"/>
                    <a:pt x="93072" y="46868"/>
                  </a:cubicBezTo>
                  <a:cubicBezTo>
                    <a:pt x="91717" y="47580"/>
                    <a:pt x="90393" y="48136"/>
                    <a:pt x="89135" y="48538"/>
                  </a:cubicBezTo>
                  <a:cubicBezTo>
                    <a:pt x="87818" y="48951"/>
                    <a:pt x="86527" y="49203"/>
                    <a:pt x="85296" y="49283"/>
                  </a:cubicBezTo>
                  <a:cubicBezTo>
                    <a:pt x="84539" y="49331"/>
                    <a:pt x="83780" y="49355"/>
                    <a:pt x="83024" y="49355"/>
                  </a:cubicBezTo>
                  <a:cubicBezTo>
                    <a:pt x="81940" y="49355"/>
                    <a:pt x="80862" y="49306"/>
                    <a:pt x="79802" y="49208"/>
                  </a:cubicBezTo>
                  <a:cubicBezTo>
                    <a:pt x="78082" y="49047"/>
                    <a:pt x="76352" y="48753"/>
                    <a:pt x="74656" y="48335"/>
                  </a:cubicBezTo>
                  <a:cubicBezTo>
                    <a:pt x="71522" y="47558"/>
                    <a:pt x="68433" y="46354"/>
                    <a:pt x="65214" y="44646"/>
                  </a:cubicBezTo>
                  <a:cubicBezTo>
                    <a:pt x="62531" y="43227"/>
                    <a:pt x="59709" y="41421"/>
                    <a:pt x="56577" y="39135"/>
                  </a:cubicBezTo>
                  <a:cubicBezTo>
                    <a:pt x="53786" y="37090"/>
                    <a:pt x="51018" y="34861"/>
                    <a:pt x="48341" y="32703"/>
                  </a:cubicBezTo>
                  <a:cubicBezTo>
                    <a:pt x="45042" y="30047"/>
                    <a:pt x="41631" y="27300"/>
                    <a:pt x="38144" y="24880"/>
                  </a:cubicBezTo>
                  <a:cubicBezTo>
                    <a:pt x="36270" y="23578"/>
                    <a:pt x="34525" y="22471"/>
                    <a:pt x="32810" y="21495"/>
                  </a:cubicBezTo>
                  <a:cubicBezTo>
                    <a:pt x="30888" y="20403"/>
                    <a:pt x="29051" y="19508"/>
                    <a:pt x="27193" y="18754"/>
                  </a:cubicBezTo>
                  <a:cubicBezTo>
                    <a:pt x="23038" y="17066"/>
                    <a:pt x="18957" y="16178"/>
                    <a:pt x="14726" y="16033"/>
                  </a:cubicBezTo>
                  <a:cubicBezTo>
                    <a:pt x="14353" y="16021"/>
                    <a:pt x="13978" y="16015"/>
                    <a:pt x="13602" y="16015"/>
                  </a:cubicBezTo>
                  <a:cubicBezTo>
                    <a:pt x="11664" y="16015"/>
                    <a:pt x="9681" y="16175"/>
                    <a:pt x="7696" y="16488"/>
                  </a:cubicBezTo>
                  <a:cubicBezTo>
                    <a:pt x="5205" y="16885"/>
                    <a:pt x="2613" y="17538"/>
                    <a:pt x="0" y="18433"/>
                  </a:cubicBezTo>
                  <a:lnTo>
                    <a:pt x="32" y="18512"/>
                  </a:lnTo>
                  <a:cubicBezTo>
                    <a:pt x="2640" y="17619"/>
                    <a:pt x="5222" y="16965"/>
                    <a:pt x="7706" y="16574"/>
                  </a:cubicBezTo>
                  <a:cubicBezTo>
                    <a:pt x="9691" y="16260"/>
                    <a:pt x="11668" y="16101"/>
                    <a:pt x="13600" y="16101"/>
                  </a:cubicBezTo>
                  <a:cubicBezTo>
                    <a:pt x="13977" y="16101"/>
                    <a:pt x="14352" y="16107"/>
                    <a:pt x="14726" y="16119"/>
                  </a:cubicBezTo>
                  <a:cubicBezTo>
                    <a:pt x="18947" y="16258"/>
                    <a:pt x="23011" y="17147"/>
                    <a:pt x="27160" y="18834"/>
                  </a:cubicBezTo>
                  <a:cubicBezTo>
                    <a:pt x="34872" y="21967"/>
                    <a:pt x="41690" y="27456"/>
                    <a:pt x="48287" y="32768"/>
                  </a:cubicBezTo>
                  <a:cubicBezTo>
                    <a:pt x="50964" y="34926"/>
                    <a:pt x="53732" y="37159"/>
                    <a:pt x="56528" y="39204"/>
                  </a:cubicBezTo>
                  <a:cubicBezTo>
                    <a:pt x="59661" y="41492"/>
                    <a:pt x="62489" y="43301"/>
                    <a:pt x="65177" y="44720"/>
                  </a:cubicBezTo>
                  <a:cubicBezTo>
                    <a:pt x="68401" y="46428"/>
                    <a:pt x="71495" y="47639"/>
                    <a:pt x="74634" y="48415"/>
                  </a:cubicBezTo>
                  <a:cubicBezTo>
                    <a:pt x="76337" y="48838"/>
                    <a:pt x="78072" y="49132"/>
                    <a:pt x="79790" y="49293"/>
                  </a:cubicBezTo>
                  <a:cubicBezTo>
                    <a:pt x="80857" y="49391"/>
                    <a:pt x="81939" y="49441"/>
                    <a:pt x="83025" y="49441"/>
                  </a:cubicBezTo>
                  <a:cubicBezTo>
                    <a:pt x="83783" y="49441"/>
                    <a:pt x="84542" y="49417"/>
                    <a:pt x="85301" y="49369"/>
                  </a:cubicBezTo>
                  <a:cubicBezTo>
                    <a:pt x="86538" y="49288"/>
                    <a:pt x="87834" y="49036"/>
                    <a:pt x="89162" y="48618"/>
                  </a:cubicBezTo>
                  <a:cubicBezTo>
                    <a:pt x="90420" y="48217"/>
                    <a:pt x="91749" y="47654"/>
                    <a:pt x="93109" y="46942"/>
                  </a:cubicBezTo>
                  <a:cubicBezTo>
                    <a:pt x="95615" y="45630"/>
                    <a:pt x="98272" y="43805"/>
                    <a:pt x="101233" y="41357"/>
                  </a:cubicBezTo>
                  <a:cubicBezTo>
                    <a:pt x="106727" y="36816"/>
                    <a:pt x="112467" y="30765"/>
                    <a:pt x="118015" y="24913"/>
                  </a:cubicBezTo>
                  <a:cubicBezTo>
                    <a:pt x="123306" y="19337"/>
                    <a:pt x="128779" y="13564"/>
                    <a:pt x="134038" y="9110"/>
                  </a:cubicBezTo>
                  <a:cubicBezTo>
                    <a:pt x="136865" y="6710"/>
                    <a:pt x="139409" y="4874"/>
                    <a:pt x="141808" y="3492"/>
                  </a:cubicBezTo>
                  <a:cubicBezTo>
                    <a:pt x="143109" y="2743"/>
                    <a:pt x="144384" y="2126"/>
                    <a:pt x="145593" y="1655"/>
                  </a:cubicBezTo>
                  <a:cubicBezTo>
                    <a:pt x="146863" y="1157"/>
                    <a:pt x="148111" y="809"/>
                    <a:pt x="149295" y="616"/>
                  </a:cubicBezTo>
                  <a:cubicBezTo>
                    <a:pt x="151431" y="262"/>
                    <a:pt x="153465" y="86"/>
                    <a:pt x="155420" y="86"/>
                  </a:cubicBezTo>
                  <a:cubicBezTo>
                    <a:pt x="160572" y="86"/>
                    <a:pt x="165183" y="1317"/>
                    <a:pt x="169601" y="3829"/>
                  </a:cubicBezTo>
                  <a:cubicBezTo>
                    <a:pt x="172112" y="5264"/>
                    <a:pt x="174592" y="7106"/>
                    <a:pt x="177397" y="9634"/>
                  </a:cubicBezTo>
                  <a:cubicBezTo>
                    <a:pt x="179893" y="11883"/>
                    <a:pt x="182330" y="14384"/>
                    <a:pt x="184911" y="17034"/>
                  </a:cubicBezTo>
                  <a:cubicBezTo>
                    <a:pt x="188359" y="20575"/>
                    <a:pt x="191925" y="24238"/>
                    <a:pt x="196109" y="27793"/>
                  </a:cubicBezTo>
                  <a:cubicBezTo>
                    <a:pt x="198234" y="29597"/>
                    <a:pt x="200311" y="31418"/>
                    <a:pt x="202320" y="33180"/>
                  </a:cubicBezTo>
                  <a:cubicBezTo>
                    <a:pt x="209250" y="39263"/>
                    <a:pt x="215793" y="45009"/>
                    <a:pt x="223114" y="48988"/>
                  </a:cubicBezTo>
                  <a:cubicBezTo>
                    <a:pt x="227023" y="51114"/>
                    <a:pt x="230857" y="52582"/>
                    <a:pt x="234841" y="53476"/>
                  </a:cubicBezTo>
                  <a:cubicBezTo>
                    <a:pt x="236989" y="53952"/>
                    <a:pt x="239211" y="54268"/>
                    <a:pt x="241450" y="54413"/>
                  </a:cubicBezTo>
                  <a:cubicBezTo>
                    <a:pt x="242409" y="54477"/>
                    <a:pt x="243388" y="54510"/>
                    <a:pt x="244379" y="54510"/>
                  </a:cubicBezTo>
                  <a:cubicBezTo>
                    <a:pt x="245798" y="54510"/>
                    <a:pt x="247244" y="54445"/>
                    <a:pt x="248700" y="54317"/>
                  </a:cubicBezTo>
                  <a:cubicBezTo>
                    <a:pt x="253809" y="53877"/>
                    <a:pt x="258934" y="52721"/>
                    <a:pt x="263936" y="50879"/>
                  </a:cubicBezTo>
                  <a:cubicBezTo>
                    <a:pt x="267930" y="49406"/>
                    <a:pt x="271856" y="47500"/>
                    <a:pt x="275605" y="45207"/>
                  </a:cubicBezTo>
                  <a:cubicBezTo>
                    <a:pt x="278935" y="43168"/>
                    <a:pt x="281505" y="41191"/>
                    <a:pt x="283069" y="39895"/>
                  </a:cubicBezTo>
                  <a:cubicBezTo>
                    <a:pt x="284772" y="38492"/>
                    <a:pt x="285693" y="37555"/>
                    <a:pt x="285704" y="37545"/>
                  </a:cubicBezTo>
                  <a:lnTo>
                    <a:pt x="285645" y="37486"/>
                  </a:lnTo>
                  <a:cubicBezTo>
                    <a:pt x="285634" y="37496"/>
                    <a:pt x="284713" y="38428"/>
                    <a:pt x="283015" y="39831"/>
                  </a:cubicBezTo>
                  <a:cubicBezTo>
                    <a:pt x="281447" y="41127"/>
                    <a:pt x="278882" y="43098"/>
                    <a:pt x="275556" y="45133"/>
                  </a:cubicBezTo>
                  <a:cubicBezTo>
                    <a:pt x="271818" y="47424"/>
                    <a:pt x="267893" y="49331"/>
                    <a:pt x="263904" y="50798"/>
                  </a:cubicBezTo>
                  <a:cubicBezTo>
                    <a:pt x="258912" y="52634"/>
                    <a:pt x="253793" y="53791"/>
                    <a:pt x="248695" y="54231"/>
                  </a:cubicBezTo>
                  <a:cubicBezTo>
                    <a:pt x="247206" y="54360"/>
                    <a:pt x="245762" y="54422"/>
                    <a:pt x="244358" y="54422"/>
                  </a:cubicBezTo>
                  <a:cubicBezTo>
                    <a:pt x="226643" y="54422"/>
                    <a:pt x="215329" y="44488"/>
                    <a:pt x="202374" y="33116"/>
                  </a:cubicBezTo>
                  <a:cubicBezTo>
                    <a:pt x="200365" y="31354"/>
                    <a:pt x="198294" y="29533"/>
                    <a:pt x="196161" y="27723"/>
                  </a:cubicBezTo>
                  <a:cubicBezTo>
                    <a:pt x="191984" y="24174"/>
                    <a:pt x="188418" y="20516"/>
                    <a:pt x="184970" y="16970"/>
                  </a:cubicBezTo>
                  <a:cubicBezTo>
                    <a:pt x="182389" y="14325"/>
                    <a:pt x="179952" y="11824"/>
                    <a:pt x="177451" y="9570"/>
                  </a:cubicBezTo>
                  <a:cubicBezTo>
                    <a:pt x="174646" y="7037"/>
                    <a:pt x="172160" y="5195"/>
                    <a:pt x="169644" y="3754"/>
                  </a:cubicBezTo>
                  <a:cubicBezTo>
                    <a:pt x="166703" y="2083"/>
                    <a:pt x="163732" y="996"/>
                    <a:pt x="160566" y="440"/>
                  </a:cubicBezTo>
                  <a:cubicBezTo>
                    <a:pt x="158904" y="145"/>
                    <a:pt x="157147" y="0"/>
                    <a:pt x="1553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238125" y="2050525"/>
              <a:ext cx="7142600" cy="1284175"/>
            </a:xfrm>
            <a:custGeom>
              <a:avLst/>
              <a:gdLst/>
              <a:ahLst/>
              <a:cxnLst/>
              <a:rect l="l" t="t" r="r" b="b"/>
              <a:pathLst>
                <a:path w="285704" h="51367" extrusionOk="0">
                  <a:moveTo>
                    <a:pt x="155428" y="0"/>
                  </a:moveTo>
                  <a:cubicBezTo>
                    <a:pt x="153627" y="0"/>
                    <a:pt x="151731" y="149"/>
                    <a:pt x="149787" y="441"/>
                  </a:cubicBezTo>
                  <a:cubicBezTo>
                    <a:pt x="148614" y="617"/>
                    <a:pt x="147393" y="933"/>
                    <a:pt x="146151" y="1383"/>
                  </a:cubicBezTo>
                  <a:cubicBezTo>
                    <a:pt x="144962" y="1811"/>
                    <a:pt x="143714" y="2379"/>
                    <a:pt x="142451" y="3064"/>
                  </a:cubicBezTo>
                  <a:cubicBezTo>
                    <a:pt x="140565" y="4082"/>
                    <a:pt x="138616" y="5367"/>
                    <a:pt x="136495" y="7000"/>
                  </a:cubicBezTo>
                  <a:cubicBezTo>
                    <a:pt x="134599" y="8451"/>
                    <a:pt x="132613" y="10139"/>
                    <a:pt x="130412" y="12168"/>
                  </a:cubicBezTo>
                  <a:cubicBezTo>
                    <a:pt x="126332" y="15938"/>
                    <a:pt x="122128" y="20313"/>
                    <a:pt x="118069" y="24549"/>
                  </a:cubicBezTo>
                  <a:cubicBezTo>
                    <a:pt x="112516" y="30337"/>
                    <a:pt x="106780" y="36319"/>
                    <a:pt x="101324" y="40742"/>
                  </a:cubicBezTo>
                  <a:cubicBezTo>
                    <a:pt x="98389" y="43125"/>
                    <a:pt x="95765" y="44877"/>
                    <a:pt x="93302" y="46108"/>
                  </a:cubicBezTo>
                  <a:cubicBezTo>
                    <a:pt x="91968" y="46778"/>
                    <a:pt x="90667" y="47292"/>
                    <a:pt x="89436" y="47640"/>
                  </a:cubicBezTo>
                  <a:cubicBezTo>
                    <a:pt x="88139" y="48004"/>
                    <a:pt x="86881" y="48202"/>
                    <a:pt x="85682" y="48223"/>
                  </a:cubicBezTo>
                  <a:cubicBezTo>
                    <a:pt x="85494" y="48226"/>
                    <a:pt x="85306" y="48228"/>
                    <a:pt x="85119" y="48228"/>
                  </a:cubicBezTo>
                  <a:cubicBezTo>
                    <a:pt x="83591" y="48228"/>
                    <a:pt x="82060" y="48130"/>
                    <a:pt x="80561" y="47934"/>
                  </a:cubicBezTo>
                  <a:cubicBezTo>
                    <a:pt x="78955" y="47725"/>
                    <a:pt x="77333" y="47398"/>
                    <a:pt x="75737" y="46960"/>
                  </a:cubicBezTo>
                  <a:cubicBezTo>
                    <a:pt x="72792" y="46145"/>
                    <a:pt x="69873" y="44956"/>
                    <a:pt x="66816" y="43318"/>
                  </a:cubicBezTo>
                  <a:cubicBezTo>
                    <a:pt x="64266" y="41953"/>
                    <a:pt x="61567" y="40238"/>
                    <a:pt x="58563" y="38086"/>
                  </a:cubicBezTo>
                  <a:cubicBezTo>
                    <a:pt x="55885" y="36158"/>
                    <a:pt x="53213" y="34064"/>
                    <a:pt x="50632" y="32040"/>
                  </a:cubicBezTo>
                  <a:cubicBezTo>
                    <a:pt x="46236" y="28592"/>
                    <a:pt x="41690" y="25025"/>
                    <a:pt x="36913" y="22139"/>
                  </a:cubicBezTo>
                  <a:cubicBezTo>
                    <a:pt x="31102" y="18637"/>
                    <a:pt x="25593" y="16494"/>
                    <a:pt x="20066" y="15584"/>
                  </a:cubicBezTo>
                  <a:cubicBezTo>
                    <a:pt x="18030" y="15251"/>
                    <a:pt x="15961" y="15084"/>
                    <a:pt x="13884" y="15084"/>
                  </a:cubicBezTo>
                  <a:cubicBezTo>
                    <a:pt x="12759" y="15084"/>
                    <a:pt x="11632" y="15133"/>
                    <a:pt x="10507" y="15231"/>
                  </a:cubicBezTo>
                  <a:cubicBezTo>
                    <a:pt x="7085" y="15537"/>
                    <a:pt x="3551" y="16301"/>
                    <a:pt x="0" y="17522"/>
                  </a:cubicBezTo>
                  <a:lnTo>
                    <a:pt x="32" y="17603"/>
                  </a:lnTo>
                  <a:cubicBezTo>
                    <a:pt x="4745" y="15987"/>
                    <a:pt x="9323" y="15172"/>
                    <a:pt x="13853" y="15172"/>
                  </a:cubicBezTo>
                  <a:cubicBezTo>
                    <a:pt x="21517" y="15172"/>
                    <a:pt x="29051" y="17502"/>
                    <a:pt x="36870" y="22213"/>
                  </a:cubicBezTo>
                  <a:cubicBezTo>
                    <a:pt x="41641" y="25100"/>
                    <a:pt x="46182" y="28661"/>
                    <a:pt x="50578" y="32104"/>
                  </a:cubicBezTo>
                  <a:cubicBezTo>
                    <a:pt x="53160" y="34134"/>
                    <a:pt x="55838" y="36229"/>
                    <a:pt x="58515" y="38156"/>
                  </a:cubicBezTo>
                  <a:cubicBezTo>
                    <a:pt x="61519" y="40314"/>
                    <a:pt x="64224" y="42027"/>
                    <a:pt x="66777" y="43394"/>
                  </a:cubicBezTo>
                  <a:cubicBezTo>
                    <a:pt x="69841" y="45037"/>
                    <a:pt x="72765" y="46231"/>
                    <a:pt x="75716" y="47040"/>
                  </a:cubicBezTo>
                  <a:cubicBezTo>
                    <a:pt x="77311" y="47484"/>
                    <a:pt x="78939" y="47811"/>
                    <a:pt x="80546" y="48020"/>
                  </a:cubicBezTo>
                  <a:cubicBezTo>
                    <a:pt x="82060" y="48216"/>
                    <a:pt x="83599" y="48314"/>
                    <a:pt x="85138" y="48314"/>
                  </a:cubicBezTo>
                  <a:cubicBezTo>
                    <a:pt x="85319" y="48314"/>
                    <a:pt x="85501" y="48312"/>
                    <a:pt x="85682" y="48309"/>
                  </a:cubicBezTo>
                  <a:cubicBezTo>
                    <a:pt x="86886" y="48288"/>
                    <a:pt x="88156" y="48090"/>
                    <a:pt x="89456" y="47720"/>
                  </a:cubicBezTo>
                  <a:cubicBezTo>
                    <a:pt x="90694" y="47371"/>
                    <a:pt x="92000" y="46852"/>
                    <a:pt x="93339" y="46182"/>
                  </a:cubicBezTo>
                  <a:cubicBezTo>
                    <a:pt x="95808" y="44951"/>
                    <a:pt x="98437" y="43194"/>
                    <a:pt x="101377" y="40812"/>
                  </a:cubicBezTo>
                  <a:cubicBezTo>
                    <a:pt x="106839" y="36383"/>
                    <a:pt x="112580" y="30396"/>
                    <a:pt x="118128" y="24608"/>
                  </a:cubicBezTo>
                  <a:cubicBezTo>
                    <a:pt x="126262" y="16131"/>
                    <a:pt x="134669" y="7364"/>
                    <a:pt x="142488" y="3140"/>
                  </a:cubicBezTo>
                  <a:cubicBezTo>
                    <a:pt x="143752" y="2453"/>
                    <a:pt x="144994" y="1892"/>
                    <a:pt x="146183" y="1464"/>
                  </a:cubicBezTo>
                  <a:cubicBezTo>
                    <a:pt x="147414" y="1019"/>
                    <a:pt x="148635" y="703"/>
                    <a:pt x="149797" y="526"/>
                  </a:cubicBezTo>
                  <a:cubicBezTo>
                    <a:pt x="151758" y="232"/>
                    <a:pt x="153637" y="84"/>
                    <a:pt x="155452" y="84"/>
                  </a:cubicBezTo>
                  <a:cubicBezTo>
                    <a:pt x="160712" y="84"/>
                    <a:pt x="165426" y="1329"/>
                    <a:pt x="169980" y="3889"/>
                  </a:cubicBezTo>
                  <a:cubicBezTo>
                    <a:pt x="175518" y="6995"/>
                    <a:pt x="180348" y="11788"/>
                    <a:pt x="185467" y="16859"/>
                  </a:cubicBezTo>
                  <a:cubicBezTo>
                    <a:pt x="186566" y="17952"/>
                    <a:pt x="187701" y="19076"/>
                    <a:pt x="188863" y="20201"/>
                  </a:cubicBezTo>
                  <a:cubicBezTo>
                    <a:pt x="191808" y="23049"/>
                    <a:pt x="194335" y="25304"/>
                    <a:pt x="196816" y="27302"/>
                  </a:cubicBezTo>
                  <a:cubicBezTo>
                    <a:pt x="198583" y="28720"/>
                    <a:pt x="200306" y="30144"/>
                    <a:pt x="201977" y="31516"/>
                  </a:cubicBezTo>
                  <a:cubicBezTo>
                    <a:pt x="214214" y="41588"/>
                    <a:pt x="224784" y="50285"/>
                    <a:pt x="240405" y="51276"/>
                  </a:cubicBezTo>
                  <a:cubicBezTo>
                    <a:pt x="241348" y="51335"/>
                    <a:pt x="242312" y="51367"/>
                    <a:pt x="243308" y="51367"/>
                  </a:cubicBezTo>
                  <a:cubicBezTo>
                    <a:pt x="245069" y="51367"/>
                    <a:pt x="246907" y="51271"/>
                    <a:pt x="248796" y="51083"/>
                  </a:cubicBezTo>
                  <a:cubicBezTo>
                    <a:pt x="253868" y="50579"/>
                    <a:pt x="258961" y="49449"/>
                    <a:pt x="263941" y="47714"/>
                  </a:cubicBezTo>
                  <a:cubicBezTo>
                    <a:pt x="267920" y="46333"/>
                    <a:pt x="271840" y="44566"/>
                    <a:pt x="275583" y="42462"/>
                  </a:cubicBezTo>
                  <a:cubicBezTo>
                    <a:pt x="278914" y="40587"/>
                    <a:pt x="281484" y="38793"/>
                    <a:pt x="283059" y="37615"/>
                  </a:cubicBezTo>
                  <a:cubicBezTo>
                    <a:pt x="284762" y="36340"/>
                    <a:pt x="285693" y="35500"/>
                    <a:pt x="285704" y="35490"/>
                  </a:cubicBezTo>
                  <a:lnTo>
                    <a:pt x="285645" y="35425"/>
                  </a:lnTo>
                  <a:cubicBezTo>
                    <a:pt x="285634" y="35436"/>
                    <a:pt x="284708" y="36276"/>
                    <a:pt x="283005" y="37551"/>
                  </a:cubicBezTo>
                  <a:cubicBezTo>
                    <a:pt x="281436" y="38723"/>
                    <a:pt x="278865" y="40517"/>
                    <a:pt x="275540" y="42386"/>
                  </a:cubicBezTo>
                  <a:cubicBezTo>
                    <a:pt x="271796" y="44486"/>
                    <a:pt x="267888" y="46253"/>
                    <a:pt x="263909" y="47635"/>
                  </a:cubicBezTo>
                  <a:cubicBezTo>
                    <a:pt x="258939" y="49363"/>
                    <a:pt x="253852" y="50494"/>
                    <a:pt x="248791" y="50997"/>
                  </a:cubicBezTo>
                  <a:cubicBezTo>
                    <a:pt x="246897" y="51185"/>
                    <a:pt x="245062" y="51279"/>
                    <a:pt x="243304" y="51279"/>
                  </a:cubicBezTo>
                  <a:cubicBezTo>
                    <a:pt x="242314" y="51279"/>
                    <a:pt x="241348" y="51249"/>
                    <a:pt x="240410" y="51190"/>
                  </a:cubicBezTo>
                  <a:cubicBezTo>
                    <a:pt x="224817" y="50199"/>
                    <a:pt x="214256" y="41513"/>
                    <a:pt x="202031" y="31451"/>
                  </a:cubicBezTo>
                  <a:cubicBezTo>
                    <a:pt x="200365" y="30075"/>
                    <a:pt x="198635" y="28656"/>
                    <a:pt x="196868" y="27232"/>
                  </a:cubicBezTo>
                  <a:cubicBezTo>
                    <a:pt x="194394" y="25240"/>
                    <a:pt x="191867" y="22985"/>
                    <a:pt x="188922" y="20142"/>
                  </a:cubicBezTo>
                  <a:cubicBezTo>
                    <a:pt x="187760" y="19012"/>
                    <a:pt x="186624" y="17887"/>
                    <a:pt x="185526" y="16800"/>
                  </a:cubicBezTo>
                  <a:cubicBezTo>
                    <a:pt x="182908" y="14203"/>
                    <a:pt x="180439" y="11756"/>
                    <a:pt x="177906" y="9539"/>
                  </a:cubicBezTo>
                  <a:cubicBezTo>
                    <a:pt x="175057" y="7054"/>
                    <a:pt x="172557" y="5233"/>
                    <a:pt x="170024" y="3814"/>
                  </a:cubicBezTo>
                  <a:cubicBezTo>
                    <a:pt x="167068" y="2154"/>
                    <a:pt x="164100" y="1067"/>
                    <a:pt x="160958" y="488"/>
                  </a:cubicBezTo>
                  <a:cubicBezTo>
                    <a:pt x="159271" y="179"/>
                    <a:pt x="157498" y="12"/>
                    <a:pt x="155694" y="1"/>
                  </a:cubicBezTo>
                  <a:cubicBezTo>
                    <a:pt x="155606" y="1"/>
                    <a:pt x="155517" y="0"/>
                    <a:pt x="1554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38125" y="2088725"/>
              <a:ext cx="7142475" cy="1206625"/>
            </a:xfrm>
            <a:custGeom>
              <a:avLst/>
              <a:gdLst/>
              <a:ahLst/>
              <a:cxnLst/>
              <a:rect l="l" t="t" r="r" b="b"/>
              <a:pathLst>
                <a:path w="285699" h="48265" extrusionOk="0">
                  <a:moveTo>
                    <a:pt x="155494" y="0"/>
                  </a:moveTo>
                  <a:cubicBezTo>
                    <a:pt x="153823" y="0"/>
                    <a:pt x="152078" y="119"/>
                    <a:pt x="150291" y="364"/>
                  </a:cubicBezTo>
                  <a:cubicBezTo>
                    <a:pt x="149112" y="519"/>
                    <a:pt x="147891" y="814"/>
                    <a:pt x="146648" y="1236"/>
                  </a:cubicBezTo>
                  <a:cubicBezTo>
                    <a:pt x="145454" y="1644"/>
                    <a:pt x="144212" y="2173"/>
                    <a:pt x="142948" y="2828"/>
                  </a:cubicBezTo>
                  <a:cubicBezTo>
                    <a:pt x="141037" y="3807"/>
                    <a:pt x="139055" y="5070"/>
                    <a:pt x="136897" y="6683"/>
                  </a:cubicBezTo>
                  <a:cubicBezTo>
                    <a:pt x="134980" y="8123"/>
                    <a:pt x="132956" y="9805"/>
                    <a:pt x="130723" y="11834"/>
                  </a:cubicBezTo>
                  <a:cubicBezTo>
                    <a:pt x="126572" y="15599"/>
                    <a:pt x="122315" y="19990"/>
                    <a:pt x="118192" y="24242"/>
                  </a:cubicBezTo>
                  <a:cubicBezTo>
                    <a:pt x="112639" y="29966"/>
                    <a:pt x="106898" y="35889"/>
                    <a:pt x="101478" y="40200"/>
                  </a:cubicBezTo>
                  <a:cubicBezTo>
                    <a:pt x="98566" y="42518"/>
                    <a:pt x="95974" y="44200"/>
                    <a:pt x="93542" y="45356"/>
                  </a:cubicBezTo>
                  <a:cubicBezTo>
                    <a:pt x="92225" y="45978"/>
                    <a:pt x="90946" y="46449"/>
                    <a:pt x="89735" y="46749"/>
                  </a:cubicBezTo>
                  <a:cubicBezTo>
                    <a:pt x="88599" y="47031"/>
                    <a:pt x="87493" y="47173"/>
                    <a:pt x="86434" y="47173"/>
                  </a:cubicBezTo>
                  <a:cubicBezTo>
                    <a:pt x="86309" y="47173"/>
                    <a:pt x="86185" y="47171"/>
                    <a:pt x="86062" y="47167"/>
                  </a:cubicBezTo>
                  <a:cubicBezTo>
                    <a:pt x="82923" y="47076"/>
                    <a:pt x="79898" y="46567"/>
                    <a:pt x="76802" y="45625"/>
                  </a:cubicBezTo>
                  <a:cubicBezTo>
                    <a:pt x="74045" y="44783"/>
                    <a:pt x="71297" y="43606"/>
                    <a:pt x="68406" y="42026"/>
                  </a:cubicBezTo>
                  <a:cubicBezTo>
                    <a:pt x="63018" y="39091"/>
                    <a:pt x="57899" y="35156"/>
                    <a:pt x="52951" y="31347"/>
                  </a:cubicBezTo>
                  <a:cubicBezTo>
                    <a:pt x="47966" y="27509"/>
                    <a:pt x="42803" y="23540"/>
                    <a:pt x="37266" y="20488"/>
                  </a:cubicBezTo>
                  <a:cubicBezTo>
                    <a:pt x="34461" y="18950"/>
                    <a:pt x="31638" y="17677"/>
                    <a:pt x="28880" y="16708"/>
                  </a:cubicBezTo>
                  <a:cubicBezTo>
                    <a:pt x="25887" y="15653"/>
                    <a:pt x="22861" y="14919"/>
                    <a:pt x="19884" y="14516"/>
                  </a:cubicBezTo>
                  <a:cubicBezTo>
                    <a:pt x="18044" y="14269"/>
                    <a:pt x="16187" y="14145"/>
                    <a:pt x="14332" y="14145"/>
                  </a:cubicBezTo>
                  <a:cubicBezTo>
                    <a:pt x="12973" y="14145"/>
                    <a:pt x="11615" y="14212"/>
                    <a:pt x="10266" y="14346"/>
                  </a:cubicBezTo>
                  <a:cubicBezTo>
                    <a:pt x="6871" y="14684"/>
                    <a:pt x="3423" y="15443"/>
                    <a:pt x="0" y="16616"/>
                  </a:cubicBezTo>
                  <a:lnTo>
                    <a:pt x="32" y="16696"/>
                  </a:lnTo>
                  <a:cubicBezTo>
                    <a:pt x="4841" y="15047"/>
                    <a:pt x="9602" y="14222"/>
                    <a:pt x="14352" y="14222"/>
                  </a:cubicBezTo>
                  <a:cubicBezTo>
                    <a:pt x="21945" y="14222"/>
                    <a:pt x="29518" y="16332"/>
                    <a:pt x="37229" y="20563"/>
                  </a:cubicBezTo>
                  <a:cubicBezTo>
                    <a:pt x="42755" y="23609"/>
                    <a:pt x="47912" y="27578"/>
                    <a:pt x="52897" y="31412"/>
                  </a:cubicBezTo>
                  <a:cubicBezTo>
                    <a:pt x="57851" y="35225"/>
                    <a:pt x="62970" y="39160"/>
                    <a:pt x="68363" y="42101"/>
                  </a:cubicBezTo>
                  <a:cubicBezTo>
                    <a:pt x="71265" y="43680"/>
                    <a:pt x="74018" y="44864"/>
                    <a:pt x="76781" y="45704"/>
                  </a:cubicBezTo>
                  <a:cubicBezTo>
                    <a:pt x="79881" y="46653"/>
                    <a:pt x="82913" y="47161"/>
                    <a:pt x="86062" y="47252"/>
                  </a:cubicBezTo>
                  <a:cubicBezTo>
                    <a:pt x="86183" y="47256"/>
                    <a:pt x="86305" y="47258"/>
                    <a:pt x="86428" y="47258"/>
                  </a:cubicBezTo>
                  <a:cubicBezTo>
                    <a:pt x="87496" y="47258"/>
                    <a:pt x="88613" y="47113"/>
                    <a:pt x="89757" y="46829"/>
                  </a:cubicBezTo>
                  <a:cubicBezTo>
                    <a:pt x="90972" y="46530"/>
                    <a:pt x="92257" y="46058"/>
                    <a:pt x="93581" y="45432"/>
                  </a:cubicBezTo>
                  <a:cubicBezTo>
                    <a:pt x="96011" y="44275"/>
                    <a:pt x="98613" y="42588"/>
                    <a:pt x="101532" y="40264"/>
                  </a:cubicBezTo>
                  <a:cubicBezTo>
                    <a:pt x="106957" y="35954"/>
                    <a:pt x="112698" y="30030"/>
                    <a:pt x="118257" y="24301"/>
                  </a:cubicBezTo>
                  <a:cubicBezTo>
                    <a:pt x="126514" y="15786"/>
                    <a:pt x="135049" y="6983"/>
                    <a:pt x="142986" y="2902"/>
                  </a:cubicBezTo>
                  <a:cubicBezTo>
                    <a:pt x="144244" y="2254"/>
                    <a:pt x="145487" y="1718"/>
                    <a:pt x="146675" y="1317"/>
                  </a:cubicBezTo>
                  <a:cubicBezTo>
                    <a:pt x="147913" y="900"/>
                    <a:pt x="149134" y="604"/>
                    <a:pt x="150301" y="443"/>
                  </a:cubicBezTo>
                  <a:cubicBezTo>
                    <a:pt x="152080" y="203"/>
                    <a:pt x="153794" y="82"/>
                    <a:pt x="155456" y="82"/>
                  </a:cubicBezTo>
                  <a:cubicBezTo>
                    <a:pt x="160794" y="82"/>
                    <a:pt x="165594" y="1333"/>
                    <a:pt x="170269" y="3914"/>
                  </a:cubicBezTo>
                  <a:cubicBezTo>
                    <a:pt x="175807" y="6972"/>
                    <a:pt x="180696" y="11631"/>
                    <a:pt x="185869" y="16562"/>
                  </a:cubicBezTo>
                  <a:cubicBezTo>
                    <a:pt x="187036" y="17677"/>
                    <a:pt x="188242" y="18828"/>
                    <a:pt x="189473" y="19979"/>
                  </a:cubicBezTo>
                  <a:cubicBezTo>
                    <a:pt x="192295" y="22608"/>
                    <a:pt x="194930" y="24847"/>
                    <a:pt x="197528" y="26817"/>
                  </a:cubicBezTo>
                  <a:cubicBezTo>
                    <a:pt x="198808" y="27793"/>
                    <a:pt x="200066" y="28762"/>
                    <a:pt x="201287" y="29699"/>
                  </a:cubicBezTo>
                  <a:cubicBezTo>
                    <a:pt x="204510" y="32183"/>
                    <a:pt x="207563" y="34528"/>
                    <a:pt x="210600" y="36686"/>
                  </a:cubicBezTo>
                  <a:cubicBezTo>
                    <a:pt x="214016" y="39113"/>
                    <a:pt x="216934" y="40949"/>
                    <a:pt x="219777" y="42470"/>
                  </a:cubicBezTo>
                  <a:cubicBezTo>
                    <a:pt x="226665" y="46154"/>
                    <a:pt x="233272" y="47986"/>
                    <a:pt x="240577" y="48238"/>
                  </a:cubicBezTo>
                  <a:cubicBezTo>
                    <a:pt x="241091" y="48253"/>
                    <a:pt x="241611" y="48265"/>
                    <a:pt x="242145" y="48265"/>
                  </a:cubicBezTo>
                  <a:cubicBezTo>
                    <a:pt x="244218" y="48265"/>
                    <a:pt x="246446" y="48131"/>
                    <a:pt x="248893" y="47857"/>
                  </a:cubicBezTo>
                  <a:cubicBezTo>
                    <a:pt x="253922" y="47296"/>
                    <a:pt x="258982" y="46186"/>
                    <a:pt x="263941" y="44565"/>
                  </a:cubicBezTo>
                  <a:cubicBezTo>
                    <a:pt x="267909" y="43263"/>
                    <a:pt x="271818" y="41634"/>
                    <a:pt x="275561" y="39723"/>
                  </a:cubicBezTo>
                  <a:cubicBezTo>
                    <a:pt x="281934" y="36468"/>
                    <a:pt x="285661" y="33468"/>
                    <a:pt x="285699" y="33441"/>
                  </a:cubicBezTo>
                  <a:lnTo>
                    <a:pt x="285645" y="33372"/>
                  </a:lnTo>
                  <a:cubicBezTo>
                    <a:pt x="285607" y="33404"/>
                    <a:pt x="281885" y="36392"/>
                    <a:pt x="275518" y="39649"/>
                  </a:cubicBezTo>
                  <a:cubicBezTo>
                    <a:pt x="271781" y="41560"/>
                    <a:pt x="267877" y="43183"/>
                    <a:pt x="263914" y="44484"/>
                  </a:cubicBezTo>
                  <a:cubicBezTo>
                    <a:pt x="258961" y="46100"/>
                    <a:pt x="253905" y="47209"/>
                    <a:pt x="248887" y="47771"/>
                  </a:cubicBezTo>
                  <a:cubicBezTo>
                    <a:pt x="246438" y="48044"/>
                    <a:pt x="244219" y="48178"/>
                    <a:pt x="242147" y="48178"/>
                  </a:cubicBezTo>
                  <a:cubicBezTo>
                    <a:pt x="241615" y="48178"/>
                    <a:pt x="241092" y="48169"/>
                    <a:pt x="240577" y="48152"/>
                  </a:cubicBezTo>
                  <a:cubicBezTo>
                    <a:pt x="233294" y="47906"/>
                    <a:pt x="226697" y="46075"/>
                    <a:pt x="219815" y="42395"/>
                  </a:cubicBezTo>
                  <a:cubicBezTo>
                    <a:pt x="216977" y="40875"/>
                    <a:pt x="214063" y="39038"/>
                    <a:pt x="210652" y="36617"/>
                  </a:cubicBezTo>
                  <a:cubicBezTo>
                    <a:pt x="207611" y="34459"/>
                    <a:pt x="204564" y="32113"/>
                    <a:pt x="201334" y="29629"/>
                  </a:cubicBezTo>
                  <a:cubicBezTo>
                    <a:pt x="200119" y="28692"/>
                    <a:pt x="198855" y="27722"/>
                    <a:pt x="197580" y="26748"/>
                  </a:cubicBezTo>
                  <a:cubicBezTo>
                    <a:pt x="194984" y="24778"/>
                    <a:pt x="192349" y="22544"/>
                    <a:pt x="189532" y="19914"/>
                  </a:cubicBezTo>
                  <a:cubicBezTo>
                    <a:pt x="188301" y="18764"/>
                    <a:pt x="187095" y="17613"/>
                    <a:pt x="185928" y="16503"/>
                  </a:cubicBezTo>
                  <a:cubicBezTo>
                    <a:pt x="183282" y="13982"/>
                    <a:pt x="180788" y="11599"/>
                    <a:pt x="178233" y="9440"/>
                  </a:cubicBezTo>
                  <a:cubicBezTo>
                    <a:pt x="175363" y="7020"/>
                    <a:pt x="172846" y="5237"/>
                    <a:pt x="170313" y="3839"/>
                  </a:cubicBezTo>
                  <a:cubicBezTo>
                    <a:pt x="167357" y="2211"/>
                    <a:pt x="164406" y="1130"/>
                    <a:pt x="161290" y="535"/>
                  </a:cubicBezTo>
                  <a:cubicBezTo>
                    <a:pt x="159619" y="219"/>
                    <a:pt x="157873" y="42"/>
                    <a:pt x="156095" y="5"/>
                  </a:cubicBezTo>
                  <a:cubicBezTo>
                    <a:pt x="155896" y="2"/>
                    <a:pt x="155696" y="0"/>
                    <a:pt x="155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38125" y="2126700"/>
              <a:ext cx="7142475" cy="1156175"/>
            </a:xfrm>
            <a:custGeom>
              <a:avLst/>
              <a:gdLst/>
              <a:ahLst/>
              <a:cxnLst/>
              <a:rect l="l" t="t" r="r" b="b"/>
              <a:pathLst>
                <a:path w="285699" h="46247" extrusionOk="0">
                  <a:moveTo>
                    <a:pt x="155460" y="1"/>
                  </a:moveTo>
                  <a:cubicBezTo>
                    <a:pt x="153952" y="1"/>
                    <a:pt x="152386" y="100"/>
                    <a:pt x="150793" y="291"/>
                  </a:cubicBezTo>
                  <a:cubicBezTo>
                    <a:pt x="149610" y="435"/>
                    <a:pt x="148383" y="708"/>
                    <a:pt x="147147" y="1099"/>
                  </a:cubicBezTo>
                  <a:cubicBezTo>
                    <a:pt x="145947" y="1479"/>
                    <a:pt x="144705" y="1983"/>
                    <a:pt x="143441" y="2594"/>
                  </a:cubicBezTo>
                  <a:cubicBezTo>
                    <a:pt x="141508" y="3541"/>
                    <a:pt x="139500" y="4779"/>
                    <a:pt x="137304" y="6374"/>
                  </a:cubicBezTo>
                  <a:cubicBezTo>
                    <a:pt x="135355" y="7799"/>
                    <a:pt x="133304" y="9475"/>
                    <a:pt x="131038" y="11499"/>
                  </a:cubicBezTo>
                  <a:cubicBezTo>
                    <a:pt x="126824" y="15258"/>
                    <a:pt x="122508" y="19665"/>
                    <a:pt x="118331" y="23928"/>
                  </a:cubicBezTo>
                  <a:cubicBezTo>
                    <a:pt x="112773" y="29598"/>
                    <a:pt x="107026" y="35463"/>
                    <a:pt x="101645" y="39655"/>
                  </a:cubicBezTo>
                  <a:cubicBezTo>
                    <a:pt x="98754" y="41915"/>
                    <a:pt x="96183" y="43533"/>
                    <a:pt x="93789" y="44608"/>
                  </a:cubicBezTo>
                  <a:cubicBezTo>
                    <a:pt x="92493" y="45187"/>
                    <a:pt x="91229" y="45610"/>
                    <a:pt x="90040" y="45867"/>
                  </a:cubicBezTo>
                  <a:cubicBezTo>
                    <a:pt x="89119" y="46062"/>
                    <a:pt x="88216" y="46159"/>
                    <a:pt x="87346" y="46159"/>
                  </a:cubicBezTo>
                  <a:cubicBezTo>
                    <a:pt x="87042" y="46159"/>
                    <a:pt x="86742" y="46147"/>
                    <a:pt x="86448" y="46124"/>
                  </a:cubicBezTo>
                  <a:cubicBezTo>
                    <a:pt x="83549" y="45894"/>
                    <a:pt x="80739" y="45305"/>
                    <a:pt x="77857" y="44331"/>
                  </a:cubicBezTo>
                  <a:cubicBezTo>
                    <a:pt x="75282" y="43463"/>
                    <a:pt x="72706" y="42295"/>
                    <a:pt x="69975" y="40775"/>
                  </a:cubicBezTo>
                  <a:cubicBezTo>
                    <a:pt x="64898" y="37942"/>
                    <a:pt x="60020" y="34230"/>
                    <a:pt x="55296" y="30643"/>
                  </a:cubicBezTo>
                  <a:cubicBezTo>
                    <a:pt x="49722" y="26402"/>
                    <a:pt x="43954" y="22021"/>
                    <a:pt x="37625" y="18845"/>
                  </a:cubicBezTo>
                  <a:cubicBezTo>
                    <a:pt x="31713" y="15901"/>
                    <a:pt x="25682" y="14085"/>
                    <a:pt x="19701" y="13459"/>
                  </a:cubicBezTo>
                  <a:cubicBezTo>
                    <a:pt x="18102" y="13289"/>
                    <a:pt x="16498" y="13205"/>
                    <a:pt x="14899" y="13205"/>
                  </a:cubicBezTo>
                  <a:cubicBezTo>
                    <a:pt x="13263" y="13205"/>
                    <a:pt x="11633" y="13293"/>
                    <a:pt x="10020" y="13469"/>
                  </a:cubicBezTo>
                  <a:cubicBezTo>
                    <a:pt x="6656" y="13839"/>
                    <a:pt x="3288" y="14594"/>
                    <a:pt x="0" y="15723"/>
                  </a:cubicBezTo>
                  <a:lnTo>
                    <a:pt x="32" y="15804"/>
                  </a:lnTo>
                  <a:cubicBezTo>
                    <a:pt x="4903" y="14132"/>
                    <a:pt x="9890" y="13291"/>
                    <a:pt x="14915" y="13291"/>
                  </a:cubicBezTo>
                  <a:cubicBezTo>
                    <a:pt x="16504" y="13291"/>
                    <a:pt x="18097" y="13375"/>
                    <a:pt x="19691" y="13544"/>
                  </a:cubicBezTo>
                  <a:cubicBezTo>
                    <a:pt x="25662" y="14171"/>
                    <a:pt x="31686" y="15980"/>
                    <a:pt x="37587" y="18921"/>
                  </a:cubicBezTo>
                  <a:cubicBezTo>
                    <a:pt x="43907" y="22097"/>
                    <a:pt x="49674" y="26477"/>
                    <a:pt x="55249" y="30713"/>
                  </a:cubicBezTo>
                  <a:cubicBezTo>
                    <a:pt x="59972" y="34300"/>
                    <a:pt x="64856" y="38011"/>
                    <a:pt x="69938" y="40849"/>
                  </a:cubicBezTo>
                  <a:cubicBezTo>
                    <a:pt x="72669" y="42376"/>
                    <a:pt x="75249" y="43538"/>
                    <a:pt x="77830" y="44410"/>
                  </a:cubicBezTo>
                  <a:cubicBezTo>
                    <a:pt x="80722" y="45391"/>
                    <a:pt x="83539" y="45980"/>
                    <a:pt x="86441" y="46210"/>
                  </a:cubicBezTo>
                  <a:cubicBezTo>
                    <a:pt x="86737" y="46237"/>
                    <a:pt x="87031" y="46247"/>
                    <a:pt x="87336" y="46247"/>
                  </a:cubicBezTo>
                  <a:cubicBezTo>
                    <a:pt x="88215" y="46247"/>
                    <a:pt x="89130" y="46145"/>
                    <a:pt x="90062" y="45948"/>
                  </a:cubicBezTo>
                  <a:cubicBezTo>
                    <a:pt x="91256" y="45696"/>
                    <a:pt x="92520" y="45268"/>
                    <a:pt x="93821" y="44684"/>
                  </a:cubicBezTo>
                  <a:cubicBezTo>
                    <a:pt x="96225" y="43607"/>
                    <a:pt x="98801" y="41985"/>
                    <a:pt x="101698" y="39725"/>
                  </a:cubicBezTo>
                  <a:cubicBezTo>
                    <a:pt x="107086" y="35527"/>
                    <a:pt x="112832" y="29658"/>
                    <a:pt x="118390" y="23986"/>
                  </a:cubicBezTo>
                  <a:cubicBezTo>
                    <a:pt x="126771" y="15439"/>
                    <a:pt x="135430" y="6598"/>
                    <a:pt x="143479" y="2673"/>
                  </a:cubicBezTo>
                  <a:cubicBezTo>
                    <a:pt x="144737" y="2058"/>
                    <a:pt x="145979" y="1559"/>
                    <a:pt x="147168" y="1180"/>
                  </a:cubicBezTo>
                  <a:cubicBezTo>
                    <a:pt x="148405" y="788"/>
                    <a:pt x="149626" y="521"/>
                    <a:pt x="150805" y="377"/>
                  </a:cubicBezTo>
                  <a:cubicBezTo>
                    <a:pt x="152405" y="184"/>
                    <a:pt x="153954" y="81"/>
                    <a:pt x="155464" y="81"/>
                  </a:cubicBezTo>
                  <a:cubicBezTo>
                    <a:pt x="160887" y="81"/>
                    <a:pt x="165788" y="1351"/>
                    <a:pt x="170602" y="3964"/>
                  </a:cubicBezTo>
                  <a:cubicBezTo>
                    <a:pt x="176149" y="6979"/>
                    <a:pt x="181097" y="11526"/>
                    <a:pt x="186335" y="16334"/>
                  </a:cubicBezTo>
                  <a:cubicBezTo>
                    <a:pt x="187550" y="17453"/>
                    <a:pt x="188809" y="18605"/>
                    <a:pt x="190089" y="19761"/>
                  </a:cubicBezTo>
                  <a:cubicBezTo>
                    <a:pt x="192884" y="22273"/>
                    <a:pt x="195546" y="24425"/>
                    <a:pt x="198240" y="26343"/>
                  </a:cubicBezTo>
                  <a:cubicBezTo>
                    <a:pt x="199374" y="27162"/>
                    <a:pt x="200504" y="27977"/>
                    <a:pt x="201591" y="28768"/>
                  </a:cubicBezTo>
                  <a:cubicBezTo>
                    <a:pt x="204853" y="31125"/>
                    <a:pt x="207933" y="33358"/>
                    <a:pt x="210979" y="35377"/>
                  </a:cubicBezTo>
                  <a:cubicBezTo>
                    <a:pt x="214396" y="37648"/>
                    <a:pt x="217303" y="39339"/>
                    <a:pt x="220131" y="40705"/>
                  </a:cubicBezTo>
                  <a:cubicBezTo>
                    <a:pt x="226487" y="43785"/>
                    <a:pt x="232609" y="45236"/>
                    <a:pt x="239265" y="45236"/>
                  </a:cubicBezTo>
                  <a:cubicBezTo>
                    <a:pt x="239757" y="45236"/>
                    <a:pt x="240249" y="45224"/>
                    <a:pt x="240748" y="45209"/>
                  </a:cubicBezTo>
                  <a:cubicBezTo>
                    <a:pt x="243292" y="45128"/>
                    <a:pt x="246055" y="45005"/>
                    <a:pt x="248995" y="44640"/>
                  </a:cubicBezTo>
                  <a:cubicBezTo>
                    <a:pt x="253981" y="44020"/>
                    <a:pt x="259009" y="42932"/>
                    <a:pt x="263946" y="41417"/>
                  </a:cubicBezTo>
                  <a:cubicBezTo>
                    <a:pt x="267898" y="40207"/>
                    <a:pt x="271796" y="38718"/>
                    <a:pt x="275540" y="36993"/>
                  </a:cubicBezTo>
                  <a:cubicBezTo>
                    <a:pt x="281912" y="34059"/>
                    <a:pt x="285661" y="31430"/>
                    <a:pt x="285699" y="31403"/>
                  </a:cubicBezTo>
                  <a:lnTo>
                    <a:pt x="285650" y="31333"/>
                  </a:lnTo>
                  <a:cubicBezTo>
                    <a:pt x="285612" y="31355"/>
                    <a:pt x="281865" y="33985"/>
                    <a:pt x="275503" y="36919"/>
                  </a:cubicBezTo>
                  <a:cubicBezTo>
                    <a:pt x="271764" y="38637"/>
                    <a:pt x="267866" y="40127"/>
                    <a:pt x="263919" y="41336"/>
                  </a:cubicBezTo>
                  <a:cubicBezTo>
                    <a:pt x="258988" y="42846"/>
                    <a:pt x="253964" y="43934"/>
                    <a:pt x="248984" y="44561"/>
                  </a:cubicBezTo>
                  <a:cubicBezTo>
                    <a:pt x="246045" y="44919"/>
                    <a:pt x="243286" y="45043"/>
                    <a:pt x="240743" y="45122"/>
                  </a:cubicBezTo>
                  <a:cubicBezTo>
                    <a:pt x="240245" y="45138"/>
                    <a:pt x="239752" y="45146"/>
                    <a:pt x="239265" y="45146"/>
                  </a:cubicBezTo>
                  <a:cubicBezTo>
                    <a:pt x="224354" y="45146"/>
                    <a:pt x="214287" y="37851"/>
                    <a:pt x="201640" y="28699"/>
                  </a:cubicBezTo>
                  <a:cubicBezTo>
                    <a:pt x="200553" y="27906"/>
                    <a:pt x="199428" y="27092"/>
                    <a:pt x="198287" y="26274"/>
                  </a:cubicBezTo>
                  <a:cubicBezTo>
                    <a:pt x="195600" y="24356"/>
                    <a:pt x="192938" y="22203"/>
                    <a:pt x="190148" y="19697"/>
                  </a:cubicBezTo>
                  <a:cubicBezTo>
                    <a:pt x="188863" y="18546"/>
                    <a:pt x="187610" y="17389"/>
                    <a:pt x="186394" y="16275"/>
                  </a:cubicBezTo>
                  <a:cubicBezTo>
                    <a:pt x="183717" y="13812"/>
                    <a:pt x="181189" y="11494"/>
                    <a:pt x="178613" y="9383"/>
                  </a:cubicBezTo>
                  <a:cubicBezTo>
                    <a:pt x="175711" y="7011"/>
                    <a:pt x="173183" y="5266"/>
                    <a:pt x="170645" y="3889"/>
                  </a:cubicBezTo>
                  <a:cubicBezTo>
                    <a:pt x="167678" y="2283"/>
                    <a:pt x="164738" y="1201"/>
                    <a:pt x="161648" y="590"/>
                  </a:cubicBezTo>
                  <a:cubicBezTo>
                    <a:pt x="159994" y="264"/>
                    <a:pt x="158264" y="71"/>
                    <a:pt x="156507" y="17"/>
                  </a:cubicBezTo>
                  <a:cubicBezTo>
                    <a:pt x="156162" y="6"/>
                    <a:pt x="155812" y="1"/>
                    <a:pt x="15546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38125" y="2164425"/>
              <a:ext cx="7142350" cy="1131725"/>
            </a:xfrm>
            <a:custGeom>
              <a:avLst/>
              <a:gdLst/>
              <a:ahLst/>
              <a:cxnLst/>
              <a:rect l="l" t="t" r="r" b="b"/>
              <a:pathLst>
                <a:path w="285694" h="45269" extrusionOk="0">
                  <a:moveTo>
                    <a:pt x="155429" y="1"/>
                  </a:moveTo>
                  <a:cubicBezTo>
                    <a:pt x="154089" y="1"/>
                    <a:pt x="152717" y="76"/>
                    <a:pt x="151302" y="227"/>
                  </a:cubicBezTo>
                  <a:cubicBezTo>
                    <a:pt x="150108" y="356"/>
                    <a:pt x="148877" y="608"/>
                    <a:pt x="147639" y="972"/>
                  </a:cubicBezTo>
                  <a:cubicBezTo>
                    <a:pt x="146440" y="1325"/>
                    <a:pt x="145197" y="1797"/>
                    <a:pt x="143939" y="2375"/>
                  </a:cubicBezTo>
                  <a:cubicBezTo>
                    <a:pt x="141974" y="3285"/>
                    <a:pt x="139938" y="4491"/>
                    <a:pt x="137716" y="6070"/>
                  </a:cubicBezTo>
                  <a:cubicBezTo>
                    <a:pt x="135736" y="7479"/>
                    <a:pt x="133657" y="9143"/>
                    <a:pt x="131354" y="11167"/>
                  </a:cubicBezTo>
                  <a:cubicBezTo>
                    <a:pt x="127081" y="14921"/>
                    <a:pt x="122706" y="19340"/>
                    <a:pt x="118482" y="23613"/>
                  </a:cubicBezTo>
                  <a:cubicBezTo>
                    <a:pt x="115691" y="26429"/>
                    <a:pt x="112805" y="29343"/>
                    <a:pt x="110020" y="31987"/>
                  </a:cubicBezTo>
                  <a:cubicBezTo>
                    <a:pt x="106903" y="34955"/>
                    <a:pt x="104221" y="37289"/>
                    <a:pt x="101821" y="39120"/>
                  </a:cubicBezTo>
                  <a:cubicBezTo>
                    <a:pt x="98951" y="41317"/>
                    <a:pt x="96402" y="42869"/>
                    <a:pt x="94041" y="43870"/>
                  </a:cubicBezTo>
                  <a:cubicBezTo>
                    <a:pt x="92761" y="44406"/>
                    <a:pt x="91518" y="44787"/>
                    <a:pt x="90351" y="44990"/>
                  </a:cubicBezTo>
                  <a:cubicBezTo>
                    <a:pt x="89630" y="45120"/>
                    <a:pt x="88922" y="45184"/>
                    <a:pt x="88234" y="45184"/>
                  </a:cubicBezTo>
                  <a:cubicBezTo>
                    <a:pt x="87757" y="45184"/>
                    <a:pt x="87289" y="45153"/>
                    <a:pt x="86833" y="45091"/>
                  </a:cubicBezTo>
                  <a:cubicBezTo>
                    <a:pt x="75758" y="43625"/>
                    <a:pt x="66970" y="36979"/>
                    <a:pt x="57669" y="29943"/>
                  </a:cubicBezTo>
                  <a:cubicBezTo>
                    <a:pt x="51505" y="25289"/>
                    <a:pt x="45138" y="20469"/>
                    <a:pt x="37978" y="17214"/>
                  </a:cubicBezTo>
                  <a:cubicBezTo>
                    <a:pt x="35059" y="15890"/>
                    <a:pt x="32034" y="14820"/>
                    <a:pt x="28998" y="14016"/>
                  </a:cubicBezTo>
                  <a:cubicBezTo>
                    <a:pt x="25860" y="13191"/>
                    <a:pt x="22669" y="12652"/>
                    <a:pt x="19513" y="12405"/>
                  </a:cubicBezTo>
                  <a:cubicBezTo>
                    <a:pt x="18206" y="12304"/>
                    <a:pt x="16905" y="12253"/>
                    <a:pt x="15611" y="12253"/>
                  </a:cubicBezTo>
                  <a:cubicBezTo>
                    <a:pt x="10249" y="12253"/>
                    <a:pt x="5013" y="13119"/>
                    <a:pt x="0" y="14836"/>
                  </a:cubicBezTo>
                  <a:lnTo>
                    <a:pt x="32" y="14916"/>
                  </a:lnTo>
                  <a:cubicBezTo>
                    <a:pt x="5034" y="13203"/>
                    <a:pt x="10287" y="12351"/>
                    <a:pt x="15632" y="12351"/>
                  </a:cubicBezTo>
                  <a:cubicBezTo>
                    <a:pt x="23075" y="12351"/>
                    <a:pt x="30679" y="14011"/>
                    <a:pt x="37946" y="17289"/>
                  </a:cubicBezTo>
                  <a:cubicBezTo>
                    <a:pt x="45096" y="20544"/>
                    <a:pt x="51458" y="25358"/>
                    <a:pt x="57615" y="30012"/>
                  </a:cubicBezTo>
                  <a:cubicBezTo>
                    <a:pt x="62301" y="33557"/>
                    <a:pt x="66725" y="36898"/>
                    <a:pt x="71490" y="39641"/>
                  </a:cubicBezTo>
                  <a:cubicBezTo>
                    <a:pt x="74055" y="41119"/>
                    <a:pt x="76465" y="42269"/>
                    <a:pt x="78865" y="43164"/>
                  </a:cubicBezTo>
                  <a:cubicBezTo>
                    <a:pt x="81547" y="44165"/>
                    <a:pt x="84150" y="44824"/>
                    <a:pt x="86816" y="45178"/>
                  </a:cubicBezTo>
                  <a:cubicBezTo>
                    <a:pt x="87277" y="45237"/>
                    <a:pt x="87743" y="45269"/>
                    <a:pt x="88220" y="45269"/>
                  </a:cubicBezTo>
                  <a:cubicBezTo>
                    <a:pt x="88922" y="45269"/>
                    <a:pt x="89639" y="45204"/>
                    <a:pt x="90367" y="45076"/>
                  </a:cubicBezTo>
                  <a:cubicBezTo>
                    <a:pt x="91540" y="44866"/>
                    <a:pt x="92788" y="44492"/>
                    <a:pt x="94073" y="43946"/>
                  </a:cubicBezTo>
                  <a:cubicBezTo>
                    <a:pt x="96445" y="42944"/>
                    <a:pt x="98994" y="41391"/>
                    <a:pt x="101875" y="39191"/>
                  </a:cubicBezTo>
                  <a:cubicBezTo>
                    <a:pt x="104274" y="37353"/>
                    <a:pt x="106962" y="35019"/>
                    <a:pt x="110079" y="32052"/>
                  </a:cubicBezTo>
                  <a:cubicBezTo>
                    <a:pt x="112869" y="29402"/>
                    <a:pt x="115750" y="26488"/>
                    <a:pt x="118539" y="23672"/>
                  </a:cubicBezTo>
                  <a:cubicBezTo>
                    <a:pt x="127033" y="15093"/>
                    <a:pt x="135815" y="6226"/>
                    <a:pt x="143976" y="2455"/>
                  </a:cubicBezTo>
                  <a:cubicBezTo>
                    <a:pt x="145230" y="1876"/>
                    <a:pt x="146467" y="1406"/>
                    <a:pt x="147666" y="1053"/>
                  </a:cubicBezTo>
                  <a:cubicBezTo>
                    <a:pt x="148898" y="688"/>
                    <a:pt x="150124" y="442"/>
                    <a:pt x="151307" y="314"/>
                  </a:cubicBezTo>
                  <a:cubicBezTo>
                    <a:pt x="152716" y="163"/>
                    <a:pt x="154071" y="94"/>
                    <a:pt x="155378" y="94"/>
                  </a:cubicBezTo>
                  <a:cubicBezTo>
                    <a:pt x="168695" y="94"/>
                    <a:pt x="177145" y="7575"/>
                    <a:pt x="186791" y="16115"/>
                  </a:cubicBezTo>
                  <a:cubicBezTo>
                    <a:pt x="188059" y="17235"/>
                    <a:pt x="189366" y="18396"/>
                    <a:pt x="190704" y="19553"/>
                  </a:cubicBezTo>
                  <a:cubicBezTo>
                    <a:pt x="193484" y="21958"/>
                    <a:pt x="196178" y="24026"/>
                    <a:pt x="198946" y="25878"/>
                  </a:cubicBezTo>
                  <a:cubicBezTo>
                    <a:pt x="202684" y="28400"/>
                    <a:pt x="206042" y="30650"/>
                    <a:pt x="209330" y="32657"/>
                  </a:cubicBezTo>
                  <a:cubicBezTo>
                    <a:pt x="212998" y="34901"/>
                    <a:pt x="216114" y="36572"/>
                    <a:pt x="219140" y="37906"/>
                  </a:cubicBezTo>
                  <a:cubicBezTo>
                    <a:pt x="222600" y="39431"/>
                    <a:pt x="225936" y="40519"/>
                    <a:pt x="229347" y="41220"/>
                  </a:cubicBezTo>
                  <a:cubicBezTo>
                    <a:pt x="232587" y="41885"/>
                    <a:pt x="235892" y="42214"/>
                    <a:pt x="239404" y="42214"/>
                  </a:cubicBezTo>
                  <a:cubicBezTo>
                    <a:pt x="239903" y="42214"/>
                    <a:pt x="240406" y="42208"/>
                    <a:pt x="240914" y="42195"/>
                  </a:cubicBezTo>
                  <a:cubicBezTo>
                    <a:pt x="243795" y="42115"/>
                    <a:pt x="246799" y="41750"/>
                    <a:pt x="249092" y="41434"/>
                  </a:cubicBezTo>
                  <a:cubicBezTo>
                    <a:pt x="254033" y="40749"/>
                    <a:pt x="259035" y="39688"/>
                    <a:pt x="263951" y="38280"/>
                  </a:cubicBezTo>
                  <a:cubicBezTo>
                    <a:pt x="267888" y="37155"/>
                    <a:pt x="271776" y="35806"/>
                    <a:pt x="275518" y="34275"/>
                  </a:cubicBezTo>
                  <a:cubicBezTo>
                    <a:pt x="281885" y="31666"/>
                    <a:pt x="285656" y="29396"/>
                    <a:pt x="285693" y="29369"/>
                  </a:cubicBezTo>
                  <a:lnTo>
                    <a:pt x="285650" y="29300"/>
                  </a:lnTo>
                  <a:cubicBezTo>
                    <a:pt x="285612" y="29321"/>
                    <a:pt x="281848" y="31592"/>
                    <a:pt x="275481" y="34194"/>
                  </a:cubicBezTo>
                  <a:cubicBezTo>
                    <a:pt x="271749" y="35726"/>
                    <a:pt x="267856" y="37076"/>
                    <a:pt x="263924" y="38200"/>
                  </a:cubicBezTo>
                  <a:cubicBezTo>
                    <a:pt x="259014" y="39602"/>
                    <a:pt x="254018" y="40663"/>
                    <a:pt x="249080" y="41354"/>
                  </a:cubicBezTo>
                  <a:cubicBezTo>
                    <a:pt x="246789" y="41665"/>
                    <a:pt x="243790" y="42029"/>
                    <a:pt x="240914" y="42108"/>
                  </a:cubicBezTo>
                  <a:cubicBezTo>
                    <a:pt x="240419" y="42121"/>
                    <a:pt x="239929" y="42128"/>
                    <a:pt x="239443" y="42128"/>
                  </a:cubicBezTo>
                  <a:cubicBezTo>
                    <a:pt x="223199" y="42128"/>
                    <a:pt x="212472" y="34897"/>
                    <a:pt x="198994" y="25808"/>
                  </a:cubicBezTo>
                  <a:cubicBezTo>
                    <a:pt x="196226" y="23961"/>
                    <a:pt x="193538" y="21893"/>
                    <a:pt x="190763" y="19489"/>
                  </a:cubicBezTo>
                  <a:cubicBezTo>
                    <a:pt x="189426" y="18332"/>
                    <a:pt x="188113" y="17170"/>
                    <a:pt x="186849" y="16051"/>
                  </a:cubicBezTo>
                  <a:cubicBezTo>
                    <a:pt x="181542" y="11355"/>
                    <a:pt x="176535" y="6921"/>
                    <a:pt x="170966" y="3944"/>
                  </a:cubicBezTo>
                  <a:cubicBezTo>
                    <a:pt x="167995" y="2353"/>
                    <a:pt x="165064" y="1283"/>
                    <a:pt x="162002" y="655"/>
                  </a:cubicBezTo>
                  <a:cubicBezTo>
                    <a:pt x="159873" y="218"/>
                    <a:pt x="157698" y="1"/>
                    <a:pt x="1554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125" y="2202150"/>
              <a:ext cx="7142350" cy="1107925"/>
            </a:xfrm>
            <a:custGeom>
              <a:avLst/>
              <a:gdLst/>
              <a:ahLst/>
              <a:cxnLst/>
              <a:rect l="l" t="t" r="r" b="b"/>
              <a:pathLst>
                <a:path w="285694" h="44317" extrusionOk="0">
                  <a:moveTo>
                    <a:pt x="155408" y="0"/>
                  </a:moveTo>
                  <a:cubicBezTo>
                    <a:pt x="154235" y="0"/>
                    <a:pt x="153036" y="57"/>
                    <a:pt x="151806" y="169"/>
                  </a:cubicBezTo>
                  <a:cubicBezTo>
                    <a:pt x="149444" y="384"/>
                    <a:pt x="146965" y="1054"/>
                    <a:pt x="144437" y="2156"/>
                  </a:cubicBezTo>
                  <a:cubicBezTo>
                    <a:pt x="142444" y="3024"/>
                    <a:pt x="140383" y="4208"/>
                    <a:pt x="138124" y="5765"/>
                  </a:cubicBezTo>
                  <a:cubicBezTo>
                    <a:pt x="136121" y="7152"/>
                    <a:pt x="134011" y="8812"/>
                    <a:pt x="131676" y="10832"/>
                  </a:cubicBezTo>
                  <a:cubicBezTo>
                    <a:pt x="127343" y="14580"/>
                    <a:pt x="122916" y="19003"/>
                    <a:pt x="118636" y="23288"/>
                  </a:cubicBezTo>
                  <a:cubicBezTo>
                    <a:pt x="115847" y="26077"/>
                    <a:pt x="112955" y="28963"/>
                    <a:pt x="110175" y="31582"/>
                  </a:cubicBezTo>
                  <a:cubicBezTo>
                    <a:pt x="107064" y="34506"/>
                    <a:pt x="104392" y="36798"/>
                    <a:pt x="102004" y="38582"/>
                  </a:cubicBezTo>
                  <a:cubicBezTo>
                    <a:pt x="99154" y="40723"/>
                    <a:pt x="96633" y="42206"/>
                    <a:pt x="94298" y="43127"/>
                  </a:cubicBezTo>
                  <a:cubicBezTo>
                    <a:pt x="93034" y="43626"/>
                    <a:pt x="91813" y="43963"/>
                    <a:pt x="90667" y="44118"/>
                  </a:cubicBezTo>
                  <a:cubicBezTo>
                    <a:pt x="90130" y="44192"/>
                    <a:pt x="89603" y="44229"/>
                    <a:pt x="89087" y="44229"/>
                  </a:cubicBezTo>
                  <a:cubicBezTo>
                    <a:pt x="88444" y="44229"/>
                    <a:pt x="87818" y="44172"/>
                    <a:pt x="87212" y="44059"/>
                  </a:cubicBezTo>
                  <a:cubicBezTo>
                    <a:pt x="77086" y="42164"/>
                    <a:pt x="68808" y="35893"/>
                    <a:pt x="60047" y="29252"/>
                  </a:cubicBezTo>
                  <a:cubicBezTo>
                    <a:pt x="53315" y="24155"/>
                    <a:pt x="46359" y="18886"/>
                    <a:pt x="38337" y="15582"/>
                  </a:cubicBezTo>
                  <a:cubicBezTo>
                    <a:pt x="35354" y="14366"/>
                    <a:pt x="32232" y="13392"/>
                    <a:pt x="29051" y="12678"/>
                  </a:cubicBezTo>
                  <a:cubicBezTo>
                    <a:pt x="25843" y="11966"/>
                    <a:pt x="22577" y="11517"/>
                    <a:pt x="19332" y="11356"/>
                  </a:cubicBezTo>
                  <a:cubicBezTo>
                    <a:pt x="18396" y="11309"/>
                    <a:pt x="17462" y="11286"/>
                    <a:pt x="16530" y="11286"/>
                  </a:cubicBezTo>
                  <a:cubicBezTo>
                    <a:pt x="14163" y="11286"/>
                    <a:pt x="11817" y="11437"/>
                    <a:pt x="9527" y="11736"/>
                  </a:cubicBezTo>
                  <a:cubicBezTo>
                    <a:pt x="6233" y="12171"/>
                    <a:pt x="3031" y="12915"/>
                    <a:pt x="0" y="13953"/>
                  </a:cubicBezTo>
                  <a:lnTo>
                    <a:pt x="32" y="14034"/>
                  </a:lnTo>
                  <a:cubicBezTo>
                    <a:pt x="5232" y="12250"/>
                    <a:pt x="10838" y="11367"/>
                    <a:pt x="16557" y="11367"/>
                  </a:cubicBezTo>
                  <a:cubicBezTo>
                    <a:pt x="23841" y="11367"/>
                    <a:pt x="31305" y="12807"/>
                    <a:pt x="38299" y="15656"/>
                  </a:cubicBezTo>
                  <a:cubicBezTo>
                    <a:pt x="46317" y="18960"/>
                    <a:pt x="53272" y="24230"/>
                    <a:pt x="59998" y="29322"/>
                  </a:cubicBezTo>
                  <a:cubicBezTo>
                    <a:pt x="64411" y="32670"/>
                    <a:pt x="68583" y="35829"/>
                    <a:pt x="73032" y="38474"/>
                  </a:cubicBezTo>
                  <a:cubicBezTo>
                    <a:pt x="75427" y="39899"/>
                    <a:pt x="77664" y="41034"/>
                    <a:pt x="79881" y="41949"/>
                  </a:cubicBezTo>
                  <a:cubicBezTo>
                    <a:pt x="82361" y="42967"/>
                    <a:pt x="84755" y="43690"/>
                    <a:pt x="87197" y="44145"/>
                  </a:cubicBezTo>
                  <a:cubicBezTo>
                    <a:pt x="87807" y="44257"/>
                    <a:pt x="88433" y="44316"/>
                    <a:pt x="89082" y="44316"/>
                  </a:cubicBezTo>
                  <a:cubicBezTo>
                    <a:pt x="89601" y="44316"/>
                    <a:pt x="90136" y="44279"/>
                    <a:pt x="90677" y="44204"/>
                  </a:cubicBezTo>
                  <a:cubicBezTo>
                    <a:pt x="91829" y="44044"/>
                    <a:pt x="93060" y="43711"/>
                    <a:pt x="94325" y="43208"/>
                  </a:cubicBezTo>
                  <a:cubicBezTo>
                    <a:pt x="96670" y="42287"/>
                    <a:pt x="99197" y="40792"/>
                    <a:pt x="102057" y="38651"/>
                  </a:cubicBezTo>
                  <a:cubicBezTo>
                    <a:pt x="104446" y="36862"/>
                    <a:pt x="107118" y="34571"/>
                    <a:pt x="110234" y="31642"/>
                  </a:cubicBezTo>
                  <a:cubicBezTo>
                    <a:pt x="113019" y="29027"/>
                    <a:pt x="115905" y="26136"/>
                    <a:pt x="118695" y="23346"/>
                  </a:cubicBezTo>
                  <a:cubicBezTo>
                    <a:pt x="127301" y="14741"/>
                    <a:pt x="136196" y="5846"/>
                    <a:pt x="144475" y="2236"/>
                  </a:cubicBezTo>
                  <a:cubicBezTo>
                    <a:pt x="146992" y="1139"/>
                    <a:pt x="149460" y="469"/>
                    <a:pt x="151816" y="256"/>
                  </a:cubicBezTo>
                  <a:cubicBezTo>
                    <a:pt x="153033" y="144"/>
                    <a:pt x="154211" y="90"/>
                    <a:pt x="155355" y="90"/>
                  </a:cubicBezTo>
                  <a:cubicBezTo>
                    <a:pt x="168718" y="90"/>
                    <a:pt x="177354" y="7456"/>
                    <a:pt x="187229" y="15886"/>
                  </a:cubicBezTo>
                  <a:cubicBezTo>
                    <a:pt x="188552" y="17011"/>
                    <a:pt x="189923" y="18184"/>
                    <a:pt x="191321" y="19351"/>
                  </a:cubicBezTo>
                  <a:cubicBezTo>
                    <a:pt x="194046" y="21622"/>
                    <a:pt x="196777" y="23609"/>
                    <a:pt x="199658" y="25419"/>
                  </a:cubicBezTo>
                  <a:cubicBezTo>
                    <a:pt x="202780" y="27373"/>
                    <a:pt x="206455" y="29638"/>
                    <a:pt x="210021" y="31588"/>
                  </a:cubicBezTo>
                  <a:cubicBezTo>
                    <a:pt x="213539" y="33510"/>
                    <a:pt x="216715" y="34988"/>
                    <a:pt x="219725" y="36108"/>
                  </a:cubicBezTo>
                  <a:cubicBezTo>
                    <a:pt x="223092" y="37361"/>
                    <a:pt x="226376" y="38217"/>
                    <a:pt x="229754" y="38720"/>
                  </a:cubicBezTo>
                  <a:cubicBezTo>
                    <a:pt x="232253" y="39097"/>
                    <a:pt x="234806" y="39281"/>
                    <a:pt x="237484" y="39281"/>
                  </a:cubicBezTo>
                  <a:cubicBezTo>
                    <a:pt x="238658" y="39281"/>
                    <a:pt x="239856" y="39246"/>
                    <a:pt x="241085" y="39175"/>
                  </a:cubicBezTo>
                  <a:cubicBezTo>
                    <a:pt x="243752" y="39020"/>
                    <a:pt x="246547" y="38624"/>
                    <a:pt x="249188" y="38233"/>
                  </a:cubicBezTo>
                  <a:cubicBezTo>
                    <a:pt x="254087" y="37483"/>
                    <a:pt x="259057" y="36444"/>
                    <a:pt x="263957" y="35144"/>
                  </a:cubicBezTo>
                  <a:cubicBezTo>
                    <a:pt x="267877" y="34104"/>
                    <a:pt x="271759" y="32900"/>
                    <a:pt x="275497" y="31555"/>
                  </a:cubicBezTo>
                  <a:cubicBezTo>
                    <a:pt x="281865" y="29269"/>
                    <a:pt x="285656" y="27362"/>
                    <a:pt x="285693" y="27341"/>
                  </a:cubicBezTo>
                  <a:lnTo>
                    <a:pt x="285656" y="27265"/>
                  </a:lnTo>
                  <a:cubicBezTo>
                    <a:pt x="285618" y="27282"/>
                    <a:pt x="281826" y="29193"/>
                    <a:pt x="275464" y="31474"/>
                  </a:cubicBezTo>
                  <a:cubicBezTo>
                    <a:pt x="271732" y="32819"/>
                    <a:pt x="267850" y="34024"/>
                    <a:pt x="263936" y="35063"/>
                  </a:cubicBezTo>
                  <a:cubicBezTo>
                    <a:pt x="259041" y="36358"/>
                    <a:pt x="254072" y="37398"/>
                    <a:pt x="249177" y="38147"/>
                  </a:cubicBezTo>
                  <a:cubicBezTo>
                    <a:pt x="246537" y="38538"/>
                    <a:pt x="243741" y="38935"/>
                    <a:pt x="241080" y="39089"/>
                  </a:cubicBezTo>
                  <a:cubicBezTo>
                    <a:pt x="239875" y="39160"/>
                    <a:pt x="238702" y="39192"/>
                    <a:pt x="237562" y="39192"/>
                  </a:cubicBezTo>
                  <a:cubicBezTo>
                    <a:pt x="222943" y="39192"/>
                    <a:pt x="212896" y="33622"/>
                    <a:pt x="199701" y="25344"/>
                  </a:cubicBezTo>
                  <a:cubicBezTo>
                    <a:pt x="196826" y="23538"/>
                    <a:pt x="194100" y="21558"/>
                    <a:pt x="191374" y="19282"/>
                  </a:cubicBezTo>
                  <a:cubicBezTo>
                    <a:pt x="189977" y="18115"/>
                    <a:pt x="188606" y="16947"/>
                    <a:pt x="187283" y="15817"/>
                  </a:cubicBezTo>
                  <a:cubicBezTo>
                    <a:pt x="181922" y="11244"/>
                    <a:pt x="176863" y="6922"/>
                    <a:pt x="171282" y="3988"/>
                  </a:cubicBezTo>
                  <a:cubicBezTo>
                    <a:pt x="168304" y="2424"/>
                    <a:pt x="165386" y="1353"/>
                    <a:pt x="162350" y="711"/>
                  </a:cubicBezTo>
                  <a:cubicBezTo>
                    <a:pt x="160100" y="236"/>
                    <a:pt x="157806" y="0"/>
                    <a:pt x="1554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38125" y="2239575"/>
              <a:ext cx="7142225" cy="1084950"/>
            </a:xfrm>
            <a:custGeom>
              <a:avLst/>
              <a:gdLst/>
              <a:ahLst/>
              <a:cxnLst/>
              <a:rect l="l" t="t" r="r" b="b"/>
              <a:pathLst>
                <a:path w="285689" h="43398" extrusionOk="0">
                  <a:moveTo>
                    <a:pt x="155342" y="0"/>
                  </a:moveTo>
                  <a:cubicBezTo>
                    <a:pt x="154349" y="0"/>
                    <a:pt x="153339" y="40"/>
                    <a:pt x="152309" y="118"/>
                  </a:cubicBezTo>
                  <a:cubicBezTo>
                    <a:pt x="149926" y="306"/>
                    <a:pt x="147441" y="916"/>
                    <a:pt x="144935" y="1950"/>
                  </a:cubicBezTo>
                  <a:cubicBezTo>
                    <a:pt x="136532" y="5398"/>
                    <a:pt x="127521" y="14325"/>
                    <a:pt x="118808" y="22963"/>
                  </a:cubicBezTo>
                  <a:cubicBezTo>
                    <a:pt x="112981" y="28731"/>
                    <a:pt x="107481" y="34181"/>
                    <a:pt x="102197" y="38054"/>
                  </a:cubicBezTo>
                  <a:cubicBezTo>
                    <a:pt x="99364" y="40137"/>
                    <a:pt x="96863" y="41556"/>
                    <a:pt x="94555" y="42402"/>
                  </a:cubicBezTo>
                  <a:cubicBezTo>
                    <a:pt x="93312" y="42862"/>
                    <a:pt x="92108" y="43146"/>
                    <a:pt x="90983" y="43259"/>
                  </a:cubicBezTo>
                  <a:cubicBezTo>
                    <a:pt x="90621" y="43295"/>
                    <a:pt x="90263" y="43312"/>
                    <a:pt x="89910" y="43312"/>
                  </a:cubicBezTo>
                  <a:cubicBezTo>
                    <a:pt x="89111" y="43312"/>
                    <a:pt x="88338" y="43221"/>
                    <a:pt x="87598" y="43039"/>
                  </a:cubicBezTo>
                  <a:cubicBezTo>
                    <a:pt x="78376" y="40785"/>
                    <a:pt x="70633" y="34861"/>
                    <a:pt x="62435" y="28596"/>
                  </a:cubicBezTo>
                  <a:cubicBezTo>
                    <a:pt x="55146" y="23027"/>
                    <a:pt x="47612" y="17266"/>
                    <a:pt x="38690" y="13961"/>
                  </a:cubicBezTo>
                  <a:cubicBezTo>
                    <a:pt x="35649" y="12842"/>
                    <a:pt x="32425" y="11969"/>
                    <a:pt x="29110" y="11354"/>
                  </a:cubicBezTo>
                  <a:cubicBezTo>
                    <a:pt x="25838" y="10748"/>
                    <a:pt x="22486" y="10400"/>
                    <a:pt x="19145" y="10320"/>
                  </a:cubicBezTo>
                  <a:cubicBezTo>
                    <a:pt x="18640" y="10308"/>
                    <a:pt x="18136" y="10302"/>
                    <a:pt x="17633" y="10302"/>
                  </a:cubicBezTo>
                  <a:cubicBezTo>
                    <a:pt x="14799" y="10302"/>
                    <a:pt x="11995" y="10496"/>
                    <a:pt x="9281" y="10882"/>
                  </a:cubicBezTo>
                  <a:cubicBezTo>
                    <a:pt x="6025" y="11348"/>
                    <a:pt x="2902" y="12087"/>
                    <a:pt x="0" y="13083"/>
                  </a:cubicBezTo>
                  <a:lnTo>
                    <a:pt x="32" y="13163"/>
                  </a:lnTo>
                  <a:cubicBezTo>
                    <a:pt x="5342" y="11339"/>
                    <a:pt x="11398" y="10387"/>
                    <a:pt x="17639" y="10387"/>
                  </a:cubicBezTo>
                  <a:cubicBezTo>
                    <a:pt x="18139" y="10387"/>
                    <a:pt x="18642" y="10393"/>
                    <a:pt x="19145" y="10405"/>
                  </a:cubicBezTo>
                  <a:cubicBezTo>
                    <a:pt x="25865" y="10566"/>
                    <a:pt x="32612" y="11824"/>
                    <a:pt x="38658" y="14041"/>
                  </a:cubicBezTo>
                  <a:cubicBezTo>
                    <a:pt x="47575" y="17345"/>
                    <a:pt x="55099" y="23097"/>
                    <a:pt x="62382" y="28667"/>
                  </a:cubicBezTo>
                  <a:cubicBezTo>
                    <a:pt x="66515" y="31826"/>
                    <a:pt x="70425" y="34809"/>
                    <a:pt x="74553" y="37367"/>
                  </a:cubicBezTo>
                  <a:cubicBezTo>
                    <a:pt x="76770" y="38744"/>
                    <a:pt x="78843" y="39858"/>
                    <a:pt x="80877" y="40780"/>
                  </a:cubicBezTo>
                  <a:cubicBezTo>
                    <a:pt x="83164" y="41813"/>
                    <a:pt x="85355" y="42579"/>
                    <a:pt x="87577" y="43125"/>
                  </a:cubicBezTo>
                  <a:cubicBezTo>
                    <a:pt x="88321" y="43306"/>
                    <a:pt x="89103" y="43398"/>
                    <a:pt x="89906" y="43398"/>
                  </a:cubicBezTo>
                  <a:cubicBezTo>
                    <a:pt x="90265" y="43398"/>
                    <a:pt x="90625" y="43382"/>
                    <a:pt x="90988" y="43344"/>
                  </a:cubicBezTo>
                  <a:cubicBezTo>
                    <a:pt x="92123" y="43232"/>
                    <a:pt x="93334" y="42943"/>
                    <a:pt x="94587" y="42483"/>
                  </a:cubicBezTo>
                  <a:cubicBezTo>
                    <a:pt x="96900" y="41636"/>
                    <a:pt x="99406" y="40212"/>
                    <a:pt x="102249" y="38123"/>
                  </a:cubicBezTo>
                  <a:cubicBezTo>
                    <a:pt x="107535" y="34246"/>
                    <a:pt x="113040" y="28795"/>
                    <a:pt x="118867" y="23022"/>
                  </a:cubicBezTo>
                  <a:cubicBezTo>
                    <a:pt x="127574" y="14394"/>
                    <a:pt x="136581" y="5469"/>
                    <a:pt x="144967" y="2031"/>
                  </a:cubicBezTo>
                  <a:cubicBezTo>
                    <a:pt x="147468" y="1003"/>
                    <a:pt x="149942" y="386"/>
                    <a:pt x="152320" y="204"/>
                  </a:cubicBezTo>
                  <a:cubicBezTo>
                    <a:pt x="153343" y="123"/>
                    <a:pt x="154339" y="86"/>
                    <a:pt x="155313" y="86"/>
                  </a:cubicBezTo>
                  <a:cubicBezTo>
                    <a:pt x="168717" y="86"/>
                    <a:pt x="177542" y="7348"/>
                    <a:pt x="187652" y="15659"/>
                  </a:cubicBezTo>
                  <a:cubicBezTo>
                    <a:pt x="189040" y="16799"/>
                    <a:pt x="190469" y="17978"/>
                    <a:pt x="191937" y="19156"/>
                  </a:cubicBezTo>
                  <a:cubicBezTo>
                    <a:pt x="194668" y="21346"/>
                    <a:pt x="197426" y="23247"/>
                    <a:pt x="200365" y="24965"/>
                  </a:cubicBezTo>
                  <a:cubicBezTo>
                    <a:pt x="204441" y="27338"/>
                    <a:pt x="207723" y="29110"/>
                    <a:pt x="210701" y="30540"/>
                  </a:cubicBezTo>
                  <a:cubicBezTo>
                    <a:pt x="214122" y="32179"/>
                    <a:pt x="217261" y="33415"/>
                    <a:pt x="220303" y="34327"/>
                  </a:cubicBezTo>
                  <a:cubicBezTo>
                    <a:pt x="223574" y="35306"/>
                    <a:pt x="226798" y="35928"/>
                    <a:pt x="230161" y="36233"/>
                  </a:cubicBezTo>
                  <a:cubicBezTo>
                    <a:pt x="231785" y="36381"/>
                    <a:pt x="233444" y="36454"/>
                    <a:pt x="235160" y="36454"/>
                  </a:cubicBezTo>
                  <a:cubicBezTo>
                    <a:pt x="237110" y="36454"/>
                    <a:pt x="239132" y="36359"/>
                    <a:pt x="241257" y="36168"/>
                  </a:cubicBezTo>
                  <a:cubicBezTo>
                    <a:pt x="243790" y="35938"/>
                    <a:pt x="246408" y="35510"/>
                    <a:pt x="249182" y="35054"/>
                  </a:cubicBezTo>
                  <a:lnTo>
                    <a:pt x="249290" y="35039"/>
                  </a:lnTo>
                  <a:cubicBezTo>
                    <a:pt x="254147" y="34235"/>
                    <a:pt x="259084" y="33229"/>
                    <a:pt x="263962" y="32040"/>
                  </a:cubicBezTo>
                  <a:cubicBezTo>
                    <a:pt x="267866" y="31092"/>
                    <a:pt x="271737" y="30021"/>
                    <a:pt x="275476" y="28864"/>
                  </a:cubicBezTo>
                  <a:cubicBezTo>
                    <a:pt x="281843" y="26899"/>
                    <a:pt x="285650" y="25340"/>
                    <a:pt x="285688" y="25325"/>
                  </a:cubicBezTo>
                  <a:lnTo>
                    <a:pt x="285656" y="25244"/>
                  </a:lnTo>
                  <a:cubicBezTo>
                    <a:pt x="285618" y="25261"/>
                    <a:pt x="281811" y="26818"/>
                    <a:pt x="275454" y="28784"/>
                  </a:cubicBezTo>
                  <a:cubicBezTo>
                    <a:pt x="271717" y="29940"/>
                    <a:pt x="267844" y="31006"/>
                    <a:pt x="263941" y="31959"/>
                  </a:cubicBezTo>
                  <a:cubicBezTo>
                    <a:pt x="259068" y="33148"/>
                    <a:pt x="254130" y="34154"/>
                    <a:pt x="249273" y="34953"/>
                  </a:cubicBezTo>
                  <a:lnTo>
                    <a:pt x="249171" y="34969"/>
                  </a:lnTo>
                  <a:cubicBezTo>
                    <a:pt x="246398" y="35424"/>
                    <a:pt x="243779" y="35852"/>
                    <a:pt x="241246" y="36082"/>
                  </a:cubicBezTo>
                  <a:cubicBezTo>
                    <a:pt x="239086" y="36277"/>
                    <a:pt x="237036" y="36373"/>
                    <a:pt x="235070" y="36373"/>
                  </a:cubicBezTo>
                  <a:cubicBezTo>
                    <a:pt x="222517" y="36373"/>
                    <a:pt x="213344" y="32437"/>
                    <a:pt x="200408" y="24891"/>
                  </a:cubicBezTo>
                  <a:cubicBezTo>
                    <a:pt x="197468" y="23177"/>
                    <a:pt x="194716" y="21277"/>
                    <a:pt x="191990" y="19092"/>
                  </a:cubicBezTo>
                  <a:cubicBezTo>
                    <a:pt x="190523" y="17913"/>
                    <a:pt x="189093" y="16735"/>
                    <a:pt x="187706" y="15595"/>
                  </a:cubicBezTo>
                  <a:cubicBezTo>
                    <a:pt x="182286" y="11139"/>
                    <a:pt x="177172" y="6930"/>
                    <a:pt x="171587" y="4043"/>
                  </a:cubicBezTo>
                  <a:cubicBezTo>
                    <a:pt x="168610" y="2501"/>
                    <a:pt x="165702" y="1436"/>
                    <a:pt x="162698" y="778"/>
                  </a:cubicBezTo>
                  <a:cubicBezTo>
                    <a:pt x="160308" y="258"/>
                    <a:pt x="157879" y="0"/>
                    <a:pt x="1553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38125" y="2276800"/>
              <a:ext cx="7142225" cy="1062725"/>
            </a:xfrm>
            <a:custGeom>
              <a:avLst/>
              <a:gdLst/>
              <a:ahLst/>
              <a:cxnLst/>
              <a:rect l="l" t="t" r="r" b="b"/>
              <a:pathLst>
                <a:path w="285689" h="42509" extrusionOk="0">
                  <a:moveTo>
                    <a:pt x="155309" y="1"/>
                  </a:moveTo>
                  <a:cubicBezTo>
                    <a:pt x="154490" y="1"/>
                    <a:pt x="153660" y="27"/>
                    <a:pt x="152817" y="80"/>
                  </a:cubicBezTo>
                  <a:cubicBezTo>
                    <a:pt x="150403" y="231"/>
                    <a:pt x="147918" y="792"/>
                    <a:pt x="145433" y="1751"/>
                  </a:cubicBezTo>
                  <a:cubicBezTo>
                    <a:pt x="136924" y="5028"/>
                    <a:pt x="127805" y="13977"/>
                    <a:pt x="118984" y="22636"/>
                  </a:cubicBezTo>
                  <a:cubicBezTo>
                    <a:pt x="113153" y="28355"/>
                    <a:pt x="107647" y="33764"/>
                    <a:pt x="102395" y="37534"/>
                  </a:cubicBezTo>
                  <a:cubicBezTo>
                    <a:pt x="99577" y="39558"/>
                    <a:pt x="97098" y="40918"/>
                    <a:pt x="94822" y="41684"/>
                  </a:cubicBezTo>
                  <a:cubicBezTo>
                    <a:pt x="93591" y="42101"/>
                    <a:pt x="92407" y="42343"/>
                    <a:pt x="91299" y="42407"/>
                  </a:cubicBezTo>
                  <a:cubicBezTo>
                    <a:pt x="91095" y="42419"/>
                    <a:pt x="90892" y="42426"/>
                    <a:pt x="90691" y="42426"/>
                  </a:cubicBezTo>
                  <a:cubicBezTo>
                    <a:pt x="89747" y="42426"/>
                    <a:pt x="88840" y="42292"/>
                    <a:pt x="87978" y="42027"/>
                  </a:cubicBezTo>
                  <a:cubicBezTo>
                    <a:pt x="79641" y="39483"/>
                    <a:pt x="72459" y="33898"/>
                    <a:pt x="64849" y="27986"/>
                  </a:cubicBezTo>
                  <a:cubicBezTo>
                    <a:pt x="57021" y="21897"/>
                    <a:pt x="48929" y="15604"/>
                    <a:pt x="39044" y="12344"/>
                  </a:cubicBezTo>
                  <a:cubicBezTo>
                    <a:pt x="32961" y="10341"/>
                    <a:pt x="26053" y="9281"/>
                    <a:pt x="19075" y="9281"/>
                  </a:cubicBezTo>
                  <a:lnTo>
                    <a:pt x="18967" y="9281"/>
                  </a:lnTo>
                  <a:cubicBezTo>
                    <a:pt x="12135" y="9291"/>
                    <a:pt x="5575" y="10303"/>
                    <a:pt x="0" y="12215"/>
                  </a:cubicBezTo>
                  <a:lnTo>
                    <a:pt x="32" y="12295"/>
                  </a:lnTo>
                  <a:cubicBezTo>
                    <a:pt x="5714" y="10347"/>
                    <a:pt x="12323" y="9378"/>
                    <a:pt x="19031" y="9378"/>
                  </a:cubicBezTo>
                  <a:cubicBezTo>
                    <a:pt x="25892" y="9378"/>
                    <a:pt x="32854" y="10394"/>
                    <a:pt x="39017" y="12430"/>
                  </a:cubicBezTo>
                  <a:cubicBezTo>
                    <a:pt x="48887" y="15680"/>
                    <a:pt x="56978" y="21973"/>
                    <a:pt x="64802" y="28055"/>
                  </a:cubicBezTo>
                  <a:cubicBezTo>
                    <a:pt x="68636" y="31038"/>
                    <a:pt x="72261" y="33854"/>
                    <a:pt x="76063" y="36318"/>
                  </a:cubicBezTo>
                  <a:cubicBezTo>
                    <a:pt x="78109" y="37646"/>
                    <a:pt x="80010" y="38738"/>
                    <a:pt x="81868" y="39659"/>
                  </a:cubicBezTo>
                  <a:cubicBezTo>
                    <a:pt x="83952" y="40693"/>
                    <a:pt x="85944" y="41496"/>
                    <a:pt x="87951" y="42112"/>
                  </a:cubicBezTo>
                  <a:cubicBezTo>
                    <a:pt x="88825" y="42375"/>
                    <a:pt x="89751" y="42509"/>
                    <a:pt x="90704" y="42509"/>
                  </a:cubicBezTo>
                  <a:cubicBezTo>
                    <a:pt x="90902" y="42509"/>
                    <a:pt x="91100" y="42504"/>
                    <a:pt x="91304" y="42492"/>
                  </a:cubicBezTo>
                  <a:cubicBezTo>
                    <a:pt x="92417" y="42428"/>
                    <a:pt x="93613" y="42187"/>
                    <a:pt x="94849" y="41765"/>
                  </a:cubicBezTo>
                  <a:cubicBezTo>
                    <a:pt x="97135" y="40994"/>
                    <a:pt x="99621" y="39632"/>
                    <a:pt x="102449" y="37603"/>
                  </a:cubicBezTo>
                  <a:cubicBezTo>
                    <a:pt x="107701" y="33829"/>
                    <a:pt x="113212" y="28419"/>
                    <a:pt x="119043" y="22695"/>
                  </a:cubicBezTo>
                  <a:cubicBezTo>
                    <a:pt x="127857" y="14047"/>
                    <a:pt x="136972" y="5104"/>
                    <a:pt x="145465" y="1827"/>
                  </a:cubicBezTo>
                  <a:cubicBezTo>
                    <a:pt x="147945" y="873"/>
                    <a:pt x="150419" y="310"/>
                    <a:pt x="152823" y="166"/>
                  </a:cubicBezTo>
                  <a:cubicBezTo>
                    <a:pt x="153648" y="112"/>
                    <a:pt x="154461" y="85"/>
                    <a:pt x="155254" y="85"/>
                  </a:cubicBezTo>
                  <a:cubicBezTo>
                    <a:pt x="168685" y="85"/>
                    <a:pt x="177703" y="7235"/>
                    <a:pt x="188049" y="15433"/>
                  </a:cubicBezTo>
                  <a:cubicBezTo>
                    <a:pt x="189505" y="16585"/>
                    <a:pt x="191010" y="17779"/>
                    <a:pt x="192552" y="18968"/>
                  </a:cubicBezTo>
                  <a:cubicBezTo>
                    <a:pt x="195294" y="21088"/>
                    <a:pt x="198079" y="22904"/>
                    <a:pt x="201077" y="24521"/>
                  </a:cubicBezTo>
                  <a:cubicBezTo>
                    <a:pt x="204938" y="26604"/>
                    <a:pt x="208312" y="28231"/>
                    <a:pt x="211386" y="29496"/>
                  </a:cubicBezTo>
                  <a:cubicBezTo>
                    <a:pt x="214706" y="30861"/>
                    <a:pt x="217812" y="31862"/>
                    <a:pt x="220886" y="32548"/>
                  </a:cubicBezTo>
                  <a:cubicBezTo>
                    <a:pt x="224045" y="33260"/>
                    <a:pt x="227211" y="33651"/>
                    <a:pt x="230568" y="33753"/>
                  </a:cubicBezTo>
                  <a:cubicBezTo>
                    <a:pt x="231130" y="33769"/>
                    <a:pt x="231698" y="33777"/>
                    <a:pt x="232273" y="33777"/>
                  </a:cubicBezTo>
                  <a:cubicBezTo>
                    <a:pt x="235109" y="33777"/>
                    <a:pt x="238120" y="33578"/>
                    <a:pt x="241428" y="33169"/>
                  </a:cubicBezTo>
                  <a:cubicBezTo>
                    <a:pt x="243495" y="32917"/>
                    <a:pt x="245600" y="32532"/>
                    <a:pt x="247827" y="32131"/>
                  </a:cubicBezTo>
                  <a:cubicBezTo>
                    <a:pt x="248336" y="32040"/>
                    <a:pt x="248860" y="31943"/>
                    <a:pt x="249386" y="31852"/>
                  </a:cubicBezTo>
                  <a:cubicBezTo>
                    <a:pt x="260294" y="29902"/>
                    <a:pt x="269585" y="27685"/>
                    <a:pt x="275454" y="26170"/>
                  </a:cubicBezTo>
                  <a:cubicBezTo>
                    <a:pt x="281816" y="24526"/>
                    <a:pt x="285650" y="23327"/>
                    <a:pt x="285688" y="23310"/>
                  </a:cubicBezTo>
                  <a:lnTo>
                    <a:pt x="285661" y="23231"/>
                  </a:lnTo>
                  <a:cubicBezTo>
                    <a:pt x="285624" y="23241"/>
                    <a:pt x="281794" y="24440"/>
                    <a:pt x="275432" y="26085"/>
                  </a:cubicBezTo>
                  <a:cubicBezTo>
                    <a:pt x="269564" y="27606"/>
                    <a:pt x="260278" y="29823"/>
                    <a:pt x="249369" y="31766"/>
                  </a:cubicBezTo>
                  <a:cubicBezTo>
                    <a:pt x="248845" y="31857"/>
                    <a:pt x="248321" y="31953"/>
                    <a:pt x="247812" y="32045"/>
                  </a:cubicBezTo>
                  <a:cubicBezTo>
                    <a:pt x="245583" y="32452"/>
                    <a:pt x="243484" y="32832"/>
                    <a:pt x="241418" y="33083"/>
                  </a:cubicBezTo>
                  <a:cubicBezTo>
                    <a:pt x="238129" y="33491"/>
                    <a:pt x="235098" y="33705"/>
                    <a:pt x="232196" y="33705"/>
                  </a:cubicBezTo>
                  <a:cubicBezTo>
                    <a:pt x="221871" y="33705"/>
                    <a:pt x="213244" y="30989"/>
                    <a:pt x="201115" y="24447"/>
                  </a:cubicBezTo>
                  <a:cubicBezTo>
                    <a:pt x="198126" y="22828"/>
                    <a:pt x="195343" y="21019"/>
                    <a:pt x="192606" y="18903"/>
                  </a:cubicBezTo>
                  <a:cubicBezTo>
                    <a:pt x="191064" y="17709"/>
                    <a:pt x="189559" y="16521"/>
                    <a:pt x="188102" y="15364"/>
                  </a:cubicBezTo>
                  <a:cubicBezTo>
                    <a:pt x="182640" y="11032"/>
                    <a:pt x="177473" y="6941"/>
                    <a:pt x="171887" y="4097"/>
                  </a:cubicBezTo>
                  <a:cubicBezTo>
                    <a:pt x="168905" y="2581"/>
                    <a:pt x="166013" y="1516"/>
                    <a:pt x="163035" y="846"/>
                  </a:cubicBezTo>
                  <a:cubicBezTo>
                    <a:pt x="160517" y="281"/>
                    <a:pt x="157970" y="1"/>
                    <a:pt x="1553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8125" y="2313800"/>
              <a:ext cx="7142050" cy="1041375"/>
            </a:xfrm>
            <a:custGeom>
              <a:avLst/>
              <a:gdLst/>
              <a:ahLst/>
              <a:cxnLst/>
              <a:rect l="l" t="t" r="r" b="b"/>
              <a:pathLst>
                <a:path w="285682" h="41655" extrusionOk="0">
                  <a:moveTo>
                    <a:pt x="155211" y="1"/>
                  </a:moveTo>
                  <a:cubicBezTo>
                    <a:pt x="154587" y="1"/>
                    <a:pt x="153958" y="16"/>
                    <a:pt x="153321" y="46"/>
                  </a:cubicBezTo>
                  <a:cubicBezTo>
                    <a:pt x="150884" y="159"/>
                    <a:pt x="148395" y="668"/>
                    <a:pt x="145931" y="1556"/>
                  </a:cubicBezTo>
                  <a:cubicBezTo>
                    <a:pt x="137310" y="4663"/>
                    <a:pt x="128089" y="13637"/>
                    <a:pt x="119167" y="22312"/>
                  </a:cubicBezTo>
                  <a:cubicBezTo>
                    <a:pt x="113334" y="27989"/>
                    <a:pt x="107819" y="33350"/>
                    <a:pt x="102598" y="37023"/>
                  </a:cubicBezTo>
                  <a:cubicBezTo>
                    <a:pt x="99797" y="38988"/>
                    <a:pt x="97345" y="40285"/>
                    <a:pt x="95091" y="40980"/>
                  </a:cubicBezTo>
                  <a:cubicBezTo>
                    <a:pt x="93880" y="41355"/>
                    <a:pt x="92707" y="41553"/>
                    <a:pt x="91621" y="41563"/>
                  </a:cubicBezTo>
                  <a:cubicBezTo>
                    <a:pt x="91559" y="41565"/>
                    <a:pt x="91499" y="41565"/>
                    <a:pt x="91438" y="41565"/>
                  </a:cubicBezTo>
                  <a:cubicBezTo>
                    <a:pt x="90362" y="41565"/>
                    <a:pt x="89327" y="41382"/>
                    <a:pt x="88364" y="41024"/>
                  </a:cubicBezTo>
                  <a:cubicBezTo>
                    <a:pt x="80850" y="38260"/>
                    <a:pt x="74226" y="32985"/>
                    <a:pt x="67207" y="27406"/>
                  </a:cubicBezTo>
                  <a:cubicBezTo>
                    <a:pt x="58868" y="20775"/>
                    <a:pt x="50252" y="13921"/>
                    <a:pt x="39402" y="10740"/>
                  </a:cubicBezTo>
                  <a:cubicBezTo>
                    <a:pt x="33769" y="9091"/>
                    <a:pt x="27365" y="8229"/>
                    <a:pt x="20761" y="8229"/>
                  </a:cubicBezTo>
                  <a:cubicBezTo>
                    <a:pt x="20103" y="8229"/>
                    <a:pt x="19444" y="8239"/>
                    <a:pt x="18781" y="8256"/>
                  </a:cubicBezTo>
                  <a:cubicBezTo>
                    <a:pt x="15369" y="8347"/>
                    <a:pt x="12006" y="8662"/>
                    <a:pt x="8793" y="9193"/>
                  </a:cubicBezTo>
                  <a:cubicBezTo>
                    <a:pt x="5607" y="9722"/>
                    <a:pt x="2651" y="10451"/>
                    <a:pt x="0" y="11361"/>
                  </a:cubicBezTo>
                  <a:lnTo>
                    <a:pt x="32" y="11442"/>
                  </a:lnTo>
                  <a:cubicBezTo>
                    <a:pt x="6076" y="9369"/>
                    <a:pt x="13346" y="8323"/>
                    <a:pt x="20645" y="8323"/>
                  </a:cubicBezTo>
                  <a:cubicBezTo>
                    <a:pt x="27148" y="8323"/>
                    <a:pt x="33674" y="9153"/>
                    <a:pt x="39376" y="10826"/>
                  </a:cubicBezTo>
                  <a:cubicBezTo>
                    <a:pt x="50210" y="14002"/>
                    <a:pt x="58826" y="20851"/>
                    <a:pt x="67153" y="27475"/>
                  </a:cubicBezTo>
                  <a:cubicBezTo>
                    <a:pt x="70697" y="30292"/>
                    <a:pt x="74045" y="32953"/>
                    <a:pt x="77531" y="35325"/>
                  </a:cubicBezTo>
                  <a:cubicBezTo>
                    <a:pt x="79399" y="36595"/>
                    <a:pt x="81134" y="37660"/>
                    <a:pt x="82827" y="38582"/>
                  </a:cubicBezTo>
                  <a:cubicBezTo>
                    <a:pt x="84723" y="39615"/>
                    <a:pt x="86522" y="40439"/>
                    <a:pt x="88332" y="41103"/>
                  </a:cubicBezTo>
                  <a:cubicBezTo>
                    <a:pt x="89323" y="41467"/>
                    <a:pt x="90378" y="41655"/>
                    <a:pt x="91475" y="41655"/>
                  </a:cubicBezTo>
                  <a:cubicBezTo>
                    <a:pt x="91524" y="41655"/>
                    <a:pt x="91572" y="41655"/>
                    <a:pt x="91621" y="41650"/>
                  </a:cubicBezTo>
                  <a:cubicBezTo>
                    <a:pt x="92718" y="41639"/>
                    <a:pt x="93895" y="41435"/>
                    <a:pt x="95116" y="41061"/>
                  </a:cubicBezTo>
                  <a:cubicBezTo>
                    <a:pt x="97377" y="40364"/>
                    <a:pt x="99840" y="39064"/>
                    <a:pt x="102646" y="37092"/>
                  </a:cubicBezTo>
                  <a:cubicBezTo>
                    <a:pt x="107879" y="33419"/>
                    <a:pt x="113388" y="28053"/>
                    <a:pt x="119226" y="22377"/>
                  </a:cubicBezTo>
                  <a:cubicBezTo>
                    <a:pt x="128141" y="13701"/>
                    <a:pt x="137358" y="4737"/>
                    <a:pt x="145958" y="1637"/>
                  </a:cubicBezTo>
                  <a:cubicBezTo>
                    <a:pt x="148416" y="753"/>
                    <a:pt x="150895" y="244"/>
                    <a:pt x="153326" y="132"/>
                  </a:cubicBezTo>
                  <a:cubicBezTo>
                    <a:pt x="153955" y="103"/>
                    <a:pt x="154574" y="88"/>
                    <a:pt x="155184" y="88"/>
                  </a:cubicBezTo>
                  <a:cubicBezTo>
                    <a:pt x="168635" y="88"/>
                    <a:pt x="177841" y="7118"/>
                    <a:pt x="188430" y="15206"/>
                  </a:cubicBezTo>
                  <a:cubicBezTo>
                    <a:pt x="189960" y="16373"/>
                    <a:pt x="191546" y="17584"/>
                    <a:pt x="193168" y="18795"/>
                  </a:cubicBezTo>
                  <a:cubicBezTo>
                    <a:pt x="195926" y="20846"/>
                    <a:pt x="198749" y="22581"/>
                    <a:pt x="201784" y="24085"/>
                  </a:cubicBezTo>
                  <a:cubicBezTo>
                    <a:pt x="209314" y="27818"/>
                    <a:pt x="215387" y="29885"/>
                    <a:pt x="221465" y="30779"/>
                  </a:cubicBezTo>
                  <a:cubicBezTo>
                    <a:pt x="223871" y="31131"/>
                    <a:pt x="226322" y="31308"/>
                    <a:pt x="228905" y="31308"/>
                  </a:cubicBezTo>
                  <a:cubicBezTo>
                    <a:pt x="229585" y="31308"/>
                    <a:pt x="230275" y="31296"/>
                    <a:pt x="230975" y="31272"/>
                  </a:cubicBezTo>
                  <a:cubicBezTo>
                    <a:pt x="234129" y="31165"/>
                    <a:pt x="237599" y="30806"/>
                    <a:pt x="241599" y="30179"/>
                  </a:cubicBezTo>
                  <a:cubicBezTo>
                    <a:pt x="243308" y="29912"/>
                    <a:pt x="245027" y="29563"/>
                    <a:pt x="246848" y="29200"/>
                  </a:cubicBezTo>
                  <a:cubicBezTo>
                    <a:pt x="247704" y="29022"/>
                    <a:pt x="248588" y="28846"/>
                    <a:pt x="249482" y="28674"/>
                  </a:cubicBezTo>
                  <a:cubicBezTo>
                    <a:pt x="270185" y="24690"/>
                    <a:pt x="285533" y="21343"/>
                    <a:pt x="285682" y="21311"/>
                  </a:cubicBezTo>
                  <a:lnTo>
                    <a:pt x="285666" y="21225"/>
                  </a:lnTo>
                  <a:cubicBezTo>
                    <a:pt x="285511" y="21264"/>
                    <a:pt x="270169" y="24605"/>
                    <a:pt x="249466" y="28589"/>
                  </a:cubicBezTo>
                  <a:cubicBezTo>
                    <a:pt x="248571" y="28760"/>
                    <a:pt x="247688" y="28943"/>
                    <a:pt x="246826" y="29114"/>
                  </a:cubicBezTo>
                  <a:cubicBezTo>
                    <a:pt x="245011" y="29483"/>
                    <a:pt x="243292" y="29826"/>
                    <a:pt x="241584" y="30099"/>
                  </a:cubicBezTo>
                  <a:cubicBezTo>
                    <a:pt x="236924" y="30830"/>
                    <a:pt x="232798" y="31217"/>
                    <a:pt x="228931" y="31217"/>
                  </a:cubicBezTo>
                  <a:cubicBezTo>
                    <a:pt x="219681" y="31217"/>
                    <a:pt x="211906" y="29006"/>
                    <a:pt x="201828" y="24010"/>
                  </a:cubicBezTo>
                  <a:cubicBezTo>
                    <a:pt x="198791" y="22505"/>
                    <a:pt x="195974" y="20775"/>
                    <a:pt x="193222" y="18725"/>
                  </a:cubicBezTo>
                  <a:cubicBezTo>
                    <a:pt x="191599" y="17515"/>
                    <a:pt x="190014" y="16304"/>
                    <a:pt x="188477" y="15137"/>
                  </a:cubicBezTo>
                  <a:cubicBezTo>
                    <a:pt x="182967" y="10928"/>
                    <a:pt x="177762" y="6949"/>
                    <a:pt x="172177" y="4154"/>
                  </a:cubicBezTo>
                  <a:cubicBezTo>
                    <a:pt x="169194" y="2660"/>
                    <a:pt x="166312" y="1605"/>
                    <a:pt x="163373" y="925"/>
                  </a:cubicBezTo>
                  <a:cubicBezTo>
                    <a:pt x="160704" y="307"/>
                    <a:pt x="158018" y="1"/>
                    <a:pt x="15521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38125" y="2350700"/>
              <a:ext cx="7141925" cy="1020550"/>
            </a:xfrm>
            <a:custGeom>
              <a:avLst/>
              <a:gdLst/>
              <a:ahLst/>
              <a:cxnLst/>
              <a:rect l="l" t="t" r="r" b="b"/>
              <a:pathLst>
                <a:path w="285677" h="40822" extrusionOk="0">
                  <a:moveTo>
                    <a:pt x="155099" y="1"/>
                  </a:moveTo>
                  <a:cubicBezTo>
                    <a:pt x="154676" y="1"/>
                    <a:pt x="154253" y="6"/>
                    <a:pt x="153825" y="16"/>
                  </a:cubicBezTo>
                  <a:cubicBezTo>
                    <a:pt x="151361" y="97"/>
                    <a:pt x="148871" y="552"/>
                    <a:pt x="146429" y="1371"/>
                  </a:cubicBezTo>
                  <a:cubicBezTo>
                    <a:pt x="137701" y="4294"/>
                    <a:pt x="128378" y="13291"/>
                    <a:pt x="119359" y="21988"/>
                  </a:cubicBezTo>
                  <a:cubicBezTo>
                    <a:pt x="113517" y="27621"/>
                    <a:pt x="108001" y="32944"/>
                    <a:pt x="102807" y="36516"/>
                  </a:cubicBezTo>
                  <a:cubicBezTo>
                    <a:pt x="100022" y="38428"/>
                    <a:pt x="97585" y="39659"/>
                    <a:pt x="95363" y="40275"/>
                  </a:cubicBezTo>
                  <a:cubicBezTo>
                    <a:pt x="94270" y="40583"/>
                    <a:pt x="93217" y="40734"/>
                    <a:pt x="92228" y="40734"/>
                  </a:cubicBezTo>
                  <a:cubicBezTo>
                    <a:pt x="92132" y="40734"/>
                    <a:pt x="92037" y="40733"/>
                    <a:pt x="91942" y="40730"/>
                  </a:cubicBezTo>
                  <a:cubicBezTo>
                    <a:pt x="90817" y="40698"/>
                    <a:pt x="89745" y="40463"/>
                    <a:pt x="88744" y="40023"/>
                  </a:cubicBezTo>
                  <a:cubicBezTo>
                    <a:pt x="82024" y="37099"/>
                    <a:pt x="75951" y="32136"/>
                    <a:pt x="69530" y="26877"/>
                  </a:cubicBezTo>
                  <a:cubicBezTo>
                    <a:pt x="65182" y="23316"/>
                    <a:pt x="60684" y="19637"/>
                    <a:pt x="55816" y="16483"/>
                  </a:cubicBezTo>
                  <a:cubicBezTo>
                    <a:pt x="53186" y="14775"/>
                    <a:pt x="50686" y="13377"/>
                    <a:pt x="48180" y="12205"/>
                  </a:cubicBezTo>
                  <a:cubicBezTo>
                    <a:pt x="45358" y="10876"/>
                    <a:pt x="42600" y="9880"/>
                    <a:pt x="39756" y="9141"/>
                  </a:cubicBezTo>
                  <a:cubicBezTo>
                    <a:pt x="34640" y="7819"/>
                    <a:pt x="28814" y="7138"/>
                    <a:pt x="22719" y="7138"/>
                  </a:cubicBezTo>
                  <a:cubicBezTo>
                    <a:pt x="21357" y="7138"/>
                    <a:pt x="19982" y="7172"/>
                    <a:pt x="18598" y="7240"/>
                  </a:cubicBezTo>
                  <a:cubicBezTo>
                    <a:pt x="11770" y="7578"/>
                    <a:pt x="5168" y="8740"/>
                    <a:pt x="0" y="10507"/>
                  </a:cubicBezTo>
                  <a:lnTo>
                    <a:pt x="32" y="10587"/>
                  </a:lnTo>
                  <a:cubicBezTo>
                    <a:pt x="5700" y="8645"/>
                    <a:pt x="13994" y="7222"/>
                    <a:pt x="22772" y="7222"/>
                  </a:cubicBezTo>
                  <a:cubicBezTo>
                    <a:pt x="28416" y="7222"/>
                    <a:pt x="34260" y="7810"/>
                    <a:pt x="39735" y="9227"/>
                  </a:cubicBezTo>
                  <a:cubicBezTo>
                    <a:pt x="51564" y="12285"/>
                    <a:pt x="60667" y="19739"/>
                    <a:pt x="69476" y="26941"/>
                  </a:cubicBezTo>
                  <a:cubicBezTo>
                    <a:pt x="75902" y="32205"/>
                    <a:pt x="81975" y="37175"/>
                    <a:pt x="88712" y="40104"/>
                  </a:cubicBezTo>
                  <a:cubicBezTo>
                    <a:pt x="89837" y="40596"/>
                    <a:pt x="91010" y="40821"/>
                    <a:pt x="92231" y="40821"/>
                  </a:cubicBezTo>
                  <a:cubicBezTo>
                    <a:pt x="99958" y="40821"/>
                    <a:pt x="109447" y="31664"/>
                    <a:pt x="119419" y="22052"/>
                  </a:cubicBezTo>
                  <a:cubicBezTo>
                    <a:pt x="128425" y="13362"/>
                    <a:pt x="137743" y="4370"/>
                    <a:pt x="146456" y="1452"/>
                  </a:cubicBezTo>
                  <a:cubicBezTo>
                    <a:pt x="148892" y="638"/>
                    <a:pt x="151372" y="182"/>
                    <a:pt x="153830" y="102"/>
                  </a:cubicBezTo>
                  <a:cubicBezTo>
                    <a:pt x="154258" y="92"/>
                    <a:pt x="154676" y="85"/>
                    <a:pt x="155099" y="85"/>
                  </a:cubicBezTo>
                  <a:cubicBezTo>
                    <a:pt x="168551" y="85"/>
                    <a:pt x="177949" y="7000"/>
                    <a:pt x="188777" y="14968"/>
                  </a:cubicBezTo>
                  <a:cubicBezTo>
                    <a:pt x="190395" y="16162"/>
                    <a:pt x="192071" y="17393"/>
                    <a:pt x="193784" y="18619"/>
                  </a:cubicBezTo>
                  <a:cubicBezTo>
                    <a:pt x="196574" y="20617"/>
                    <a:pt x="199423" y="22267"/>
                    <a:pt x="202496" y="23654"/>
                  </a:cubicBezTo>
                  <a:cubicBezTo>
                    <a:pt x="206181" y="25319"/>
                    <a:pt x="209533" y="26556"/>
                    <a:pt x="212752" y="27428"/>
                  </a:cubicBezTo>
                  <a:cubicBezTo>
                    <a:pt x="215889" y="28280"/>
                    <a:pt x="218932" y="28794"/>
                    <a:pt x="222048" y="29003"/>
                  </a:cubicBezTo>
                  <a:cubicBezTo>
                    <a:pt x="223124" y="29076"/>
                    <a:pt x="224220" y="29113"/>
                    <a:pt x="225344" y="29113"/>
                  </a:cubicBezTo>
                  <a:cubicBezTo>
                    <a:pt x="227259" y="29113"/>
                    <a:pt x="229259" y="29006"/>
                    <a:pt x="231388" y="28794"/>
                  </a:cubicBezTo>
                  <a:cubicBezTo>
                    <a:pt x="234322" y="28500"/>
                    <a:pt x="237621" y="27991"/>
                    <a:pt x="241766" y="27198"/>
                  </a:cubicBezTo>
                  <a:cubicBezTo>
                    <a:pt x="243190" y="26926"/>
                    <a:pt x="244599" y="26604"/>
                    <a:pt x="246092" y="26266"/>
                  </a:cubicBezTo>
                  <a:cubicBezTo>
                    <a:pt x="247222" y="26009"/>
                    <a:pt x="248395" y="25747"/>
                    <a:pt x="249579" y="25500"/>
                  </a:cubicBezTo>
                  <a:cubicBezTo>
                    <a:pt x="260305" y="23283"/>
                    <a:pt x="269547" y="21721"/>
                    <a:pt x="275412" y="20799"/>
                  </a:cubicBezTo>
                  <a:cubicBezTo>
                    <a:pt x="281768" y="19798"/>
                    <a:pt x="285639" y="19316"/>
                    <a:pt x="285677" y="19316"/>
                  </a:cubicBezTo>
                  <a:lnTo>
                    <a:pt x="285666" y="19230"/>
                  </a:lnTo>
                  <a:cubicBezTo>
                    <a:pt x="285629" y="19235"/>
                    <a:pt x="281757" y="19712"/>
                    <a:pt x="275400" y="20713"/>
                  </a:cubicBezTo>
                  <a:cubicBezTo>
                    <a:pt x="269532" y="21634"/>
                    <a:pt x="260289" y="23199"/>
                    <a:pt x="249562" y="25416"/>
                  </a:cubicBezTo>
                  <a:cubicBezTo>
                    <a:pt x="248378" y="25661"/>
                    <a:pt x="247206" y="25924"/>
                    <a:pt x="246077" y="26182"/>
                  </a:cubicBezTo>
                  <a:cubicBezTo>
                    <a:pt x="244582" y="26518"/>
                    <a:pt x="243168" y="26840"/>
                    <a:pt x="241749" y="27113"/>
                  </a:cubicBezTo>
                  <a:cubicBezTo>
                    <a:pt x="237604" y="27905"/>
                    <a:pt x="234312" y="28414"/>
                    <a:pt x="231376" y="28708"/>
                  </a:cubicBezTo>
                  <a:cubicBezTo>
                    <a:pt x="229254" y="28921"/>
                    <a:pt x="227257" y="29028"/>
                    <a:pt x="225344" y="29028"/>
                  </a:cubicBezTo>
                  <a:cubicBezTo>
                    <a:pt x="224221" y="29028"/>
                    <a:pt x="223127" y="28991"/>
                    <a:pt x="222053" y="28918"/>
                  </a:cubicBezTo>
                  <a:cubicBezTo>
                    <a:pt x="215793" y="28500"/>
                    <a:pt x="209774" y="26850"/>
                    <a:pt x="202535" y="23579"/>
                  </a:cubicBezTo>
                  <a:cubicBezTo>
                    <a:pt x="199461" y="22186"/>
                    <a:pt x="196616" y="20542"/>
                    <a:pt x="193833" y="18550"/>
                  </a:cubicBezTo>
                  <a:cubicBezTo>
                    <a:pt x="192118" y="17324"/>
                    <a:pt x="190442" y="16093"/>
                    <a:pt x="188825" y="14897"/>
                  </a:cubicBezTo>
                  <a:cubicBezTo>
                    <a:pt x="177987" y="6919"/>
                    <a:pt x="168578" y="1"/>
                    <a:pt x="15509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38125" y="2384925"/>
              <a:ext cx="7141925" cy="1002925"/>
            </a:xfrm>
            <a:custGeom>
              <a:avLst/>
              <a:gdLst/>
              <a:ahLst/>
              <a:cxnLst/>
              <a:rect l="l" t="t" r="r" b="b"/>
              <a:pathLst>
                <a:path w="285677" h="40117" extrusionOk="0">
                  <a:moveTo>
                    <a:pt x="156888" y="1"/>
                  </a:moveTo>
                  <a:cubicBezTo>
                    <a:pt x="156043" y="1"/>
                    <a:pt x="155191" y="33"/>
                    <a:pt x="154328" y="98"/>
                  </a:cubicBezTo>
                  <a:cubicBezTo>
                    <a:pt x="151955" y="275"/>
                    <a:pt x="149428" y="516"/>
                    <a:pt x="146922" y="1293"/>
                  </a:cubicBezTo>
                  <a:cubicBezTo>
                    <a:pt x="144802" y="1951"/>
                    <a:pt x="142600" y="2979"/>
                    <a:pt x="140190" y="4430"/>
                  </a:cubicBezTo>
                  <a:cubicBezTo>
                    <a:pt x="138054" y="5721"/>
                    <a:pt x="135805" y="7317"/>
                    <a:pt x="133319" y="9309"/>
                  </a:cubicBezTo>
                  <a:cubicBezTo>
                    <a:pt x="128714" y="12999"/>
                    <a:pt x="124056" y="17460"/>
                    <a:pt x="119552" y="21765"/>
                  </a:cubicBezTo>
                  <a:cubicBezTo>
                    <a:pt x="109774" y="31120"/>
                    <a:pt x="100460" y="40032"/>
                    <a:pt x="92957" y="40032"/>
                  </a:cubicBezTo>
                  <a:cubicBezTo>
                    <a:pt x="91622" y="40032"/>
                    <a:pt x="90343" y="39749"/>
                    <a:pt x="89130" y="39136"/>
                  </a:cubicBezTo>
                  <a:cubicBezTo>
                    <a:pt x="83148" y="36111"/>
                    <a:pt x="77637" y="31447"/>
                    <a:pt x="71806" y="26504"/>
                  </a:cubicBezTo>
                  <a:cubicBezTo>
                    <a:pt x="67254" y="22643"/>
                    <a:pt x="62543" y="18654"/>
                    <a:pt x="57370" y="15270"/>
                  </a:cubicBezTo>
                  <a:cubicBezTo>
                    <a:pt x="54574" y="13444"/>
                    <a:pt x="51907" y="11960"/>
                    <a:pt x="49214" y="10740"/>
                  </a:cubicBezTo>
                  <a:cubicBezTo>
                    <a:pt x="46177" y="9358"/>
                    <a:pt x="43200" y="8345"/>
                    <a:pt x="40115" y="7649"/>
                  </a:cubicBezTo>
                  <a:cubicBezTo>
                    <a:pt x="35538" y="6617"/>
                    <a:pt x="30356" y="6090"/>
                    <a:pt x="24872" y="6090"/>
                  </a:cubicBezTo>
                  <a:cubicBezTo>
                    <a:pt x="22759" y="6090"/>
                    <a:pt x="20601" y="6168"/>
                    <a:pt x="18416" y="6326"/>
                  </a:cubicBezTo>
                  <a:cubicBezTo>
                    <a:pt x="14951" y="6578"/>
                    <a:pt x="11545" y="7018"/>
                    <a:pt x="8300" y="7633"/>
                  </a:cubicBezTo>
                  <a:cubicBezTo>
                    <a:pt x="5242" y="8217"/>
                    <a:pt x="2373" y="8951"/>
                    <a:pt x="0" y="9764"/>
                  </a:cubicBezTo>
                  <a:lnTo>
                    <a:pt x="32" y="9845"/>
                  </a:lnTo>
                  <a:cubicBezTo>
                    <a:pt x="6301" y="7697"/>
                    <a:pt x="15522" y="6186"/>
                    <a:pt x="24873" y="6186"/>
                  </a:cubicBezTo>
                  <a:cubicBezTo>
                    <a:pt x="30068" y="6186"/>
                    <a:pt x="35303" y="6652"/>
                    <a:pt x="40094" y="7735"/>
                  </a:cubicBezTo>
                  <a:cubicBezTo>
                    <a:pt x="52946" y="10637"/>
                    <a:pt x="62504" y="18733"/>
                    <a:pt x="71752" y="26568"/>
                  </a:cubicBezTo>
                  <a:cubicBezTo>
                    <a:pt x="77585" y="31511"/>
                    <a:pt x="83100" y="36187"/>
                    <a:pt x="89093" y="39212"/>
                  </a:cubicBezTo>
                  <a:cubicBezTo>
                    <a:pt x="90319" y="39833"/>
                    <a:pt x="91609" y="40117"/>
                    <a:pt x="92958" y="40117"/>
                  </a:cubicBezTo>
                  <a:cubicBezTo>
                    <a:pt x="100494" y="40117"/>
                    <a:pt x="109822" y="31190"/>
                    <a:pt x="119611" y="21830"/>
                  </a:cubicBezTo>
                  <a:cubicBezTo>
                    <a:pt x="128720" y="13117"/>
                    <a:pt x="138134" y="4109"/>
                    <a:pt x="146949" y="1373"/>
                  </a:cubicBezTo>
                  <a:cubicBezTo>
                    <a:pt x="149444" y="602"/>
                    <a:pt x="151967" y="362"/>
                    <a:pt x="154333" y="184"/>
                  </a:cubicBezTo>
                  <a:cubicBezTo>
                    <a:pt x="155202" y="119"/>
                    <a:pt x="156055" y="87"/>
                    <a:pt x="156893" y="87"/>
                  </a:cubicBezTo>
                  <a:cubicBezTo>
                    <a:pt x="168827" y="87"/>
                    <a:pt x="177699" y="6523"/>
                    <a:pt x="187872" y="13899"/>
                  </a:cubicBezTo>
                  <a:cubicBezTo>
                    <a:pt x="189977" y="15424"/>
                    <a:pt x="192150" y="17005"/>
                    <a:pt x="194399" y="18552"/>
                  </a:cubicBezTo>
                  <a:cubicBezTo>
                    <a:pt x="197222" y="20501"/>
                    <a:pt x="200103" y="22060"/>
                    <a:pt x="203210" y="23328"/>
                  </a:cubicBezTo>
                  <a:cubicBezTo>
                    <a:pt x="206834" y="24813"/>
                    <a:pt x="210175" y="25851"/>
                    <a:pt x="213432" y="26499"/>
                  </a:cubicBezTo>
                  <a:cubicBezTo>
                    <a:pt x="216259" y="27063"/>
                    <a:pt x="219044" y="27340"/>
                    <a:pt x="221920" y="27340"/>
                  </a:cubicBezTo>
                  <a:cubicBezTo>
                    <a:pt x="222155" y="27340"/>
                    <a:pt x="222390" y="27338"/>
                    <a:pt x="222627" y="27334"/>
                  </a:cubicBezTo>
                  <a:cubicBezTo>
                    <a:pt x="228625" y="27243"/>
                    <a:pt x="234665" y="25974"/>
                    <a:pt x="241937" y="24319"/>
                  </a:cubicBezTo>
                  <a:cubicBezTo>
                    <a:pt x="243109" y="24052"/>
                    <a:pt x="244266" y="23757"/>
                    <a:pt x="245487" y="23451"/>
                  </a:cubicBezTo>
                  <a:cubicBezTo>
                    <a:pt x="246843" y="23103"/>
                    <a:pt x="248250" y="22750"/>
                    <a:pt x="249680" y="22435"/>
                  </a:cubicBezTo>
                  <a:cubicBezTo>
                    <a:pt x="254371" y="21395"/>
                    <a:pt x="259186" y="20485"/>
                    <a:pt x="263984" y="19730"/>
                  </a:cubicBezTo>
                  <a:cubicBezTo>
                    <a:pt x="267824" y="19125"/>
                    <a:pt x="271658" y="18617"/>
                    <a:pt x="275390" y="18219"/>
                  </a:cubicBezTo>
                  <a:cubicBezTo>
                    <a:pt x="281747" y="17545"/>
                    <a:pt x="285634" y="17423"/>
                    <a:pt x="285677" y="17423"/>
                  </a:cubicBezTo>
                  <a:lnTo>
                    <a:pt x="285672" y="17336"/>
                  </a:lnTo>
                  <a:cubicBezTo>
                    <a:pt x="285634" y="17336"/>
                    <a:pt x="281741" y="17460"/>
                    <a:pt x="275385" y="18135"/>
                  </a:cubicBezTo>
                  <a:cubicBezTo>
                    <a:pt x="271652" y="18530"/>
                    <a:pt x="267812" y="19039"/>
                    <a:pt x="263968" y="19645"/>
                  </a:cubicBezTo>
                  <a:cubicBezTo>
                    <a:pt x="259169" y="20399"/>
                    <a:pt x="254355" y="21310"/>
                    <a:pt x="249659" y="22349"/>
                  </a:cubicBezTo>
                  <a:cubicBezTo>
                    <a:pt x="248229" y="22665"/>
                    <a:pt x="246826" y="23024"/>
                    <a:pt x="245466" y="23367"/>
                  </a:cubicBezTo>
                  <a:cubicBezTo>
                    <a:pt x="244245" y="23676"/>
                    <a:pt x="243089" y="23966"/>
                    <a:pt x="241920" y="24234"/>
                  </a:cubicBezTo>
                  <a:cubicBezTo>
                    <a:pt x="234221" y="25985"/>
                    <a:pt x="228067" y="27265"/>
                    <a:pt x="221888" y="27265"/>
                  </a:cubicBezTo>
                  <a:cubicBezTo>
                    <a:pt x="216109" y="27265"/>
                    <a:pt x="210321" y="26145"/>
                    <a:pt x="203242" y="23254"/>
                  </a:cubicBezTo>
                  <a:cubicBezTo>
                    <a:pt x="200140" y="21985"/>
                    <a:pt x="197265" y="20426"/>
                    <a:pt x="194448" y="18483"/>
                  </a:cubicBezTo>
                  <a:cubicBezTo>
                    <a:pt x="192199" y="16934"/>
                    <a:pt x="190024" y="15355"/>
                    <a:pt x="187921" y="13829"/>
                  </a:cubicBezTo>
                  <a:cubicBezTo>
                    <a:pt x="182550" y="9936"/>
                    <a:pt x="177478" y="6257"/>
                    <a:pt x="172080" y="3671"/>
                  </a:cubicBezTo>
                  <a:cubicBezTo>
                    <a:pt x="169199" y="2289"/>
                    <a:pt x="166446" y="1325"/>
                    <a:pt x="163672" y="730"/>
                  </a:cubicBezTo>
                  <a:cubicBezTo>
                    <a:pt x="161422" y="241"/>
                    <a:pt x="159183" y="1"/>
                    <a:pt x="1568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38125" y="2421875"/>
              <a:ext cx="7141925" cy="983100"/>
            </a:xfrm>
            <a:custGeom>
              <a:avLst/>
              <a:gdLst/>
              <a:ahLst/>
              <a:cxnLst/>
              <a:rect l="l" t="t" r="r" b="b"/>
              <a:pathLst>
                <a:path w="285677" h="39324" extrusionOk="0">
                  <a:moveTo>
                    <a:pt x="156937" y="0"/>
                  </a:moveTo>
                  <a:cubicBezTo>
                    <a:pt x="156242" y="0"/>
                    <a:pt x="155542" y="22"/>
                    <a:pt x="154837" y="66"/>
                  </a:cubicBezTo>
                  <a:cubicBezTo>
                    <a:pt x="152186" y="233"/>
                    <a:pt x="149797" y="426"/>
                    <a:pt x="147420" y="1106"/>
                  </a:cubicBezTo>
                  <a:cubicBezTo>
                    <a:pt x="145272" y="1716"/>
                    <a:pt x="143045" y="2712"/>
                    <a:pt x="140608" y="4141"/>
                  </a:cubicBezTo>
                  <a:cubicBezTo>
                    <a:pt x="138445" y="5411"/>
                    <a:pt x="136169" y="6991"/>
                    <a:pt x="133657" y="8978"/>
                  </a:cubicBezTo>
                  <a:cubicBezTo>
                    <a:pt x="128999" y="12656"/>
                    <a:pt x="124297" y="17117"/>
                    <a:pt x="119750" y="21432"/>
                  </a:cubicBezTo>
                  <a:cubicBezTo>
                    <a:pt x="113897" y="26986"/>
                    <a:pt x="108366" y="32235"/>
                    <a:pt x="103225" y="35608"/>
                  </a:cubicBezTo>
                  <a:cubicBezTo>
                    <a:pt x="100472" y="37418"/>
                    <a:pt x="98079" y="38520"/>
                    <a:pt x="95909" y="38987"/>
                  </a:cubicBezTo>
                  <a:cubicBezTo>
                    <a:pt x="95142" y="39153"/>
                    <a:pt x="94395" y="39234"/>
                    <a:pt x="93678" y="39234"/>
                  </a:cubicBezTo>
                  <a:cubicBezTo>
                    <a:pt x="93305" y="39234"/>
                    <a:pt x="92940" y="39212"/>
                    <a:pt x="92584" y="39168"/>
                  </a:cubicBezTo>
                  <a:cubicBezTo>
                    <a:pt x="91502" y="39035"/>
                    <a:pt x="90469" y="38686"/>
                    <a:pt x="89510" y="38135"/>
                  </a:cubicBezTo>
                  <a:cubicBezTo>
                    <a:pt x="84231" y="35072"/>
                    <a:pt x="79271" y="30703"/>
                    <a:pt x="74029" y="26076"/>
                  </a:cubicBezTo>
                  <a:cubicBezTo>
                    <a:pt x="69290" y="21899"/>
                    <a:pt x="64389" y="17577"/>
                    <a:pt x="58927" y="13953"/>
                  </a:cubicBezTo>
                  <a:cubicBezTo>
                    <a:pt x="55971" y="11993"/>
                    <a:pt x="53139" y="10423"/>
                    <a:pt x="50257" y="9154"/>
                  </a:cubicBezTo>
                  <a:cubicBezTo>
                    <a:pt x="47012" y="7713"/>
                    <a:pt x="43810" y="6701"/>
                    <a:pt x="40469" y="6049"/>
                  </a:cubicBezTo>
                  <a:cubicBezTo>
                    <a:pt x="35985" y="5174"/>
                    <a:pt x="31391" y="4877"/>
                    <a:pt x="27220" y="4877"/>
                  </a:cubicBezTo>
                  <a:cubicBezTo>
                    <a:pt x="23854" y="4877"/>
                    <a:pt x="20764" y="5070"/>
                    <a:pt x="18228" y="5310"/>
                  </a:cubicBezTo>
                  <a:cubicBezTo>
                    <a:pt x="14748" y="5636"/>
                    <a:pt x="11327" y="6138"/>
                    <a:pt x="8054" y="6798"/>
                  </a:cubicBezTo>
                  <a:cubicBezTo>
                    <a:pt x="5044" y="7408"/>
                    <a:pt x="2259" y="8137"/>
                    <a:pt x="0" y="8908"/>
                  </a:cubicBezTo>
                  <a:lnTo>
                    <a:pt x="32" y="8993"/>
                  </a:lnTo>
                  <a:cubicBezTo>
                    <a:pt x="2281" y="8217"/>
                    <a:pt x="5066" y="7488"/>
                    <a:pt x="8070" y="6884"/>
                  </a:cubicBezTo>
                  <a:cubicBezTo>
                    <a:pt x="11337" y="6225"/>
                    <a:pt x="14758" y="5721"/>
                    <a:pt x="18240" y="5394"/>
                  </a:cubicBezTo>
                  <a:cubicBezTo>
                    <a:pt x="20770" y="5156"/>
                    <a:pt x="23856" y="4962"/>
                    <a:pt x="27217" y="4962"/>
                  </a:cubicBezTo>
                  <a:cubicBezTo>
                    <a:pt x="31384" y="4962"/>
                    <a:pt x="35974" y="5259"/>
                    <a:pt x="40452" y="6133"/>
                  </a:cubicBezTo>
                  <a:cubicBezTo>
                    <a:pt x="46670" y="7344"/>
                    <a:pt x="52699" y="9925"/>
                    <a:pt x="58880" y="14027"/>
                  </a:cubicBezTo>
                  <a:cubicBezTo>
                    <a:pt x="64342" y="17647"/>
                    <a:pt x="69236" y="21963"/>
                    <a:pt x="73969" y="26140"/>
                  </a:cubicBezTo>
                  <a:cubicBezTo>
                    <a:pt x="79218" y="30767"/>
                    <a:pt x="84177" y="35142"/>
                    <a:pt x="89468" y="38211"/>
                  </a:cubicBezTo>
                  <a:cubicBezTo>
                    <a:pt x="90432" y="38767"/>
                    <a:pt x="91475" y="39121"/>
                    <a:pt x="92573" y="39254"/>
                  </a:cubicBezTo>
                  <a:cubicBezTo>
                    <a:pt x="92926" y="39297"/>
                    <a:pt x="93291" y="39324"/>
                    <a:pt x="93665" y="39324"/>
                  </a:cubicBezTo>
                  <a:cubicBezTo>
                    <a:pt x="94394" y="39324"/>
                    <a:pt x="95148" y="39239"/>
                    <a:pt x="95926" y="39072"/>
                  </a:cubicBezTo>
                  <a:cubicBezTo>
                    <a:pt x="98111" y="38601"/>
                    <a:pt x="100509" y="37492"/>
                    <a:pt x="103272" y="35683"/>
                  </a:cubicBezTo>
                  <a:cubicBezTo>
                    <a:pt x="108418" y="32304"/>
                    <a:pt x="113951" y="27055"/>
                    <a:pt x="119809" y="21492"/>
                  </a:cubicBezTo>
                  <a:cubicBezTo>
                    <a:pt x="129009" y="12764"/>
                    <a:pt x="138519" y="3735"/>
                    <a:pt x="147447" y="1185"/>
                  </a:cubicBezTo>
                  <a:cubicBezTo>
                    <a:pt x="149814" y="511"/>
                    <a:pt x="152197" y="318"/>
                    <a:pt x="154837" y="152"/>
                  </a:cubicBezTo>
                  <a:cubicBezTo>
                    <a:pt x="155542" y="108"/>
                    <a:pt x="156242" y="87"/>
                    <a:pt x="156938" y="87"/>
                  </a:cubicBezTo>
                  <a:cubicBezTo>
                    <a:pt x="162059" y="87"/>
                    <a:pt x="166982" y="1271"/>
                    <a:pt x="172256" y="3756"/>
                  </a:cubicBezTo>
                  <a:cubicBezTo>
                    <a:pt x="177612" y="6279"/>
                    <a:pt x="182694" y="9840"/>
                    <a:pt x="188070" y="13604"/>
                  </a:cubicBezTo>
                  <a:cubicBezTo>
                    <a:pt x="190309" y="15173"/>
                    <a:pt x="192622" y="16795"/>
                    <a:pt x="195016" y="18380"/>
                  </a:cubicBezTo>
                  <a:cubicBezTo>
                    <a:pt x="197876" y="20276"/>
                    <a:pt x="200788" y="21754"/>
                    <a:pt x="203916" y="22900"/>
                  </a:cubicBezTo>
                  <a:cubicBezTo>
                    <a:pt x="207246" y="24116"/>
                    <a:pt x="210353" y="24924"/>
                    <a:pt x="213410" y="25369"/>
                  </a:cubicBezTo>
                  <a:cubicBezTo>
                    <a:pt x="215268" y="25639"/>
                    <a:pt x="217113" y="25772"/>
                    <a:pt x="218989" y="25772"/>
                  </a:cubicBezTo>
                  <a:cubicBezTo>
                    <a:pt x="219947" y="25772"/>
                    <a:pt x="220912" y="25737"/>
                    <a:pt x="221893" y="25668"/>
                  </a:cubicBezTo>
                  <a:cubicBezTo>
                    <a:pt x="227387" y="25278"/>
                    <a:pt x="232775" y="23832"/>
                    <a:pt x="239018" y="22156"/>
                  </a:cubicBezTo>
                  <a:cubicBezTo>
                    <a:pt x="240019" y="21889"/>
                    <a:pt x="241053" y="21610"/>
                    <a:pt x="242108" y="21331"/>
                  </a:cubicBezTo>
                  <a:cubicBezTo>
                    <a:pt x="243056" y="21079"/>
                    <a:pt x="244031" y="20807"/>
                    <a:pt x="244968" y="20539"/>
                  </a:cubicBezTo>
                  <a:cubicBezTo>
                    <a:pt x="246526" y="20100"/>
                    <a:pt x="248133" y="19645"/>
                    <a:pt x="249777" y="19259"/>
                  </a:cubicBezTo>
                  <a:cubicBezTo>
                    <a:pt x="254425" y="18162"/>
                    <a:pt x="259206" y="17272"/>
                    <a:pt x="263989" y="16624"/>
                  </a:cubicBezTo>
                  <a:cubicBezTo>
                    <a:pt x="267812" y="16105"/>
                    <a:pt x="271641" y="15740"/>
                    <a:pt x="275368" y="15532"/>
                  </a:cubicBezTo>
                  <a:cubicBezTo>
                    <a:pt x="278047" y="15383"/>
                    <a:pt x="280293" y="15340"/>
                    <a:pt x="281997" y="15340"/>
                  </a:cubicBezTo>
                  <a:cubicBezTo>
                    <a:pt x="284332" y="15340"/>
                    <a:pt x="285650" y="15421"/>
                    <a:pt x="285672" y="15424"/>
                  </a:cubicBezTo>
                  <a:lnTo>
                    <a:pt x="285677" y="15339"/>
                  </a:lnTo>
                  <a:cubicBezTo>
                    <a:pt x="285655" y="15336"/>
                    <a:pt x="284332" y="15254"/>
                    <a:pt x="281986" y="15254"/>
                  </a:cubicBezTo>
                  <a:cubicBezTo>
                    <a:pt x="280283" y="15254"/>
                    <a:pt x="278041" y="15297"/>
                    <a:pt x="275368" y="15446"/>
                  </a:cubicBezTo>
                  <a:cubicBezTo>
                    <a:pt x="271636" y="15655"/>
                    <a:pt x="267802" y="16019"/>
                    <a:pt x="263978" y="16538"/>
                  </a:cubicBezTo>
                  <a:cubicBezTo>
                    <a:pt x="259196" y="17186"/>
                    <a:pt x="254409" y="18075"/>
                    <a:pt x="249755" y="19173"/>
                  </a:cubicBezTo>
                  <a:cubicBezTo>
                    <a:pt x="248111" y="19564"/>
                    <a:pt x="246505" y="20019"/>
                    <a:pt x="244947" y="20458"/>
                  </a:cubicBezTo>
                  <a:cubicBezTo>
                    <a:pt x="244009" y="20720"/>
                    <a:pt x="243035" y="20999"/>
                    <a:pt x="242087" y="21246"/>
                  </a:cubicBezTo>
                  <a:cubicBezTo>
                    <a:pt x="241032" y="21529"/>
                    <a:pt x="239992" y="21803"/>
                    <a:pt x="238996" y="22070"/>
                  </a:cubicBezTo>
                  <a:cubicBezTo>
                    <a:pt x="231687" y="24034"/>
                    <a:pt x="225572" y="25675"/>
                    <a:pt x="218992" y="25675"/>
                  </a:cubicBezTo>
                  <a:cubicBezTo>
                    <a:pt x="214394" y="25675"/>
                    <a:pt x="209568" y="24873"/>
                    <a:pt x="203949" y="22820"/>
                  </a:cubicBezTo>
                  <a:cubicBezTo>
                    <a:pt x="200825" y="21674"/>
                    <a:pt x="197918" y="20201"/>
                    <a:pt x="195064" y="18306"/>
                  </a:cubicBezTo>
                  <a:cubicBezTo>
                    <a:pt x="192671" y="16726"/>
                    <a:pt x="190357" y="15103"/>
                    <a:pt x="188119" y="13535"/>
                  </a:cubicBezTo>
                  <a:cubicBezTo>
                    <a:pt x="182736" y="9764"/>
                    <a:pt x="177654" y="6203"/>
                    <a:pt x="172294" y="3676"/>
                  </a:cubicBezTo>
                  <a:cubicBezTo>
                    <a:pt x="169424" y="2327"/>
                    <a:pt x="166703" y="1378"/>
                    <a:pt x="163978" y="773"/>
                  </a:cubicBezTo>
                  <a:cubicBezTo>
                    <a:pt x="161629" y="256"/>
                    <a:pt x="159309" y="0"/>
                    <a:pt x="1569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38125" y="2458775"/>
              <a:ext cx="7142050" cy="963750"/>
            </a:xfrm>
            <a:custGeom>
              <a:avLst/>
              <a:gdLst/>
              <a:ahLst/>
              <a:cxnLst/>
              <a:rect l="l" t="t" r="r" b="b"/>
              <a:pathLst>
                <a:path w="285682" h="38550" extrusionOk="0">
                  <a:moveTo>
                    <a:pt x="157002" y="1"/>
                  </a:moveTo>
                  <a:cubicBezTo>
                    <a:pt x="156451" y="1"/>
                    <a:pt x="155897" y="14"/>
                    <a:pt x="155340" y="42"/>
                  </a:cubicBezTo>
                  <a:lnTo>
                    <a:pt x="155324" y="42"/>
                  </a:lnTo>
                  <a:cubicBezTo>
                    <a:pt x="152770" y="164"/>
                    <a:pt x="150355" y="283"/>
                    <a:pt x="147918" y="920"/>
                  </a:cubicBezTo>
                  <a:cubicBezTo>
                    <a:pt x="145749" y="1488"/>
                    <a:pt x="143489" y="2446"/>
                    <a:pt x="141020" y="3849"/>
                  </a:cubicBezTo>
                  <a:cubicBezTo>
                    <a:pt x="138836" y="5097"/>
                    <a:pt x="136532" y="6666"/>
                    <a:pt x="133989" y="8647"/>
                  </a:cubicBezTo>
                  <a:cubicBezTo>
                    <a:pt x="129283" y="12309"/>
                    <a:pt x="124538" y="16776"/>
                    <a:pt x="119948" y="21098"/>
                  </a:cubicBezTo>
                  <a:cubicBezTo>
                    <a:pt x="114085" y="26619"/>
                    <a:pt x="108547" y="31829"/>
                    <a:pt x="103438" y="35106"/>
                  </a:cubicBezTo>
                  <a:cubicBezTo>
                    <a:pt x="100697" y="36863"/>
                    <a:pt x="98324" y="37902"/>
                    <a:pt x="96183" y="38292"/>
                  </a:cubicBezTo>
                  <a:cubicBezTo>
                    <a:pt x="95557" y="38406"/>
                    <a:pt x="94945" y="38462"/>
                    <a:pt x="94355" y="38462"/>
                  </a:cubicBezTo>
                  <a:cubicBezTo>
                    <a:pt x="93856" y="38462"/>
                    <a:pt x="93372" y="38422"/>
                    <a:pt x="92906" y="38341"/>
                  </a:cubicBezTo>
                  <a:cubicBezTo>
                    <a:pt x="91839" y="38154"/>
                    <a:pt x="90828" y="37746"/>
                    <a:pt x="89896" y="37136"/>
                  </a:cubicBezTo>
                  <a:cubicBezTo>
                    <a:pt x="85264" y="34089"/>
                    <a:pt x="80850" y="30020"/>
                    <a:pt x="76181" y="25708"/>
                  </a:cubicBezTo>
                  <a:cubicBezTo>
                    <a:pt x="71282" y="21189"/>
                    <a:pt x="66221" y="16518"/>
                    <a:pt x="60480" y="12642"/>
                  </a:cubicBezTo>
                  <a:cubicBezTo>
                    <a:pt x="57370" y="10542"/>
                    <a:pt x="54370" y="8878"/>
                    <a:pt x="51312" y="7554"/>
                  </a:cubicBezTo>
                  <a:cubicBezTo>
                    <a:pt x="49647" y="6837"/>
                    <a:pt x="47944" y="6216"/>
                    <a:pt x="46252" y="5707"/>
                  </a:cubicBezTo>
                  <a:cubicBezTo>
                    <a:pt x="44474" y="5171"/>
                    <a:pt x="42647" y="4749"/>
                    <a:pt x="40827" y="4449"/>
                  </a:cubicBezTo>
                  <a:cubicBezTo>
                    <a:pt x="37084" y="3828"/>
                    <a:pt x="33234" y="3600"/>
                    <a:pt x="29598" y="3600"/>
                  </a:cubicBezTo>
                  <a:cubicBezTo>
                    <a:pt x="25265" y="3600"/>
                    <a:pt x="21235" y="3924"/>
                    <a:pt x="18047" y="4294"/>
                  </a:cubicBezTo>
                  <a:cubicBezTo>
                    <a:pt x="11379" y="5065"/>
                    <a:pt x="4632" y="6473"/>
                    <a:pt x="0" y="8058"/>
                  </a:cubicBezTo>
                  <a:lnTo>
                    <a:pt x="32" y="8139"/>
                  </a:lnTo>
                  <a:cubicBezTo>
                    <a:pt x="5981" y="6098"/>
                    <a:pt x="17731" y="3678"/>
                    <a:pt x="29533" y="3678"/>
                  </a:cubicBezTo>
                  <a:cubicBezTo>
                    <a:pt x="33351" y="3678"/>
                    <a:pt x="37175" y="3930"/>
                    <a:pt x="40811" y="4534"/>
                  </a:cubicBezTo>
                  <a:cubicBezTo>
                    <a:pt x="47505" y="5643"/>
                    <a:pt x="53925" y="8315"/>
                    <a:pt x="60432" y="12712"/>
                  </a:cubicBezTo>
                  <a:cubicBezTo>
                    <a:pt x="66167" y="16589"/>
                    <a:pt x="71228" y="21258"/>
                    <a:pt x="76122" y="25772"/>
                  </a:cubicBezTo>
                  <a:cubicBezTo>
                    <a:pt x="80798" y="30084"/>
                    <a:pt x="85210" y="34158"/>
                    <a:pt x="89847" y="37205"/>
                  </a:cubicBezTo>
                  <a:cubicBezTo>
                    <a:pt x="90790" y="37827"/>
                    <a:pt x="91813" y="38233"/>
                    <a:pt x="92889" y="38426"/>
                  </a:cubicBezTo>
                  <a:cubicBezTo>
                    <a:pt x="93366" y="38507"/>
                    <a:pt x="93853" y="38549"/>
                    <a:pt x="94362" y="38549"/>
                  </a:cubicBezTo>
                  <a:cubicBezTo>
                    <a:pt x="94956" y="38549"/>
                    <a:pt x="95566" y="38490"/>
                    <a:pt x="96198" y="38379"/>
                  </a:cubicBezTo>
                  <a:cubicBezTo>
                    <a:pt x="98351" y="37988"/>
                    <a:pt x="100734" y="36938"/>
                    <a:pt x="103482" y="35181"/>
                  </a:cubicBezTo>
                  <a:cubicBezTo>
                    <a:pt x="108601" y="31899"/>
                    <a:pt x="114144" y="26683"/>
                    <a:pt x="120007" y="21157"/>
                  </a:cubicBezTo>
                  <a:cubicBezTo>
                    <a:pt x="129303" y="12406"/>
                    <a:pt x="138910" y="3362"/>
                    <a:pt x="147939" y="1000"/>
                  </a:cubicBezTo>
                  <a:cubicBezTo>
                    <a:pt x="150365" y="369"/>
                    <a:pt x="152775" y="250"/>
                    <a:pt x="155324" y="127"/>
                  </a:cubicBezTo>
                  <a:lnTo>
                    <a:pt x="155345" y="127"/>
                  </a:lnTo>
                  <a:cubicBezTo>
                    <a:pt x="155896" y="100"/>
                    <a:pt x="156444" y="87"/>
                    <a:pt x="156990" y="87"/>
                  </a:cubicBezTo>
                  <a:cubicBezTo>
                    <a:pt x="162117" y="87"/>
                    <a:pt x="167079" y="1271"/>
                    <a:pt x="172466" y="3763"/>
                  </a:cubicBezTo>
                  <a:cubicBezTo>
                    <a:pt x="177783" y="6227"/>
                    <a:pt x="182865" y="9670"/>
                    <a:pt x="188247" y="13312"/>
                  </a:cubicBezTo>
                  <a:cubicBezTo>
                    <a:pt x="190625" y="14918"/>
                    <a:pt x="193088" y="16583"/>
                    <a:pt x="195632" y="18206"/>
                  </a:cubicBezTo>
                  <a:cubicBezTo>
                    <a:pt x="198534" y="20059"/>
                    <a:pt x="201480" y="21451"/>
                    <a:pt x="204628" y="22469"/>
                  </a:cubicBezTo>
                  <a:cubicBezTo>
                    <a:pt x="208805" y="23812"/>
                    <a:pt x="212709" y="24471"/>
                    <a:pt x="216628" y="24471"/>
                  </a:cubicBezTo>
                  <a:cubicBezTo>
                    <a:pt x="218091" y="24471"/>
                    <a:pt x="219557" y="24380"/>
                    <a:pt x="221042" y="24198"/>
                  </a:cubicBezTo>
                  <a:cubicBezTo>
                    <a:pt x="226011" y="23594"/>
                    <a:pt x="230675" y="22072"/>
                    <a:pt x="236079" y="20316"/>
                  </a:cubicBezTo>
                  <a:cubicBezTo>
                    <a:pt x="238054" y="19667"/>
                    <a:pt x="240106" y="19004"/>
                    <a:pt x="242280" y="18345"/>
                  </a:cubicBezTo>
                  <a:cubicBezTo>
                    <a:pt x="243019" y="18120"/>
                    <a:pt x="243774" y="17885"/>
                    <a:pt x="244502" y="17655"/>
                  </a:cubicBezTo>
                  <a:cubicBezTo>
                    <a:pt x="246242" y="17114"/>
                    <a:pt x="248037" y="16545"/>
                    <a:pt x="249873" y="16085"/>
                  </a:cubicBezTo>
                  <a:cubicBezTo>
                    <a:pt x="254483" y="14924"/>
                    <a:pt x="259233" y="14061"/>
                    <a:pt x="263989" y="13520"/>
                  </a:cubicBezTo>
                  <a:cubicBezTo>
                    <a:pt x="267797" y="13092"/>
                    <a:pt x="271620" y="12862"/>
                    <a:pt x="275347" y="12845"/>
                  </a:cubicBezTo>
                  <a:cubicBezTo>
                    <a:pt x="275487" y="12845"/>
                    <a:pt x="275626" y="12844"/>
                    <a:pt x="275763" y="12844"/>
                  </a:cubicBezTo>
                  <a:cubicBezTo>
                    <a:pt x="281869" y="12844"/>
                    <a:pt x="285630" y="13419"/>
                    <a:pt x="285666" y="13424"/>
                  </a:cubicBezTo>
                  <a:lnTo>
                    <a:pt x="285682" y="13338"/>
                  </a:lnTo>
                  <a:cubicBezTo>
                    <a:pt x="285640" y="13333"/>
                    <a:pt x="281868" y="12758"/>
                    <a:pt x="275750" y="12758"/>
                  </a:cubicBezTo>
                  <a:cubicBezTo>
                    <a:pt x="275618" y="12758"/>
                    <a:pt x="275486" y="12759"/>
                    <a:pt x="275353" y="12759"/>
                  </a:cubicBezTo>
                  <a:cubicBezTo>
                    <a:pt x="271620" y="12776"/>
                    <a:pt x="267792" y="13006"/>
                    <a:pt x="263984" y="13434"/>
                  </a:cubicBezTo>
                  <a:cubicBezTo>
                    <a:pt x="259223" y="13975"/>
                    <a:pt x="254468" y="14843"/>
                    <a:pt x="249851" y="15999"/>
                  </a:cubicBezTo>
                  <a:cubicBezTo>
                    <a:pt x="248015" y="16466"/>
                    <a:pt x="246215" y="17027"/>
                    <a:pt x="244480" y="17574"/>
                  </a:cubicBezTo>
                  <a:cubicBezTo>
                    <a:pt x="243747" y="17804"/>
                    <a:pt x="242992" y="18040"/>
                    <a:pt x="242253" y="18265"/>
                  </a:cubicBezTo>
                  <a:cubicBezTo>
                    <a:pt x="240079" y="18918"/>
                    <a:pt x="238027" y="19588"/>
                    <a:pt x="236052" y="20230"/>
                  </a:cubicBezTo>
                  <a:cubicBezTo>
                    <a:pt x="229213" y="22457"/>
                    <a:pt x="223301" y="24385"/>
                    <a:pt x="216618" y="24385"/>
                  </a:cubicBezTo>
                  <a:cubicBezTo>
                    <a:pt x="212955" y="24385"/>
                    <a:pt x="209062" y="23807"/>
                    <a:pt x="204655" y="22388"/>
                  </a:cubicBezTo>
                  <a:cubicBezTo>
                    <a:pt x="201512" y="21370"/>
                    <a:pt x="198576" y="19983"/>
                    <a:pt x="195674" y="18137"/>
                  </a:cubicBezTo>
                  <a:cubicBezTo>
                    <a:pt x="193131" y="16513"/>
                    <a:pt x="190672" y="14848"/>
                    <a:pt x="188295" y="13241"/>
                  </a:cubicBezTo>
                  <a:cubicBezTo>
                    <a:pt x="182908" y="9595"/>
                    <a:pt x="177826" y="6152"/>
                    <a:pt x="172498" y="3688"/>
                  </a:cubicBezTo>
                  <a:cubicBezTo>
                    <a:pt x="169649" y="2366"/>
                    <a:pt x="166960" y="1429"/>
                    <a:pt x="164278" y="824"/>
                  </a:cubicBezTo>
                  <a:cubicBezTo>
                    <a:pt x="161840" y="273"/>
                    <a:pt x="159445" y="1"/>
                    <a:pt x="15700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38125" y="2495500"/>
              <a:ext cx="7142050" cy="944950"/>
            </a:xfrm>
            <a:custGeom>
              <a:avLst/>
              <a:gdLst/>
              <a:ahLst/>
              <a:cxnLst/>
              <a:rect l="l" t="t" r="r" b="b"/>
              <a:pathLst>
                <a:path w="285682" h="37798" extrusionOk="0">
                  <a:moveTo>
                    <a:pt x="156970" y="0"/>
                  </a:moveTo>
                  <a:cubicBezTo>
                    <a:pt x="156596" y="0"/>
                    <a:pt x="156220" y="7"/>
                    <a:pt x="155843" y="19"/>
                  </a:cubicBezTo>
                  <a:lnTo>
                    <a:pt x="155484" y="29"/>
                  </a:lnTo>
                  <a:cubicBezTo>
                    <a:pt x="153042" y="109"/>
                    <a:pt x="150734" y="190"/>
                    <a:pt x="148416" y="736"/>
                  </a:cubicBezTo>
                  <a:cubicBezTo>
                    <a:pt x="146220" y="1261"/>
                    <a:pt x="143934" y="2182"/>
                    <a:pt x="141438" y="3564"/>
                  </a:cubicBezTo>
                  <a:cubicBezTo>
                    <a:pt x="139221" y="4790"/>
                    <a:pt x="136897" y="6342"/>
                    <a:pt x="134327" y="8319"/>
                  </a:cubicBezTo>
                  <a:cubicBezTo>
                    <a:pt x="129567" y="11965"/>
                    <a:pt x="124779" y="16443"/>
                    <a:pt x="120146" y="20764"/>
                  </a:cubicBezTo>
                  <a:cubicBezTo>
                    <a:pt x="114278" y="26253"/>
                    <a:pt x="108729" y="31436"/>
                    <a:pt x="103642" y="34612"/>
                  </a:cubicBezTo>
                  <a:cubicBezTo>
                    <a:pt x="100315" y="36693"/>
                    <a:pt x="97484" y="37728"/>
                    <a:pt x="95026" y="37728"/>
                  </a:cubicBezTo>
                  <a:cubicBezTo>
                    <a:pt x="93267" y="37728"/>
                    <a:pt x="91699" y="37198"/>
                    <a:pt x="90276" y="36144"/>
                  </a:cubicBezTo>
                  <a:cubicBezTo>
                    <a:pt x="86255" y="33166"/>
                    <a:pt x="82372" y="29396"/>
                    <a:pt x="78259" y="25407"/>
                  </a:cubicBezTo>
                  <a:cubicBezTo>
                    <a:pt x="73230" y="20533"/>
                    <a:pt x="68030" y="15489"/>
                    <a:pt x="62022" y="11339"/>
                  </a:cubicBezTo>
                  <a:cubicBezTo>
                    <a:pt x="58767" y="9090"/>
                    <a:pt x="55613" y="7328"/>
                    <a:pt x="52367" y="5957"/>
                  </a:cubicBezTo>
                  <a:cubicBezTo>
                    <a:pt x="50600" y="5207"/>
                    <a:pt x="48791" y="4570"/>
                    <a:pt x="46991" y="4067"/>
                  </a:cubicBezTo>
                  <a:cubicBezTo>
                    <a:pt x="45089" y="3531"/>
                    <a:pt x="43136" y="3124"/>
                    <a:pt x="41181" y="2857"/>
                  </a:cubicBezTo>
                  <a:cubicBezTo>
                    <a:pt x="38123" y="2437"/>
                    <a:pt x="34976" y="2271"/>
                    <a:pt x="31919" y="2271"/>
                  </a:cubicBezTo>
                  <a:cubicBezTo>
                    <a:pt x="26672" y="2271"/>
                    <a:pt x="21688" y="2758"/>
                    <a:pt x="17865" y="3280"/>
                  </a:cubicBezTo>
                  <a:cubicBezTo>
                    <a:pt x="10041" y="4350"/>
                    <a:pt x="3507" y="6011"/>
                    <a:pt x="0" y="7216"/>
                  </a:cubicBezTo>
                  <a:lnTo>
                    <a:pt x="32" y="7296"/>
                  </a:lnTo>
                  <a:cubicBezTo>
                    <a:pt x="3529" y="6097"/>
                    <a:pt x="10057" y="4431"/>
                    <a:pt x="17875" y="3366"/>
                  </a:cubicBezTo>
                  <a:cubicBezTo>
                    <a:pt x="21698" y="2846"/>
                    <a:pt x="26690" y="2358"/>
                    <a:pt x="31938" y="2358"/>
                  </a:cubicBezTo>
                  <a:cubicBezTo>
                    <a:pt x="34985" y="2358"/>
                    <a:pt x="38123" y="2519"/>
                    <a:pt x="41169" y="2943"/>
                  </a:cubicBezTo>
                  <a:cubicBezTo>
                    <a:pt x="57246" y="5153"/>
                    <a:pt x="68379" y="15949"/>
                    <a:pt x="78195" y="25471"/>
                  </a:cubicBezTo>
                  <a:cubicBezTo>
                    <a:pt x="82313" y="29460"/>
                    <a:pt x="86201" y="33230"/>
                    <a:pt x="90227" y="36213"/>
                  </a:cubicBezTo>
                  <a:cubicBezTo>
                    <a:pt x="91149" y="36893"/>
                    <a:pt x="92150" y="37359"/>
                    <a:pt x="93205" y="37600"/>
                  </a:cubicBezTo>
                  <a:cubicBezTo>
                    <a:pt x="93789" y="37733"/>
                    <a:pt x="94399" y="37798"/>
                    <a:pt x="95037" y="37798"/>
                  </a:cubicBezTo>
                  <a:cubicBezTo>
                    <a:pt x="95502" y="37798"/>
                    <a:pt x="95979" y="37765"/>
                    <a:pt x="96466" y="37691"/>
                  </a:cubicBezTo>
                  <a:cubicBezTo>
                    <a:pt x="98598" y="37380"/>
                    <a:pt x="100959" y="36395"/>
                    <a:pt x="103690" y="34687"/>
                  </a:cubicBezTo>
                  <a:cubicBezTo>
                    <a:pt x="108783" y="31500"/>
                    <a:pt x="114330" y="26317"/>
                    <a:pt x="120205" y="20828"/>
                  </a:cubicBezTo>
                  <a:cubicBezTo>
                    <a:pt x="129592" y="12056"/>
                    <a:pt x="139302" y="2985"/>
                    <a:pt x="148437" y="822"/>
                  </a:cubicBezTo>
                  <a:cubicBezTo>
                    <a:pt x="150746" y="276"/>
                    <a:pt x="153048" y="195"/>
                    <a:pt x="155484" y="115"/>
                  </a:cubicBezTo>
                  <a:lnTo>
                    <a:pt x="155849" y="104"/>
                  </a:lnTo>
                  <a:cubicBezTo>
                    <a:pt x="156232" y="91"/>
                    <a:pt x="156613" y="84"/>
                    <a:pt x="156994" y="84"/>
                  </a:cubicBezTo>
                  <a:cubicBezTo>
                    <a:pt x="162141" y="84"/>
                    <a:pt x="167154" y="1270"/>
                    <a:pt x="172659" y="3778"/>
                  </a:cubicBezTo>
                  <a:cubicBezTo>
                    <a:pt x="177938" y="6182"/>
                    <a:pt x="183015" y="9508"/>
                    <a:pt x="188397" y="13020"/>
                  </a:cubicBezTo>
                  <a:cubicBezTo>
                    <a:pt x="190924" y="14675"/>
                    <a:pt x="193538" y="16384"/>
                    <a:pt x="196247" y="18044"/>
                  </a:cubicBezTo>
                  <a:cubicBezTo>
                    <a:pt x="199198" y="19848"/>
                    <a:pt x="202170" y="21161"/>
                    <a:pt x="205340" y="22044"/>
                  </a:cubicBezTo>
                  <a:cubicBezTo>
                    <a:pt x="208596" y="22953"/>
                    <a:pt x="211675" y="23403"/>
                    <a:pt x="214749" y="23403"/>
                  </a:cubicBezTo>
                  <a:cubicBezTo>
                    <a:pt x="216704" y="23403"/>
                    <a:pt x="218658" y="23222"/>
                    <a:pt x="220645" y="22857"/>
                  </a:cubicBezTo>
                  <a:cubicBezTo>
                    <a:pt x="225251" y="22017"/>
                    <a:pt x="229641" y="20276"/>
                    <a:pt x="234290" y="18435"/>
                  </a:cubicBezTo>
                  <a:cubicBezTo>
                    <a:pt x="236876" y="17412"/>
                    <a:pt x="239543" y="16357"/>
                    <a:pt x="242451" y="15366"/>
                  </a:cubicBezTo>
                  <a:cubicBezTo>
                    <a:pt x="242987" y="15184"/>
                    <a:pt x="243533" y="14997"/>
                    <a:pt x="244063" y="14809"/>
                  </a:cubicBezTo>
                  <a:cubicBezTo>
                    <a:pt x="245969" y="14145"/>
                    <a:pt x="247945" y="13460"/>
                    <a:pt x="249970" y="12919"/>
                  </a:cubicBezTo>
                  <a:cubicBezTo>
                    <a:pt x="254537" y="11698"/>
                    <a:pt x="259255" y="10857"/>
                    <a:pt x="263994" y="10429"/>
                  </a:cubicBezTo>
                  <a:cubicBezTo>
                    <a:pt x="266529" y="10196"/>
                    <a:pt x="269073" y="10081"/>
                    <a:pt x="271596" y="10081"/>
                  </a:cubicBezTo>
                  <a:cubicBezTo>
                    <a:pt x="272846" y="10081"/>
                    <a:pt x="274090" y="10109"/>
                    <a:pt x="275326" y="10166"/>
                  </a:cubicBezTo>
                  <a:cubicBezTo>
                    <a:pt x="281672" y="10461"/>
                    <a:pt x="285624" y="11419"/>
                    <a:pt x="285661" y="11430"/>
                  </a:cubicBezTo>
                  <a:lnTo>
                    <a:pt x="285682" y="11349"/>
                  </a:lnTo>
                  <a:cubicBezTo>
                    <a:pt x="285645" y="11339"/>
                    <a:pt x="281687" y="10375"/>
                    <a:pt x="275331" y="10081"/>
                  </a:cubicBezTo>
                  <a:cubicBezTo>
                    <a:pt x="274091" y="10024"/>
                    <a:pt x="272842" y="9995"/>
                    <a:pt x="271587" y="9995"/>
                  </a:cubicBezTo>
                  <a:cubicBezTo>
                    <a:pt x="269067" y="9995"/>
                    <a:pt x="266523" y="10111"/>
                    <a:pt x="263989" y="10343"/>
                  </a:cubicBezTo>
                  <a:cubicBezTo>
                    <a:pt x="259245" y="10771"/>
                    <a:pt x="254522" y="11612"/>
                    <a:pt x="249948" y="12839"/>
                  </a:cubicBezTo>
                  <a:cubicBezTo>
                    <a:pt x="247924" y="13379"/>
                    <a:pt x="245943" y="14065"/>
                    <a:pt x="244031" y="14728"/>
                  </a:cubicBezTo>
                  <a:cubicBezTo>
                    <a:pt x="243506" y="14911"/>
                    <a:pt x="242960" y="15103"/>
                    <a:pt x="242424" y="15286"/>
                  </a:cubicBezTo>
                  <a:cubicBezTo>
                    <a:pt x="239517" y="16277"/>
                    <a:pt x="236844" y="17337"/>
                    <a:pt x="234263" y="18359"/>
                  </a:cubicBezTo>
                  <a:cubicBezTo>
                    <a:pt x="227693" y="20956"/>
                    <a:pt x="221754" y="23307"/>
                    <a:pt x="214733" y="23307"/>
                  </a:cubicBezTo>
                  <a:cubicBezTo>
                    <a:pt x="211836" y="23307"/>
                    <a:pt x="208751" y="22906"/>
                    <a:pt x="205362" y="21957"/>
                  </a:cubicBezTo>
                  <a:cubicBezTo>
                    <a:pt x="202202" y="21080"/>
                    <a:pt x="199236" y="19773"/>
                    <a:pt x="196290" y="17968"/>
                  </a:cubicBezTo>
                  <a:cubicBezTo>
                    <a:pt x="193586" y="16309"/>
                    <a:pt x="190973" y="14600"/>
                    <a:pt x="188445" y="12951"/>
                  </a:cubicBezTo>
                  <a:cubicBezTo>
                    <a:pt x="183064" y="9433"/>
                    <a:pt x="177976" y="6107"/>
                    <a:pt x="172696" y="3702"/>
                  </a:cubicBezTo>
                  <a:cubicBezTo>
                    <a:pt x="169863" y="2412"/>
                    <a:pt x="167207" y="1491"/>
                    <a:pt x="164572" y="880"/>
                  </a:cubicBezTo>
                  <a:cubicBezTo>
                    <a:pt x="162014" y="287"/>
                    <a:pt x="159517" y="0"/>
                    <a:pt x="1569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38125" y="2531250"/>
              <a:ext cx="7142225" cy="927675"/>
            </a:xfrm>
            <a:custGeom>
              <a:avLst/>
              <a:gdLst/>
              <a:ahLst/>
              <a:cxnLst/>
              <a:rect l="l" t="t" r="r" b="b"/>
              <a:pathLst>
                <a:path w="285689" h="37107" extrusionOk="0">
                  <a:moveTo>
                    <a:pt x="154736" y="0"/>
                  </a:moveTo>
                  <a:cubicBezTo>
                    <a:pt x="152700" y="0"/>
                    <a:pt x="150783" y="197"/>
                    <a:pt x="148914" y="597"/>
                  </a:cubicBezTo>
                  <a:cubicBezTo>
                    <a:pt x="146692" y="1073"/>
                    <a:pt x="144379" y="1963"/>
                    <a:pt x="141851" y="3317"/>
                  </a:cubicBezTo>
                  <a:cubicBezTo>
                    <a:pt x="139612" y="4522"/>
                    <a:pt x="137261" y="6059"/>
                    <a:pt x="134659" y="8024"/>
                  </a:cubicBezTo>
                  <a:cubicBezTo>
                    <a:pt x="129844" y="11660"/>
                    <a:pt x="125014" y="16142"/>
                    <a:pt x="120345" y="20470"/>
                  </a:cubicBezTo>
                  <a:cubicBezTo>
                    <a:pt x="114465" y="25925"/>
                    <a:pt x="108907" y="31078"/>
                    <a:pt x="103851" y="34162"/>
                  </a:cubicBezTo>
                  <a:cubicBezTo>
                    <a:pt x="100706" y="36080"/>
                    <a:pt x="98016" y="37035"/>
                    <a:pt x="95676" y="37035"/>
                  </a:cubicBezTo>
                  <a:cubicBezTo>
                    <a:pt x="93796" y="37035"/>
                    <a:pt x="92143" y="36419"/>
                    <a:pt x="90662" y="35190"/>
                  </a:cubicBezTo>
                  <a:cubicBezTo>
                    <a:pt x="87207" y="32331"/>
                    <a:pt x="83833" y="28876"/>
                    <a:pt x="80262" y="25225"/>
                  </a:cubicBezTo>
                  <a:cubicBezTo>
                    <a:pt x="75126" y="19976"/>
                    <a:pt x="69814" y="14546"/>
                    <a:pt x="63559" y="10107"/>
                  </a:cubicBezTo>
                  <a:cubicBezTo>
                    <a:pt x="60170" y="7702"/>
                    <a:pt x="56855" y="5834"/>
                    <a:pt x="53433" y="4405"/>
                  </a:cubicBezTo>
                  <a:cubicBezTo>
                    <a:pt x="51564" y="3622"/>
                    <a:pt x="49647" y="2974"/>
                    <a:pt x="47730" y="2465"/>
                  </a:cubicBezTo>
                  <a:cubicBezTo>
                    <a:pt x="45711" y="1931"/>
                    <a:pt x="43628" y="1539"/>
                    <a:pt x="41534" y="1303"/>
                  </a:cubicBezTo>
                  <a:cubicBezTo>
                    <a:pt x="39269" y="1056"/>
                    <a:pt x="36825" y="933"/>
                    <a:pt x="34233" y="933"/>
                  </a:cubicBezTo>
                  <a:cubicBezTo>
                    <a:pt x="32731" y="933"/>
                    <a:pt x="31179" y="974"/>
                    <a:pt x="29582" y="1057"/>
                  </a:cubicBezTo>
                  <a:cubicBezTo>
                    <a:pt x="25817" y="1256"/>
                    <a:pt x="21811" y="1679"/>
                    <a:pt x="17677" y="2321"/>
                  </a:cubicBezTo>
                  <a:cubicBezTo>
                    <a:pt x="14212" y="2862"/>
                    <a:pt x="10630" y="3563"/>
                    <a:pt x="7321" y="4356"/>
                  </a:cubicBezTo>
                  <a:cubicBezTo>
                    <a:pt x="4509" y="5025"/>
                    <a:pt x="1906" y="5754"/>
                    <a:pt x="0" y="6407"/>
                  </a:cubicBezTo>
                  <a:lnTo>
                    <a:pt x="32" y="6487"/>
                  </a:lnTo>
                  <a:cubicBezTo>
                    <a:pt x="5912" y="4469"/>
                    <a:pt x="20639" y="1021"/>
                    <a:pt x="34280" y="1021"/>
                  </a:cubicBezTo>
                  <a:cubicBezTo>
                    <a:pt x="36752" y="1021"/>
                    <a:pt x="39188" y="1134"/>
                    <a:pt x="41529" y="1389"/>
                  </a:cubicBezTo>
                  <a:cubicBezTo>
                    <a:pt x="58729" y="3333"/>
                    <a:pt x="70136" y="14996"/>
                    <a:pt x="80198" y="25289"/>
                  </a:cubicBezTo>
                  <a:cubicBezTo>
                    <a:pt x="83774" y="28940"/>
                    <a:pt x="87148" y="32390"/>
                    <a:pt x="90608" y="35255"/>
                  </a:cubicBezTo>
                  <a:cubicBezTo>
                    <a:pt x="91502" y="35999"/>
                    <a:pt x="92482" y="36523"/>
                    <a:pt x="93521" y="36817"/>
                  </a:cubicBezTo>
                  <a:cubicBezTo>
                    <a:pt x="94206" y="37010"/>
                    <a:pt x="94930" y="37107"/>
                    <a:pt x="95684" y="37107"/>
                  </a:cubicBezTo>
                  <a:cubicBezTo>
                    <a:pt x="96028" y="37107"/>
                    <a:pt x="96376" y="37091"/>
                    <a:pt x="96734" y="37049"/>
                  </a:cubicBezTo>
                  <a:cubicBezTo>
                    <a:pt x="98833" y="36812"/>
                    <a:pt x="101179" y="35892"/>
                    <a:pt x="103894" y="34237"/>
                  </a:cubicBezTo>
                  <a:cubicBezTo>
                    <a:pt x="108959" y="31147"/>
                    <a:pt x="114518" y="25990"/>
                    <a:pt x="120403" y="20534"/>
                  </a:cubicBezTo>
                  <a:cubicBezTo>
                    <a:pt x="129881" y="11741"/>
                    <a:pt x="139688" y="2648"/>
                    <a:pt x="148930" y="683"/>
                  </a:cubicBezTo>
                  <a:cubicBezTo>
                    <a:pt x="150796" y="283"/>
                    <a:pt x="152711" y="85"/>
                    <a:pt x="154742" y="85"/>
                  </a:cubicBezTo>
                  <a:cubicBezTo>
                    <a:pt x="155269" y="85"/>
                    <a:pt x="155803" y="98"/>
                    <a:pt x="156347" y="125"/>
                  </a:cubicBezTo>
                  <a:cubicBezTo>
                    <a:pt x="168642" y="698"/>
                    <a:pt x="178495" y="6733"/>
                    <a:pt x="189908" y="13711"/>
                  </a:cubicBezTo>
                  <a:cubicBezTo>
                    <a:pt x="192150" y="15087"/>
                    <a:pt x="194475" y="16506"/>
                    <a:pt x="196863" y="17915"/>
                  </a:cubicBezTo>
                  <a:cubicBezTo>
                    <a:pt x="199868" y="19682"/>
                    <a:pt x="202872" y="20908"/>
                    <a:pt x="206047" y="21658"/>
                  </a:cubicBezTo>
                  <a:cubicBezTo>
                    <a:pt x="208574" y="22257"/>
                    <a:pt x="210970" y="22544"/>
                    <a:pt x="213355" y="22544"/>
                  </a:cubicBezTo>
                  <a:cubicBezTo>
                    <a:pt x="213482" y="22544"/>
                    <a:pt x="213609" y="22543"/>
                    <a:pt x="213737" y="22541"/>
                  </a:cubicBezTo>
                  <a:cubicBezTo>
                    <a:pt x="216003" y="22504"/>
                    <a:pt x="218230" y="22210"/>
                    <a:pt x="220548" y="21631"/>
                  </a:cubicBezTo>
                  <a:cubicBezTo>
                    <a:pt x="224891" y="20544"/>
                    <a:pt x="228934" y="18622"/>
                    <a:pt x="233213" y="16582"/>
                  </a:cubicBezTo>
                  <a:cubicBezTo>
                    <a:pt x="236180" y="15173"/>
                    <a:pt x="239243" y="13716"/>
                    <a:pt x="242622" y="12426"/>
                  </a:cubicBezTo>
                  <a:cubicBezTo>
                    <a:pt x="242948" y="12302"/>
                    <a:pt x="243281" y="12174"/>
                    <a:pt x="243608" y="12052"/>
                  </a:cubicBezTo>
                  <a:cubicBezTo>
                    <a:pt x="245696" y="11248"/>
                    <a:pt x="247859" y="10418"/>
                    <a:pt x="250071" y="9791"/>
                  </a:cubicBezTo>
                  <a:cubicBezTo>
                    <a:pt x="254596" y="8511"/>
                    <a:pt x="259282" y="7692"/>
                    <a:pt x="264000" y="7371"/>
                  </a:cubicBezTo>
                  <a:cubicBezTo>
                    <a:pt x="265574" y="7261"/>
                    <a:pt x="267153" y="7207"/>
                    <a:pt x="268730" y="7207"/>
                  </a:cubicBezTo>
                  <a:cubicBezTo>
                    <a:pt x="270933" y="7207"/>
                    <a:pt x="273131" y="7314"/>
                    <a:pt x="275304" y="7526"/>
                  </a:cubicBezTo>
                  <a:cubicBezTo>
                    <a:pt x="281650" y="8142"/>
                    <a:pt x="285618" y="9464"/>
                    <a:pt x="285661" y="9475"/>
                  </a:cubicBezTo>
                  <a:lnTo>
                    <a:pt x="285688" y="9395"/>
                  </a:lnTo>
                  <a:cubicBezTo>
                    <a:pt x="285645" y="9385"/>
                    <a:pt x="281672" y="8056"/>
                    <a:pt x="275315" y="7440"/>
                  </a:cubicBezTo>
                  <a:cubicBezTo>
                    <a:pt x="273137" y="7228"/>
                    <a:pt x="270933" y="7121"/>
                    <a:pt x="268724" y="7121"/>
                  </a:cubicBezTo>
                  <a:cubicBezTo>
                    <a:pt x="267147" y="7121"/>
                    <a:pt x="265568" y="7176"/>
                    <a:pt x="263994" y="7285"/>
                  </a:cubicBezTo>
                  <a:cubicBezTo>
                    <a:pt x="259271" y="7606"/>
                    <a:pt x="254580" y="8426"/>
                    <a:pt x="250044" y="9711"/>
                  </a:cubicBezTo>
                  <a:cubicBezTo>
                    <a:pt x="247827" y="10337"/>
                    <a:pt x="245669" y="11167"/>
                    <a:pt x="243576" y="11971"/>
                  </a:cubicBezTo>
                  <a:cubicBezTo>
                    <a:pt x="243249" y="12094"/>
                    <a:pt x="242916" y="12222"/>
                    <a:pt x="242590" y="12346"/>
                  </a:cubicBezTo>
                  <a:cubicBezTo>
                    <a:pt x="239206" y="13636"/>
                    <a:pt x="236143" y="15092"/>
                    <a:pt x="233176" y="16506"/>
                  </a:cubicBezTo>
                  <a:cubicBezTo>
                    <a:pt x="226579" y="19645"/>
                    <a:pt x="220666" y="22460"/>
                    <a:pt x="213348" y="22460"/>
                  </a:cubicBezTo>
                  <a:cubicBezTo>
                    <a:pt x="211078" y="22460"/>
                    <a:pt x="208672" y="22189"/>
                    <a:pt x="206069" y="21572"/>
                  </a:cubicBezTo>
                  <a:cubicBezTo>
                    <a:pt x="202898" y="20823"/>
                    <a:pt x="199900" y="19602"/>
                    <a:pt x="196906" y="17840"/>
                  </a:cubicBezTo>
                  <a:cubicBezTo>
                    <a:pt x="194518" y="16437"/>
                    <a:pt x="192194" y="15013"/>
                    <a:pt x="189950" y="13641"/>
                  </a:cubicBezTo>
                  <a:cubicBezTo>
                    <a:pt x="184317" y="10193"/>
                    <a:pt x="178999" y="6936"/>
                    <a:pt x="173547" y="4474"/>
                  </a:cubicBezTo>
                  <a:cubicBezTo>
                    <a:pt x="170629" y="3152"/>
                    <a:pt x="167908" y="2161"/>
                    <a:pt x="165215" y="1437"/>
                  </a:cubicBezTo>
                  <a:cubicBezTo>
                    <a:pt x="162221" y="634"/>
                    <a:pt x="159324" y="179"/>
                    <a:pt x="156352" y="40"/>
                  </a:cubicBezTo>
                  <a:cubicBezTo>
                    <a:pt x="155804" y="13"/>
                    <a:pt x="155266" y="0"/>
                    <a:pt x="15473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38125" y="2555300"/>
              <a:ext cx="7142225" cy="922525"/>
            </a:xfrm>
            <a:custGeom>
              <a:avLst/>
              <a:gdLst/>
              <a:ahLst/>
              <a:cxnLst/>
              <a:rect l="l" t="t" r="r" b="b"/>
              <a:pathLst>
                <a:path w="285689" h="36901" extrusionOk="0">
                  <a:moveTo>
                    <a:pt x="36384" y="1"/>
                  </a:moveTo>
                  <a:cubicBezTo>
                    <a:pt x="34246" y="1"/>
                    <a:pt x="31994" y="89"/>
                    <a:pt x="29641" y="267"/>
                  </a:cubicBezTo>
                  <a:cubicBezTo>
                    <a:pt x="25817" y="556"/>
                    <a:pt x="21725" y="1080"/>
                    <a:pt x="17496" y="1819"/>
                  </a:cubicBezTo>
                  <a:cubicBezTo>
                    <a:pt x="9800" y="3169"/>
                    <a:pt x="3267" y="4953"/>
                    <a:pt x="0" y="6071"/>
                  </a:cubicBezTo>
                  <a:lnTo>
                    <a:pt x="32" y="6152"/>
                  </a:lnTo>
                  <a:cubicBezTo>
                    <a:pt x="3288" y="5032"/>
                    <a:pt x="9822" y="3250"/>
                    <a:pt x="17511" y="1905"/>
                  </a:cubicBezTo>
                  <a:cubicBezTo>
                    <a:pt x="22577" y="1016"/>
                    <a:pt x="29528" y="84"/>
                    <a:pt x="36426" y="84"/>
                  </a:cubicBezTo>
                  <a:cubicBezTo>
                    <a:pt x="38262" y="84"/>
                    <a:pt x="40094" y="154"/>
                    <a:pt x="41888" y="304"/>
                  </a:cubicBezTo>
                  <a:cubicBezTo>
                    <a:pt x="60229" y="1911"/>
                    <a:pt x="71854" y="14506"/>
                    <a:pt x="82110" y="25623"/>
                  </a:cubicBezTo>
                  <a:cubicBezTo>
                    <a:pt x="85167" y="28937"/>
                    <a:pt x="88054" y="32064"/>
                    <a:pt x="90983" y="34769"/>
                  </a:cubicBezTo>
                  <a:cubicBezTo>
                    <a:pt x="91856" y="35578"/>
                    <a:pt x="92820" y="36161"/>
                    <a:pt x="93838" y="36504"/>
                  </a:cubicBezTo>
                  <a:cubicBezTo>
                    <a:pt x="94614" y="36767"/>
                    <a:pt x="95444" y="36900"/>
                    <a:pt x="96317" y="36900"/>
                  </a:cubicBezTo>
                  <a:cubicBezTo>
                    <a:pt x="96542" y="36900"/>
                    <a:pt x="96767" y="36890"/>
                    <a:pt x="96997" y="36873"/>
                  </a:cubicBezTo>
                  <a:cubicBezTo>
                    <a:pt x="99068" y="36713"/>
                    <a:pt x="101393" y="35855"/>
                    <a:pt x="104097" y="34249"/>
                  </a:cubicBezTo>
                  <a:cubicBezTo>
                    <a:pt x="109132" y="31261"/>
                    <a:pt x="114700" y="26132"/>
                    <a:pt x="120596" y="20707"/>
                  </a:cubicBezTo>
                  <a:cubicBezTo>
                    <a:pt x="130171" y="11893"/>
                    <a:pt x="140078" y="2778"/>
                    <a:pt x="149428" y="1011"/>
                  </a:cubicBezTo>
                  <a:cubicBezTo>
                    <a:pt x="151100" y="695"/>
                    <a:pt x="152826" y="537"/>
                    <a:pt x="154657" y="537"/>
                  </a:cubicBezTo>
                  <a:cubicBezTo>
                    <a:pt x="155371" y="537"/>
                    <a:pt x="156101" y="561"/>
                    <a:pt x="156850" y="609"/>
                  </a:cubicBezTo>
                  <a:cubicBezTo>
                    <a:pt x="162286" y="952"/>
                    <a:pt x="167624" y="2366"/>
                    <a:pt x="173660" y="5049"/>
                  </a:cubicBezTo>
                  <a:cubicBezTo>
                    <a:pt x="179053" y="7447"/>
                    <a:pt x="184354" y="10575"/>
                    <a:pt x="189965" y="13890"/>
                  </a:cubicBezTo>
                  <a:cubicBezTo>
                    <a:pt x="192392" y="15319"/>
                    <a:pt x="194898" y="16797"/>
                    <a:pt x="197479" y="18255"/>
                  </a:cubicBezTo>
                  <a:cubicBezTo>
                    <a:pt x="200531" y="19983"/>
                    <a:pt x="203568" y="21124"/>
                    <a:pt x="206759" y="21740"/>
                  </a:cubicBezTo>
                  <a:cubicBezTo>
                    <a:pt x="208633" y="22102"/>
                    <a:pt x="210434" y="22282"/>
                    <a:pt x="212217" y="22282"/>
                  </a:cubicBezTo>
                  <a:cubicBezTo>
                    <a:pt x="212859" y="22282"/>
                    <a:pt x="213499" y="22258"/>
                    <a:pt x="214139" y="22212"/>
                  </a:cubicBezTo>
                  <a:cubicBezTo>
                    <a:pt x="216307" y="22056"/>
                    <a:pt x="218439" y="21633"/>
                    <a:pt x="220656" y="20915"/>
                  </a:cubicBezTo>
                  <a:cubicBezTo>
                    <a:pt x="224795" y="19582"/>
                    <a:pt x="228581" y="17445"/>
                    <a:pt x="232592" y="15185"/>
                  </a:cubicBezTo>
                  <a:cubicBezTo>
                    <a:pt x="235795" y="13381"/>
                    <a:pt x="239109" y="11512"/>
                    <a:pt x="242788" y="9953"/>
                  </a:cubicBezTo>
                  <a:lnTo>
                    <a:pt x="243121" y="9815"/>
                  </a:lnTo>
                  <a:cubicBezTo>
                    <a:pt x="245503" y="8808"/>
                    <a:pt x="247758" y="7855"/>
                    <a:pt x="250167" y="7131"/>
                  </a:cubicBezTo>
                  <a:cubicBezTo>
                    <a:pt x="254650" y="5788"/>
                    <a:pt x="259309" y="4995"/>
                    <a:pt x="264005" y="4780"/>
                  </a:cubicBezTo>
                  <a:cubicBezTo>
                    <a:pt x="264890" y="4740"/>
                    <a:pt x="265777" y="4720"/>
                    <a:pt x="266664" y="4720"/>
                  </a:cubicBezTo>
                  <a:cubicBezTo>
                    <a:pt x="269546" y="4720"/>
                    <a:pt x="272433" y="4932"/>
                    <a:pt x="275283" y="5354"/>
                  </a:cubicBezTo>
                  <a:cubicBezTo>
                    <a:pt x="278598" y="5841"/>
                    <a:pt x="281243" y="6537"/>
                    <a:pt x="282876" y="7030"/>
                  </a:cubicBezTo>
                  <a:cubicBezTo>
                    <a:pt x="284649" y="7566"/>
                    <a:pt x="285645" y="7988"/>
                    <a:pt x="285656" y="7993"/>
                  </a:cubicBezTo>
                  <a:lnTo>
                    <a:pt x="285688" y="7914"/>
                  </a:lnTo>
                  <a:cubicBezTo>
                    <a:pt x="285682" y="7909"/>
                    <a:pt x="284676" y="7485"/>
                    <a:pt x="282903" y="6950"/>
                  </a:cubicBezTo>
                  <a:cubicBezTo>
                    <a:pt x="281265" y="6451"/>
                    <a:pt x="278620" y="5761"/>
                    <a:pt x="275299" y="5268"/>
                  </a:cubicBezTo>
                  <a:cubicBezTo>
                    <a:pt x="272449" y="4847"/>
                    <a:pt x="269561" y="4635"/>
                    <a:pt x="266679" y="4635"/>
                  </a:cubicBezTo>
                  <a:cubicBezTo>
                    <a:pt x="265787" y="4635"/>
                    <a:pt x="264895" y="4655"/>
                    <a:pt x="264005" y="4696"/>
                  </a:cubicBezTo>
                  <a:cubicBezTo>
                    <a:pt x="259298" y="4909"/>
                    <a:pt x="254634" y="5702"/>
                    <a:pt x="250141" y="7051"/>
                  </a:cubicBezTo>
                  <a:cubicBezTo>
                    <a:pt x="247726" y="7774"/>
                    <a:pt x="245476" y="8727"/>
                    <a:pt x="243089" y="9734"/>
                  </a:cubicBezTo>
                  <a:lnTo>
                    <a:pt x="242756" y="9879"/>
                  </a:lnTo>
                  <a:cubicBezTo>
                    <a:pt x="239072" y="11437"/>
                    <a:pt x="235758" y="13307"/>
                    <a:pt x="232550" y="15111"/>
                  </a:cubicBezTo>
                  <a:cubicBezTo>
                    <a:pt x="228544" y="17370"/>
                    <a:pt x="224763" y="19508"/>
                    <a:pt x="220629" y="20835"/>
                  </a:cubicBezTo>
                  <a:cubicBezTo>
                    <a:pt x="217793" y="21748"/>
                    <a:pt x="215046" y="22202"/>
                    <a:pt x="212239" y="22202"/>
                  </a:cubicBezTo>
                  <a:cubicBezTo>
                    <a:pt x="210455" y="22202"/>
                    <a:pt x="208646" y="22019"/>
                    <a:pt x="206776" y="21654"/>
                  </a:cubicBezTo>
                  <a:cubicBezTo>
                    <a:pt x="203595" y="21038"/>
                    <a:pt x="200568" y="19903"/>
                    <a:pt x="197516" y="18179"/>
                  </a:cubicBezTo>
                  <a:cubicBezTo>
                    <a:pt x="194940" y="16723"/>
                    <a:pt x="192434" y="15245"/>
                    <a:pt x="190009" y="13814"/>
                  </a:cubicBezTo>
                  <a:cubicBezTo>
                    <a:pt x="184391" y="10500"/>
                    <a:pt x="179090" y="7373"/>
                    <a:pt x="173692" y="4968"/>
                  </a:cubicBezTo>
                  <a:cubicBezTo>
                    <a:pt x="170805" y="3688"/>
                    <a:pt x="168123" y="2709"/>
                    <a:pt x="165482" y="1985"/>
                  </a:cubicBezTo>
                  <a:cubicBezTo>
                    <a:pt x="162553" y="1182"/>
                    <a:pt x="159731" y="705"/>
                    <a:pt x="156856" y="524"/>
                  </a:cubicBezTo>
                  <a:cubicBezTo>
                    <a:pt x="156104" y="476"/>
                    <a:pt x="155371" y="451"/>
                    <a:pt x="154654" y="451"/>
                  </a:cubicBezTo>
                  <a:cubicBezTo>
                    <a:pt x="152818" y="451"/>
                    <a:pt x="151087" y="610"/>
                    <a:pt x="149412" y="925"/>
                  </a:cubicBezTo>
                  <a:cubicBezTo>
                    <a:pt x="147162" y="1348"/>
                    <a:pt x="144822" y="2205"/>
                    <a:pt x="142268" y="3533"/>
                  </a:cubicBezTo>
                  <a:cubicBezTo>
                    <a:pt x="140003" y="4716"/>
                    <a:pt x="137620" y="6238"/>
                    <a:pt x="134990" y="8198"/>
                  </a:cubicBezTo>
                  <a:cubicBezTo>
                    <a:pt x="130123" y="11822"/>
                    <a:pt x="125250" y="16305"/>
                    <a:pt x="120538" y="20642"/>
                  </a:cubicBezTo>
                  <a:cubicBezTo>
                    <a:pt x="114646" y="26067"/>
                    <a:pt x="109083" y="31191"/>
                    <a:pt x="104049" y="34180"/>
                  </a:cubicBezTo>
                  <a:cubicBezTo>
                    <a:pt x="101078" y="35944"/>
                    <a:pt x="98524" y="36825"/>
                    <a:pt x="96299" y="36825"/>
                  </a:cubicBezTo>
                  <a:cubicBezTo>
                    <a:pt x="94304" y="36825"/>
                    <a:pt x="92573" y="36118"/>
                    <a:pt x="91042" y="34705"/>
                  </a:cubicBezTo>
                  <a:cubicBezTo>
                    <a:pt x="88112" y="32006"/>
                    <a:pt x="85227" y="28873"/>
                    <a:pt x="82174" y="25564"/>
                  </a:cubicBezTo>
                  <a:cubicBezTo>
                    <a:pt x="71903" y="14436"/>
                    <a:pt x="60272" y="1825"/>
                    <a:pt x="41893" y="218"/>
                  </a:cubicBezTo>
                  <a:cubicBezTo>
                    <a:pt x="40158" y="73"/>
                    <a:pt x="38318" y="1"/>
                    <a:pt x="3638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38125" y="2554875"/>
              <a:ext cx="7142350" cy="942100"/>
            </a:xfrm>
            <a:custGeom>
              <a:avLst/>
              <a:gdLst/>
              <a:ahLst/>
              <a:cxnLst/>
              <a:rect l="l" t="t" r="r" b="b"/>
              <a:pathLst>
                <a:path w="285694" h="37684" extrusionOk="0">
                  <a:moveTo>
                    <a:pt x="38409" y="1"/>
                  </a:moveTo>
                  <a:cubicBezTo>
                    <a:pt x="35701" y="1"/>
                    <a:pt x="32787" y="153"/>
                    <a:pt x="29699" y="455"/>
                  </a:cubicBezTo>
                  <a:cubicBezTo>
                    <a:pt x="25811" y="835"/>
                    <a:pt x="21646" y="1456"/>
                    <a:pt x="17313" y="2296"/>
                  </a:cubicBezTo>
                  <a:cubicBezTo>
                    <a:pt x="13794" y="2978"/>
                    <a:pt x="10266" y="3786"/>
                    <a:pt x="6828" y="4696"/>
                  </a:cubicBezTo>
                  <a:cubicBezTo>
                    <a:pt x="4214" y="5387"/>
                    <a:pt x="1725" y="6120"/>
                    <a:pt x="0" y="6710"/>
                  </a:cubicBezTo>
                  <a:lnTo>
                    <a:pt x="32" y="6795"/>
                  </a:lnTo>
                  <a:cubicBezTo>
                    <a:pt x="5447" y="4935"/>
                    <a:pt x="23175" y="88"/>
                    <a:pt x="38422" y="88"/>
                  </a:cubicBezTo>
                  <a:cubicBezTo>
                    <a:pt x="39716" y="88"/>
                    <a:pt x="40992" y="123"/>
                    <a:pt x="42241" y="198"/>
                  </a:cubicBezTo>
                  <a:cubicBezTo>
                    <a:pt x="61750" y="1429"/>
                    <a:pt x="73531" y="15015"/>
                    <a:pt x="83925" y="26999"/>
                  </a:cubicBezTo>
                  <a:cubicBezTo>
                    <a:pt x="86490" y="29960"/>
                    <a:pt x="88915" y="32762"/>
                    <a:pt x="91364" y="35262"/>
                  </a:cubicBezTo>
                  <a:cubicBezTo>
                    <a:pt x="92214" y="36129"/>
                    <a:pt x="93151" y="36772"/>
                    <a:pt x="94147" y="37169"/>
                  </a:cubicBezTo>
                  <a:cubicBezTo>
                    <a:pt x="95005" y="37511"/>
                    <a:pt x="95936" y="37683"/>
                    <a:pt x="96916" y="37683"/>
                  </a:cubicBezTo>
                  <a:cubicBezTo>
                    <a:pt x="97029" y="37683"/>
                    <a:pt x="97141" y="37683"/>
                    <a:pt x="97259" y="37678"/>
                  </a:cubicBezTo>
                  <a:cubicBezTo>
                    <a:pt x="99305" y="37597"/>
                    <a:pt x="101607" y="36799"/>
                    <a:pt x="104290" y="35247"/>
                  </a:cubicBezTo>
                  <a:cubicBezTo>
                    <a:pt x="109303" y="32350"/>
                    <a:pt x="114883" y="27251"/>
                    <a:pt x="120789" y="21859"/>
                  </a:cubicBezTo>
                  <a:cubicBezTo>
                    <a:pt x="125539" y="17516"/>
                    <a:pt x="130455" y="13023"/>
                    <a:pt x="135371" y="9419"/>
                  </a:cubicBezTo>
                  <a:cubicBezTo>
                    <a:pt x="140934" y="5339"/>
                    <a:pt x="145696" y="3015"/>
                    <a:pt x="149921" y="2318"/>
                  </a:cubicBezTo>
                  <a:cubicBezTo>
                    <a:pt x="151386" y="2076"/>
                    <a:pt x="152907" y="1955"/>
                    <a:pt x="154517" y="1955"/>
                  </a:cubicBezTo>
                  <a:cubicBezTo>
                    <a:pt x="155432" y="1955"/>
                    <a:pt x="156375" y="1994"/>
                    <a:pt x="157353" y="2072"/>
                  </a:cubicBezTo>
                  <a:cubicBezTo>
                    <a:pt x="162597" y="2496"/>
                    <a:pt x="167812" y="3903"/>
                    <a:pt x="173778" y="6512"/>
                  </a:cubicBezTo>
                  <a:cubicBezTo>
                    <a:pt x="179100" y="8841"/>
                    <a:pt x="184370" y="11839"/>
                    <a:pt x="189950" y="15015"/>
                  </a:cubicBezTo>
                  <a:cubicBezTo>
                    <a:pt x="192579" y="16510"/>
                    <a:pt x="195294" y="18057"/>
                    <a:pt x="198089" y="19577"/>
                  </a:cubicBezTo>
                  <a:cubicBezTo>
                    <a:pt x="201206" y="21265"/>
                    <a:pt x="204275" y="22320"/>
                    <a:pt x="207471" y="22802"/>
                  </a:cubicBezTo>
                  <a:cubicBezTo>
                    <a:pt x="208832" y="23010"/>
                    <a:pt x="210143" y="23106"/>
                    <a:pt x="211403" y="23106"/>
                  </a:cubicBezTo>
                  <a:cubicBezTo>
                    <a:pt x="219606" y="23106"/>
                    <a:pt x="225786" y="19031"/>
                    <a:pt x="232276" y="14758"/>
                  </a:cubicBezTo>
                  <a:cubicBezTo>
                    <a:pt x="235629" y="12546"/>
                    <a:pt x="239093" y="10265"/>
                    <a:pt x="242960" y="8460"/>
                  </a:cubicBezTo>
                  <a:cubicBezTo>
                    <a:pt x="245525" y="7266"/>
                    <a:pt x="247849" y="6216"/>
                    <a:pt x="250264" y="5452"/>
                  </a:cubicBezTo>
                  <a:cubicBezTo>
                    <a:pt x="254708" y="4048"/>
                    <a:pt x="259330" y="3277"/>
                    <a:pt x="264011" y="3170"/>
                  </a:cubicBezTo>
                  <a:cubicBezTo>
                    <a:pt x="264397" y="3162"/>
                    <a:pt x="264784" y="3157"/>
                    <a:pt x="265171" y="3157"/>
                  </a:cubicBezTo>
                  <a:cubicBezTo>
                    <a:pt x="268534" y="3157"/>
                    <a:pt x="271924" y="3492"/>
                    <a:pt x="275261" y="4155"/>
                  </a:cubicBezTo>
                  <a:cubicBezTo>
                    <a:pt x="278576" y="4819"/>
                    <a:pt x="281222" y="5687"/>
                    <a:pt x="282861" y="6302"/>
                  </a:cubicBezTo>
                  <a:cubicBezTo>
                    <a:pt x="284638" y="6967"/>
                    <a:pt x="285645" y="7481"/>
                    <a:pt x="285656" y="7486"/>
                  </a:cubicBezTo>
                  <a:lnTo>
                    <a:pt x="285693" y="7412"/>
                  </a:lnTo>
                  <a:cubicBezTo>
                    <a:pt x="285682" y="7405"/>
                    <a:pt x="284676" y="6886"/>
                    <a:pt x="282893" y="6223"/>
                  </a:cubicBezTo>
                  <a:cubicBezTo>
                    <a:pt x="281254" y="5606"/>
                    <a:pt x="278598" y="4733"/>
                    <a:pt x="275283" y="4075"/>
                  </a:cubicBezTo>
                  <a:cubicBezTo>
                    <a:pt x="271935" y="3408"/>
                    <a:pt x="268539" y="3071"/>
                    <a:pt x="265169" y="3071"/>
                  </a:cubicBezTo>
                  <a:cubicBezTo>
                    <a:pt x="264782" y="3071"/>
                    <a:pt x="264396" y="3075"/>
                    <a:pt x="264011" y="3084"/>
                  </a:cubicBezTo>
                  <a:cubicBezTo>
                    <a:pt x="259325" y="3191"/>
                    <a:pt x="254688" y="3962"/>
                    <a:pt x="250237" y="5371"/>
                  </a:cubicBezTo>
                  <a:cubicBezTo>
                    <a:pt x="247817" y="6137"/>
                    <a:pt x="245493" y="7192"/>
                    <a:pt x="242928" y="8386"/>
                  </a:cubicBezTo>
                  <a:cubicBezTo>
                    <a:pt x="239050" y="10190"/>
                    <a:pt x="235580" y="12477"/>
                    <a:pt x="232228" y="14683"/>
                  </a:cubicBezTo>
                  <a:cubicBezTo>
                    <a:pt x="225753" y="18953"/>
                    <a:pt x="219584" y="23018"/>
                    <a:pt x="211406" y="23018"/>
                  </a:cubicBezTo>
                  <a:cubicBezTo>
                    <a:pt x="210148" y="23018"/>
                    <a:pt x="208844" y="22922"/>
                    <a:pt x="207483" y="22716"/>
                  </a:cubicBezTo>
                  <a:cubicBezTo>
                    <a:pt x="204296" y="22239"/>
                    <a:pt x="201238" y="21184"/>
                    <a:pt x="198133" y="19498"/>
                  </a:cubicBezTo>
                  <a:cubicBezTo>
                    <a:pt x="195331" y="17982"/>
                    <a:pt x="192617" y="16434"/>
                    <a:pt x="189992" y="14940"/>
                  </a:cubicBezTo>
                  <a:cubicBezTo>
                    <a:pt x="184413" y="11765"/>
                    <a:pt x="179137" y="8766"/>
                    <a:pt x="173810" y="6436"/>
                  </a:cubicBezTo>
                  <a:cubicBezTo>
                    <a:pt x="170956" y="5188"/>
                    <a:pt x="168321" y="4231"/>
                    <a:pt x="165739" y="3507"/>
                  </a:cubicBezTo>
                  <a:cubicBezTo>
                    <a:pt x="162874" y="2709"/>
                    <a:pt x="160133" y="2212"/>
                    <a:pt x="157365" y="1987"/>
                  </a:cubicBezTo>
                  <a:cubicBezTo>
                    <a:pt x="156380" y="1909"/>
                    <a:pt x="155432" y="1870"/>
                    <a:pt x="154515" y="1870"/>
                  </a:cubicBezTo>
                  <a:cubicBezTo>
                    <a:pt x="152900" y="1870"/>
                    <a:pt x="151378" y="1991"/>
                    <a:pt x="149910" y="2232"/>
                  </a:cubicBezTo>
                  <a:cubicBezTo>
                    <a:pt x="147634" y="2607"/>
                    <a:pt x="145267" y="3427"/>
                    <a:pt x="142681" y="4728"/>
                  </a:cubicBezTo>
                  <a:cubicBezTo>
                    <a:pt x="140388" y="5885"/>
                    <a:pt x="137985" y="7395"/>
                    <a:pt x="135323" y="9350"/>
                  </a:cubicBezTo>
                  <a:cubicBezTo>
                    <a:pt x="130402" y="12959"/>
                    <a:pt x="125486" y="17452"/>
                    <a:pt x="120731" y="21794"/>
                  </a:cubicBezTo>
                  <a:cubicBezTo>
                    <a:pt x="114824" y="27187"/>
                    <a:pt x="109249" y="32280"/>
                    <a:pt x="104248" y="35172"/>
                  </a:cubicBezTo>
                  <a:cubicBezTo>
                    <a:pt x="101440" y="36797"/>
                    <a:pt x="99015" y="37609"/>
                    <a:pt x="96898" y="37609"/>
                  </a:cubicBezTo>
                  <a:cubicBezTo>
                    <a:pt x="94796" y="37609"/>
                    <a:pt x="92997" y="36808"/>
                    <a:pt x="91428" y="35204"/>
                  </a:cubicBezTo>
                  <a:cubicBezTo>
                    <a:pt x="88979" y="32703"/>
                    <a:pt x="86554" y="29908"/>
                    <a:pt x="83989" y="26947"/>
                  </a:cubicBezTo>
                  <a:cubicBezTo>
                    <a:pt x="81408" y="23964"/>
                    <a:pt x="78736" y="20884"/>
                    <a:pt x="75865" y="17907"/>
                  </a:cubicBezTo>
                  <a:cubicBezTo>
                    <a:pt x="72615" y="14538"/>
                    <a:pt x="69579" y="11797"/>
                    <a:pt x="66579" y="9532"/>
                  </a:cubicBezTo>
                  <a:cubicBezTo>
                    <a:pt x="62944" y="6784"/>
                    <a:pt x="59340" y="4696"/>
                    <a:pt x="55564" y="3154"/>
                  </a:cubicBezTo>
                  <a:cubicBezTo>
                    <a:pt x="53507" y="2313"/>
                    <a:pt x="51377" y="1633"/>
                    <a:pt x="49229" y="1130"/>
                  </a:cubicBezTo>
                  <a:cubicBezTo>
                    <a:pt x="46970" y="605"/>
                    <a:pt x="44619" y="262"/>
                    <a:pt x="42246" y="112"/>
                  </a:cubicBezTo>
                  <a:cubicBezTo>
                    <a:pt x="41020" y="38"/>
                    <a:pt x="39739" y="1"/>
                    <a:pt x="384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38125" y="2553550"/>
              <a:ext cx="7142350" cy="962950"/>
            </a:xfrm>
            <a:custGeom>
              <a:avLst/>
              <a:gdLst/>
              <a:ahLst/>
              <a:cxnLst/>
              <a:rect l="l" t="t" r="r" b="b"/>
              <a:pathLst>
                <a:path w="285694" h="38518" extrusionOk="0">
                  <a:moveTo>
                    <a:pt x="40288" y="1"/>
                  </a:moveTo>
                  <a:cubicBezTo>
                    <a:pt x="37077" y="1"/>
                    <a:pt x="33546" y="228"/>
                    <a:pt x="29758" y="679"/>
                  </a:cubicBezTo>
                  <a:cubicBezTo>
                    <a:pt x="25811" y="1150"/>
                    <a:pt x="21560" y="1868"/>
                    <a:pt x="17126" y="2811"/>
                  </a:cubicBezTo>
                  <a:cubicBezTo>
                    <a:pt x="7513" y="4850"/>
                    <a:pt x="744" y="7137"/>
                    <a:pt x="0" y="7389"/>
                  </a:cubicBezTo>
                  <a:lnTo>
                    <a:pt x="32" y="7470"/>
                  </a:lnTo>
                  <a:cubicBezTo>
                    <a:pt x="6247" y="5338"/>
                    <a:pt x="25008" y="86"/>
                    <a:pt x="40314" y="86"/>
                  </a:cubicBezTo>
                  <a:cubicBezTo>
                    <a:pt x="41085" y="86"/>
                    <a:pt x="41848" y="100"/>
                    <a:pt x="42600" y="127"/>
                  </a:cubicBezTo>
                  <a:cubicBezTo>
                    <a:pt x="63287" y="952"/>
                    <a:pt x="75170" y="15582"/>
                    <a:pt x="85649" y="28483"/>
                  </a:cubicBezTo>
                  <a:cubicBezTo>
                    <a:pt x="87753" y="31080"/>
                    <a:pt x="89745" y="33532"/>
                    <a:pt x="91743" y="35787"/>
                  </a:cubicBezTo>
                  <a:cubicBezTo>
                    <a:pt x="92509" y="36654"/>
                    <a:pt x="93356" y="37324"/>
                    <a:pt x="94255" y="37774"/>
                  </a:cubicBezTo>
                  <a:cubicBezTo>
                    <a:pt x="95116" y="38207"/>
                    <a:pt x="96060" y="38453"/>
                    <a:pt x="97056" y="38507"/>
                  </a:cubicBezTo>
                  <a:cubicBezTo>
                    <a:pt x="97205" y="38518"/>
                    <a:pt x="97355" y="38518"/>
                    <a:pt x="97506" y="38518"/>
                  </a:cubicBezTo>
                  <a:cubicBezTo>
                    <a:pt x="98946" y="38518"/>
                    <a:pt x="100504" y="38149"/>
                    <a:pt x="102256" y="37393"/>
                  </a:cubicBezTo>
                  <a:cubicBezTo>
                    <a:pt x="103991" y="36644"/>
                    <a:pt x="105886" y="35530"/>
                    <a:pt x="108049" y="33982"/>
                  </a:cubicBezTo>
                  <a:cubicBezTo>
                    <a:pt x="112088" y="31101"/>
                    <a:pt x="116403" y="27186"/>
                    <a:pt x="120971" y="23041"/>
                  </a:cubicBezTo>
                  <a:cubicBezTo>
                    <a:pt x="125769" y="18688"/>
                    <a:pt x="130728" y="14195"/>
                    <a:pt x="135703" y="10602"/>
                  </a:cubicBezTo>
                  <a:cubicBezTo>
                    <a:pt x="141326" y="6533"/>
                    <a:pt x="146139" y="4262"/>
                    <a:pt x="150419" y="3657"/>
                  </a:cubicBezTo>
                  <a:cubicBezTo>
                    <a:pt x="151659" y="3481"/>
                    <a:pt x="152946" y="3394"/>
                    <a:pt x="154303" y="3394"/>
                  </a:cubicBezTo>
                  <a:cubicBezTo>
                    <a:pt x="155435" y="3394"/>
                    <a:pt x="156615" y="3455"/>
                    <a:pt x="157857" y="3577"/>
                  </a:cubicBezTo>
                  <a:cubicBezTo>
                    <a:pt x="162896" y="4064"/>
                    <a:pt x="167978" y="5466"/>
                    <a:pt x="173858" y="7994"/>
                  </a:cubicBezTo>
                  <a:cubicBezTo>
                    <a:pt x="179100" y="10253"/>
                    <a:pt x="184322" y="13119"/>
                    <a:pt x="189854" y="16160"/>
                  </a:cubicBezTo>
                  <a:cubicBezTo>
                    <a:pt x="192708" y="17724"/>
                    <a:pt x="195659" y="19346"/>
                    <a:pt x="198705" y="20932"/>
                  </a:cubicBezTo>
                  <a:cubicBezTo>
                    <a:pt x="201881" y="22581"/>
                    <a:pt x="204977" y="23550"/>
                    <a:pt x="208178" y="23898"/>
                  </a:cubicBezTo>
                  <a:cubicBezTo>
                    <a:pt x="209073" y="23996"/>
                    <a:pt x="209949" y="24044"/>
                    <a:pt x="210813" y="24044"/>
                  </a:cubicBezTo>
                  <a:cubicBezTo>
                    <a:pt x="212278" y="24044"/>
                    <a:pt x="213711" y="23905"/>
                    <a:pt x="215145" y="23626"/>
                  </a:cubicBezTo>
                  <a:cubicBezTo>
                    <a:pt x="217186" y="23229"/>
                    <a:pt x="219183" y="22554"/>
                    <a:pt x="221255" y="21563"/>
                  </a:cubicBezTo>
                  <a:cubicBezTo>
                    <a:pt x="225111" y="19716"/>
                    <a:pt x="228539" y="17109"/>
                    <a:pt x="232169" y="14346"/>
                  </a:cubicBezTo>
                  <a:cubicBezTo>
                    <a:pt x="235607" y="11731"/>
                    <a:pt x="239157" y="9033"/>
                    <a:pt x="243131" y="7008"/>
                  </a:cubicBezTo>
                  <a:cubicBezTo>
                    <a:pt x="245385" y="5858"/>
                    <a:pt x="247800" y="4663"/>
                    <a:pt x="250360" y="3807"/>
                  </a:cubicBezTo>
                  <a:cubicBezTo>
                    <a:pt x="254762" y="2339"/>
                    <a:pt x="259357" y="1595"/>
                    <a:pt x="264016" y="1595"/>
                  </a:cubicBezTo>
                  <a:lnTo>
                    <a:pt x="264026" y="1595"/>
                  </a:lnTo>
                  <a:cubicBezTo>
                    <a:pt x="267748" y="1595"/>
                    <a:pt x="271524" y="2067"/>
                    <a:pt x="275240" y="2998"/>
                  </a:cubicBezTo>
                  <a:cubicBezTo>
                    <a:pt x="278549" y="3827"/>
                    <a:pt x="281205" y="4877"/>
                    <a:pt x="282849" y="5606"/>
                  </a:cubicBezTo>
                  <a:cubicBezTo>
                    <a:pt x="284633" y="6404"/>
                    <a:pt x="285639" y="7008"/>
                    <a:pt x="285650" y="7015"/>
                  </a:cubicBezTo>
                  <a:lnTo>
                    <a:pt x="285693" y="6939"/>
                  </a:lnTo>
                  <a:cubicBezTo>
                    <a:pt x="285688" y="6934"/>
                    <a:pt x="284670" y="6328"/>
                    <a:pt x="282887" y="5530"/>
                  </a:cubicBezTo>
                  <a:cubicBezTo>
                    <a:pt x="281243" y="4798"/>
                    <a:pt x="278581" y="3748"/>
                    <a:pt x="275261" y="2918"/>
                  </a:cubicBezTo>
                  <a:cubicBezTo>
                    <a:pt x="271539" y="1981"/>
                    <a:pt x="267753" y="1509"/>
                    <a:pt x="264026" y="1509"/>
                  </a:cubicBezTo>
                  <a:lnTo>
                    <a:pt x="264016" y="1509"/>
                  </a:lnTo>
                  <a:cubicBezTo>
                    <a:pt x="259347" y="1509"/>
                    <a:pt x="254747" y="2260"/>
                    <a:pt x="250333" y="3726"/>
                  </a:cubicBezTo>
                  <a:cubicBezTo>
                    <a:pt x="247768" y="4583"/>
                    <a:pt x="245348" y="5777"/>
                    <a:pt x="243094" y="6929"/>
                  </a:cubicBezTo>
                  <a:cubicBezTo>
                    <a:pt x="239109" y="8963"/>
                    <a:pt x="235558" y="11662"/>
                    <a:pt x="232120" y="14276"/>
                  </a:cubicBezTo>
                  <a:cubicBezTo>
                    <a:pt x="225586" y="19243"/>
                    <a:pt x="219383" y="23957"/>
                    <a:pt x="210823" y="23957"/>
                  </a:cubicBezTo>
                  <a:cubicBezTo>
                    <a:pt x="209969" y="23957"/>
                    <a:pt x="209093" y="23910"/>
                    <a:pt x="208190" y="23812"/>
                  </a:cubicBezTo>
                  <a:cubicBezTo>
                    <a:pt x="204997" y="23471"/>
                    <a:pt x="201908" y="22501"/>
                    <a:pt x="198749" y="20856"/>
                  </a:cubicBezTo>
                  <a:cubicBezTo>
                    <a:pt x="195701" y="19267"/>
                    <a:pt x="192750" y="17650"/>
                    <a:pt x="189896" y="16086"/>
                  </a:cubicBezTo>
                  <a:cubicBezTo>
                    <a:pt x="184364" y="13044"/>
                    <a:pt x="179137" y="10174"/>
                    <a:pt x="173890" y="7920"/>
                  </a:cubicBezTo>
                  <a:cubicBezTo>
                    <a:pt x="171084" y="6709"/>
                    <a:pt x="168497" y="5772"/>
                    <a:pt x="165981" y="5060"/>
                  </a:cubicBezTo>
                  <a:cubicBezTo>
                    <a:pt x="163185" y="4262"/>
                    <a:pt x="160529" y="3748"/>
                    <a:pt x="157867" y="3491"/>
                  </a:cubicBezTo>
                  <a:cubicBezTo>
                    <a:pt x="156625" y="3370"/>
                    <a:pt x="155446" y="3309"/>
                    <a:pt x="154315" y="3309"/>
                  </a:cubicBezTo>
                  <a:cubicBezTo>
                    <a:pt x="152950" y="3309"/>
                    <a:pt x="151656" y="3398"/>
                    <a:pt x="150408" y="3577"/>
                  </a:cubicBezTo>
                  <a:cubicBezTo>
                    <a:pt x="148106" y="3898"/>
                    <a:pt x="145711" y="4680"/>
                    <a:pt x="143093" y="5960"/>
                  </a:cubicBezTo>
                  <a:cubicBezTo>
                    <a:pt x="140774" y="7089"/>
                    <a:pt x="138343" y="8589"/>
                    <a:pt x="135650" y="10532"/>
                  </a:cubicBezTo>
                  <a:cubicBezTo>
                    <a:pt x="130674" y="14126"/>
                    <a:pt x="125716" y="18624"/>
                    <a:pt x="120917" y="22977"/>
                  </a:cubicBezTo>
                  <a:cubicBezTo>
                    <a:pt x="116349" y="27117"/>
                    <a:pt x="112034" y="31031"/>
                    <a:pt x="108001" y="33913"/>
                  </a:cubicBezTo>
                  <a:cubicBezTo>
                    <a:pt x="105843" y="35455"/>
                    <a:pt x="103952" y="36568"/>
                    <a:pt x="102224" y="37313"/>
                  </a:cubicBezTo>
                  <a:cubicBezTo>
                    <a:pt x="100480" y="38063"/>
                    <a:pt x="98932" y="38434"/>
                    <a:pt x="97507" y="38434"/>
                  </a:cubicBezTo>
                  <a:cubicBezTo>
                    <a:pt x="97357" y="38434"/>
                    <a:pt x="97208" y="38430"/>
                    <a:pt x="97061" y="38421"/>
                  </a:cubicBezTo>
                  <a:cubicBezTo>
                    <a:pt x="96075" y="38367"/>
                    <a:pt x="95143" y="38122"/>
                    <a:pt x="94293" y="37693"/>
                  </a:cubicBezTo>
                  <a:cubicBezTo>
                    <a:pt x="93403" y="37249"/>
                    <a:pt x="92568" y="36590"/>
                    <a:pt x="91807" y="35733"/>
                  </a:cubicBezTo>
                  <a:cubicBezTo>
                    <a:pt x="89810" y="33473"/>
                    <a:pt x="87818" y="31026"/>
                    <a:pt x="85714" y="28429"/>
                  </a:cubicBezTo>
                  <a:cubicBezTo>
                    <a:pt x="83127" y="25243"/>
                    <a:pt x="80449" y="21944"/>
                    <a:pt x="77541" y="18758"/>
                  </a:cubicBezTo>
                  <a:cubicBezTo>
                    <a:pt x="74248" y="15137"/>
                    <a:pt x="71147" y="12203"/>
                    <a:pt x="68069" y="9788"/>
                  </a:cubicBezTo>
                  <a:cubicBezTo>
                    <a:pt x="66280" y="8385"/>
                    <a:pt x="64454" y="7127"/>
                    <a:pt x="62632" y="6039"/>
                  </a:cubicBezTo>
                  <a:cubicBezTo>
                    <a:pt x="60679" y="4872"/>
                    <a:pt x="58660" y="3866"/>
                    <a:pt x="56636" y="3041"/>
                  </a:cubicBezTo>
                  <a:cubicBezTo>
                    <a:pt x="54483" y="2168"/>
                    <a:pt x="52244" y="1472"/>
                    <a:pt x="49985" y="979"/>
                  </a:cubicBezTo>
                  <a:cubicBezTo>
                    <a:pt x="47602" y="454"/>
                    <a:pt x="45121" y="144"/>
                    <a:pt x="42605" y="43"/>
                  </a:cubicBezTo>
                  <a:cubicBezTo>
                    <a:pt x="41853" y="15"/>
                    <a:pt x="41080" y="1"/>
                    <a:pt x="402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38125" y="2550325"/>
              <a:ext cx="7142475" cy="986000"/>
            </a:xfrm>
            <a:custGeom>
              <a:avLst/>
              <a:gdLst/>
              <a:ahLst/>
              <a:cxnLst/>
              <a:rect l="l" t="t" r="r" b="b"/>
              <a:pathLst>
                <a:path w="285699" h="39440" extrusionOk="0">
                  <a:moveTo>
                    <a:pt x="263116" y="0"/>
                  </a:moveTo>
                  <a:cubicBezTo>
                    <a:pt x="258780" y="0"/>
                    <a:pt x="254515" y="726"/>
                    <a:pt x="250430" y="2157"/>
                  </a:cubicBezTo>
                  <a:cubicBezTo>
                    <a:pt x="247876" y="3057"/>
                    <a:pt x="245476" y="4321"/>
                    <a:pt x="243259" y="5553"/>
                  </a:cubicBezTo>
                  <a:cubicBezTo>
                    <a:pt x="239233" y="7792"/>
                    <a:pt x="235634" y="10913"/>
                    <a:pt x="232164" y="13928"/>
                  </a:cubicBezTo>
                  <a:cubicBezTo>
                    <a:pt x="228828" y="16820"/>
                    <a:pt x="225380" y="19813"/>
                    <a:pt x="221636" y="21917"/>
                  </a:cubicBezTo>
                  <a:cubicBezTo>
                    <a:pt x="219622" y="23053"/>
                    <a:pt x="217678" y="23851"/>
                    <a:pt x="215692" y="24365"/>
                  </a:cubicBezTo>
                  <a:cubicBezTo>
                    <a:pt x="213953" y="24813"/>
                    <a:pt x="212214" y="25039"/>
                    <a:pt x="210414" y="25039"/>
                  </a:cubicBezTo>
                  <a:cubicBezTo>
                    <a:pt x="209913" y="25039"/>
                    <a:pt x="209408" y="25021"/>
                    <a:pt x="208897" y="24986"/>
                  </a:cubicBezTo>
                  <a:cubicBezTo>
                    <a:pt x="205699" y="24777"/>
                    <a:pt x="202582" y="23894"/>
                    <a:pt x="199359" y="22287"/>
                  </a:cubicBezTo>
                  <a:cubicBezTo>
                    <a:pt x="196033" y="20627"/>
                    <a:pt x="192815" y="18919"/>
                    <a:pt x="189708" y="17275"/>
                  </a:cubicBezTo>
                  <a:cubicBezTo>
                    <a:pt x="184241" y="14378"/>
                    <a:pt x="179080" y="11642"/>
                    <a:pt x="173932" y="9462"/>
                  </a:cubicBezTo>
                  <a:cubicBezTo>
                    <a:pt x="171175" y="8294"/>
                    <a:pt x="168647" y="7384"/>
                    <a:pt x="166211" y="6672"/>
                  </a:cubicBezTo>
                  <a:cubicBezTo>
                    <a:pt x="163490" y="5884"/>
                    <a:pt x="160926" y="5360"/>
                    <a:pt x="158371" y="5066"/>
                  </a:cubicBezTo>
                  <a:cubicBezTo>
                    <a:pt x="156874" y="4894"/>
                    <a:pt x="155472" y="4809"/>
                    <a:pt x="154141" y="4809"/>
                  </a:cubicBezTo>
                  <a:cubicBezTo>
                    <a:pt x="153015" y="4809"/>
                    <a:pt x="151939" y="4870"/>
                    <a:pt x="150901" y="4991"/>
                  </a:cubicBezTo>
                  <a:cubicBezTo>
                    <a:pt x="149723" y="5130"/>
                    <a:pt x="148491" y="5402"/>
                    <a:pt x="147232" y="5794"/>
                  </a:cubicBezTo>
                  <a:cubicBezTo>
                    <a:pt x="146038" y="6163"/>
                    <a:pt x="144785" y="6662"/>
                    <a:pt x="143505" y="7261"/>
                  </a:cubicBezTo>
                  <a:cubicBezTo>
                    <a:pt x="141159" y="8370"/>
                    <a:pt x="138702" y="9853"/>
                    <a:pt x="135976" y="11786"/>
                  </a:cubicBezTo>
                  <a:cubicBezTo>
                    <a:pt x="130948" y="15369"/>
                    <a:pt x="125941" y="19878"/>
                    <a:pt x="121100" y="24231"/>
                  </a:cubicBezTo>
                  <a:cubicBezTo>
                    <a:pt x="116547" y="28328"/>
                    <a:pt x="112248" y="32199"/>
                    <a:pt x="108247" y="35021"/>
                  </a:cubicBezTo>
                  <a:cubicBezTo>
                    <a:pt x="106105" y="36536"/>
                    <a:pt x="104236" y="37619"/>
                    <a:pt x="102528" y="38331"/>
                  </a:cubicBezTo>
                  <a:cubicBezTo>
                    <a:pt x="100887" y="39020"/>
                    <a:pt x="99421" y="39357"/>
                    <a:pt x="98076" y="39357"/>
                  </a:cubicBezTo>
                  <a:cubicBezTo>
                    <a:pt x="97863" y="39357"/>
                    <a:pt x="97654" y="39349"/>
                    <a:pt x="97446" y="39332"/>
                  </a:cubicBezTo>
                  <a:cubicBezTo>
                    <a:pt x="96450" y="39252"/>
                    <a:pt x="95513" y="38968"/>
                    <a:pt x="94661" y="38491"/>
                  </a:cubicBezTo>
                  <a:cubicBezTo>
                    <a:pt x="93773" y="37999"/>
                    <a:pt x="92943" y="37270"/>
                    <a:pt x="92187" y="36338"/>
                  </a:cubicBezTo>
                  <a:cubicBezTo>
                    <a:pt x="90603" y="34363"/>
                    <a:pt x="89018" y="32275"/>
                    <a:pt x="87341" y="30063"/>
                  </a:cubicBezTo>
                  <a:cubicBezTo>
                    <a:pt x="84760" y="26657"/>
                    <a:pt x="82093" y="23133"/>
                    <a:pt x="79164" y="19717"/>
                  </a:cubicBezTo>
                  <a:cubicBezTo>
                    <a:pt x="75845" y="15839"/>
                    <a:pt x="72689" y="12702"/>
                    <a:pt x="69530" y="10125"/>
                  </a:cubicBezTo>
                  <a:cubicBezTo>
                    <a:pt x="67699" y="8632"/>
                    <a:pt x="65813" y="7293"/>
                    <a:pt x="63940" y="6148"/>
                  </a:cubicBezTo>
                  <a:cubicBezTo>
                    <a:pt x="61915" y="4910"/>
                    <a:pt x="59817" y="3850"/>
                    <a:pt x="57706" y="2999"/>
                  </a:cubicBezTo>
                  <a:cubicBezTo>
                    <a:pt x="55457" y="2088"/>
                    <a:pt x="53117" y="1381"/>
                    <a:pt x="50744" y="894"/>
                  </a:cubicBezTo>
                  <a:cubicBezTo>
                    <a:pt x="48238" y="380"/>
                    <a:pt x="45620" y="96"/>
                    <a:pt x="42958" y="48"/>
                  </a:cubicBezTo>
                  <a:cubicBezTo>
                    <a:pt x="42653" y="43"/>
                    <a:pt x="42344" y="41"/>
                    <a:pt x="42032" y="41"/>
                  </a:cubicBezTo>
                  <a:cubicBezTo>
                    <a:pt x="38387" y="41"/>
                    <a:pt x="34282" y="358"/>
                    <a:pt x="29822" y="980"/>
                  </a:cubicBezTo>
                  <a:cubicBezTo>
                    <a:pt x="25806" y="1542"/>
                    <a:pt x="21473" y="2356"/>
                    <a:pt x="16943" y="3395"/>
                  </a:cubicBezTo>
                  <a:cubicBezTo>
                    <a:pt x="13436" y="4203"/>
                    <a:pt x="9869" y="5135"/>
                    <a:pt x="6335" y="6163"/>
                  </a:cubicBezTo>
                  <a:cubicBezTo>
                    <a:pt x="3010" y="7127"/>
                    <a:pt x="798" y="7871"/>
                    <a:pt x="0" y="8145"/>
                  </a:cubicBezTo>
                  <a:lnTo>
                    <a:pt x="32" y="8225"/>
                  </a:lnTo>
                  <a:cubicBezTo>
                    <a:pt x="1013" y="7888"/>
                    <a:pt x="23863" y="128"/>
                    <a:pt x="42037" y="128"/>
                  </a:cubicBezTo>
                  <a:cubicBezTo>
                    <a:pt x="42343" y="128"/>
                    <a:pt x="42654" y="128"/>
                    <a:pt x="42958" y="133"/>
                  </a:cubicBezTo>
                  <a:cubicBezTo>
                    <a:pt x="52711" y="305"/>
                    <a:pt x="61386" y="3598"/>
                    <a:pt x="69476" y="10196"/>
                  </a:cubicBezTo>
                  <a:cubicBezTo>
                    <a:pt x="72631" y="12767"/>
                    <a:pt x="75780" y="15899"/>
                    <a:pt x="79100" y="19776"/>
                  </a:cubicBezTo>
                  <a:cubicBezTo>
                    <a:pt x="82024" y="23187"/>
                    <a:pt x="84696" y="26711"/>
                    <a:pt x="87271" y="30110"/>
                  </a:cubicBezTo>
                  <a:cubicBezTo>
                    <a:pt x="88954" y="32327"/>
                    <a:pt x="90533" y="34416"/>
                    <a:pt x="92123" y="36392"/>
                  </a:cubicBezTo>
                  <a:cubicBezTo>
                    <a:pt x="92879" y="37334"/>
                    <a:pt x="93719" y="38068"/>
                    <a:pt x="94619" y="38567"/>
                  </a:cubicBezTo>
                  <a:cubicBezTo>
                    <a:pt x="95481" y="39049"/>
                    <a:pt x="96434" y="39338"/>
                    <a:pt x="97436" y="39418"/>
                  </a:cubicBezTo>
                  <a:cubicBezTo>
                    <a:pt x="97644" y="39435"/>
                    <a:pt x="97859" y="39440"/>
                    <a:pt x="98072" y="39440"/>
                  </a:cubicBezTo>
                  <a:cubicBezTo>
                    <a:pt x="99433" y="39440"/>
                    <a:pt x="100906" y="39102"/>
                    <a:pt x="102560" y="38411"/>
                  </a:cubicBezTo>
                  <a:cubicBezTo>
                    <a:pt x="104274" y="37693"/>
                    <a:pt x="106154" y="36607"/>
                    <a:pt x="108296" y="35091"/>
                  </a:cubicBezTo>
                  <a:cubicBezTo>
                    <a:pt x="112301" y="32270"/>
                    <a:pt x="116601" y="28397"/>
                    <a:pt x="121154" y="24295"/>
                  </a:cubicBezTo>
                  <a:cubicBezTo>
                    <a:pt x="125994" y="19942"/>
                    <a:pt x="131001" y="15433"/>
                    <a:pt x="136030" y="11855"/>
                  </a:cubicBezTo>
                  <a:cubicBezTo>
                    <a:pt x="141722" y="7807"/>
                    <a:pt x="146589" y="5585"/>
                    <a:pt x="150911" y="5076"/>
                  </a:cubicBezTo>
                  <a:cubicBezTo>
                    <a:pt x="151943" y="4956"/>
                    <a:pt x="153013" y="4895"/>
                    <a:pt x="154135" y="4895"/>
                  </a:cubicBezTo>
                  <a:cubicBezTo>
                    <a:pt x="155464" y="4895"/>
                    <a:pt x="156865" y="4980"/>
                    <a:pt x="158361" y="5152"/>
                  </a:cubicBezTo>
                  <a:cubicBezTo>
                    <a:pt x="163190" y="5703"/>
                    <a:pt x="168128" y="7100"/>
                    <a:pt x="173900" y="9542"/>
                  </a:cubicBezTo>
                  <a:cubicBezTo>
                    <a:pt x="179047" y="11717"/>
                    <a:pt x="184204" y="14453"/>
                    <a:pt x="189666" y="17350"/>
                  </a:cubicBezTo>
                  <a:cubicBezTo>
                    <a:pt x="192777" y="19000"/>
                    <a:pt x="195990" y="20703"/>
                    <a:pt x="199322" y="22362"/>
                  </a:cubicBezTo>
                  <a:cubicBezTo>
                    <a:pt x="200976" y="23187"/>
                    <a:pt x="202647" y="23835"/>
                    <a:pt x="204280" y="24285"/>
                  </a:cubicBezTo>
                  <a:cubicBezTo>
                    <a:pt x="205806" y="24707"/>
                    <a:pt x="207354" y="24970"/>
                    <a:pt x="208890" y="25072"/>
                  </a:cubicBezTo>
                  <a:cubicBezTo>
                    <a:pt x="209403" y="25107"/>
                    <a:pt x="209909" y="25125"/>
                    <a:pt x="210411" y="25125"/>
                  </a:cubicBezTo>
                  <a:cubicBezTo>
                    <a:pt x="212218" y="25125"/>
                    <a:pt x="213965" y="24899"/>
                    <a:pt x="215713" y="24450"/>
                  </a:cubicBezTo>
                  <a:cubicBezTo>
                    <a:pt x="217711" y="23931"/>
                    <a:pt x="219660" y="23133"/>
                    <a:pt x="221678" y="21993"/>
                  </a:cubicBezTo>
                  <a:cubicBezTo>
                    <a:pt x="225427" y="19883"/>
                    <a:pt x="228882" y="16889"/>
                    <a:pt x="232217" y="13993"/>
                  </a:cubicBezTo>
                  <a:cubicBezTo>
                    <a:pt x="235687" y="10978"/>
                    <a:pt x="239280" y="7866"/>
                    <a:pt x="243302" y="5627"/>
                  </a:cubicBezTo>
                  <a:cubicBezTo>
                    <a:pt x="245514" y="4396"/>
                    <a:pt x="247913" y="3133"/>
                    <a:pt x="250462" y="2238"/>
                  </a:cubicBezTo>
                  <a:cubicBezTo>
                    <a:pt x="254536" y="810"/>
                    <a:pt x="258792" y="85"/>
                    <a:pt x="263121" y="85"/>
                  </a:cubicBezTo>
                  <a:cubicBezTo>
                    <a:pt x="263419" y="85"/>
                    <a:pt x="263717" y="89"/>
                    <a:pt x="264016" y="96"/>
                  </a:cubicBezTo>
                  <a:cubicBezTo>
                    <a:pt x="267727" y="182"/>
                    <a:pt x="271497" y="792"/>
                    <a:pt x="275219" y="1917"/>
                  </a:cubicBezTo>
                  <a:cubicBezTo>
                    <a:pt x="278528" y="2913"/>
                    <a:pt x="281190" y="4139"/>
                    <a:pt x="282839" y="4991"/>
                  </a:cubicBezTo>
                  <a:cubicBezTo>
                    <a:pt x="284622" y="5916"/>
                    <a:pt x="285639" y="6613"/>
                    <a:pt x="285650" y="6618"/>
                  </a:cubicBezTo>
                  <a:lnTo>
                    <a:pt x="285699" y="6549"/>
                  </a:lnTo>
                  <a:cubicBezTo>
                    <a:pt x="285688" y="6544"/>
                    <a:pt x="284670" y="5842"/>
                    <a:pt x="282876" y="4915"/>
                  </a:cubicBezTo>
                  <a:cubicBezTo>
                    <a:pt x="281227" y="4064"/>
                    <a:pt x="278561" y="2832"/>
                    <a:pt x="275246" y="1836"/>
                  </a:cubicBezTo>
                  <a:cubicBezTo>
                    <a:pt x="271519" y="706"/>
                    <a:pt x="267743" y="96"/>
                    <a:pt x="264021" y="11"/>
                  </a:cubicBezTo>
                  <a:cubicBezTo>
                    <a:pt x="263719" y="4"/>
                    <a:pt x="263417" y="0"/>
                    <a:pt x="2631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38125" y="2508925"/>
              <a:ext cx="7142475" cy="1047475"/>
            </a:xfrm>
            <a:custGeom>
              <a:avLst/>
              <a:gdLst/>
              <a:ahLst/>
              <a:cxnLst/>
              <a:rect l="l" t="t" r="r" b="b"/>
              <a:pathLst>
                <a:path w="285699" h="41899" extrusionOk="0">
                  <a:moveTo>
                    <a:pt x="262394" y="1"/>
                  </a:moveTo>
                  <a:cubicBezTo>
                    <a:pt x="258331" y="1"/>
                    <a:pt x="254343" y="709"/>
                    <a:pt x="250526" y="2117"/>
                  </a:cubicBezTo>
                  <a:cubicBezTo>
                    <a:pt x="247859" y="3101"/>
                    <a:pt x="245333" y="4547"/>
                    <a:pt x="243425" y="5699"/>
                  </a:cubicBezTo>
                  <a:cubicBezTo>
                    <a:pt x="239394" y="8135"/>
                    <a:pt x="235795" y="11670"/>
                    <a:pt x="232313" y="15081"/>
                  </a:cubicBezTo>
                  <a:cubicBezTo>
                    <a:pt x="229095" y="18240"/>
                    <a:pt x="225765" y="21507"/>
                    <a:pt x="222107" y="23884"/>
                  </a:cubicBezTo>
                  <a:cubicBezTo>
                    <a:pt x="220142" y="25164"/>
                    <a:pt x="218240" y="26091"/>
                    <a:pt x="216292" y="26722"/>
                  </a:cubicBezTo>
                  <a:cubicBezTo>
                    <a:pt x="214263" y="27378"/>
                    <a:pt x="212229" y="27698"/>
                    <a:pt x="210096" y="27698"/>
                  </a:cubicBezTo>
                  <a:cubicBezTo>
                    <a:pt x="209933" y="27698"/>
                    <a:pt x="209768" y="27696"/>
                    <a:pt x="209603" y="27692"/>
                  </a:cubicBezTo>
                  <a:cubicBezTo>
                    <a:pt x="206406" y="27611"/>
                    <a:pt x="203257" y="26813"/>
                    <a:pt x="199975" y="25244"/>
                  </a:cubicBezTo>
                  <a:cubicBezTo>
                    <a:pt x="196327" y="23499"/>
                    <a:pt x="192815" y="21699"/>
                    <a:pt x="189414" y="19964"/>
                  </a:cubicBezTo>
                  <a:cubicBezTo>
                    <a:pt x="184043" y="17211"/>
                    <a:pt x="178966" y="14609"/>
                    <a:pt x="173932" y="12515"/>
                  </a:cubicBezTo>
                  <a:cubicBezTo>
                    <a:pt x="171240" y="11391"/>
                    <a:pt x="168781" y="10508"/>
                    <a:pt x="166414" y="9806"/>
                  </a:cubicBezTo>
                  <a:cubicBezTo>
                    <a:pt x="163785" y="9030"/>
                    <a:pt x="161317" y="8494"/>
                    <a:pt x="158880" y="8173"/>
                  </a:cubicBezTo>
                  <a:cubicBezTo>
                    <a:pt x="157109" y="7938"/>
                    <a:pt x="155476" y="7822"/>
                    <a:pt x="153946" y="7822"/>
                  </a:cubicBezTo>
                  <a:cubicBezTo>
                    <a:pt x="153065" y="7822"/>
                    <a:pt x="152218" y="7861"/>
                    <a:pt x="151399" y="7937"/>
                  </a:cubicBezTo>
                  <a:cubicBezTo>
                    <a:pt x="150210" y="8049"/>
                    <a:pt x="148957" y="8296"/>
                    <a:pt x="147688" y="8671"/>
                  </a:cubicBezTo>
                  <a:cubicBezTo>
                    <a:pt x="146477" y="9025"/>
                    <a:pt x="145214" y="9500"/>
                    <a:pt x="143917" y="10090"/>
                  </a:cubicBezTo>
                  <a:cubicBezTo>
                    <a:pt x="141545" y="11171"/>
                    <a:pt x="139055" y="12639"/>
                    <a:pt x="136302" y="14566"/>
                  </a:cubicBezTo>
                  <a:cubicBezTo>
                    <a:pt x="131216" y="18133"/>
                    <a:pt x="126166" y="22648"/>
                    <a:pt x="121277" y="27011"/>
                  </a:cubicBezTo>
                  <a:cubicBezTo>
                    <a:pt x="116747" y="31066"/>
                    <a:pt x="112462" y="34889"/>
                    <a:pt x="108494" y="37658"/>
                  </a:cubicBezTo>
                  <a:cubicBezTo>
                    <a:pt x="104450" y="40479"/>
                    <a:pt x="101283" y="41816"/>
                    <a:pt x="98616" y="41816"/>
                  </a:cubicBezTo>
                  <a:cubicBezTo>
                    <a:pt x="98348" y="41816"/>
                    <a:pt x="98085" y="41802"/>
                    <a:pt x="97827" y="41776"/>
                  </a:cubicBezTo>
                  <a:cubicBezTo>
                    <a:pt x="96819" y="41669"/>
                    <a:pt x="95882" y="41348"/>
                    <a:pt x="95032" y="40822"/>
                  </a:cubicBezTo>
                  <a:cubicBezTo>
                    <a:pt x="94137" y="40276"/>
                    <a:pt x="93312" y="39484"/>
                    <a:pt x="92573" y="38471"/>
                  </a:cubicBezTo>
                  <a:cubicBezTo>
                    <a:pt x="91364" y="36817"/>
                    <a:pt x="90153" y="35103"/>
                    <a:pt x="88873" y="33288"/>
                  </a:cubicBezTo>
                  <a:cubicBezTo>
                    <a:pt x="86319" y="29657"/>
                    <a:pt x="83668" y="25903"/>
                    <a:pt x="80733" y="22251"/>
                  </a:cubicBezTo>
                  <a:cubicBezTo>
                    <a:pt x="77397" y="18101"/>
                    <a:pt x="74206" y="14749"/>
                    <a:pt x="70976" y="12006"/>
                  </a:cubicBezTo>
                  <a:cubicBezTo>
                    <a:pt x="69102" y="10417"/>
                    <a:pt x="67169" y="8998"/>
                    <a:pt x="65230" y="7782"/>
                  </a:cubicBezTo>
                  <a:cubicBezTo>
                    <a:pt x="63141" y="6475"/>
                    <a:pt x="60973" y="5362"/>
                    <a:pt x="58777" y="4478"/>
                  </a:cubicBezTo>
                  <a:cubicBezTo>
                    <a:pt x="56438" y="3530"/>
                    <a:pt x="53989" y="2807"/>
                    <a:pt x="51505" y="2330"/>
                  </a:cubicBezTo>
                  <a:cubicBezTo>
                    <a:pt x="48932" y="1831"/>
                    <a:pt x="46232" y="1580"/>
                    <a:pt x="43483" y="1580"/>
                  </a:cubicBezTo>
                  <a:cubicBezTo>
                    <a:pt x="43428" y="1580"/>
                    <a:pt x="43372" y="1581"/>
                    <a:pt x="43317" y="1581"/>
                  </a:cubicBezTo>
                  <a:cubicBezTo>
                    <a:pt x="39365" y="1603"/>
                    <a:pt x="34846" y="2014"/>
                    <a:pt x="29881" y="2807"/>
                  </a:cubicBezTo>
                  <a:cubicBezTo>
                    <a:pt x="25796" y="3455"/>
                    <a:pt x="21383" y="4366"/>
                    <a:pt x="16762" y="5511"/>
                  </a:cubicBezTo>
                  <a:cubicBezTo>
                    <a:pt x="8863" y="7466"/>
                    <a:pt x="2410" y="9597"/>
                    <a:pt x="0" y="10422"/>
                  </a:cubicBezTo>
                  <a:lnTo>
                    <a:pt x="32" y="10503"/>
                  </a:lnTo>
                  <a:cubicBezTo>
                    <a:pt x="2437" y="9678"/>
                    <a:pt x="8890" y="7547"/>
                    <a:pt x="16782" y="5597"/>
                  </a:cubicBezTo>
                  <a:cubicBezTo>
                    <a:pt x="27135" y="3032"/>
                    <a:pt x="36067" y="1709"/>
                    <a:pt x="43317" y="1667"/>
                  </a:cubicBezTo>
                  <a:lnTo>
                    <a:pt x="43478" y="1667"/>
                  </a:lnTo>
                  <a:cubicBezTo>
                    <a:pt x="66478" y="1667"/>
                    <a:pt x="78853" y="19225"/>
                    <a:pt x="88803" y="33341"/>
                  </a:cubicBezTo>
                  <a:cubicBezTo>
                    <a:pt x="90083" y="35152"/>
                    <a:pt x="91293" y="36865"/>
                    <a:pt x="92503" y="38525"/>
                  </a:cubicBezTo>
                  <a:cubicBezTo>
                    <a:pt x="93248" y="39542"/>
                    <a:pt x="94083" y="40340"/>
                    <a:pt x="94983" y="40898"/>
                  </a:cubicBezTo>
                  <a:cubicBezTo>
                    <a:pt x="95850" y="41427"/>
                    <a:pt x="96799" y="41754"/>
                    <a:pt x="97815" y="41862"/>
                  </a:cubicBezTo>
                  <a:cubicBezTo>
                    <a:pt x="98079" y="41887"/>
                    <a:pt x="98346" y="41899"/>
                    <a:pt x="98613" y="41899"/>
                  </a:cubicBezTo>
                  <a:cubicBezTo>
                    <a:pt x="99904" y="41899"/>
                    <a:pt x="101302" y="41588"/>
                    <a:pt x="102866" y="40956"/>
                  </a:cubicBezTo>
                  <a:cubicBezTo>
                    <a:pt x="104558" y="40271"/>
                    <a:pt x="106416" y="39215"/>
                    <a:pt x="108542" y="37727"/>
                  </a:cubicBezTo>
                  <a:cubicBezTo>
                    <a:pt x="112516" y="34959"/>
                    <a:pt x="116799" y="31130"/>
                    <a:pt x="121335" y="27075"/>
                  </a:cubicBezTo>
                  <a:cubicBezTo>
                    <a:pt x="126219" y="22712"/>
                    <a:pt x="131269" y="18202"/>
                    <a:pt x="136351" y="14636"/>
                  </a:cubicBezTo>
                  <a:cubicBezTo>
                    <a:pt x="142113" y="10599"/>
                    <a:pt x="147039" y="8435"/>
                    <a:pt x="151409" y="8022"/>
                  </a:cubicBezTo>
                  <a:cubicBezTo>
                    <a:pt x="152224" y="7946"/>
                    <a:pt x="153068" y="7908"/>
                    <a:pt x="153946" y="7908"/>
                  </a:cubicBezTo>
                  <a:cubicBezTo>
                    <a:pt x="155472" y="7908"/>
                    <a:pt x="157101" y="8024"/>
                    <a:pt x="158870" y="8259"/>
                  </a:cubicBezTo>
                  <a:cubicBezTo>
                    <a:pt x="163480" y="8864"/>
                    <a:pt x="168257" y="10239"/>
                    <a:pt x="173900" y="12591"/>
                  </a:cubicBezTo>
                  <a:cubicBezTo>
                    <a:pt x="178929" y="14690"/>
                    <a:pt x="184006" y="17287"/>
                    <a:pt x="189377" y="20039"/>
                  </a:cubicBezTo>
                  <a:cubicBezTo>
                    <a:pt x="192777" y="21780"/>
                    <a:pt x="196290" y="23580"/>
                    <a:pt x="199937" y="25325"/>
                  </a:cubicBezTo>
                  <a:cubicBezTo>
                    <a:pt x="201624" y="26128"/>
                    <a:pt x="203311" y="26739"/>
                    <a:pt x="204960" y="27146"/>
                  </a:cubicBezTo>
                  <a:cubicBezTo>
                    <a:pt x="206502" y="27525"/>
                    <a:pt x="208066" y="27740"/>
                    <a:pt x="209603" y="27777"/>
                  </a:cubicBezTo>
                  <a:cubicBezTo>
                    <a:pt x="209772" y="27781"/>
                    <a:pt x="209941" y="27783"/>
                    <a:pt x="210109" y="27783"/>
                  </a:cubicBezTo>
                  <a:cubicBezTo>
                    <a:pt x="212246" y="27783"/>
                    <a:pt x="214282" y="27463"/>
                    <a:pt x="216319" y="26803"/>
                  </a:cubicBezTo>
                  <a:cubicBezTo>
                    <a:pt x="218272" y="26171"/>
                    <a:pt x="220185" y="25239"/>
                    <a:pt x="222155" y="23959"/>
                  </a:cubicBezTo>
                  <a:cubicBezTo>
                    <a:pt x="225818" y="21576"/>
                    <a:pt x="229154" y="18304"/>
                    <a:pt x="232372" y="15145"/>
                  </a:cubicBezTo>
                  <a:cubicBezTo>
                    <a:pt x="235848" y="11734"/>
                    <a:pt x="239446" y="8205"/>
                    <a:pt x="243474" y="5773"/>
                  </a:cubicBezTo>
                  <a:cubicBezTo>
                    <a:pt x="245375" y="4623"/>
                    <a:pt x="247897" y="3177"/>
                    <a:pt x="250558" y="2196"/>
                  </a:cubicBezTo>
                  <a:cubicBezTo>
                    <a:pt x="254366" y="794"/>
                    <a:pt x="258340" y="87"/>
                    <a:pt x="262392" y="87"/>
                  </a:cubicBezTo>
                  <a:cubicBezTo>
                    <a:pt x="262934" y="87"/>
                    <a:pt x="263477" y="99"/>
                    <a:pt x="264021" y="125"/>
                  </a:cubicBezTo>
                  <a:cubicBezTo>
                    <a:pt x="267716" y="296"/>
                    <a:pt x="271475" y="1045"/>
                    <a:pt x="275197" y="2357"/>
                  </a:cubicBezTo>
                  <a:cubicBezTo>
                    <a:pt x="278507" y="3524"/>
                    <a:pt x="281173" y="4927"/>
                    <a:pt x="282822" y="5902"/>
                  </a:cubicBezTo>
                  <a:cubicBezTo>
                    <a:pt x="284616" y="6957"/>
                    <a:pt x="285639" y="7745"/>
                    <a:pt x="285645" y="7750"/>
                  </a:cubicBezTo>
                  <a:lnTo>
                    <a:pt x="285699" y="7685"/>
                  </a:lnTo>
                  <a:cubicBezTo>
                    <a:pt x="285688" y="7675"/>
                    <a:pt x="284665" y="6887"/>
                    <a:pt x="282871" y="5827"/>
                  </a:cubicBezTo>
                  <a:cubicBezTo>
                    <a:pt x="281216" y="4858"/>
                    <a:pt x="278544" y="3449"/>
                    <a:pt x="275229" y="2277"/>
                  </a:cubicBezTo>
                  <a:cubicBezTo>
                    <a:pt x="271497" y="965"/>
                    <a:pt x="267733" y="209"/>
                    <a:pt x="264026" y="39"/>
                  </a:cubicBezTo>
                  <a:cubicBezTo>
                    <a:pt x="263481" y="13"/>
                    <a:pt x="262936" y="1"/>
                    <a:pt x="26239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38125" y="2467175"/>
              <a:ext cx="7142600" cy="1109575"/>
            </a:xfrm>
            <a:custGeom>
              <a:avLst/>
              <a:gdLst/>
              <a:ahLst/>
              <a:cxnLst/>
              <a:rect l="l" t="t" r="r" b="b"/>
              <a:pathLst>
                <a:path w="285704" h="44383" extrusionOk="0">
                  <a:moveTo>
                    <a:pt x="261792" y="1"/>
                  </a:moveTo>
                  <a:cubicBezTo>
                    <a:pt x="257961" y="1"/>
                    <a:pt x="254216" y="703"/>
                    <a:pt x="250628" y="2089"/>
                  </a:cubicBezTo>
                  <a:cubicBezTo>
                    <a:pt x="248513" y="2908"/>
                    <a:pt x="246280" y="4108"/>
                    <a:pt x="243597" y="5858"/>
                  </a:cubicBezTo>
                  <a:cubicBezTo>
                    <a:pt x="241798" y="7037"/>
                    <a:pt x="239928" y="8579"/>
                    <a:pt x="237889" y="10571"/>
                  </a:cubicBezTo>
                  <a:cubicBezTo>
                    <a:pt x="236073" y="12349"/>
                    <a:pt x="234280" y="14319"/>
                    <a:pt x="232550" y="16226"/>
                  </a:cubicBezTo>
                  <a:cubicBezTo>
                    <a:pt x="226295" y="23112"/>
                    <a:pt x="219831" y="30230"/>
                    <a:pt x="210310" y="30406"/>
                  </a:cubicBezTo>
                  <a:cubicBezTo>
                    <a:pt x="210200" y="30408"/>
                    <a:pt x="210089" y="30409"/>
                    <a:pt x="209978" y="30409"/>
                  </a:cubicBezTo>
                  <a:cubicBezTo>
                    <a:pt x="208553" y="30409"/>
                    <a:pt x="207102" y="30248"/>
                    <a:pt x="205662" y="29941"/>
                  </a:cubicBezTo>
                  <a:cubicBezTo>
                    <a:pt x="204001" y="29576"/>
                    <a:pt x="202298" y="28997"/>
                    <a:pt x="200590" y="28216"/>
                  </a:cubicBezTo>
                  <a:cubicBezTo>
                    <a:pt x="196579" y="26384"/>
                    <a:pt x="192735" y="24478"/>
                    <a:pt x="189013" y="22636"/>
                  </a:cubicBezTo>
                  <a:cubicBezTo>
                    <a:pt x="183749" y="20028"/>
                    <a:pt x="178779" y="17571"/>
                    <a:pt x="173885" y="15562"/>
                  </a:cubicBezTo>
                  <a:cubicBezTo>
                    <a:pt x="171265" y="14486"/>
                    <a:pt x="168883" y="13629"/>
                    <a:pt x="166607" y="12944"/>
                  </a:cubicBezTo>
                  <a:cubicBezTo>
                    <a:pt x="164068" y="12178"/>
                    <a:pt x="161707" y="11637"/>
                    <a:pt x="159384" y="11288"/>
                  </a:cubicBezTo>
                  <a:cubicBezTo>
                    <a:pt x="157348" y="10982"/>
                    <a:pt x="155503" y="10833"/>
                    <a:pt x="153795" y="10833"/>
                  </a:cubicBezTo>
                  <a:cubicBezTo>
                    <a:pt x="153143" y="10833"/>
                    <a:pt x="152512" y="10855"/>
                    <a:pt x="151897" y="10898"/>
                  </a:cubicBezTo>
                  <a:cubicBezTo>
                    <a:pt x="150692" y="10984"/>
                    <a:pt x="149428" y="11209"/>
                    <a:pt x="148143" y="11556"/>
                  </a:cubicBezTo>
                  <a:cubicBezTo>
                    <a:pt x="146922" y="11894"/>
                    <a:pt x="145637" y="12354"/>
                    <a:pt x="144330" y="12927"/>
                  </a:cubicBezTo>
                  <a:cubicBezTo>
                    <a:pt x="141930" y="13987"/>
                    <a:pt x="139414" y="15438"/>
                    <a:pt x="136629" y="17361"/>
                  </a:cubicBezTo>
                  <a:cubicBezTo>
                    <a:pt x="131483" y="20912"/>
                    <a:pt x="126386" y="25431"/>
                    <a:pt x="121453" y="29806"/>
                  </a:cubicBezTo>
                  <a:cubicBezTo>
                    <a:pt x="116939" y="33806"/>
                    <a:pt x="112671" y="37593"/>
                    <a:pt x="108740" y="40302"/>
                  </a:cubicBezTo>
                  <a:cubicBezTo>
                    <a:pt x="104817" y="43011"/>
                    <a:pt x="101736" y="44298"/>
                    <a:pt x="99147" y="44298"/>
                  </a:cubicBezTo>
                  <a:cubicBezTo>
                    <a:pt x="98824" y="44298"/>
                    <a:pt x="98509" y="44278"/>
                    <a:pt x="98201" y="44238"/>
                  </a:cubicBezTo>
                  <a:cubicBezTo>
                    <a:pt x="97189" y="44110"/>
                    <a:pt x="96247" y="43750"/>
                    <a:pt x="95395" y="43172"/>
                  </a:cubicBezTo>
                  <a:cubicBezTo>
                    <a:pt x="94506" y="42573"/>
                    <a:pt x="93682" y="41716"/>
                    <a:pt x="92953" y="40618"/>
                  </a:cubicBezTo>
                  <a:cubicBezTo>
                    <a:pt x="92086" y="39323"/>
                    <a:pt x="91223" y="38005"/>
                    <a:pt x="90313" y="36607"/>
                  </a:cubicBezTo>
                  <a:cubicBezTo>
                    <a:pt x="87791" y="32741"/>
                    <a:pt x="85178" y="28745"/>
                    <a:pt x="82244" y="24847"/>
                  </a:cubicBezTo>
                  <a:cubicBezTo>
                    <a:pt x="78907" y="20408"/>
                    <a:pt x="75684" y="16837"/>
                    <a:pt x="72395" y="13918"/>
                  </a:cubicBezTo>
                  <a:cubicBezTo>
                    <a:pt x="70489" y="12220"/>
                    <a:pt x="68507" y="10715"/>
                    <a:pt x="66515" y="9435"/>
                  </a:cubicBezTo>
                  <a:cubicBezTo>
                    <a:pt x="64368" y="8054"/>
                    <a:pt x="62125" y="6887"/>
                    <a:pt x="59849" y="5960"/>
                  </a:cubicBezTo>
                  <a:cubicBezTo>
                    <a:pt x="57417" y="4981"/>
                    <a:pt x="54868" y="4242"/>
                    <a:pt x="52271" y="3770"/>
                  </a:cubicBezTo>
                  <a:cubicBezTo>
                    <a:pt x="49859" y="3333"/>
                    <a:pt x="47336" y="3115"/>
                    <a:pt x="44753" y="3115"/>
                  </a:cubicBezTo>
                  <a:cubicBezTo>
                    <a:pt x="44393" y="3115"/>
                    <a:pt x="44032" y="3119"/>
                    <a:pt x="43670" y="3127"/>
                  </a:cubicBezTo>
                  <a:cubicBezTo>
                    <a:pt x="39740" y="3229"/>
                    <a:pt x="35242" y="3716"/>
                    <a:pt x="30309" y="4584"/>
                  </a:cubicBezTo>
                  <a:cubicBezTo>
                    <a:pt x="26251" y="5297"/>
                    <a:pt x="21849" y="6266"/>
                    <a:pt x="17239" y="7465"/>
                  </a:cubicBezTo>
                  <a:cubicBezTo>
                    <a:pt x="9088" y="9591"/>
                    <a:pt x="2491" y="11862"/>
                    <a:pt x="321" y="12606"/>
                  </a:cubicBezTo>
                  <a:cubicBezTo>
                    <a:pt x="203" y="12648"/>
                    <a:pt x="96" y="12687"/>
                    <a:pt x="0" y="12719"/>
                  </a:cubicBezTo>
                  <a:lnTo>
                    <a:pt x="32" y="12799"/>
                  </a:lnTo>
                  <a:cubicBezTo>
                    <a:pt x="123" y="12766"/>
                    <a:pt x="230" y="12729"/>
                    <a:pt x="348" y="12687"/>
                  </a:cubicBezTo>
                  <a:cubicBezTo>
                    <a:pt x="17276" y="6865"/>
                    <a:pt x="32666" y="3498"/>
                    <a:pt x="43676" y="3213"/>
                  </a:cubicBezTo>
                  <a:cubicBezTo>
                    <a:pt x="44046" y="3202"/>
                    <a:pt x="44409" y="3197"/>
                    <a:pt x="44768" y="3197"/>
                  </a:cubicBezTo>
                  <a:cubicBezTo>
                    <a:pt x="68384" y="3197"/>
                    <a:pt x="80492" y="21726"/>
                    <a:pt x="90244" y="36656"/>
                  </a:cubicBezTo>
                  <a:cubicBezTo>
                    <a:pt x="91154" y="38048"/>
                    <a:pt x="92016" y="39370"/>
                    <a:pt x="92884" y="40666"/>
                  </a:cubicBezTo>
                  <a:cubicBezTo>
                    <a:pt x="93618" y="41770"/>
                    <a:pt x="94448" y="42637"/>
                    <a:pt x="95348" y="43248"/>
                  </a:cubicBezTo>
                  <a:cubicBezTo>
                    <a:pt x="96209" y="43826"/>
                    <a:pt x="97168" y="44190"/>
                    <a:pt x="98191" y="44323"/>
                  </a:cubicBezTo>
                  <a:cubicBezTo>
                    <a:pt x="98502" y="44361"/>
                    <a:pt x="98818" y="44382"/>
                    <a:pt x="99139" y="44382"/>
                  </a:cubicBezTo>
                  <a:cubicBezTo>
                    <a:pt x="100360" y="44382"/>
                    <a:pt x="101688" y="44098"/>
                    <a:pt x="103166" y="43515"/>
                  </a:cubicBezTo>
                  <a:cubicBezTo>
                    <a:pt x="104836" y="42857"/>
                    <a:pt x="106678" y="41829"/>
                    <a:pt x="108788" y="40371"/>
                  </a:cubicBezTo>
                  <a:cubicBezTo>
                    <a:pt x="112724" y="37657"/>
                    <a:pt x="116992" y="33876"/>
                    <a:pt x="121512" y="29870"/>
                  </a:cubicBezTo>
                  <a:cubicBezTo>
                    <a:pt x="126438" y="25500"/>
                    <a:pt x="131537" y="20976"/>
                    <a:pt x="136678" y="17430"/>
                  </a:cubicBezTo>
                  <a:cubicBezTo>
                    <a:pt x="142504" y="13404"/>
                    <a:pt x="147484" y="11299"/>
                    <a:pt x="151902" y="10984"/>
                  </a:cubicBezTo>
                  <a:cubicBezTo>
                    <a:pt x="152516" y="10941"/>
                    <a:pt x="153146" y="10919"/>
                    <a:pt x="153796" y="10919"/>
                  </a:cubicBezTo>
                  <a:cubicBezTo>
                    <a:pt x="155500" y="10919"/>
                    <a:pt x="157341" y="11068"/>
                    <a:pt x="159372" y="11375"/>
                  </a:cubicBezTo>
                  <a:cubicBezTo>
                    <a:pt x="163758" y="12033"/>
                    <a:pt x="168363" y="13387"/>
                    <a:pt x="173853" y="15643"/>
                  </a:cubicBezTo>
                  <a:cubicBezTo>
                    <a:pt x="178747" y="17645"/>
                    <a:pt x="183717" y="20109"/>
                    <a:pt x="188976" y="22711"/>
                  </a:cubicBezTo>
                  <a:cubicBezTo>
                    <a:pt x="192696" y="24553"/>
                    <a:pt x="196547" y="26459"/>
                    <a:pt x="200553" y="28296"/>
                  </a:cubicBezTo>
                  <a:cubicBezTo>
                    <a:pt x="202266" y="29078"/>
                    <a:pt x="203981" y="29662"/>
                    <a:pt x="205640" y="30020"/>
                  </a:cubicBezTo>
                  <a:cubicBezTo>
                    <a:pt x="207091" y="30334"/>
                    <a:pt x="208547" y="30495"/>
                    <a:pt x="209978" y="30495"/>
                  </a:cubicBezTo>
                  <a:cubicBezTo>
                    <a:pt x="210089" y="30495"/>
                    <a:pt x="210200" y="30494"/>
                    <a:pt x="210310" y="30492"/>
                  </a:cubicBezTo>
                  <a:cubicBezTo>
                    <a:pt x="212607" y="30448"/>
                    <a:pt x="214776" y="30020"/>
                    <a:pt x="216939" y="29175"/>
                  </a:cubicBezTo>
                  <a:cubicBezTo>
                    <a:pt x="218867" y="28424"/>
                    <a:pt x="220741" y="27364"/>
                    <a:pt x="222674" y="25935"/>
                  </a:cubicBezTo>
                  <a:cubicBezTo>
                    <a:pt x="226262" y="23273"/>
                    <a:pt x="229492" y="19723"/>
                    <a:pt x="232614" y="16285"/>
                  </a:cubicBezTo>
                  <a:cubicBezTo>
                    <a:pt x="234344" y="14378"/>
                    <a:pt x="236132" y="12408"/>
                    <a:pt x="237953" y="10636"/>
                  </a:cubicBezTo>
                  <a:cubicBezTo>
                    <a:pt x="239982" y="8643"/>
                    <a:pt x="241846" y="7106"/>
                    <a:pt x="243645" y="5933"/>
                  </a:cubicBezTo>
                  <a:cubicBezTo>
                    <a:pt x="246322" y="4183"/>
                    <a:pt x="248551" y="2989"/>
                    <a:pt x="250655" y="2169"/>
                  </a:cubicBezTo>
                  <a:cubicBezTo>
                    <a:pt x="254237" y="786"/>
                    <a:pt x="257978" y="88"/>
                    <a:pt x="261805" y="88"/>
                  </a:cubicBezTo>
                  <a:cubicBezTo>
                    <a:pt x="262542" y="88"/>
                    <a:pt x="263283" y="114"/>
                    <a:pt x="264026" y="166"/>
                  </a:cubicBezTo>
                  <a:cubicBezTo>
                    <a:pt x="267706" y="423"/>
                    <a:pt x="271455" y="1313"/>
                    <a:pt x="275175" y="2816"/>
                  </a:cubicBezTo>
                  <a:cubicBezTo>
                    <a:pt x="278485" y="4150"/>
                    <a:pt x="281152" y="5735"/>
                    <a:pt x="282812" y="6827"/>
                  </a:cubicBezTo>
                  <a:cubicBezTo>
                    <a:pt x="284606" y="8011"/>
                    <a:pt x="285634" y="8889"/>
                    <a:pt x="285645" y="8895"/>
                  </a:cubicBezTo>
                  <a:lnTo>
                    <a:pt x="285704" y="8831"/>
                  </a:lnTo>
                  <a:cubicBezTo>
                    <a:pt x="285693" y="8825"/>
                    <a:pt x="284660" y="7942"/>
                    <a:pt x="282861" y="6758"/>
                  </a:cubicBezTo>
                  <a:cubicBezTo>
                    <a:pt x="281200" y="5661"/>
                    <a:pt x="278523" y="4076"/>
                    <a:pt x="275207" y="2737"/>
                  </a:cubicBezTo>
                  <a:cubicBezTo>
                    <a:pt x="271480" y="1232"/>
                    <a:pt x="267721" y="337"/>
                    <a:pt x="264032" y="80"/>
                  </a:cubicBezTo>
                  <a:cubicBezTo>
                    <a:pt x="263283" y="27"/>
                    <a:pt x="262536" y="1"/>
                    <a:pt x="26179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38125" y="2425150"/>
              <a:ext cx="7142600" cy="1172100"/>
            </a:xfrm>
            <a:custGeom>
              <a:avLst/>
              <a:gdLst/>
              <a:ahLst/>
              <a:cxnLst/>
              <a:rect l="l" t="t" r="r" b="b"/>
              <a:pathLst>
                <a:path w="285704" h="46884" extrusionOk="0">
                  <a:moveTo>
                    <a:pt x="261323" y="1"/>
                  </a:moveTo>
                  <a:cubicBezTo>
                    <a:pt x="257681" y="1"/>
                    <a:pt x="254125" y="694"/>
                    <a:pt x="250724" y="2077"/>
                  </a:cubicBezTo>
                  <a:cubicBezTo>
                    <a:pt x="248561" y="2950"/>
                    <a:pt x="246349" y="4208"/>
                    <a:pt x="243763" y="6034"/>
                  </a:cubicBezTo>
                  <a:cubicBezTo>
                    <a:pt x="241985" y="7288"/>
                    <a:pt x="240143" y="8958"/>
                    <a:pt x="238129" y="11138"/>
                  </a:cubicBezTo>
                  <a:cubicBezTo>
                    <a:pt x="236336" y="13083"/>
                    <a:pt x="234562" y="15256"/>
                    <a:pt x="232849" y="17361"/>
                  </a:cubicBezTo>
                  <a:cubicBezTo>
                    <a:pt x="226755" y="24836"/>
                    <a:pt x="220457" y="32564"/>
                    <a:pt x="211017" y="33132"/>
                  </a:cubicBezTo>
                  <a:cubicBezTo>
                    <a:pt x="210659" y="33153"/>
                    <a:pt x="210298" y="33163"/>
                    <a:pt x="209935" y="33163"/>
                  </a:cubicBezTo>
                  <a:cubicBezTo>
                    <a:pt x="208749" y="33163"/>
                    <a:pt x="207544" y="33050"/>
                    <a:pt x="206342" y="32821"/>
                  </a:cubicBezTo>
                  <a:cubicBezTo>
                    <a:pt x="204671" y="32505"/>
                    <a:pt x="202941" y="31963"/>
                    <a:pt x="201206" y="31204"/>
                  </a:cubicBezTo>
                  <a:cubicBezTo>
                    <a:pt x="196789" y="29270"/>
                    <a:pt x="192568" y="27245"/>
                    <a:pt x="188482" y="25286"/>
                  </a:cubicBezTo>
                  <a:cubicBezTo>
                    <a:pt x="183363" y="22833"/>
                    <a:pt x="178527" y="20515"/>
                    <a:pt x="173788" y="18597"/>
                  </a:cubicBezTo>
                  <a:cubicBezTo>
                    <a:pt x="168470" y="16445"/>
                    <a:pt x="164053" y="15117"/>
                    <a:pt x="159886" y="14420"/>
                  </a:cubicBezTo>
                  <a:cubicBezTo>
                    <a:pt x="157581" y="14032"/>
                    <a:pt x="155526" y="13839"/>
                    <a:pt x="153646" y="13839"/>
                  </a:cubicBezTo>
                  <a:cubicBezTo>
                    <a:pt x="153220" y="13839"/>
                    <a:pt x="152803" y="13849"/>
                    <a:pt x="152395" y="13869"/>
                  </a:cubicBezTo>
                  <a:cubicBezTo>
                    <a:pt x="151179" y="13928"/>
                    <a:pt x="149899" y="14126"/>
                    <a:pt x="148598" y="14458"/>
                  </a:cubicBezTo>
                  <a:cubicBezTo>
                    <a:pt x="147360" y="14769"/>
                    <a:pt x="146065" y="15213"/>
                    <a:pt x="144742" y="15775"/>
                  </a:cubicBezTo>
                  <a:cubicBezTo>
                    <a:pt x="142316" y="16810"/>
                    <a:pt x="139767" y="18244"/>
                    <a:pt x="136957" y="20156"/>
                  </a:cubicBezTo>
                  <a:cubicBezTo>
                    <a:pt x="131751" y="23696"/>
                    <a:pt x="126604" y="28221"/>
                    <a:pt x="121624" y="32601"/>
                  </a:cubicBezTo>
                  <a:cubicBezTo>
                    <a:pt x="117132" y="36558"/>
                    <a:pt x="112884" y="40297"/>
                    <a:pt x="108981" y="42957"/>
                  </a:cubicBezTo>
                  <a:cubicBezTo>
                    <a:pt x="105167" y="45561"/>
                    <a:pt x="102161" y="46801"/>
                    <a:pt x="99649" y="46801"/>
                  </a:cubicBezTo>
                  <a:cubicBezTo>
                    <a:pt x="99283" y="46801"/>
                    <a:pt x="98927" y="46775"/>
                    <a:pt x="98581" y="46723"/>
                  </a:cubicBezTo>
                  <a:cubicBezTo>
                    <a:pt x="97558" y="46562"/>
                    <a:pt x="96611" y="46165"/>
                    <a:pt x="95759" y="45544"/>
                  </a:cubicBezTo>
                  <a:cubicBezTo>
                    <a:pt x="94871" y="44885"/>
                    <a:pt x="94056" y="43960"/>
                    <a:pt x="93334" y="42776"/>
                  </a:cubicBezTo>
                  <a:cubicBezTo>
                    <a:pt x="92782" y="41871"/>
                    <a:pt x="92236" y="40965"/>
                    <a:pt x="91658" y="40008"/>
                  </a:cubicBezTo>
                  <a:cubicBezTo>
                    <a:pt x="86789" y="31943"/>
                    <a:pt x="81275" y="22796"/>
                    <a:pt x="73798" y="15851"/>
                  </a:cubicBezTo>
                  <a:cubicBezTo>
                    <a:pt x="65685" y="8316"/>
                    <a:pt x="56592" y="4637"/>
                    <a:pt x="46053" y="4637"/>
                  </a:cubicBezTo>
                  <a:cubicBezTo>
                    <a:pt x="45385" y="4637"/>
                    <a:pt x="44710" y="4653"/>
                    <a:pt x="44029" y="4685"/>
                  </a:cubicBezTo>
                  <a:cubicBezTo>
                    <a:pt x="36923" y="5006"/>
                    <a:pt x="28173" y="6570"/>
                    <a:pt x="18030" y="9328"/>
                  </a:cubicBezTo>
                  <a:cubicBezTo>
                    <a:pt x="9955" y="11524"/>
                    <a:pt x="3309" y="13859"/>
                    <a:pt x="808" y="14742"/>
                  </a:cubicBezTo>
                  <a:cubicBezTo>
                    <a:pt x="467" y="14860"/>
                    <a:pt x="193" y="14956"/>
                    <a:pt x="0" y="15021"/>
                  </a:cubicBezTo>
                  <a:lnTo>
                    <a:pt x="32" y="15100"/>
                  </a:lnTo>
                  <a:cubicBezTo>
                    <a:pt x="220" y="15036"/>
                    <a:pt x="492" y="14940"/>
                    <a:pt x="835" y="14823"/>
                  </a:cubicBezTo>
                  <a:cubicBezTo>
                    <a:pt x="22679" y="7144"/>
                    <a:pt x="36382" y="5114"/>
                    <a:pt x="44035" y="4771"/>
                  </a:cubicBezTo>
                  <a:cubicBezTo>
                    <a:pt x="44715" y="4739"/>
                    <a:pt x="45385" y="4722"/>
                    <a:pt x="46043" y="4722"/>
                  </a:cubicBezTo>
                  <a:cubicBezTo>
                    <a:pt x="70269" y="4722"/>
                    <a:pt x="82061" y="24269"/>
                    <a:pt x="91588" y="40055"/>
                  </a:cubicBezTo>
                  <a:cubicBezTo>
                    <a:pt x="92167" y="41009"/>
                    <a:pt x="92713" y="41914"/>
                    <a:pt x="93264" y="42823"/>
                  </a:cubicBezTo>
                  <a:cubicBezTo>
                    <a:pt x="93987" y="44012"/>
                    <a:pt x="94812" y="44949"/>
                    <a:pt x="95706" y="45608"/>
                  </a:cubicBezTo>
                  <a:cubicBezTo>
                    <a:pt x="96569" y="46246"/>
                    <a:pt x="97533" y="46647"/>
                    <a:pt x="98566" y="46802"/>
                  </a:cubicBezTo>
                  <a:cubicBezTo>
                    <a:pt x="98919" y="46856"/>
                    <a:pt x="99278" y="46883"/>
                    <a:pt x="99647" y="46883"/>
                  </a:cubicBezTo>
                  <a:cubicBezTo>
                    <a:pt x="100803" y="46883"/>
                    <a:pt x="102068" y="46620"/>
                    <a:pt x="103465" y="46085"/>
                  </a:cubicBezTo>
                  <a:cubicBezTo>
                    <a:pt x="105115" y="45453"/>
                    <a:pt x="106935" y="44457"/>
                    <a:pt x="109029" y="43028"/>
                  </a:cubicBezTo>
                  <a:cubicBezTo>
                    <a:pt x="112933" y="40366"/>
                    <a:pt x="117185" y="36627"/>
                    <a:pt x="121683" y="32665"/>
                  </a:cubicBezTo>
                  <a:cubicBezTo>
                    <a:pt x="126658" y="28290"/>
                    <a:pt x="131804" y="23760"/>
                    <a:pt x="137004" y="20231"/>
                  </a:cubicBezTo>
                  <a:cubicBezTo>
                    <a:pt x="142901" y="16220"/>
                    <a:pt x="147934" y="14169"/>
                    <a:pt x="152400" y="13955"/>
                  </a:cubicBezTo>
                  <a:cubicBezTo>
                    <a:pt x="152810" y="13935"/>
                    <a:pt x="153229" y="13925"/>
                    <a:pt x="153656" y="13925"/>
                  </a:cubicBezTo>
                  <a:cubicBezTo>
                    <a:pt x="155529" y="13925"/>
                    <a:pt x="157578" y="14117"/>
                    <a:pt x="159876" y="14501"/>
                  </a:cubicBezTo>
                  <a:cubicBezTo>
                    <a:pt x="164031" y="15203"/>
                    <a:pt x="168444" y="16531"/>
                    <a:pt x="173756" y="18678"/>
                  </a:cubicBezTo>
                  <a:cubicBezTo>
                    <a:pt x="178490" y="20589"/>
                    <a:pt x="183326" y="22908"/>
                    <a:pt x="188450" y="25367"/>
                  </a:cubicBezTo>
                  <a:cubicBezTo>
                    <a:pt x="192531" y="27321"/>
                    <a:pt x="196756" y="29346"/>
                    <a:pt x="201169" y="31278"/>
                  </a:cubicBezTo>
                  <a:cubicBezTo>
                    <a:pt x="202909" y="32044"/>
                    <a:pt x="204644" y="32591"/>
                    <a:pt x="206326" y="32907"/>
                  </a:cubicBezTo>
                  <a:cubicBezTo>
                    <a:pt x="207529" y="33136"/>
                    <a:pt x="208735" y="33249"/>
                    <a:pt x="209925" y="33249"/>
                  </a:cubicBezTo>
                  <a:cubicBezTo>
                    <a:pt x="210293" y="33249"/>
                    <a:pt x="210658" y="33238"/>
                    <a:pt x="211022" y="33217"/>
                  </a:cubicBezTo>
                  <a:cubicBezTo>
                    <a:pt x="213298" y="33078"/>
                    <a:pt x="215445" y="32537"/>
                    <a:pt x="217582" y="31562"/>
                  </a:cubicBezTo>
                  <a:cubicBezTo>
                    <a:pt x="219483" y="30695"/>
                    <a:pt x="221331" y="29501"/>
                    <a:pt x="223232" y="27915"/>
                  </a:cubicBezTo>
                  <a:cubicBezTo>
                    <a:pt x="226750" y="24976"/>
                    <a:pt x="229883" y="21130"/>
                    <a:pt x="232913" y="17414"/>
                  </a:cubicBezTo>
                  <a:cubicBezTo>
                    <a:pt x="234627" y="15310"/>
                    <a:pt x="236400" y="13135"/>
                    <a:pt x="238193" y="11197"/>
                  </a:cubicBezTo>
                  <a:cubicBezTo>
                    <a:pt x="240202" y="9023"/>
                    <a:pt x="242038" y="7357"/>
                    <a:pt x="243811" y="6104"/>
                  </a:cubicBezTo>
                  <a:cubicBezTo>
                    <a:pt x="246393" y="4284"/>
                    <a:pt x="248598" y="3031"/>
                    <a:pt x="250756" y="2152"/>
                  </a:cubicBezTo>
                  <a:cubicBezTo>
                    <a:pt x="254148" y="779"/>
                    <a:pt x="257691" y="87"/>
                    <a:pt x="261319" y="87"/>
                  </a:cubicBezTo>
                  <a:cubicBezTo>
                    <a:pt x="262216" y="87"/>
                    <a:pt x="263119" y="129"/>
                    <a:pt x="264026" y="214"/>
                  </a:cubicBezTo>
                  <a:cubicBezTo>
                    <a:pt x="267695" y="557"/>
                    <a:pt x="271433" y="1590"/>
                    <a:pt x="275155" y="3283"/>
                  </a:cubicBezTo>
                  <a:cubicBezTo>
                    <a:pt x="278464" y="4787"/>
                    <a:pt x="281136" y="6549"/>
                    <a:pt x="282802" y="7759"/>
                  </a:cubicBezTo>
                  <a:cubicBezTo>
                    <a:pt x="284601" y="9077"/>
                    <a:pt x="285634" y="10046"/>
                    <a:pt x="285645" y="10056"/>
                  </a:cubicBezTo>
                  <a:lnTo>
                    <a:pt x="285704" y="9992"/>
                  </a:lnTo>
                  <a:cubicBezTo>
                    <a:pt x="285693" y="9981"/>
                    <a:pt x="284660" y="9012"/>
                    <a:pt x="282854" y="7695"/>
                  </a:cubicBezTo>
                  <a:cubicBezTo>
                    <a:pt x="281190" y="6479"/>
                    <a:pt x="278507" y="4712"/>
                    <a:pt x="275192" y="3207"/>
                  </a:cubicBezTo>
                  <a:cubicBezTo>
                    <a:pt x="271465" y="1509"/>
                    <a:pt x="267711" y="476"/>
                    <a:pt x="264038" y="128"/>
                  </a:cubicBezTo>
                  <a:cubicBezTo>
                    <a:pt x="263128" y="43"/>
                    <a:pt x="262223" y="1"/>
                    <a:pt x="26132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38125" y="2382650"/>
              <a:ext cx="7142600" cy="1235325"/>
            </a:xfrm>
            <a:custGeom>
              <a:avLst/>
              <a:gdLst/>
              <a:ahLst/>
              <a:cxnLst/>
              <a:rect l="l" t="t" r="r" b="b"/>
              <a:pathLst>
                <a:path w="285704" h="49413" extrusionOk="0">
                  <a:moveTo>
                    <a:pt x="260922" y="1"/>
                  </a:moveTo>
                  <a:cubicBezTo>
                    <a:pt x="257444" y="1"/>
                    <a:pt x="254059" y="696"/>
                    <a:pt x="250820" y="2080"/>
                  </a:cubicBezTo>
                  <a:cubicBezTo>
                    <a:pt x="248657" y="2991"/>
                    <a:pt x="246403" y="4345"/>
                    <a:pt x="243929" y="6224"/>
                  </a:cubicBezTo>
                  <a:cubicBezTo>
                    <a:pt x="242177" y="7558"/>
                    <a:pt x="240368" y="9353"/>
                    <a:pt x="238392" y="11708"/>
                  </a:cubicBezTo>
                  <a:cubicBezTo>
                    <a:pt x="236630" y="13812"/>
                    <a:pt x="234884" y="16190"/>
                    <a:pt x="233192" y="18488"/>
                  </a:cubicBezTo>
                  <a:cubicBezTo>
                    <a:pt x="227253" y="26563"/>
                    <a:pt x="221111" y="34917"/>
                    <a:pt x="211724" y="35875"/>
                  </a:cubicBezTo>
                  <a:cubicBezTo>
                    <a:pt x="211141" y="35934"/>
                    <a:pt x="210552" y="35964"/>
                    <a:pt x="209959" y="35964"/>
                  </a:cubicBezTo>
                  <a:cubicBezTo>
                    <a:pt x="208988" y="35964"/>
                    <a:pt x="208006" y="35885"/>
                    <a:pt x="207021" y="35725"/>
                  </a:cubicBezTo>
                  <a:cubicBezTo>
                    <a:pt x="205335" y="35452"/>
                    <a:pt x="203584" y="34944"/>
                    <a:pt x="201816" y="34205"/>
                  </a:cubicBezTo>
                  <a:cubicBezTo>
                    <a:pt x="196949" y="32165"/>
                    <a:pt x="192311" y="30012"/>
                    <a:pt x="187824" y="27924"/>
                  </a:cubicBezTo>
                  <a:cubicBezTo>
                    <a:pt x="182871" y="25626"/>
                    <a:pt x="178190" y="23451"/>
                    <a:pt x="173638" y="21631"/>
                  </a:cubicBezTo>
                  <a:cubicBezTo>
                    <a:pt x="168524" y="19590"/>
                    <a:pt x="164315" y="18300"/>
                    <a:pt x="160395" y="17566"/>
                  </a:cubicBezTo>
                  <a:cubicBezTo>
                    <a:pt x="157816" y="17086"/>
                    <a:pt x="155558" y="16852"/>
                    <a:pt x="153515" y="16852"/>
                  </a:cubicBezTo>
                  <a:cubicBezTo>
                    <a:pt x="153305" y="16852"/>
                    <a:pt x="153098" y="16855"/>
                    <a:pt x="152893" y="16859"/>
                  </a:cubicBezTo>
                  <a:cubicBezTo>
                    <a:pt x="151661" y="16892"/>
                    <a:pt x="150370" y="17064"/>
                    <a:pt x="149053" y="17374"/>
                  </a:cubicBezTo>
                  <a:cubicBezTo>
                    <a:pt x="147805" y="17668"/>
                    <a:pt x="146493" y="18092"/>
                    <a:pt x="145155" y="18643"/>
                  </a:cubicBezTo>
                  <a:cubicBezTo>
                    <a:pt x="142702" y="19650"/>
                    <a:pt x="140126" y="21068"/>
                    <a:pt x="137278" y="22969"/>
                  </a:cubicBezTo>
                  <a:cubicBezTo>
                    <a:pt x="132019" y="26493"/>
                    <a:pt x="126824" y="31029"/>
                    <a:pt x="121796" y="35415"/>
                  </a:cubicBezTo>
                  <a:cubicBezTo>
                    <a:pt x="117318" y="39324"/>
                    <a:pt x="113094" y="43018"/>
                    <a:pt x="109222" y="45627"/>
                  </a:cubicBezTo>
                  <a:cubicBezTo>
                    <a:pt x="105513" y="48131"/>
                    <a:pt x="102589" y="49327"/>
                    <a:pt x="100144" y="49327"/>
                  </a:cubicBezTo>
                  <a:cubicBezTo>
                    <a:pt x="99733" y="49327"/>
                    <a:pt x="99336" y="49293"/>
                    <a:pt x="98951" y="49226"/>
                  </a:cubicBezTo>
                  <a:cubicBezTo>
                    <a:pt x="96826" y="48856"/>
                    <a:pt x="95111" y="47459"/>
                    <a:pt x="93719" y="44958"/>
                  </a:cubicBezTo>
                  <a:cubicBezTo>
                    <a:pt x="93452" y="44476"/>
                    <a:pt x="93183" y="43994"/>
                    <a:pt x="92911" y="43507"/>
                  </a:cubicBezTo>
                  <a:cubicBezTo>
                    <a:pt x="88150" y="34922"/>
                    <a:pt x="82746" y="25198"/>
                    <a:pt x="75175" y="17823"/>
                  </a:cubicBezTo>
                  <a:cubicBezTo>
                    <a:pt x="73210" y="15907"/>
                    <a:pt x="71153" y="14214"/>
                    <a:pt x="69059" y="12784"/>
                  </a:cubicBezTo>
                  <a:cubicBezTo>
                    <a:pt x="66804" y="11242"/>
                    <a:pt x="64422" y="9957"/>
                    <a:pt x="61985" y="8961"/>
                  </a:cubicBezTo>
                  <a:cubicBezTo>
                    <a:pt x="59387" y="7895"/>
                    <a:pt x="56636" y="7129"/>
                    <a:pt x="53808" y="6674"/>
                  </a:cubicBezTo>
                  <a:cubicBezTo>
                    <a:pt x="51709" y="6339"/>
                    <a:pt x="49520" y="6171"/>
                    <a:pt x="47273" y="6171"/>
                  </a:cubicBezTo>
                  <a:cubicBezTo>
                    <a:pt x="46321" y="6171"/>
                    <a:pt x="45359" y="6201"/>
                    <a:pt x="44389" y="6262"/>
                  </a:cubicBezTo>
                  <a:cubicBezTo>
                    <a:pt x="37282" y="6711"/>
                    <a:pt x="28542" y="8409"/>
                    <a:pt x="18411" y="11301"/>
                  </a:cubicBezTo>
                  <a:cubicBezTo>
                    <a:pt x="10331" y="13604"/>
                    <a:pt x="3583" y="16051"/>
                    <a:pt x="1045" y="16973"/>
                  </a:cubicBezTo>
                  <a:cubicBezTo>
                    <a:pt x="551" y="17149"/>
                    <a:pt x="203" y="17277"/>
                    <a:pt x="0" y="17347"/>
                  </a:cubicBezTo>
                  <a:lnTo>
                    <a:pt x="32" y="17427"/>
                  </a:lnTo>
                  <a:cubicBezTo>
                    <a:pt x="230" y="17358"/>
                    <a:pt x="583" y="17230"/>
                    <a:pt x="1071" y="17052"/>
                  </a:cubicBezTo>
                  <a:cubicBezTo>
                    <a:pt x="23038" y="9084"/>
                    <a:pt x="36752" y="6835"/>
                    <a:pt x="44394" y="6348"/>
                  </a:cubicBezTo>
                  <a:cubicBezTo>
                    <a:pt x="45378" y="6283"/>
                    <a:pt x="46349" y="6256"/>
                    <a:pt x="47296" y="6256"/>
                  </a:cubicBezTo>
                  <a:cubicBezTo>
                    <a:pt x="72133" y="6256"/>
                    <a:pt x="83576" y="26869"/>
                    <a:pt x="92835" y="43549"/>
                  </a:cubicBezTo>
                  <a:cubicBezTo>
                    <a:pt x="93109" y="44036"/>
                    <a:pt x="93376" y="44518"/>
                    <a:pt x="93645" y="44995"/>
                  </a:cubicBezTo>
                  <a:cubicBezTo>
                    <a:pt x="94352" y="46275"/>
                    <a:pt x="95170" y="47287"/>
                    <a:pt x="96065" y="47999"/>
                  </a:cubicBezTo>
                  <a:cubicBezTo>
                    <a:pt x="96927" y="48690"/>
                    <a:pt x="97891" y="49130"/>
                    <a:pt x="98940" y="49311"/>
                  </a:cubicBezTo>
                  <a:cubicBezTo>
                    <a:pt x="99325" y="49380"/>
                    <a:pt x="99723" y="49412"/>
                    <a:pt x="100135" y="49412"/>
                  </a:cubicBezTo>
                  <a:cubicBezTo>
                    <a:pt x="101238" y="49412"/>
                    <a:pt x="102437" y="49167"/>
                    <a:pt x="103759" y="48680"/>
                  </a:cubicBezTo>
                  <a:cubicBezTo>
                    <a:pt x="105393" y="48074"/>
                    <a:pt x="107197" y="47099"/>
                    <a:pt x="109270" y="45697"/>
                  </a:cubicBezTo>
                  <a:cubicBezTo>
                    <a:pt x="113142" y="43089"/>
                    <a:pt x="117372" y="39394"/>
                    <a:pt x="121855" y="35479"/>
                  </a:cubicBezTo>
                  <a:cubicBezTo>
                    <a:pt x="126878" y="31093"/>
                    <a:pt x="132066" y="26563"/>
                    <a:pt x="137325" y="23045"/>
                  </a:cubicBezTo>
                  <a:cubicBezTo>
                    <a:pt x="143291" y="19049"/>
                    <a:pt x="148383" y="17057"/>
                    <a:pt x="152893" y="16946"/>
                  </a:cubicBezTo>
                  <a:cubicBezTo>
                    <a:pt x="153102" y="16940"/>
                    <a:pt x="153312" y="16938"/>
                    <a:pt x="153526" y="16938"/>
                  </a:cubicBezTo>
                  <a:cubicBezTo>
                    <a:pt x="155561" y="16938"/>
                    <a:pt x="157810" y="17172"/>
                    <a:pt x="160380" y="17652"/>
                  </a:cubicBezTo>
                  <a:cubicBezTo>
                    <a:pt x="164293" y="18381"/>
                    <a:pt x="168497" y="19671"/>
                    <a:pt x="173606" y="21711"/>
                  </a:cubicBezTo>
                  <a:cubicBezTo>
                    <a:pt x="178158" y="23527"/>
                    <a:pt x="182832" y="25700"/>
                    <a:pt x="187787" y="28003"/>
                  </a:cubicBezTo>
                  <a:cubicBezTo>
                    <a:pt x="192274" y="30087"/>
                    <a:pt x="196912" y="32245"/>
                    <a:pt x="201784" y="34286"/>
                  </a:cubicBezTo>
                  <a:cubicBezTo>
                    <a:pt x="203557" y="35024"/>
                    <a:pt x="205313" y="35539"/>
                    <a:pt x="207006" y="35811"/>
                  </a:cubicBezTo>
                  <a:cubicBezTo>
                    <a:pt x="207996" y="35971"/>
                    <a:pt x="208985" y="36050"/>
                    <a:pt x="209962" y="36050"/>
                  </a:cubicBezTo>
                  <a:cubicBezTo>
                    <a:pt x="210558" y="36050"/>
                    <a:pt x="211150" y="36020"/>
                    <a:pt x="211734" y="35961"/>
                  </a:cubicBezTo>
                  <a:cubicBezTo>
                    <a:pt x="221154" y="34998"/>
                    <a:pt x="227307" y="26632"/>
                    <a:pt x="233262" y="18535"/>
                  </a:cubicBezTo>
                  <a:cubicBezTo>
                    <a:pt x="234948" y="16244"/>
                    <a:pt x="236695" y="13866"/>
                    <a:pt x="238462" y="11762"/>
                  </a:cubicBezTo>
                  <a:cubicBezTo>
                    <a:pt x="240427" y="9410"/>
                    <a:pt x="242236" y="7623"/>
                    <a:pt x="243983" y="6294"/>
                  </a:cubicBezTo>
                  <a:cubicBezTo>
                    <a:pt x="246451" y="4420"/>
                    <a:pt x="248695" y="3065"/>
                    <a:pt x="250853" y="2155"/>
                  </a:cubicBezTo>
                  <a:cubicBezTo>
                    <a:pt x="254078" y="780"/>
                    <a:pt x="257453" y="86"/>
                    <a:pt x="260917" y="86"/>
                  </a:cubicBezTo>
                  <a:cubicBezTo>
                    <a:pt x="261946" y="86"/>
                    <a:pt x="262983" y="147"/>
                    <a:pt x="264026" y="270"/>
                  </a:cubicBezTo>
                  <a:cubicBezTo>
                    <a:pt x="267673" y="698"/>
                    <a:pt x="271406" y="1871"/>
                    <a:pt x="275128" y="3755"/>
                  </a:cubicBezTo>
                  <a:cubicBezTo>
                    <a:pt x="278432" y="5433"/>
                    <a:pt x="281119" y="7376"/>
                    <a:pt x="282785" y="8710"/>
                  </a:cubicBezTo>
                  <a:cubicBezTo>
                    <a:pt x="284596" y="10156"/>
                    <a:pt x="285634" y="11221"/>
                    <a:pt x="285645" y="11232"/>
                  </a:cubicBezTo>
                  <a:lnTo>
                    <a:pt x="285704" y="11172"/>
                  </a:lnTo>
                  <a:cubicBezTo>
                    <a:pt x="285693" y="11162"/>
                    <a:pt x="284654" y="10097"/>
                    <a:pt x="282839" y="8646"/>
                  </a:cubicBezTo>
                  <a:cubicBezTo>
                    <a:pt x="281168" y="7307"/>
                    <a:pt x="278480" y="5362"/>
                    <a:pt x="275165" y="3681"/>
                  </a:cubicBezTo>
                  <a:cubicBezTo>
                    <a:pt x="271438" y="1790"/>
                    <a:pt x="267695" y="613"/>
                    <a:pt x="264038" y="184"/>
                  </a:cubicBezTo>
                  <a:cubicBezTo>
                    <a:pt x="262992" y="62"/>
                    <a:pt x="261953" y="1"/>
                    <a:pt x="260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38125" y="2340375"/>
              <a:ext cx="7142600" cy="1299150"/>
            </a:xfrm>
            <a:custGeom>
              <a:avLst/>
              <a:gdLst/>
              <a:ahLst/>
              <a:cxnLst/>
              <a:rect l="l" t="t" r="r" b="b"/>
              <a:pathLst>
                <a:path w="285704" h="51966" extrusionOk="0">
                  <a:moveTo>
                    <a:pt x="260571" y="1"/>
                  </a:moveTo>
                  <a:cubicBezTo>
                    <a:pt x="259584" y="1"/>
                    <a:pt x="258607" y="62"/>
                    <a:pt x="257644" y="184"/>
                  </a:cubicBezTo>
                  <a:cubicBezTo>
                    <a:pt x="255351" y="466"/>
                    <a:pt x="253086" y="1104"/>
                    <a:pt x="250917" y="2073"/>
                  </a:cubicBezTo>
                  <a:cubicBezTo>
                    <a:pt x="248711" y="3048"/>
                    <a:pt x="246483" y="4467"/>
                    <a:pt x="244100" y="6410"/>
                  </a:cubicBezTo>
                  <a:cubicBezTo>
                    <a:pt x="242355" y="7831"/>
                    <a:pt x="240635" y="9688"/>
                    <a:pt x="238675" y="12253"/>
                  </a:cubicBezTo>
                  <a:cubicBezTo>
                    <a:pt x="236952" y="14519"/>
                    <a:pt x="235313" y="16981"/>
                    <a:pt x="233578" y="19584"/>
                  </a:cubicBezTo>
                  <a:cubicBezTo>
                    <a:pt x="227778" y="28286"/>
                    <a:pt x="221781" y="37282"/>
                    <a:pt x="212431" y="38611"/>
                  </a:cubicBezTo>
                  <a:cubicBezTo>
                    <a:pt x="211656" y="38725"/>
                    <a:pt x="210866" y="38781"/>
                    <a:pt x="210066" y="38781"/>
                  </a:cubicBezTo>
                  <a:cubicBezTo>
                    <a:pt x="209285" y="38781"/>
                    <a:pt x="208495" y="38728"/>
                    <a:pt x="207701" y="38621"/>
                  </a:cubicBezTo>
                  <a:cubicBezTo>
                    <a:pt x="206005" y="38397"/>
                    <a:pt x="204231" y="37915"/>
                    <a:pt x="202432" y="37197"/>
                  </a:cubicBezTo>
                  <a:cubicBezTo>
                    <a:pt x="197051" y="35045"/>
                    <a:pt x="191947" y="32742"/>
                    <a:pt x="187016" y="30520"/>
                  </a:cubicBezTo>
                  <a:cubicBezTo>
                    <a:pt x="182260" y="28372"/>
                    <a:pt x="177773" y="26348"/>
                    <a:pt x="173430" y="24635"/>
                  </a:cubicBezTo>
                  <a:cubicBezTo>
                    <a:pt x="168551" y="22712"/>
                    <a:pt x="164572" y="21464"/>
                    <a:pt x="160899" y="20703"/>
                  </a:cubicBezTo>
                  <a:cubicBezTo>
                    <a:pt x="158009" y="20109"/>
                    <a:pt x="155803" y="19836"/>
                    <a:pt x="153821" y="19836"/>
                  </a:cubicBezTo>
                  <a:cubicBezTo>
                    <a:pt x="153676" y="19836"/>
                    <a:pt x="153533" y="19838"/>
                    <a:pt x="153391" y="19841"/>
                  </a:cubicBezTo>
                  <a:cubicBezTo>
                    <a:pt x="152154" y="19863"/>
                    <a:pt x="150857" y="20028"/>
                    <a:pt x="149535" y="20329"/>
                  </a:cubicBezTo>
                  <a:cubicBezTo>
                    <a:pt x="148282" y="20618"/>
                    <a:pt x="146965" y="21041"/>
                    <a:pt x="145620" y="21582"/>
                  </a:cubicBezTo>
                  <a:cubicBezTo>
                    <a:pt x="143158" y="22572"/>
                    <a:pt x="140565" y="23975"/>
                    <a:pt x="137701" y="25866"/>
                  </a:cubicBezTo>
                  <a:cubicBezTo>
                    <a:pt x="132420" y="29351"/>
                    <a:pt x="127204" y="33856"/>
                    <a:pt x="122160" y="38209"/>
                  </a:cubicBezTo>
                  <a:cubicBezTo>
                    <a:pt x="117672" y="42081"/>
                    <a:pt x="113431" y="45744"/>
                    <a:pt x="109565" y="48308"/>
                  </a:cubicBezTo>
                  <a:cubicBezTo>
                    <a:pt x="105927" y="50722"/>
                    <a:pt x="103054" y="51882"/>
                    <a:pt x="100662" y="51882"/>
                  </a:cubicBezTo>
                  <a:cubicBezTo>
                    <a:pt x="100209" y="51882"/>
                    <a:pt x="99773" y="51840"/>
                    <a:pt x="99352" y="51758"/>
                  </a:cubicBezTo>
                  <a:cubicBezTo>
                    <a:pt x="97189" y="51328"/>
                    <a:pt x="95470" y="49813"/>
                    <a:pt x="94100" y="47126"/>
                  </a:cubicBezTo>
                  <a:lnTo>
                    <a:pt x="94073" y="47072"/>
                  </a:lnTo>
                  <a:cubicBezTo>
                    <a:pt x="89436" y="37957"/>
                    <a:pt x="84177" y="27623"/>
                    <a:pt x="76530" y="19798"/>
                  </a:cubicBezTo>
                  <a:cubicBezTo>
                    <a:pt x="74543" y="17764"/>
                    <a:pt x="72449" y="15970"/>
                    <a:pt x="70318" y="14465"/>
                  </a:cubicBezTo>
                  <a:cubicBezTo>
                    <a:pt x="68010" y="12836"/>
                    <a:pt x="65568" y="11487"/>
                    <a:pt x="63057" y="10454"/>
                  </a:cubicBezTo>
                  <a:cubicBezTo>
                    <a:pt x="60373" y="9346"/>
                    <a:pt x="57524" y="8563"/>
                    <a:pt x="54584" y="8120"/>
                  </a:cubicBezTo>
                  <a:cubicBezTo>
                    <a:pt x="52619" y="7825"/>
                    <a:pt x="50577" y="7676"/>
                    <a:pt x="48479" y="7676"/>
                  </a:cubicBezTo>
                  <a:cubicBezTo>
                    <a:pt x="47251" y="7676"/>
                    <a:pt x="46004" y="7728"/>
                    <a:pt x="44742" y="7831"/>
                  </a:cubicBezTo>
                  <a:cubicBezTo>
                    <a:pt x="37566" y="8414"/>
                    <a:pt x="28741" y="10266"/>
                    <a:pt x="18502" y="13330"/>
                  </a:cubicBezTo>
                  <a:cubicBezTo>
                    <a:pt x="10351" y="15777"/>
                    <a:pt x="3604" y="18310"/>
                    <a:pt x="1065" y="19269"/>
                  </a:cubicBezTo>
                  <a:cubicBezTo>
                    <a:pt x="524" y="19472"/>
                    <a:pt x="166" y="19606"/>
                    <a:pt x="0" y="19660"/>
                  </a:cubicBezTo>
                  <a:lnTo>
                    <a:pt x="32" y="19744"/>
                  </a:lnTo>
                  <a:cubicBezTo>
                    <a:pt x="198" y="19687"/>
                    <a:pt x="551" y="19552"/>
                    <a:pt x="1098" y="19349"/>
                  </a:cubicBezTo>
                  <a:cubicBezTo>
                    <a:pt x="23193" y="11037"/>
                    <a:pt x="37031" y="8543"/>
                    <a:pt x="44747" y="7915"/>
                  </a:cubicBezTo>
                  <a:cubicBezTo>
                    <a:pt x="46048" y="7809"/>
                    <a:pt x="47306" y="7760"/>
                    <a:pt x="48534" y="7760"/>
                  </a:cubicBezTo>
                  <a:cubicBezTo>
                    <a:pt x="73969" y="7760"/>
                    <a:pt x="85034" y="29491"/>
                    <a:pt x="93998" y="47114"/>
                  </a:cubicBezTo>
                  <a:lnTo>
                    <a:pt x="94024" y="47163"/>
                  </a:lnTo>
                  <a:cubicBezTo>
                    <a:pt x="94720" y="48539"/>
                    <a:pt x="95534" y="49625"/>
                    <a:pt x="96434" y="50403"/>
                  </a:cubicBezTo>
                  <a:cubicBezTo>
                    <a:pt x="97296" y="51147"/>
                    <a:pt x="98272" y="51634"/>
                    <a:pt x="99337" y="51842"/>
                  </a:cubicBezTo>
                  <a:cubicBezTo>
                    <a:pt x="99760" y="51923"/>
                    <a:pt x="100199" y="51966"/>
                    <a:pt x="100654" y="51966"/>
                  </a:cubicBezTo>
                  <a:cubicBezTo>
                    <a:pt x="101710" y="51966"/>
                    <a:pt x="102855" y="51741"/>
                    <a:pt x="104119" y="51286"/>
                  </a:cubicBezTo>
                  <a:cubicBezTo>
                    <a:pt x="105746" y="50708"/>
                    <a:pt x="107541" y="49754"/>
                    <a:pt x="109614" y="48379"/>
                  </a:cubicBezTo>
                  <a:cubicBezTo>
                    <a:pt x="113485" y="45808"/>
                    <a:pt x="117726" y="42151"/>
                    <a:pt x="122214" y="38273"/>
                  </a:cubicBezTo>
                  <a:cubicBezTo>
                    <a:pt x="127258" y="33920"/>
                    <a:pt x="132469" y="29422"/>
                    <a:pt x="137748" y="25935"/>
                  </a:cubicBezTo>
                  <a:cubicBezTo>
                    <a:pt x="143746" y="21978"/>
                    <a:pt x="148860" y="20013"/>
                    <a:pt x="153391" y="19927"/>
                  </a:cubicBezTo>
                  <a:cubicBezTo>
                    <a:pt x="153533" y="19924"/>
                    <a:pt x="153676" y="19923"/>
                    <a:pt x="153820" y="19923"/>
                  </a:cubicBezTo>
                  <a:cubicBezTo>
                    <a:pt x="155797" y="19923"/>
                    <a:pt x="157998" y="20195"/>
                    <a:pt x="160882" y="20789"/>
                  </a:cubicBezTo>
                  <a:cubicBezTo>
                    <a:pt x="164545" y="21544"/>
                    <a:pt x="168524" y="22792"/>
                    <a:pt x="173398" y="24714"/>
                  </a:cubicBezTo>
                  <a:cubicBezTo>
                    <a:pt x="177740" y="26427"/>
                    <a:pt x="182228" y="28452"/>
                    <a:pt x="186977" y="30594"/>
                  </a:cubicBezTo>
                  <a:cubicBezTo>
                    <a:pt x="191915" y="32821"/>
                    <a:pt x="197019" y="35124"/>
                    <a:pt x="202400" y="37277"/>
                  </a:cubicBezTo>
                  <a:cubicBezTo>
                    <a:pt x="204206" y="38001"/>
                    <a:pt x="205983" y="38476"/>
                    <a:pt x="207691" y="38708"/>
                  </a:cubicBezTo>
                  <a:cubicBezTo>
                    <a:pt x="208486" y="38813"/>
                    <a:pt x="209279" y="38866"/>
                    <a:pt x="210063" y="38866"/>
                  </a:cubicBezTo>
                  <a:cubicBezTo>
                    <a:pt x="210867" y="38866"/>
                    <a:pt x="211663" y="38810"/>
                    <a:pt x="212441" y="38696"/>
                  </a:cubicBezTo>
                  <a:cubicBezTo>
                    <a:pt x="213588" y="38530"/>
                    <a:pt x="214717" y="38246"/>
                    <a:pt x="215815" y="37845"/>
                  </a:cubicBezTo>
                  <a:cubicBezTo>
                    <a:pt x="216859" y="37465"/>
                    <a:pt x="217898" y="36966"/>
                    <a:pt x="218910" y="36367"/>
                  </a:cubicBezTo>
                  <a:cubicBezTo>
                    <a:pt x="220773" y="35263"/>
                    <a:pt x="222567" y="33802"/>
                    <a:pt x="224409" y="31901"/>
                  </a:cubicBezTo>
                  <a:cubicBezTo>
                    <a:pt x="227815" y="28382"/>
                    <a:pt x="230777" y="23933"/>
                    <a:pt x="233647" y="19633"/>
                  </a:cubicBezTo>
                  <a:cubicBezTo>
                    <a:pt x="237090" y="14465"/>
                    <a:pt x="240336" y="9586"/>
                    <a:pt x="244154" y="6475"/>
                  </a:cubicBezTo>
                  <a:cubicBezTo>
                    <a:pt x="246532" y="4537"/>
                    <a:pt x="248754" y="3123"/>
                    <a:pt x="250949" y="2149"/>
                  </a:cubicBezTo>
                  <a:cubicBezTo>
                    <a:pt x="254032" y="778"/>
                    <a:pt x="257257" y="86"/>
                    <a:pt x="260574" y="86"/>
                  </a:cubicBezTo>
                  <a:cubicBezTo>
                    <a:pt x="261717" y="86"/>
                    <a:pt x="262870" y="168"/>
                    <a:pt x="264032" y="333"/>
                  </a:cubicBezTo>
                  <a:cubicBezTo>
                    <a:pt x="267663" y="847"/>
                    <a:pt x="271384" y="2159"/>
                    <a:pt x="275106" y="4237"/>
                  </a:cubicBezTo>
                  <a:cubicBezTo>
                    <a:pt x="278410" y="6079"/>
                    <a:pt x="281099" y="8205"/>
                    <a:pt x="282775" y="9656"/>
                  </a:cubicBezTo>
                  <a:cubicBezTo>
                    <a:pt x="284584" y="11230"/>
                    <a:pt x="285629" y="12387"/>
                    <a:pt x="285639" y="12398"/>
                  </a:cubicBezTo>
                  <a:lnTo>
                    <a:pt x="285704" y="12339"/>
                  </a:lnTo>
                  <a:cubicBezTo>
                    <a:pt x="285693" y="12329"/>
                    <a:pt x="284649" y="11172"/>
                    <a:pt x="282834" y="9591"/>
                  </a:cubicBezTo>
                  <a:cubicBezTo>
                    <a:pt x="281158" y="8135"/>
                    <a:pt x="278464" y="6009"/>
                    <a:pt x="275150" y="4161"/>
                  </a:cubicBezTo>
                  <a:cubicBezTo>
                    <a:pt x="271422" y="2079"/>
                    <a:pt x="267684" y="767"/>
                    <a:pt x="264043" y="248"/>
                  </a:cubicBezTo>
                  <a:cubicBezTo>
                    <a:pt x="262879" y="83"/>
                    <a:pt x="261719" y="1"/>
                    <a:pt x="2605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38125" y="2298050"/>
              <a:ext cx="7142600" cy="1361700"/>
            </a:xfrm>
            <a:custGeom>
              <a:avLst/>
              <a:gdLst/>
              <a:ahLst/>
              <a:cxnLst/>
              <a:rect l="l" t="t" r="r" b="b"/>
              <a:pathLst>
                <a:path w="285704" h="54468" extrusionOk="0">
                  <a:moveTo>
                    <a:pt x="260257" y="0"/>
                  </a:moveTo>
                  <a:cubicBezTo>
                    <a:pt x="259390" y="0"/>
                    <a:pt x="258532" y="51"/>
                    <a:pt x="257686" y="152"/>
                  </a:cubicBezTo>
                  <a:cubicBezTo>
                    <a:pt x="255410" y="419"/>
                    <a:pt x="253166" y="1067"/>
                    <a:pt x="251013" y="2069"/>
                  </a:cubicBezTo>
                  <a:cubicBezTo>
                    <a:pt x="248770" y="3108"/>
                    <a:pt x="246564" y="4586"/>
                    <a:pt x="244266" y="6593"/>
                  </a:cubicBezTo>
                  <a:cubicBezTo>
                    <a:pt x="240523" y="9865"/>
                    <a:pt x="237347" y="15103"/>
                    <a:pt x="233979" y="20651"/>
                  </a:cubicBezTo>
                  <a:cubicBezTo>
                    <a:pt x="228319" y="29984"/>
                    <a:pt x="222466" y="39635"/>
                    <a:pt x="213138" y="41348"/>
                  </a:cubicBezTo>
                  <a:cubicBezTo>
                    <a:pt x="212176" y="41526"/>
                    <a:pt x="211189" y="41615"/>
                    <a:pt x="210188" y="41615"/>
                  </a:cubicBezTo>
                  <a:cubicBezTo>
                    <a:pt x="209590" y="41615"/>
                    <a:pt x="208987" y="41583"/>
                    <a:pt x="208383" y="41519"/>
                  </a:cubicBezTo>
                  <a:cubicBezTo>
                    <a:pt x="206668" y="41337"/>
                    <a:pt x="204874" y="40888"/>
                    <a:pt x="203049" y="40191"/>
                  </a:cubicBezTo>
                  <a:cubicBezTo>
                    <a:pt x="197088" y="37920"/>
                    <a:pt x="191475" y="35458"/>
                    <a:pt x="186045" y="33068"/>
                  </a:cubicBezTo>
                  <a:cubicBezTo>
                    <a:pt x="181527" y="31088"/>
                    <a:pt x="177264" y="29219"/>
                    <a:pt x="173161" y="27613"/>
                  </a:cubicBezTo>
                  <a:cubicBezTo>
                    <a:pt x="168551" y="25813"/>
                    <a:pt x="164814" y="24618"/>
                    <a:pt x="161401" y="23847"/>
                  </a:cubicBezTo>
                  <a:cubicBezTo>
                    <a:pt x="158559" y="23205"/>
                    <a:pt x="156095" y="22868"/>
                    <a:pt x="153889" y="22825"/>
                  </a:cubicBezTo>
                  <a:cubicBezTo>
                    <a:pt x="153772" y="22823"/>
                    <a:pt x="153653" y="22822"/>
                    <a:pt x="153534" y="22822"/>
                  </a:cubicBezTo>
                  <a:cubicBezTo>
                    <a:pt x="152383" y="22822"/>
                    <a:pt x="151186" y="22940"/>
                    <a:pt x="149963" y="23184"/>
                  </a:cubicBezTo>
                  <a:cubicBezTo>
                    <a:pt x="148689" y="23441"/>
                    <a:pt x="147350" y="23832"/>
                    <a:pt x="145979" y="24351"/>
                  </a:cubicBezTo>
                  <a:cubicBezTo>
                    <a:pt x="143473" y="25305"/>
                    <a:pt x="140838" y="26686"/>
                    <a:pt x="137926" y="28577"/>
                  </a:cubicBezTo>
                  <a:cubicBezTo>
                    <a:pt x="132548" y="32062"/>
                    <a:pt x="127253" y="36609"/>
                    <a:pt x="122138" y="41011"/>
                  </a:cubicBezTo>
                  <a:cubicBezTo>
                    <a:pt x="117699" y="44828"/>
                    <a:pt x="113507" y="48433"/>
                    <a:pt x="109704" y="50939"/>
                  </a:cubicBezTo>
                  <a:cubicBezTo>
                    <a:pt x="106179" y="53266"/>
                    <a:pt x="103392" y="54387"/>
                    <a:pt x="101076" y="54387"/>
                  </a:cubicBezTo>
                  <a:cubicBezTo>
                    <a:pt x="100595" y="54387"/>
                    <a:pt x="100134" y="54338"/>
                    <a:pt x="99690" y="54242"/>
                  </a:cubicBezTo>
                  <a:cubicBezTo>
                    <a:pt x="97516" y="53772"/>
                    <a:pt x="95813" y="52154"/>
                    <a:pt x="94480" y="49294"/>
                  </a:cubicBezTo>
                  <a:cubicBezTo>
                    <a:pt x="92273" y="44550"/>
                    <a:pt x="89886" y="39516"/>
                    <a:pt x="87095" y="34670"/>
                  </a:cubicBezTo>
                  <a:cubicBezTo>
                    <a:pt x="83925" y="29170"/>
                    <a:pt x="80717" y="24763"/>
                    <a:pt x="77279" y="21187"/>
                  </a:cubicBezTo>
                  <a:cubicBezTo>
                    <a:pt x="75298" y="19124"/>
                    <a:pt x="73203" y="17309"/>
                    <a:pt x="71051" y="15789"/>
                  </a:cubicBezTo>
                  <a:cubicBezTo>
                    <a:pt x="68732" y="14155"/>
                    <a:pt x="66270" y="12806"/>
                    <a:pt x="63720" y="11783"/>
                  </a:cubicBezTo>
                  <a:cubicBezTo>
                    <a:pt x="61005" y="10691"/>
                    <a:pt x="58114" y="9930"/>
                    <a:pt x="55126" y="9529"/>
                  </a:cubicBezTo>
                  <a:cubicBezTo>
                    <a:pt x="53368" y="9290"/>
                    <a:pt x="51546" y="9171"/>
                    <a:pt x="49676" y="9171"/>
                  </a:cubicBezTo>
                  <a:cubicBezTo>
                    <a:pt x="48179" y="9171"/>
                    <a:pt x="46651" y="9248"/>
                    <a:pt x="45101" y="9400"/>
                  </a:cubicBezTo>
                  <a:cubicBezTo>
                    <a:pt x="41112" y="9791"/>
                    <a:pt x="36559" y="10589"/>
                    <a:pt x="31569" y="11766"/>
                  </a:cubicBezTo>
                  <a:cubicBezTo>
                    <a:pt x="27450" y="12737"/>
                    <a:pt x="22990" y="13973"/>
                    <a:pt x="18309" y="15451"/>
                  </a:cubicBezTo>
                  <a:cubicBezTo>
                    <a:pt x="10025" y="18059"/>
                    <a:pt x="3396" y="20656"/>
                    <a:pt x="905" y="21630"/>
                  </a:cubicBezTo>
                  <a:cubicBezTo>
                    <a:pt x="423" y="21818"/>
                    <a:pt x="113" y="21941"/>
                    <a:pt x="0" y="21978"/>
                  </a:cubicBezTo>
                  <a:lnTo>
                    <a:pt x="32" y="22059"/>
                  </a:lnTo>
                  <a:cubicBezTo>
                    <a:pt x="139" y="22022"/>
                    <a:pt x="440" y="21904"/>
                    <a:pt x="932" y="21711"/>
                  </a:cubicBezTo>
                  <a:cubicBezTo>
                    <a:pt x="3428" y="20737"/>
                    <a:pt x="10052" y="18140"/>
                    <a:pt x="18336" y="15532"/>
                  </a:cubicBezTo>
                  <a:cubicBezTo>
                    <a:pt x="28789" y="12238"/>
                    <a:pt x="37796" y="10203"/>
                    <a:pt x="45106" y="9485"/>
                  </a:cubicBezTo>
                  <a:cubicBezTo>
                    <a:pt x="46675" y="9331"/>
                    <a:pt x="48206" y="9255"/>
                    <a:pt x="49706" y="9255"/>
                  </a:cubicBezTo>
                  <a:cubicBezTo>
                    <a:pt x="60454" y="9255"/>
                    <a:pt x="69493" y="13202"/>
                    <a:pt x="77220" y="21245"/>
                  </a:cubicBezTo>
                  <a:cubicBezTo>
                    <a:pt x="84589" y="28919"/>
                    <a:pt x="89553" y="38906"/>
                    <a:pt x="94404" y="49333"/>
                  </a:cubicBezTo>
                  <a:cubicBezTo>
                    <a:pt x="95084" y="50789"/>
                    <a:pt x="95877" y="51951"/>
                    <a:pt x="96772" y="52781"/>
                  </a:cubicBezTo>
                  <a:cubicBezTo>
                    <a:pt x="97629" y="53574"/>
                    <a:pt x="98603" y="54093"/>
                    <a:pt x="99669" y="54323"/>
                  </a:cubicBezTo>
                  <a:cubicBezTo>
                    <a:pt x="100118" y="54420"/>
                    <a:pt x="100579" y="54467"/>
                    <a:pt x="101060" y="54467"/>
                  </a:cubicBezTo>
                  <a:cubicBezTo>
                    <a:pt x="102068" y="54467"/>
                    <a:pt x="103155" y="54264"/>
                    <a:pt x="104354" y="53841"/>
                  </a:cubicBezTo>
                  <a:cubicBezTo>
                    <a:pt x="105944" y="53285"/>
                    <a:pt x="107711" y="52358"/>
                    <a:pt x="109752" y="51014"/>
                  </a:cubicBezTo>
                  <a:cubicBezTo>
                    <a:pt x="113559" y="48502"/>
                    <a:pt x="117753" y="44892"/>
                    <a:pt x="122192" y="41075"/>
                  </a:cubicBezTo>
                  <a:cubicBezTo>
                    <a:pt x="127306" y="36679"/>
                    <a:pt x="132597" y="32126"/>
                    <a:pt x="137973" y="28646"/>
                  </a:cubicBezTo>
                  <a:cubicBezTo>
                    <a:pt x="143922" y="24790"/>
                    <a:pt x="149016" y="22906"/>
                    <a:pt x="153528" y="22906"/>
                  </a:cubicBezTo>
                  <a:cubicBezTo>
                    <a:pt x="153647" y="22906"/>
                    <a:pt x="153765" y="22908"/>
                    <a:pt x="153883" y="22910"/>
                  </a:cubicBezTo>
                  <a:cubicBezTo>
                    <a:pt x="156090" y="22954"/>
                    <a:pt x="158542" y="23291"/>
                    <a:pt x="161386" y="23928"/>
                  </a:cubicBezTo>
                  <a:cubicBezTo>
                    <a:pt x="164792" y="24699"/>
                    <a:pt x="168524" y="25893"/>
                    <a:pt x="173129" y="27692"/>
                  </a:cubicBezTo>
                  <a:cubicBezTo>
                    <a:pt x="177231" y="29294"/>
                    <a:pt x="181494" y="31168"/>
                    <a:pt x="186008" y="33149"/>
                  </a:cubicBezTo>
                  <a:cubicBezTo>
                    <a:pt x="191438" y="35532"/>
                    <a:pt x="197056" y="38001"/>
                    <a:pt x="203017" y="40272"/>
                  </a:cubicBezTo>
                  <a:cubicBezTo>
                    <a:pt x="204848" y="40972"/>
                    <a:pt x="206653" y="41417"/>
                    <a:pt x="208371" y="41605"/>
                  </a:cubicBezTo>
                  <a:cubicBezTo>
                    <a:pt x="208981" y="41669"/>
                    <a:pt x="209588" y="41701"/>
                    <a:pt x="210190" y="41701"/>
                  </a:cubicBezTo>
                  <a:cubicBezTo>
                    <a:pt x="211196" y="41701"/>
                    <a:pt x="212188" y="41612"/>
                    <a:pt x="213153" y="41434"/>
                  </a:cubicBezTo>
                  <a:cubicBezTo>
                    <a:pt x="214295" y="41224"/>
                    <a:pt x="215424" y="40883"/>
                    <a:pt x="216512" y="40421"/>
                  </a:cubicBezTo>
                  <a:cubicBezTo>
                    <a:pt x="217550" y="39988"/>
                    <a:pt x="218583" y="39425"/>
                    <a:pt x="219584" y="38762"/>
                  </a:cubicBezTo>
                  <a:cubicBezTo>
                    <a:pt x="221433" y="37535"/>
                    <a:pt x="223210" y="35934"/>
                    <a:pt x="225020" y="33872"/>
                  </a:cubicBezTo>
                  <a:cubicBezTo>
                    <a:pt x="228373" y="30060"/>
                    <a:pt x="231265" y="25299"/>
                    <a:pt x="234055" y="20693"/>
                  </a:cubicBezTo>
                  <a:cubicBezTo>
                    <a:pt x="237417" y="15157"/>
                    <a:pt x="240593" y="9919"/>
                    <a:pt x="244325" y="6658"/>
                  </a:cubicBezTo>
                  <a:cubicBezTo>
                    <a:pt x="246611" y="4655"/>
                    <a:pt x="248813" y="3182"/>
                    <a:pt x="251045" y="2144"/>
                  </a:cubicBezTo>
                  <a:cubicBezTo>
                    <a:pt x="253997" y="772"/>
                    <a:pt x="257087" y="85"/>
                    <a:pt x="260273" y="85"/>
                  </a:cubicBezTo>
                  <a:cubicBezTo>
                    <a:pt x="261514" y="85"/>
                    <a:pt x="262770" y="190"/>
                    <a:pt x="264038" y="399"/>
                  </a:cubicBezTo>
                  <a:cubicBezTo>
                    <a:pt x="267652" y="997"/>
                    <a:pt x="271368" y="2455"/>
                    <a:pt x="275085" y="4714"/>
                  </a:cubicBezTo>
                  <a:cubicBezTo>
                    <a:pt x="278388" y="6733"/>
                    <a:pt x="281082" y="9030"/>
                    <a:pt x="282764" y="10604"/>
                  </a:cubicBezTo>
                  <a:cubicBezTo>
                    <a:pt x="284579" y="12312"/>
                    <a:pt x="285629" y="13555"/>
                    <a:pt x="285639" y="13566"/>
                  </a:cubicBezTo>
                  <a:lnTo>
                    <a:pt x="285704" y="13513"/>
                  </a:lnTo>
                  <a:cubicBezTo>
                    <a:pt x="285693" y="13501"/>
                    <a:pt x="284643" y="12255"/>
                    <a:pt x="282822" y="10545"/>
                  </a:cubicBezTo>
                  <a:cubicBezTo>
                    <a:pt x="281141" y="8966"/>
                    <a:pt x="278442" y="6664"/>
                    <a:pt x="275128" y="4645"/>
                  </a:cubicBezTo>
                  <a:cubicBezTo>
                    <a:pt x="271406" y="2374"/>
                    <a:pt x="267673" y="918"/>
                    <a:pt x="264048" y="318"/>
                  </a:cubicBezTo>
                  <a:cubicBezTo>
                    <a:pt x="262776" y="106"/>
                    <a:pt x="261508" y="0"/>
                    <a:pt x="2602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38125" y="2255525"/>
              <a:ext cx="7142725" cy="1425400"/>
            </a:xfrm>
            <a:custGeom>
              <a:avLst/>
              <a:gdLst/>
              <a:ahLst/>
              <a:cxnLst/>
              <a:rect l="l" t="t" r="r" b="b"/>
              <a:pathLst>
                <a:path w="285709" h="57016" extrusionOk="0">
                  <a:moveTo>
                    <a:pt x="259988" y="0"/>
                  </a:moveTo>
                  <a:cubicBezTo>
                    <a:pt x="259226" y="0"/>
                    <a:pt x="258472" y="43"/>
                    <a:pt x="257728" y="128"/>
                  </a:cubicBezTo>
                  <a:cubicBezTo>
                    <a:pt x="255464" y="385"/>
                    <a:pt x="253242" y="1039"/>
                    <a:pt x="251110" y="2073"/>
                  </a:cubicBezTo>
                  <a:cubicBezTo>
                    <a:pt x="248860" y="3160"/>
                    <a:pt x="246618" y="4745"/>
                    <a:pt x="244438" y="6784"/>
                  </a:cubicBezTo>
                  <a:cubicBezTo>
                    <a:pt x="240780" y="10207"/>
                    <a:pt x="237685" y="15792"/>
                    <a:pt x="234408" y="21704"/>
                  </a:cubicBezTo>
                  <a:cubicBezTo>
                    <a:pt x="231687" y="26603"/>
                    <a:pt x="228875" y="31675"/>
                    <a:pt x="225577" y="35787"/>
                  </a:cubicBezTo>
                  <a:cubicBezTo>
                    <a:pt x="221850" y="40436"/>
                    <a:pt x="218010" y="43150"/>
                    <a:pt x="213845" y="44094"/>
                  </a:cubicBezTo>
                  <a:cubicBezTo>
                    <a:pt x="212727" y="44346"/>
                    <a:pt x="211572" y="44475"/>
                    <a:pt x="210395" y="44475"/>
                  </a:cubicBezTo>
                  <a:cubicBezTo>
                    <a:pt x="209954" y="44475"/>
                    <a:pt x="209509" y="44457"/>
                    <a:pt x="209062" y="44420"/>
                  </a:cubicBezTo>
                  <a:cubicBezTo>
                    <a:pt x="207338" y="44280"/>
                    <a:pt x="205516" y="43869"/>
                    <a:pt x="203659" y="43194"/>
                  </a:cubicBezTo>
                  <a:cubicBezTo>
                    <a:pt x="197105" y="40805"/>
                    <a:pt x="190968" y="38175"/>
                    <a:pt x="185029" y="35632"/>
                  </a:cubicBezTo>
                  <a:cubicBezTo>
                    <a:pt x="180761" y="33806"/>
                    <a:pt x="176734" y="32082"/>
                    <a:pt x="172878" y="30593"/>
                  </a:cubicBezTo>
                  <a:cubicBezTo>
                    <a:pt x="168546" y="28912"/>
                    <a:pt x="165064" y="27772"/>
                    <a:pt x="161910" y="26994"/>
                  </a:cubicBezTo>
                  <a:cubicBezTo>
                    <a:pt x="159067" y="26299"/>
                    <a:pt x="156609" y="25913"/>
                    <a:pt x="154387" y="25812"/>
                  </a:cubicBezTo>
                  <a:cubicBezTo>
                    <a:pt x="154159" y="25802"/>
                    <a:pt x="153929" y="25797"/>
                    <a:pt x="153698" y="25797"/>
                  </a:cubicBezTo>
                  <a:cubicBezTo>
                    <a:pt x="152638" y="25797"/>
                    <a:pt x="151540" y="25898"/>
                    <a:pt x="150424" y="26101"/>
                  </a:cubicBezTo>
                  <a:cubicBezTo>
                    <a:pt x="149134" y="26331"/>
                    <a:pt x="147778" y="26705"/>
                    <a:pt x="146397" y="27209"/>
                  </a:cubicBezTo>
                  <a:cubicBezTo>
                    <a:pt x="143858" y="28135"/>
                    <a:pt x="141198" y="29500"/>
                    <a:pt x="138247" y="31380"/>
                  </a:cubicBezTo>
                  <a:cubicBezTo>
                    <a:pt x="132812" y="34845"/>
                    <a:pt x="127472" y="39403"/>
                    <a:pt x="122305" y="43810"/>
                  </a:cubicBezTo>
                  <a:cubicBezTo>
                    <a:pt x="117887" y="47579"/>
                    <a:pt x="113715" y="51140"/>
                    <a:pt x="109940" y="53604"/>
                  </a:cubicBezTo>
                  <a:cubicBezTo>
                    <a:pt x="106502" y="55849"/>
                    <a:pt x="103776" y="56933"/>
                    <a:pt x="101513" y="56933"/>
                  </a:cubicBezTo>
                  <a:cubicBezTo>
                    <a:pt x="101003" y="56933"/>
                    <a:pt x="100515" y="56878"/>
                    <a:pt x="100049" y="56768"/>
                  </a:cubicBezTo>
                  <a:cubicBezTo>
                    <a:pt x="97854" y="56249"/>
                    <a:pt x="96156" y="54519"/>
                    <a:pt x="94859" y="51472"/>
                  </a:cubicBezTo>
                  <a:cubicBezTo>
                    <a:pt x="92777" y="46573"/>
                    <a:pt x="90469" y="41346"/>
                    <a:pt x="87721" y="36339"/>
                  </a:cubicBezTo>
                  <a:cubicBezTo>
                    <a:pt x="84642" y="30716"/>
                    <a:pt x="81467" y="26213"/>
                    <a:pt x="78013" y="22560"/>
                  </a:cubicBezTo>
                  <a:cubicBezTo>
                    <a:pt x="76037" y="20466"/>
                    <a:pt x="73937" y="18635"/>
                    <a:pt x="71769" y="17104"/>
                  </a:cubicBezTo>
                  <a:cubicBezTo>
                    <a:pt x="69439" y="15466"/>
                    <a:pt x="66950" y="14116"/>
                    <a:pt x="64374" y="13109"/>
                  </a:cubicBezTo>
                  <a:cubicBezTo>
                    <a:pt x="61631" y="12033"/>
                    <a:pt x="58697" y="11304"/>
                    <a:pt x="55655" y="10941"/>
                  </a:cubicBezTo>
                  <a:cubicBezTo>
                    <a:pt x="54099" y="10756"/>
                    <a:pt x="52491" y="10663"/>
                    <a:pt x="50841" y="10663"/>
                  </a:cubicBezTo>
                  <a:cubicBezTo>
                    <a:pt x="49089" y="10663"/>
                    <a:pt x="47289" y="10768"/>
                    <a:pt x="45454" y="10978"/>
                  </a:cubicBezTo>
                  <a:cubicBezTo>
                    <a:pt x="41330" y="11449"/>
                    <a:pt x="36607" y="12354"/>
                    <a:pt x="31413" y="13666"/>
                  </a:cubicBezTo>
                  <a:cubicBezTo>
                    <a:pt x="27160" y="14742"/>
                    <a:pt x="22561" y="16102"/>
                    <a:pt x="17731" y="17703"/>
                  </a:cubicBezTo>
                  <a:cubicBezTo>
                    <a:pt x="12098" y="19572"/>
                    <a:pt x="6319" y="21720"/>
                    <a:pt x="556" y="24082"/>
                  </a:cubicBezTo>
                  <a:cubicBezTo>
                    <a:pt x="242" y="24210"/>
                    <a:pt x="49" y="24290"/>
                    <a:pt x="0" y="24307"/>
                  </a:cubicBezTo>
                  <a:lnTo>
                    <a:pt x="32" y="24386"/>
                  </a:lnTo>
                  <a:cubicBezTo>
                    <a:pt x="75" y="24371"/>
                    <a:pt x="257" y="24295"/>
                    <a:pt x="589" y="24161"/>
                  </a:cubicBezTo>
                  <a:cubicBezTo>
                    <a:pt x="8692" y="20842"/>
                    <a:pt x="29276" y="12916"/>
                    <a:pt x="45465" y="11064"/>
                  </a:cubicBezTo>
                  <a:cubicBezTo>
                    <a:pt x="47318" y="10849"/>
                    <a:pt x="49117" y="10743"/>
                    <a:pt x="50873" y="10743"/>
                  </a:cubicBezTo>
                  <a:cubicBezTo>
                    <a:pt x="61525" y="10743"/>
                    <a:pt x="70425" y="14656"/>
                    <a:pt x="77948" y="22619"/>
                  </a:cubicBezTo>
                  <a:cubicBezTo>
                    <a:pt x="85568" y="30679"/>
                    <a:pt x="90635" y="41758"/>
                    <a:pt x="94785" y="51504"/>
                  </a:cubicBezTo>
                  <a:cubicBezTo>
                    <a:pt x="95444" y="53063"/>
                    <a:pt x="96231" y="54299"/>
                    <a:pt x="97120" y="55189"/>
                  </a:cubicBezTo>
                  <a:cubicBezTo>
                    <a:pt x="97976" y="56034"/>
                    <a:pt x="98951" y="56597"/>
                    <a:pt x="100032" y="56849"/>
                  </a:cubicBezTo>
                  <a:cubicBezTo>
                    <a:pt x="100504" y="56961"/>
                    <a:pt x="100991" y="57015"/>
                    <a:pt x="101505" y="57015"/>
                  </a:cubicBezTo>
                  <a:cubicBezTo>
                    <a:pt x="102464" y="57015"/>
                    <a:pt x="103502" y="56822"/>
                    <a:pt x="104644" y="56432"/>
                  </a:cubicBezTo>
                  <a:cubicBezTo>
                    <a:pt x="106218" y="55896"/>
                    <a:pt x="107963" y="54996"/>
                    <a:pt x="109988" y="53674"/>
                  </a:cubicBezTo>
                  <a:cubicBezTo>
                    <a:pt x="113764" y="51210"/>
                    <a:pt x="117941" y="47649"/>
                    <a:pt x="122363" y="43874"/>
                  </a:cubicBezTo>
                  <a:cubicBezTo>
                    <a:pt x="127526" y="39472"/>
                    <a:pt x="132864" y="34915"/>
                    <a:pt x="138294" y="31450"/>
                  </a:cubicBezTo>
                  <a:cubicBezTo>
                    <a:pt x="144158" y="27706"/>
                    <a:pt x="149202" y="25881"/>
                    <a:pt x="153676" y="25881"/>
                  </a:cubicBezTo>
                  <a:cubicBezTo>
                    <a:pt x="153913" y="25881"/>
                    <a:pt x="154148" y="25886"/>
                    <a:pt x="154382" y="25896"/>
                  </a:cubicBezTo>
                  <a:cubicBezTo>
                    <a:pt x="156599" y="25998"/>
                    <a:pt x="159056" y="26384"/>
                    <a:pt x="161890" y="27080"/>
                  </a:cubicBezTo>
                  <a:cubicBezTo>
                    <a:pt x="165039" y="27856"/>
                    <a:pt x="168519" y="28998"/>
                    <a:pt x="172846" y="30674"/>
                  </a:cubicBezTo>
                  <a:cubicBezTo>
                    <a:pt x="176702" y="32162"/>
                    <a:pt x="180729" y="33887"/>
                    <a:pt x="184997" y="35713"/>
                  </a:cubicBezTo>
                  <a:cubicBezTo>
                    <a:pt x="190936" y="38256"/>
                    <a:pt x="197073" y="40881"/>
                    <a:pt x="203632" y="43274"/>
                  </a:cubicBezTo>
                  <a:cubicBezTo>
                    <a:pt x="205496" y="43954"/>
                    <a:pt x="207322" y="44366"/>
                    <a:pt x="209051" y="44505"/>
                  </a:cubicBezTo>
                  <a:cubicBezTo>
                    <a:pt x="209503" y="44542"/>
                    <a:pt x="209953" y="44560"/>
                    <a:pt x="210399" y="44560"/>
                  </a:cubicBezTo>
                  <a:cubicBezTo>
                    <a:pt x="211582" y="44560"/>
                    <a:pt x="212742" y="44431"/>
                    <a:pt x="213865" y="44178"/>
                  </a:cubicBezTo>
                  <a:cubicBezTo>
                    <a:pt x="215001" y="43921"/>
                    <a:pt x="216131" y="43526"/>
                    <a:pt x="217212" y="43006"/>
                  </a:cubicBezTo>
                  <a:cubicBezTo>
                    <a:pt x="218247" y="42513"/>
                    <a:pt x="219275" y="41892"/>
                    <a:pt x="220271" y="41158"/>
                  </a:cubicBezTo>
                  <a:cubicBezTo>
                    <a:pt x="222102" y="39804"/>
                    <a:pt x="223858" y="38069"/>
                    <a:pt x="225647" y="35841"/>
                  </a:cubicBezTo>
                  <a:cubicBezTo>
                    <a:pt x="228951" y="31724"/>
                    <a:pt x="231762" y="26652"/>
                    <a:pt x="234483" y="21741"/>
                  </a:cubicBezTo>
                  <a:cubicBezTo>
                    <a:pt x="237760" y="15835"/>
                    <a:pt x="240850" y="10261"/>
                    <a:pt x="244497" y="6848"/>
                  </a:cubicBezTo>
                  <a:cubicBezTo>
                    <a:pt x="246670" y="4814"/>
                    <a:pt x="248909" y="3234"/>
                    <a:pt x="251148" y="2147"/>
                  </a:cubicBezTo>
                  <a:cubicBezTo>
                    <a:pt x="253980" y="776"/>
                    <a:pt x="256947" y="88"/>
                    <a:pt x="260008" y="88"/>
                  </a:cubicBezTo>
                  <a:cubicBezTo>
                    <a:pt x="261334" y="88"/>
                    <a:pt x="262679" y="217"/>
                    <a:pt x="264038" y="476"/>
                  </a:cubicBezTo>
                  <a:cubicBezTo>
                    <a:pt x="267636" y="1161"/>
                    <a:pt x="271347" y="2752"/>
                    <a:pt x="275063" y="5205"/>
                  </a:cubicBezTo>
                  <a:cubicBezTo>
                    <a:pt x="278368" y="7389"/>
                    <a:pt x="281067" y="9869"/>
                    <a:pt x="282753" y="11561"/>
                  </a:cubicBezTo>
                  <a:cubicBezTo>
                    <a:pt x="284574" y="13398"/>
                    <a:pt x="285629" y="14732"/>
                    <a:pt x="285639" y="14747"/>
                  </a:cubicBezTo>
                  <a:lnTo>
                    <a:pt x="285709" y="14695"/>
                  </a:lnTo>
                  <a:cubicBezTo>
                    <a:pt x="285699" y="14678"/>
                    <a:pt x="284638" y="13339"/>
                    <a:pt x="282812" y="11502"/>
                  </a:cubicBezTo>
                  <a:cubicBezTo>
                    <a:pt x="281131" y="9804"/>
                    <a:pt x="278427" y="7325"/>
                    <a:pt x="275111" y="5135"/>
                  </a:cubicBezTo>
                  <a:cubicBezTo>
                    <a:pt x="271384" y="2678"/>
                    <a:pt x="267668" y="1077"/>
                    <a:pt x="264058" y="390"/>
                  </a:cubicBezTo>
                  <a:cubicBezTo>
                    <a:pt x="262690" y="131"/>
                    <a:pt x="261328" y="0"/>
                    <a:pt x="25998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38125" y="2212950"/>
              <a:ext cx="7142725" cy="1489225"/>
            </a:xfrm>
            <a:custGeom>
              <a:avLst/>
              <a:gdLst/>
              <a:ahLst/>
              <a:cxnLst/>
              <a:rect l="l" t="t" r="r" b="b"/>
              <a:pathLst>
                <a:path w="285709" h="59569" extrusionOk="0">
                  <a:moveTo>
                    <a:pt x="259785" y="0"/>
                  </a:moveTo>
                  <a:cubicBezTo>
                    <a:pt x="257464" y="0"/>
                    <a:pt x="255189" y="425"/>
                    <a:pt x="253012" y="1275"/>
                  </a:cubicBezTo>
                  <a:cubicBezTo>
                    <a:pt x="250081" y="2409"/>
                    <a:pt x="247254" y="4332"/>
                    <a:pt x="244604" y="6983"/>
                  </a:cubicBezTo>
                  <a:cubicBezTo>
                    <a:pt x="241042" y="10538"/>
                    <a:pt x="238032" y="16462"/>
                    <a:pt x="234846" y="22732"/>
                  </a:cubicBezTo>
                  <a:cubicBezTo>
                    <a:pt x="231324" y="29672"/>
                    <a:pt x="227671" y="36848"/>
                    <a:pt x="222884" y="41689"/>
                  </a:cubicBezTo>
                  <a:cubicBezTo>
                    <a:pt x="219135" y="45471"/>
                    <a:pt x="215081" y="47346"/>
                    <a:pt x="210605" y="47346"/>
                  </a:cubicBezTo>
                  <a:cubicBezTo>
                    <a:pt x="208585" y="47346"/>
                    <a:pt x="206478" y="46964"/>
                    <a:pt x="204275" y="46203"/>
                  </a:cubicBezTo>
                  <a:cubicBezTo>
                    <a:pt x="196944" y="43664"/>
                    <a:pt x="190148" y="40816"/>
                    <a:pt x="183578" y="38064"/>
                  </a:cubicBezTo>
                  <a:cubicBezTo>
                    <a:pt x="172390" y="33378"/>
                    <a:pt x="162735" y="29329"/>
                    <a:pt x="154885" y="28805"/>
                  </a:cubicBezTo>
                  <a:cubicBezTo>
                    <a:pt x="154530" y="28781"/>
                    <a:pt x="154169" y="28769"/>
                    <a:pt x="153805" y="28769"/>
                  </a:cubicBezTo>
                  <a:cubicBezTo>
                    <a:pt x="152853" y="28769"/>
                    <a:pt x="151875" y="28851"/>
                    <a:pt x="150879" y="29013"/>
                  </a:cubicBezTo>
                  <a:cubicBezTo>
                    <a:pt x="149577" y="29223"/>
                    <a:pt x="148207" y="29581"/>
                    <a:pt x="146809" y="30068"/>
                  </a:cubicBezTo>
                  <a:cubicBezTo>
                    <a:pt x="144250" y="30968"/>
                    <a:pt x="141556" y="32312"/>
                    <a:pt x="138573" y="34181"/>
                  </a:cubicBezTo>
                  <a:cubicBezTo>
                    <a:pt x="133079" y="37629"/>
                    <a:pt x="127686" y="42192"/>
                    <a:pt x="122476" y="46605"/>
                  </a:cubicBezTo>
                  <a:cubicBezTo>
                    <a:pt x="118074" y="50332"/>
                    <a:pt x="113924" y="53845"/>
                    <a:pt x="110180" y="56265"/>
                  </a:cubicBezTo>
                  <a:cubicBezTo>
                    <a:pt x="106819" y="58434"/>
                    <a:pt x="104152" y="59483"/>
                    <a:pt x="101945" y="59483"/>
                  </a:cubicBezTo>
                  <a:cubicBezTo>
                    <a:pt x="101406" y="59483"/>
                    <a:pt x="100895" y="59420"/>
                    <a:pt x="100408" y="59296"/>
                  </a:cubicBezTo>
                  <a:cubicBezTo>
                    <a:pt x="98191" y="58733"/>
                    <a:pt x="96504" y="56887"/>
                    <a:pt x="95245" y="53652"/>
                  </a:cubicBezTo>
                  <a:cubicBezTo>
                    <a:pt x="93403" y="48924"/>
                    <a:pt x="91144" y="43360"/>
                    <a:pt x="88348" y="38004"/>
                  </a:cubicBezTo>
                  <a:cubicBezTo>
                    <a:pt x="85349" y="32263"/>
                    <a:pt x="82211" y="27659"/>
                    <a:pt x="78741" y="23931"/>
                  </a:cubicBezTo>
                  <a:cubicBezTo>
                    <a:pt x="76770" y="21811"/>
                    <a:pt x="74666" y="19958"/>
                    <a:pt x="72486" y="18422"/>
                  </a:cubicBezTo>
                  <a:cubicBezTo>
                    <a:pt x="70141" y="16772"/>
                    <a:pt x="67629" y="15434"/>
                    <a:pt x="65022" y="14438"/>
                  </a:cubicBezTo>
                  <a:cubicBezTo>
                    <a:pt x="62253" y="13382"/>
                    <a:pt x="59281" y="12681"/>
                    <a:pt x="56191" y="12359"/>
                  </a:cubicBezTo>
                  <a:cubicBezTo>
                    <a:pt x="54821" y="12215"/>
                    <a:pt x="53410" y="12143"/>
                    <a:pt x="51967" y="12143"/>
                  </a:cubicBezTo>
                  <a:cubicBezTo>
                    <a:pt x="49973" y="12143"/>
                    <a:pt x="47916" y="12281"/>
                    <a:pt x="45813" y="12557"/>
                  </a:cubicBezTo>
                  <a:cubicBezTo>
                    <a:pt x="41293" y="13146"/>
                    <a:pt x="36072" y="14250"/>
                    <a:pt x="30294" y="15845"/>
                  </a:cubicBezTo>
                  <a:cubicBezTo>
                    <a:pt x="25672" y="17120"/>
                    <a:pt x="20687" y="18711"/>
                    <a:pt x="15477" y="20563"/>
                  </a:cubicBezTo>
                  <a:cubicBezTo>
                    <a:pt x="6603" y="23723"/>
                    <a:pt x="64" y="26603"/>
                    <a:pt x="0" y="26630"/>
                  </a:cubicBezTo>
                  <a:lnTo>
                    <a:pt x="32" y="26711"/>
                  </a:lnTo>
                  <a:cubicBezTo>
                    <a:pt x="96" y="26684"/>
                    <a:pt x="6636" y="23803"/>
                    <a:pt x="15509" y="20644"/>
                  </a:cubicBezTo>
                  <a:cubicBezTo>
                    <a:pt x="20714" y="18791"/>
                    <a:pt x="25699" y="17201"/>
                    <a:pt x="30321" y="15926"/>
                  </a:cubicBezTo>
                  <a:cubicBezTo>
                    <a:pt x="36093" y="14335"/>
                    <a:pt x="41309" y="13232"/>
                    <a:pt x="45823" y="12644"/>
                  </a:cubicBezTo>
                  <a:cubicBezTo>
                    <a:pt x="47998" y="12359"/>
                    <a:pt x="50069" y="12221"/>
                    <a:pt x="52056" y="12221"/>
                  </a:cubicBezTo>
                  <a:cubicBezTo>
                    <a:pt x="76829" y="12221"/>
                    <a:pt x="87293" y="33442"/>
                    <a:pt x="95165" y="53684"/>
                  </a:cubicBezTo>
                  <a:cubicBezTo>
                    <a:pt x="95808" y="55339"/>
                    <a:pt x="96584" y="56657"/>
                    <a:pt x="97468" y="57599"/>
                  </a:cubicBezTo>
                  <a:cubicBezTo>
                    <a:pt x="98319" y="58503"/>
                    <a:pt x="99300" y="59104"/>
                    <a:pt x="100386" y="59381"/>
                  </a:cubicBezTo>
                  <a:cubicBezTo>
                    <a:pt x="100879" y="59505"/>
                    <a:pt x="101393" y="59569"/>
                    <a:pt x="101934" y="59569"/>
                  </a:cubicBezTo>
                  <a:cubicBezTo>
                    <a:pt x="102855" y="59569"/>
                    <a:pt x="103846" y="59388"/>
                    <a:pt x="104933" y="59028"/>
                  </a:cubicBezTo>
                  <a:cubicBezTo>
                    <a:pt x="106491" y="58509"/>
                    <a:pt x="108220" y="57631"/>
                    <a:pt x="110229" y="56335"/>
                  </a:cubicBezTo>
                  <a:cubicBezTo>
                    <a:pt x="113972" y="53914"/>
                    <a:pt x="118128" y="50396"/>
                    <a:pt x="122530" y="46674"/>
                  </a:cubicBezTo>
                  <a:cubicBezTo>
                    <a:pt x="127740" y="42262"/>
                    <a:pt x="133133" y="37700"/>
                    <a:pt x="138621" y="34255"/>
                  </a:cubicBezTo>
                  <a:cubicBezTo>
                    <a:pt x="144397" y="30625"/>
                    <a:pt x="149380" y="28855"/>
                    <a:pt x="153807" y="28855"/>
                  </a:cubicBezTo>
                  <a:cubicBezTo>
                    <a:pt x="154166" y="28855"/>
                    <a:pt x="154522" y="28867"/>
                    <a:pt x="154874" y="28890"/>
                  </a:cubicBezTo>
                  <a:cubicBezTo>
                    <a:pt x="162714" y="29415"/>
                    <a:pt x="172364" y="33459"/>
                    <a:pt x="183546" y="38143"/>
                  </a:cubicBezTo>
                  <a:cubicBezTo>
                    <a:pt x="190116" y="40896"/>
                    <a:pt x="196912" y="43745"/>
                    <a:pt x="204248" y="46284"/>
                  </a:cubicBezTo>
                  <a:cubicBezTo>
                    <a:pt x="206181" y="46953"/>
                    <a:pt x="208066" y="47332"/>
                    <a:pt x="209849" y="47419"/>
                  </a:cubicBezTo>
                  <a:cubicBezTo>
                    <a:pt x="210106" y="47431"/>
                    <a:pt x="210362" y="47437"/>
                    <a:pt x="210616" y="47437"/>
                  </a:cubicBezTo>
                  <a:cubicBezTo>
                    <a:pt x="212047" y="47437"/>
                    <a:pt x="213445" y="47245"/>
                    <a:pt x="214782" y="46867"/>
                  </a:cubicBezTo>
                  <a:cubicBezTo>
                    <a:pt x="216265" y="46450"/>
                    <a:pt x="217721" y="45780"/>
                    <a:pt x="219114" y="44891"/>
                  </a:cubicBezTo>
                  <a:cubicBezTo>
                    <a:pt x="220410" y="44062"/>
                    <a:pt x="221700" y="43001"/>
                    <a:pt x="222943" y="41748"/>
                  </a:cubicBezTo>
                  <a:cubicBezTo>
                    <a:pt x="225090" y="39579"/>
                    <a:pt x="227211" y="36724"/>
                    <a:pt x="229422" y="33019"/>
                  </a:cubicBezTo>
                  <a:cubicBezTo>
                    <a:pt x="231381" y="29742"/>
                    <a:pt x="233181" y="26197"/>
                    <a:pt x="234927" y="22770"/>
                  </a:cubicBezTo>
                  <a:cubicBezTo>
                    <a:pt x="238108" y="16509"/>
                    <a:pt x="241112" y="10592"/>
                    <a:pt x="244663" y="7041"/>
                  </a:cubicBezTo>
                  <a:cubicBezTo>
                    <a:pt x="249282" y="2423"/>
                    <a:pt x="254362" y="86"/>
                    <a:pt x="259777" y="86"/>
                  </a:cubicBezTo>
                  <a:cubicBezTo>
                    <a:pt x="260251" y="86"/>
                    <a:pt x="260727" y="104"/>
                    <a:pt x="261205" y="140"/>
                  </a:cubicBezTo>
                  <a:cubicBezTo>
                    <a:pt x="264283" y="365"/>
                    <a:pt x="267481" y="1339"/>
                    <a:pt x="270709" y="3025"/>
                  </a:cubicBezTo>
                  <a:cubicBezTo>
                    <a:pt x="273296" y="4375"/>
                    <a:pt x="275909" y="6185"/>
                    <a:pt x="278480" y="8402"/>
                  </a:cubicBezTo>
                  <a:cubicBezTo>
                    <a:pt x="282849" y="12182"/>
                    <a:pt x="285612" y="15889"/>
                    <a:pt x="285639" y="15926"/>
                  </a:cubicBezTo>
                  <a:lnTo>
                    <a:pt x="285709" y="15872"/>
                  </a:lnTo>
                  <a:cubicBezTo>
                    <a:pt x="285682" y="15835"/>
                    <a:pt x="282914" y="12124"/>
                    <a:pt x="278534" y="8343"/>
                  </a:cubicBezTo>
                  <a:cubicBezTo>
                    <a:pt x="275963" y="6116"/>
                    <a:pt x="273344" y="4305"/>
                    <a:pt x="270753" y="2950"/>
                  </a:cubicBezTo>
                  <a:cubicBezTo>
                    <a:pt x="267508" y="1258"/>
                    <a:pt x="264300" y="284"/>
                    <a:pt x="261215" y="54"/>
                  </a:cubicBezTo>
                  <a:cubicBezTo>
                    <a:pt x="260737" y="18"/>
                    <a:pt x="260260" y="0"/>
                    <a:pt x="2597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 name="Google Shape;37;p2"/>
          <p:cNvSpPr txBox="1">
            <a:spLocks noGrp="1"/>
          </p:cNvSpPr>
          <p:nvPr>
            <p:ph type="ctrTitle"/>
          </p:nvPr>
        </p:nvSpPr>
        <p:spPr>
          <a:xfrm>
            <a:off x="710125" y="523175"/>
            <a:ext cx="5545800" cy="1880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Clr>
                <a:schemeClr val="lt2"/>
              </a:buClr>
              <a:buSzPts val="5200"/>
              <a:buNone/>
              <a:defRPr sz="5200" b="1">
                <a:solidFill>
                  <a:schemeClr val="lt2"/>
                </a:solidFill>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38" name="Google Shape;38;p2"/>
          <p:cNvSpPr txBox="1">
            <a:spLocks noGrp="1"/>
          </p:cNvSpPr>
          <p:nvPr>
            <p:ph type="subTitle" idx="1"/>
          </p:nvPr>
        </p:nvSpPr>
        <p:spPr>
          <a:xfrm>
            <a:off x="710125" y="2403425"/>
            <a:ext cx="2524200" cy="109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1800"/>
              <a:buFont typeface="Be Vietnam Pro Light"/>
              <a:buNone/>
              <a:defRPr sz="1800">
                <a:latin typeface="Be Vietnam Pro Light"/>
                <a:ea typeface="Be Vietnam Pro Light"/>
                <a:cs typeface="Be Vietnam Pro Light"/>
                <a:sym typeface="Be Vietnam Pro Light"/>
              </a:defRPr>
            </a:lvl1pPr>
            <a:lvl2pPr lvl="1">
              <a:lnSpc>
                <a:spcPct val="100000"/>
              </a:lnSpc>
              <a:spcBef>
                <a:spcPts val="0"/>
              </a:spcBef>
              <a:spcAft>
                <a:spcPts val="0"/>
              </a:spcAft>
              <a:buSzPts val="2100"/>
              <a:buNone/>
              <a:defRPr sz="2100"/>
            </a:lvl2pPr>
            <a:lvl3pPr lvl="2">
              <a:lnSpc>
                <a:spcPct val="100000"/>
              </a:lnSpc>
              <a:spcBef>
                <a:spcPts val="0"/>
              </a:spcBef>
              <a:spcAft>
                <a:spcPts val="0"/>
              </a:spcAft>
              <a:buSzPts val="2100"/>
              <a:buNone/>
              <a:defRPr sz="2100"/>
            </a:lvl3pPr>
            <a:lvl4pPr lvl="3">
              <a:lnSpc>
                <a:spcPct val="100000"/>
              </a:lnSpc>
              <a:spcBef>
                <a:spcPts val="0"/>
              </a:spcBef>
              <a:spcAft>
                <a:spcPts val="0"/>
              </a:spcAft>
              <a:buSzPts val="2100"/>
              <a:buNone/>
              <a:defRPr sz="2100"/>
            </a:lvl4pPr>
            <a:lvl5pPr lvl="4">
              <a:lnSpc>
                <a:spcPct val="100000"/>
              </a:lnSpc>
              <a:spcBef>
                <a:spcPts val="0"/>
              </a:spcBef>
              <a:spcAft>
                <a:spcPts val="0"/>
              </a:spcAft>
              <a:buSzPts val="2100"/>
              <a:buNone/>
              <a:defRPr sz="2100"/>
            </a:lvl5pPr>
            <a:lvl6pPr lvl="5">
              <a:lnSpc>
                <a:spcPct val="100000"/>
              </a:lnSpc>
              <a:spcBef>
                <a:spcPts val="0"/>
              </a:spcBef>
              <a:spcAft>
                <a:spcPts val="0"/>
              </a:spcAft>
              <a:buSzPts val="2100"/>
              <a:buNone/>
              <a:defRPr sz="2100"/>
            </a:lvl6pPr>
            <a:lvl7pPr lvl="6">
              <a:lnSpc>
                <a:spcPct val="100000"/>
              </a:lnSpc>
              <a:spcBef>
                <a:spcPts val="0"/>
              </a:spcBef>
              <a:spcAft>
                <a:spcPts val="0"/>
              </a:spcAft>
              <a:buSzPts val="2100"/>
              <a:buNone/>
              <a:defRPr sz="2100"/>
            </a:lvl7pPr>
            <a:lvl8pPr lvl="7">
              <a:lnSpc>
                <a:spcPct val="100000"/>
              </a:lnSpc>
              <a:spcBef>
                <a:spcPts val="0"/>
              </a:spcBef>
              <a:spcAft>
                <a:spcPts val="0"/>
              </a:spcAft>
              <a:buSzPts val="2100"/>
              <a:buNone/>
              <a:defRPr sz="2100"/>
            </a:lvl8pPr>
            <a:lvl9pPr lvl="8">
              <a:lnSpc>
                <a:spcPct val="100000"/>
              </a:lnSpc>
              <a:spcBef>
                <a:spcPts val="0"/>
              </a:spcBef>
              <a:spcAft>
                <a:spcPts val="0"/>
              </a:spcAft>
              <a:buSzPts val="2100"/>
              <a:buNone/>
              <a:defRPr sz="2100"/>
            </a:lvl9pPr>
          </a:lstStyle>
          <a:p>
            <a:endParaRPr/>
          </a:p>
        </p:txBody>
      </p:sp>
      <p:sp>
        <p:nvSpPr>
          <p:cNvPr id="39" name="Google Shape;39;p2"/>
          <p:cNvSpPr/>
          <p:nvPr/>
        </p:nvSpPr>
        <p:spPr>
          <a:xfrm>
            <a:off x="3999800" y="4864125"/>
            <a:ext cx="5154900" cy="27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0" y="0"/>
            <a:ext cx="281100" cy="574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4_1">
    <p:spTree>
      <p:nvGrpSpPr>
        <p:cNvPr id="1" name="Shape 2035"/>
        <p:cNvGrpSpPr/>
        <p:nvPr/>
      </p:nvGrpSpPr>
      <p:grpSpPr>
        <a:xfrm>
          <a:off x="0" y="0"/>
          <a:ext cx="0" cy="0"/>
          <a:chOff x="0" y="0"/>
          <a:chExt cx="0" cy="0"/>
        </a:xfrm>
      </p:grpSpPr>
      <p:grpSp>
        <p:nvGrpSpPr>
          <p:cNvPr id="2036" name="Google Shape;2036;p24"/>
          <p:cNvGrpSpPr/>
          <p:nvPr/>
        </p:nvGrpSpPr>
        <p:grpSpPr>
          <a:xfrm rot="10800000">
            <a:off x="5918699" y="-2669"/>
            <a:ext cx="3225296" cy="1808409"/>
            <a:chOff x="462625" y="3670075"/>
            <a:chExt cx="2059050" cy="1154500"/>
          </a:xfrm>
        </p:grpSpPr>
        <p:sp>
          <p:nvSpPr>
            <p:cNvPr id="2037" name="Google Shape;2037;p24"/>
            <p:cNvSpPr/>
            <p:nvPr/>
          </p:nvSpPr>
          <p:spPr>
            <a:xfrm>
              <a:off x="462625" y="3670075"/>
              <a:ext cx="2059050" cy="1154500"/>
            </a:xfrm>
            <a:custGeom>
              <a:avLst/>
              <a:gdLst/>
              <a:ahLst/>
              <a:cxnLst/>
              <a:rect l="l" t="t" r="r" b="b"/>
              <a:pathLst>
                <a:path w="82362" h="46180" extrusionOk="0">
                  <a:moveTo>
                    <a:pt x="11953" y="0"/>
                  </a:moveTo>
                  <a:cubicBezTo>
                    <a:pt x="7828" y="0"/>
                    <a:pt x="3840" y="1191"/>
                    <a:pt x="0" y="2959"/>
                  </a:cubicBezTo>
                  <a:lnTo>
                    <a:pt x="0" y="3267"/>
                  </a:lnTo>
                  <a:cubicBezTo>
                    <a:pt x="3844" y="1485"/>
                    <a:pt x="7837" y="282"/>
                    <a:pt x="11960" y="282"/>
                  </a:cubicBezTo>
                  <a:cubicBezTo>
                    <a:pt x="12538" y="282"/>
                    <a:pt x="13119" y="306"/>
                    <a:pt x="13703" y="355"/>
                  </a:cubicBezTo>
                  <a:cubicBezTo>
                    <a:pt x="18761" y="777"/>
                    <a:pt x="23598" y="3089"/>
                    <a:pt x="28073" y="7220"/>
                  </a:cubicBezTo>
                  <a:cubicBezTo>
                    <a:pt x="31778" y="10641"/>
                    <a:pt x="35147" y="15199"/>
                    <a:pt x="38083" y="20766"/>
                  </a:cubicBezTo>
                  <a:cubicBezTo>
                    <a:pt x="38438" y="21436"/>
                    <a:pt x="38793" y="22127"/>
                    <a:pt x="39137" y="22794"/>
                  </a:cubicBezTo>
                  <a:cubicBezTo>
                    <a:pt x="40640" y="25730"/>
                    <a:pt x="42198" y="28760"/>
                    <a:pt x="44341" y="31328"/>
                  </a:cubicBezTo>
                  <a:cubicBezTo>
                    <a:pt x="47348" y="34942"/>
                    <a:pt x="51193" y="37013"/>
                    <a:pt x="54895" y="37013"/>
                  </a:cubicBezTo>
                  <a:cubicBezTo>
                    <a:pt x="54899" y="37013"/>
                    <a:pt x="54903" y="37013"/>
                    <a:pt x="54907" y="37013"/>
                  </a:cubicBezTo>
                  <a:cubicBezTo>
                    <a:pt x="57575" y="37013"/>
                    <a:pt x="60147" y="35977"/>
                    <a:pt x="62636" y="34978"/>
                  </a:cubicBezTo>
                  <a:cubicBezTo>
                    <a:pt x="65143" y="33970"/>
                    <a:pt x="67539" y="33009"/>
                    <a:pt x="70004" y="33009"/>
                  </a:cubicBezTo>
                  <a:cubicBezTo>
                    <a:pt x="70588" y="33009"/>
                    <a:pt x="71176" y="33063"/>
                    <a:pt x="71771" y="33183"/>
                  </a:cubicBezTo>
                  <a:cubicBezTo>
                    <a:pt x="77346" y="34311"/>
                    <a:pt x="79986" y="40435"/>
                    <a:pt x="82025" y="46085"/>
                  </a:cubicBezTo>
                  <a:cubicBezTo>
                    <a:pt x="82038" y="46116"/>
                    <a:pt x="82049" y="46148"/>
                    <a:pt x="82061" y="46180"/>
                  </a:cubicBezTo>
                  <a:lnTo>
                    <a:pt x="82361" y="46180"/>
                  </a:lnTo>
                  <a:cubicBezTo>
                    <a:pt x="82338" y="46116"/>
                    <a:pt x="82314" y="46053"/>
                    <a:pt x="82290" y="45991"/>
                  </a:cubicBezTo>
                  <a:cubicBezTo>
                    <a:pt x="80226" y="40265"/>
                    <a:pt x="77543" y="34063"/>
                    <a:pt x="71827" y="32907"/>
                  </a:cubicBezTo>
                  <a:cubicBezTo>
                    <a:pt x="71227" y="32785"/>
                    <a:pt x="70630" y="32731"/>
                    <a:pt x="70037" y="32731"/>
                  </a:cubicBezTo>
                  <a:cubicBezTo>
                    <a:pt x="67476" y="32731"/>
                    <a:pt x="64972" y="33737"/>
                    <a:pt x="62534" y="34717"/>
                  </a:cubicBezTo>
                  <a:cubicBezTo>
                    <a:pt x="60068" y="35708"/>
                    <a:pt x="57519" y="36729"/>
                    <a:pt x="54907" y="36734"/>
                  </a:cubicBezTo>
                  <a:cubicBezTo>
                    <a:pt x="54904" y="36734"/>
                    <a:pt x="54901" y="36734"/>
                    <a:pt x="54897" y="36734"/>
                  </a:cubicBezTo>
                  <a:cubicBezTo>
                    <a:pt x="51282" y="36734"/>
                    <a:pt x="47511" y="34699"/>
                    <a:pt x="44554" y="31151"/>
                  </a:cubicBezTo>
                  <a:cubicBezTo>
                    <a:pt x="42435" y="28602"/>
                    <a:pt x="40885" y="25588"/>
                    <a:pt x="39385" y="22667"/>
                  </a:cubicBezTo>
                  <a:cubicBezTo>
                    <a:pt x="39042" y="21997"/>
                    <a:pt x="38691" y="21306"/>
                    <a:pt x="38332" y="20631"/>
                  </a:cubicBezTo>
                  <a:cubicBezTo>
                    <a:pt x="35380" y="15037"/>
                    <a:pt x="31991" y="10456"/>
                    <a:pt x="28267" y="7015"/>
                  </a:cubicBezTo>
                  <a:cubicBezTo>
                    <a:pt x="23740" y="2841"/>
                    <a:pt x="18852" y="505"/>
                    <a:pt x="13726" y="75"/>
                  </a:cubicBezTo>
                  <a:cubicBezTo>
                    <a:pt x="13132" y="25"/>
                    <a:pt x="12541" y="0"/>
                    <a:pt x="11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24"/>
            <p:cNvSpPr/>
            <p:nvPr/>
          </p:nvSpPr>
          <p:spPr>
            <a:xfrm>
              <a:off x="462625" y="3732900"/>
              <a:ext cx="2020775" cy="1091675"/>
            </a:xfrm>
            <a:custGeom>
              <a:avLst/>
              <a:gdLst/>
              <a:ahLst/>
              <a:cxnLst/>
              <a:rect l="l" t="t" r="r" b="b"/>
              <a:pathLst>
                <a:path w="80831" h="43667" extrusionOk="0">
                  <a:moveTo>
                    <a:pt x="13829" y="1"/>
                  </a:moveTo>
                  <a:cubicBezTo>
                    <a:pt x="9069" y="1"/>
                    <a:pt x="4440" y="1701"/>
                    <a:pt x="0" y="4028"/>
                  </a:cubicBezTo>
                  <a:lnTo>
                    <a:pt x="0" y="4349"/>
                  </a:lnTo>
                  <a:cubicBezTo>
                    <a:pt x="6333" y="1029"/>
                    <a:pt x="10390" y="252"/>
                    <a:pt x="13619" y="252"/>
                  </a:cubicBezTo>
                  <a:cubicBezTo>
                    <a:pt x="14174" y="252"/>
                    <a:pt x="14704" y="275"/>
                    <a:pt x="15218" y="312"/>
                  </a:cubicBezTo>
                  <a:cubicBezTo>
                    <a:pt x="18990" y="584"/>
                    <a:pt x="22660" y="1958"/>
                    <a:pt x="26124" y="4392"/>
                  </a:cubicBezTo>
                  <a:cubicBezTo>
                    <a:pt x="29119" y="6499"/>
                    <a:pt x="31975" y="9402"/>
                    <a:pt x="34611" y="13025"/>
                  </a:cubicBezTo>
                  <a:cubicBezTo>
                    <a:pt x="35917" y="14816"/>
                    <a:pt x="37168" y="16785"/>
                    <a:pt x="38332" y="18880"/>
                  </a:cubicBezTo>
                  <a:cubicBezTo>
                    <a:pt x="38675" y="19500"/>
                    <a:pt x="39022" y="20139"/>
                    <a:pt x="39354" y="20754"/>
                  </a:cubicBezTo>
                  <a:cubicBezTo>
                    <a:pt x="40805" y="23441"/>
                    <a:pt x="42309" y="26219"/>
                    <a:pt x="44345" y="28578"/>
                  </a:cubicBezTo>
                  <a:cubicBezTo>
                    <a:pt x="47225" y="31905"/>
                    <a:pt x="50867" y="33814"/>
                    <a:pt x="54347" y="33819"/>
                  </a:cubicBezTo>
                  <a:cubicBezTo>
                    <a:pt x="56841" y="33819"/>
                    <a:pt x="59251" y="32875"/>
                    <a:pt x="61587" y="31964"/>
                  </a:cubicBezTo>
                  <a:cubicBezTo>
                    <a:pt x="63926" y="31050"/>
                    <a:pt x="66160" y="30178"/>
                    <a:pt x="68448" y="30178"/>
                  </a:cubicBezTo>
                  <a:cubicBezTo>
                    <a:pt x="69043" y="30178"/>
                    <a:pt x="69642" y="30237"/>
                    <a:pt x="70248" y="30370"/>
                  </a:cubicBezTo>
                  <a:cubicBezTo>
                    <a:pt x="74786" y="31364"/>
                    <a:pt x="77236" y="35744"/>
                    <a:pt x="78865" y="39453"/>
                  </a:cubicBezTo>
                  <a:cubicBezTo>
                    <a:pt x="79485" y="40865"/>
                    <a:pt x="80049" y="42341"/>
                    <a:pt x="80550" y="43667"/>
                  </a:cubicBezTo>
                  <a:lnTo>
                    <a:pt x="80830" y="43667"/>
                  </a:lnTo>
                  <a:cubicBezTo>
                    <a:pt x="80321" y="42313"/>
                    <a:pt x="79745" y="40798"/>
                    <a:pt x="79106" y="39346"/>
                  </a:cubicBezTo>
                  <a:cubicBezTo>
                    <a:pt x="77452" y="35582"/>
                    <a:pt x="74955" y="31131"/>
                    <a:pt x="70307" y="30113"/>
                  </a:cubicBezTo>
                  <a:cubicBezTo>
                    <a:pt x="69693" y="29978"/>
                    <a:pt x="69083" y="29918"/>
                    <a:pt x="68474" y="29918"/>
                  </a:cubicBezTo>
                  <a:cubicBezTo>
                    <a:pt x="66098" y="29918"/>
                    <a:pt x="63764" y="30830"/>
                    <a:pt x="61492" y="31719"/>
                  </a:cubicBezTo>
                  <a:cubicBezTo>
                    <a:pt x="59180" y="32623"/>
                    <a:pt x="56789" y="33553"/>
                    <a:pt x="54347" y="33553"/>
                  </a:cubicBezTo>
                  <a:cubicBezTo>
                    <a:pt x="50946" y="33550"/>
                    <a:pt x="47372" y="31676"/>
                    <a:pt x="44546" y="28409"/>
                  </a:cubicBezTo>
                  <a:cubicBezTo>
                    <a:pt x="42526" y="26069"/>
                    <a:pt x="41031" y="23303"/>
                    <a:pt x="39587" y="20628"/>
                  </a:cubicBezTo>
                  <a:cubicBezTo>
                    <a:pt x="39251" y="20012"/>
                    <a:pt x="38908" y="19373"/>
                    <a:pt x="38560" y="18750"/>
                  </a:cubicBezTo>
                  <a:cubicBezTo>
                    <a:pt x="37393" y="16647"/>
                    <a:pt x="36134" y="14670"/>
                    <a:pt x="34824" y="12871"/>
                  </a:cubicBezTo>
                  <a:cubicBezTo>
                    <a:pt x="32173" y="9225"/>
                    <a:pt x="29292" y="6301"/>
                    <a:pt x="26273" y="4179"/>
                  </a:cubicBezTo>
                  <a:cubicBezTo>
                    <a:pt x="22770" y="1712"/>
                    <a:pt x="19058" y="328"/>
                    <a:pt x="15238" y="51"/>
                  </a:cubicBezTo>
                  <a:cubicBezTo>
                    <a:pt x="14767" y="17"/>
                    <a:pt x="14297" y="1"/>
                    <a:pt x="13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24"/>
            <p:cNvSpPr/>
            <p:nvPr/>
          </p:nvSpPr>
          <p:spPr>
            <a:xfrm>
              <a:off x="462625" y="3795625"/>
              <a:ext cx="1982300" cy="1028950"/>
            </a:xfrm>
            <a:custGeom>
              <a:avLst/>
              <a:gdLst/>
              <a:ahLst/>
              <a:cxnLst/>
              <a:rect l="l" t="t" r="r" b="b"/>
              <a:pathLst>
                <a:path w="79292" h="41158" extrusionOk="0">
                  <a:moveTo>
                    <a:pt x="15669" y="1"/>
                  </a:moveTo>
                  <a:cubicBezTo>
                    <a:pt x="10109" y="1"/>
                    <a:pt x="4785" y="2452"/>
                    <a:pt x="0" y="5221"/>
                  </a:cubicBezTo>
                  <a:lnTo>
                    <a:pt x="0" y="5500"/>
                  </a:lnTo>
                  <a:cubicBezTo>
                    <a:pt x="4784" y="2724"/>
                    <a:pt x="10114" y="246"/>
                    <a:pt x="15663" y="246"/>
                  </a:cubicBezTo>
                  <a:cubicBezTo>
                    <a:pt x="16019" y="246"/>
                    <a:pt x="16376" y="256"/>
                    <a:pt x="16733" y="277"/>
                  </a:cubicBezTo>
                  <a:cubicBezTo>
                    <a:pt x="23374" y="667"/>
                    <a:pt x="29522" y="4502"/>
                    <a:pt x="35014" y="11684"/>
                  </a:cubicBezTo>
                  <a:cubicBezTo>
                    <a:pt x="36256" y="13305"/>
                    <a:pt x="37456" y="15093"/>
                    <a:pt x="38576" y="16998"/>
                  </a:cubicBezTo>
                  <a:cubicBezTo>
                    <a:pt x="38911" y="17567"/>
                    <a:pt x="39247" y="18151"/>
                    <a:pt x="39571" y="18719"/>
                  </a:cubicBezTo>
                  <a:cubicBezTo>
                    <a:pt x="40971" y="21157"/>
                    <a:pt x="42415" y="23682"/>
                    <a:pt x="44353" y="25832"/>
                  </a:cubicBezTo>
                  <a:cubicBezTo>
                    <a:pt x="47095" y="28867"/>
                    <a:pt x="50532" y="30615"/>
                    <a:pt x="53787" y="30623"/>
                  </a:cubicBezTo>
                  <a:cubicBezTo>
                    <a:pt x="53792" y="30623"/>
                    <a:pt x="53797" y="30623"/>
                    <a:pt x="53803" y="30623"/>
                  </a:cubicBezTo>
                  <a:cubicBezTo>
                    <a:pt x="56121" y="30623"/>
                    <a:pt x="58365" y="29777"/>
                    <a:pt x="60538" y="28954"/>
                  </a:cubicBezTo>
                  <a:cubicBezTo>
                    <a:pt x="62710" y="28134"/>
                    <a:pt x="64789" y="27349"/>
                    <a:pt x="66908" y="27349"/>
                  </a:cubicBezTo>
                  <a:cubicBezTo>
                    <a:pt x="67511" y="27349"/>
                    <a:pt x="68117" y="27413"/>
                    <a:pt x="68729" y="27557"/>
                  </a:cubicBezTo>
                  <a:cubicBezTo>
                    <a:pt x="73235" y="28618"/>
                    <a:pt x="75646" y="32990"/>
                    <a:pt x="77414" y="37129"/>
                  </a:cubicBezTo>
                  <a:cubicBezTo>
                    <a:pt x="77902" y="38277"/>
                    <a:pt x="78368" y="39461"/>
                    <a:pt x="78814" y="40605"/>
                  </a:cubicBezTo>
                  <a:cubicBezTo>
                    <a:pt x="78889" y="40791"/>
                    <a:pt x="78960" y="40972"/>
                    <a:pt x="79031" y="41158"/>
                  </a:cubicBezTo>
                  <a:lnTo>
                    <a:pt x="79291" y="41158"/>
                  </a:lnTo>
                  <a:cubicBezTo>
                    <a:pt x="79208" y="40945"/>
                    <a:pt x="79126" y="40732"/>
                    <a:pt x="79042" y="40514"/>
                  </a:cubicBezTo>
                  <a:cubicBezTo>
                    <a:pt x="78593" y="39370"/>
                    <a:pt x="78128" y="38183"/>
                    <a:pt x="77638" y="37030"/>
                  </a:cubicBezTo>
                  <a:cubicBezTo>
                    <a:pt x="75846" y="32840"/>
                    <a:pt x="73393" y="28405"/>
                    <a:pt x="68784" y="27320"/>
                  </a:cubicBezTo>
                  <a:cubicBezTo>
                    <a:pt x="68164" y="27174"/>
                    <a:pt x="67546" y="27110"/>
                    <a:pt x="66931" y="27110"/>
                  </a:cubicBezTo>
                  <a:cubicBezTo>
                    <a:pt x="64731" y="27110"/>
                    <a:pt x="62563" y="27929"/>
                    <a:pt x="60451" y="28724"/>
                  </a:cubicBezTo>
                  <a:cubicBezTo>
                    <a:pt x="58301" y="29540"/>
                    <a:pt x="56074" y="30378"/>
                    <a:pt x="53806" y="30378"/>
                  </a:cubicBezTo>
                  <a:cubicBezTo>
                    <a:pt x="53801" y="30378"/>
                    <a:pt x="53796" y="30378"/>
                    <a:pt x="53791" y="30378"/>
                  </a:cubicBezTo>
                  <a:cubicBezTo>
                    <a:pt x="50603" y="30370"/>
                    <a:pt x="47230" y="28653"/>
                    <a:pt x="44534" y="25667"/>
                  </a:cubicBezTo>
                  <a:cubicBezTo>
                    <a:pt x="42617" y="23540"/>
                    <a:pt x="41177" y="21027"/>
                    <a:pt x="39784" y="18597"/>
                  </a:cubicBezTo>
                  <a:cubicBezTo>
                    <a:pt x="39460" y="18029"/>
                    <a:pt x="39125" y="17444"/>
                    <a:pt x="38789" y="16872"/>
                  </a:cubicBezTo>
                  <a:cubicBezTo>
                    <a:pt x="37661" y="14959"/>
                    <a:pt x="36453" y="13163"/>
                    <a:pt x="35207" y="11537"/>
                  </a:cubicBezTo>
                  <a:cubicBezTo>
                    <a:pt x="29671" y="4298"/>
                    <a:pt x="23461" y="427"/>
                    <a:pt x="16749" y="32"/>
                  </a:cubicBezTo>
                  <a:cubicBezTo>
                    <a:pt x="16388" y="11"/>
                    <a:pt x="16028" y="1"/>
                    <a:pt x="15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24"/>
            <p:cNvSpPr/>
            <p:nvPr/>
          </p:nvSpPr>
          <p:spPr>
            <a:xfrm>
              <a:off x="462625" y="3858350"/>
              <a:ext cx="1943650" cy="966225"/>
            </a:xfrm>
            <a:custGeom>
              <a:avLst/>
              <a:gdLst/>
              <a:ahLst/>
              <a:cxnLst/>
              <a:rect l="l" t="t" r="r" b="b"/>
              <a:pathLst>
                <a:path w="77746" h="38649" extrusionOk="0">
                  <a:moveTo>
                    <a:pt x="17493" y="1"/>
                  </a:moveTo>
                  <a:cubicBezTo>
                    <a:pt x="11300" y="1"/>
                    <a:pt x="5464" y="3204"/>
                    <a:pt x="0" y="6519"/>
                  </a:cubicBezTo>
                  <a:lnTo>
                    <a:pt x="0" y="6779"/>
                  </a:lnTo>
                  <a:cubicBezTo>
                    <a:pt x="4" y="6779"/>
                    <a:pt x="12" y="6775"/>
                    <a:pt x="15" y="6772"/>
                  </a:cubicBezTo>
                  <a:cubicBezTo>
                    <a:pt x="5477" y="3451"/>
                    <a:pt x="11315" y="225"/>
                    <a:pt x="17493" y="225"/>
                  </a:cubicBezTo>
                  <a:cubicBezTo>
                    <a:pt x="17746" y="225"/>
                    <a:pt x="17999" y="231"/>
                    <a:pt x="18253" y="242"/>
                  </a:cubicBezTo>
                  <a:cubicBezTo>
                    <a:pt x="24423" y="506"/>
                    <a:pt x="30200" y="3907"/>
                    <a:pt x="35416" y="10343"/>
                  </a:cubicBezTo>
                  <a:cubicBezTo>
                    <a:pt x="36595" y="11794"/>
                    <a:pt x="37740" y="13397"/>
                    <a:pt x="38825" y="15117"/>
                  </a:cubicBezTo>
                  <a:cubicBezTo>
                    <a:pt x="39152" y="15633"/>
                    <a:pt x="39480" y="16166"/>
                    <a:pt x="39796" y="16683"/>
                  </a:cubicBezTo>
                  <a:cubicBezTo>
                    <a:pt x="41137" y="18877"/>
                    <a:pt x="42526" y="21145"/>
                    <a:pt x="44360" y="23083"/>
                  </a:cubicBezTo>
                  <a:cubicBezTo>
                    <a:pt x="46964" y="25833"/>
                    <a:pt x="50196" y="27415"/>
                    <a:pt x="53227" y="27428"/>
                  </a:cubicBezTo>
                  <a:cubicBezTo>
                    <a:pt x="53237" y="27428"/>
                    <a:pt x="53248" y="27428"/>
                    <a:pt x="53259" y="27428"/>
                  </a:cubicBezTo>
                  <a:cubicBezTo>
                    <a:pt x="55402" y="27428"/>
                    <a:pt x="57482" y="26674"/>
                    <a:pt x="59493" y="25947"/>
                  </a:cubicBezTo>
                  <a:cubicBezTo>
                    <a:pt x="61503" y="25219"/>
                    <a:pt x="63426" y="24521"/>
                    <a:pt x="65377" y="24521"/>
                  </a:cubicBezTo>
                  <a:cubicBezTo>
                    <a:pt x="65984" y="24521"/>
                    <a:pt x="66594" y="24589"/>
                    <a:pt x="67210" y="24744"/>
                  </a:cubicBezTo>
                  <a:cubicBezTo>
                    <a:pt x="71696" y="25876"/>
                    <a:pt x="74067" y="30249"/>
                    <a:pt x="75961" y="34805"/>
                  </a:cubicBezTo>
                  <a:cubicBezTo>
                    <a:pt x="76312" y="35646"/>
                    <a:pt x="76656" y="36514"/>
                    <a:pt x="76991" y="37354"/>
                  </a:cubicBezTo>
                  <a:cubicBezTo>
                    <a:pt x="77157" y="37781"/>
                    <a:pt x="77330" y="38214"/>
                    <a:pt x="77504" y="38649"/>
                  </a:cubicBezTo>
                  <a:lnTo>
                    <a:pt x="77745" y="38649"/>
                  </a:lnTo>
                  <a:cubicBezTo>
                    <a:pt x="77563" y="38187"/>
                    <a:pt x="77378" y="37726"/>
                    <a:pt x="77196" y="37271"/>
                  </a:cubicBezTo>
                  <a:cubicBezTo>
                    <a:pt x="76864" y="36431"/>
                    <a:pt x="76522" y="35559"/>
                    <a:pt x="76170" y="34719"/>
                  </a:cubicBezTo>
                  <a:cubicBezTo>
                    <a:pt x="75373" y="32805"/>
                    <a:pt x="74265" y="30358"/>
                    <a:pt x="72741" y="28378"/>
                  </a:cubicBezTo>
                  <a:cubicBezTo>
                    <a:pt x="71155" y="26319"/>
                    <a:pt x="69364" y="25055"/>
                    <a:pt x="67265" y="24527"/>
                  </a:cubicBezTo>
                  <a:cubicBezTo>
                    <a:pt x="66641" y="24370"/>
                    <a:pt x="66019" y="24302"/>
                    <a:pt x="65398" y="24302"/>
                  </a:cubicBezTo>
                  <a:cubicBezTo>
                    <a:pt x="63371" y="24302"/>
                    <a:pt x="61369" y="25027"/>
                    <a:pt x="59417" y="25734"/>
                  </a:cubicBezTo>
                  <a:cubicBezTo>
                    <a:pt x="57429" y="26455"/>
                    <a:pt x="55375" y="27202"/>
                    <a:pt x="53281" y="27202"/>
                  </a:cubicBezTo>
                  <a:cubicBezTo>
                    <a:pt x="53264" y="27202"/>
                    <a:pt x="53247" y="27202"/>
                    <a:pt x="53230" y="27202"/>
                  </a:cubicBezTo>
                  <a:cubicBezTo>
                    <a:pt x="50260" y="27191"/>
                    <a:pt x="47087" y="25632"/>
                    <a:pt x="44526" y="22930"/>
                  </a:cubicBezTo>
                  <a:cubicBezTo>
                    <a:pt x="42708" y="21007"/>
                    <a:pt x="41322" y="18751"/>
                    <a:pt x="39985" y="16565"/>
                  </a:cubicBezTo>
                  <a:cubicBezTo>
                    <a:pt x="39669" y="16048"/>
                    <a:pt x="39341" y="15515"/>
                    <a:pt x="39015" y="14994"/>
                  </a:cubicBezTo>
                  <a:cubicBezTo>
                    <a:pt x="37926" y="13271"/>
                    <a:pt x="36773" y="11656"/>
                    <a:pt x="35593" y="10201"/>
                  </a:cubicBezTo>
                  <a:cubicBezTo>
                    <a:pt x="30334" y="3714"/>
                    <a:pt x="24503" y="285"/>
                    <a:pt x="18260" y="17"/>
                  </a:cubicBezTo>
                  <a:cubicBezTo>
                    <a:pt x="18004" y="6"/>
                    <a:pt x="17748" y="1"/>
                    <a:pt x="17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24"/>
            <p:cNvSpPr/>
            <p:nvPr/>
          </p:nvSpPr>
          <p:spPr>
            <a:xfrm>
              <a:off x="462625" y="3920875"/>
              <a:ext cx="1904850" cy="903700"/>
            </a:xfrm>
            <a:custGeom>
              <a:avLst/>
              <a:gdLst/>
              <a:ahLst/>
              <a:cxnLst/>
              <a:rect l="l" t="t" r="r" b="b"/>
              <a:pathLst>
                <a:path w="76194" h="36148" extrusionOk="0">
                  <a:moveTo>
                    <a:pt x="19344" y="0"/>
                  </a:moveTo>
                  <a:cubicBezTo>
                    <a:pt x="13560" y="0"/>
                    <a:pt x="8167" y="2935"/>
                    <a:pt x="2699" y="6204"/>
                  </a:cubicBezTo>
                  <a:cubicBezTo>
                    <a:pt x="1783" y="6753"/>
                    <a:pt x="884" y="7270"/>
                    <a:pt x="0" y="7755"/>
                  </a:cubicBezTo>
                  <a:lnTo>
                    <a:pt x="0" y="7991"/>
                  </a:lnTo>
                  <a:cubicBezTo>
                    <a:pt x="919" y="7487"/>
                    <a:pt x="1854" y="6950"/>
                    <a:pt x="2801" y="6381"/>
                  </a:cubicBezTo>
                  <a:cubicBezTo>
                    <a:pt x="8249" y="3126"/>
                    <a:pt x="13616" y="206"/>
                    <a:pt x="19350" y="206"/>
                  </a:cubicBezTo>
                  <a:cubicBezTo>
                    <a:pt x="19489" y="206"/>
                    <a:pt x="19628" y="208"/>
                    <a:pt x="19768" y="211"/>
                  </a:cubicBezTo>
                  <a:cubicBezTo>
                    <a:pt x="25477" y="357"/>
                    <a:pt x="30879" y="3316"/>
                    <a:pt x="35819" y="9009"/>
                  </a:cubicBezTo>
                  <a:cubicBezTo>
                    <a:pt x="36935" y="10288"/>
                    <a:pt x="38028" y="11712"/>
                    <a:pt x="39073" y="13243"/>
                  </a:cubicBezTo>
                  <a:cubicBezTo>
                    <a:pt x="39389" y="13709"/>
                    <a:pt x="39713" y="14194"/>
                    <a:pt x="40020" y="14660"/>
                  </a:cubicBezTo>
                  <a:cubicBezTo>
                    <a:pt x="41306" y="16609"/>
                    <a:pt x="42641" y="18621"/>
                    <a:pt x="44369" y="20345"/>
                  </a:cubicBezTo>
                  <a:cubicBezTo>
                    <a:pt x="45820" y="21789"/>
                    <a:pt x="48827" y="24216"/>
                    <a:pt x="52670" y="24240"/>
                  </a:cubicBezTo>
                  <a:cubicBezTo>
                    <a:pt x="52692" y="24240"/>
                    <a:pt x="52714" y="24240"/>
                    <a:pt x="52736" y="24240"/>
                  </a:cubicBezTo>
                  <a:cubicBezTo>
                    <a:pt x="54694" y="24240"/>
                    <a:pt x="56602" y="23581"/>
                    <a:pt x="58451" y="22946"/>
                  </a:cubicBezTo>
                  <a:cubicBezTo>
                    <a:pt x="60291" y="22312"/>
                    <a:pt x="62057" y="21704"/>
                    <a:pt x="63839" y="21704"/>
                  </a:cubicBezTo>
                  <a:cubicBezTo>
                    <a:pt x="64453" y="21704"/>
                    <a:pt x="65069" y="21776"/>
                    <a:pt x="65690" y="21944"/>
                  </a:cubicBezTo>
                  <a:cubicBezTo>
                    <a:pt x="70177" y="23151"/>
                    <a:pt x="72579" y="27724"/>
                    <a:pt x="74509" y="32486"/>
                  </a:cubicBezTo>
                  <a:cubicBezTo>
                    <a:pt x="74738" y="33054"/>
                    <a:pt x="74967" y="33626"/>
                    <a:pt x="75196" y="34198"/>
                  </a:cubicBezTo>
                  <a:cubicBezTo>
                    <a:pt x="75449" y="34841"/>
                    <a:pt x="75709" y="35496"/>
                    <a:pt x="75973" y="36148"/>
                  </a:cubicBezTo>
                  <a:lnTo>
                    <a:pt x="76194" y="36148"/>
                  </a:lnTo>
                  <a:cubicBezTo>
                    <a:pt x="75922" y="35473"/>
                    <a:pt x="75649" y="34790"/>
                    <a:pt x="75385" y="34123"/>
                  </a:cubicBezTo>
                  <a:cubicBezTo>
                    <a:pt x="75156" y="33551"/>
                    <a:pt x="74932" y="32976"/>
                    <a:pt x="74702" y="32411"/>
                  </a:cubicBezTo>
                  <a:cubicBezTo>
                    <a:pt x="73839" y="30281"/>
                    <a:pt x="72757" y="27830"/>
                    <a:pt x="71286" y="25826"/>
                  </a:cubicBezTo>
                  <a:cubicBezTo>
                    <a:pt x="69691" y="23656"/>
                    <a:pt x="67877" y="22318"/>
                    <a:pt x="65742" y="21746"/>
                  </a:cubicBezTo>
                  <a:cubicBezTo>
                    <a:pt x="65114" y="21576"/>
                    <a:pt x="64487" y="21504"/>
                    <a:pt x="63861" y="21504"/>
                  </a:cubicBezTo>
                  <a:cubicBezTo>
                    <a:pt x="62010" y="21504"/>
                    <a:pt x="60173" y="22136"/>
                    <a:pt x="58384" y="22752"/>
                  </a:cubicBezTo>
                  <a:cubicBezTo>
                    <a:pt x="56551" y="23384"/>
                    <a:pt x="54662" y="24035"/>
                    <a:pt x="52740" y="24035"/>
                  </a:cubicBezTo>
                  <a:cubicBezTo>
                    <a:pt x="52716" y="24035"/>
                    <a:pt x="52693" y="24035"/>
                    <a:pt x="52670" y="24035"/>
                  </a:cubicBezTo>
                  <a:cubicBezTo>
                    <a:pt x="48902" y="24011"/>
                    <a:pt x="45943" y="21620"/>
                    <a:pt x="44515" y="20199"/>
                  </a:cubicBezTo>
                  <a:cubicBezTo>
                    <a:pt x="42803" y="18487"/>
                    <a:pt x="41472" y="16486"/>
                    <a:pt x="40190" y="14549"/>
                  </a:cubicBezTo>
                  <a:cubicBezTo>
                    <a:pt x="39882" y="14079"/>
                    <a:pt x="39563" y="13594"/>
                    <a:pt x="39243" y="13125"/>
                  </a:cubicBezTo>
                  <a:cubicBezTo>
                    <a:pt x="38194" y="11590"/>
                    <a:pt x="37097" y="10162"/>
                    <a:pt x="35976" y="8876"/>
                  </a:cubicBezTo>
                  <a:cubicBezTo>
                    <a:pt x="30997" y="3138"/>
                    <a:pt x="25544" y="151"/>
                    <a:pt x="19772" y="6"/>
                  </a:cubicBezTo>
                  <a:cubicBezTo>
                    <a:pt x="19629" y="2"/>
                    <a:pt x="19486" y="0"/>
                    <a:pt x="19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24"/>
            <p:cNvSpPr/>
            <p:nvPr/>
          </p:nvSpPr>
          <p:spPr>
            <a:xfrm>
              <a:off x="462625" y="3983250"/>
              <a:ext cx="1866000" cy="841325"/>
            </a:xfrm>
            <a:custGeom>
              <a:avLst/>
              <a:gdLst/>
              <a:ahLst/>
              <a:cxnLst/>
              <a:rect l="l" t="t" r="r" b="b"/>
              <a:pathLst>
                <a:path w="74640" h="33653" extrusionOk="0">
                  <a:moveTo>
                    <a:pt x="21223" y="0"/>
                  </a:moveTo>
                  <a:cubicBezTo>
                    <a:pt x="15860" y="0"/>
                    <a:pt x="10925" y="2644"/>
                    <a:pt x="5496" y="5836"/>
                  </a:cubicBezTo>
                  <a:cubicBezTo>
                    <a:pt x="3626" y="6937"/>
                    <a:pt x="1795" y="7907"/>
                    <a:pt x="0" y="8756"/>
                  </a:cubicBezTo>
                  <a:lnTo>
                    <a:pt x="0" y="8965"/>
                  </a:lnTo>
                  <a:cubicBezTo>
                    <a:pt x="1827" y="8104"/>
                    <a:pt x="3689" y="7118"/>
                    <a:pt x="5591" y="5997"/>
                  </a:cubicBezTo>
                  <a:cubicBezTo>
                    <a:pt x="10992" y="2820"/>
                    <a:pt x="15900" y="189"/>
                    <a:pt x="21212" y="189"/>
                  </a:cubicBezTo>
                  <a:cubicBezTo>
                    <a:pt x="21236" y="189"/>
                    <a:pt x="21259" y="189"/>
                    <a:pt x="21283" y="190"/>
                  </a:cubicBezTo>
                  <a:cubicBezTo>
                    <a:pt x="26530" y="213"/>
                    <a:pt x="31557" y="2735"/>
                    <a:pt x="36225" y="7683"/>
                  </a:cubicBezTo>
                  <a:cubicBezTo>
                    <a:pt x="37274" y="8791"/>
                    <a:pt x="38316" y="10034"/>
                    <a:pt x="39318" y="11371"/>
                  </a:cubicBezTo>
                  <a:cubicBezTo>
                    <a:pt x="39634" y="11794"/>
                    <a:pt x="39949" y="12228"/>
                    <a:pt x="40253" y="12650"/>
                  </a:cubicBezTo>
                  <a:cubicBezTo>
                    <a:pt x="41484" y="14346"/>
                    <a:pt x="42755" y="16098"/>
                    <a:pt x="44376" y="17610"/>
                  </a:cubicBezTo>
                  <a:cubicBezTo>
                    <a:pt x="45749" y="18884"/>
                    <a:pt x="48579" y="21026"/>
                    <a:pt x="52110" y="21062"/>
                  </a:cubicBezTo>
                  <a:cubicBezTo>
                    <a:pt x="52134" y="21062"/>
                    <a:pt x="52157" y="21063"/>
                    <a:pt x="52181" y="21063"/>
                  </a:cubicBezTo>
                  <a:cubicBezTo>
                    <a:pt x="53967" y="21063"/>
                    <a:pt x="55715" y="20498"/>
                    <a:pt x="57405" y="19953"/>
                  </a:cubicBezTo>
                  <a:cubicBezTo>
                    <a:pt x="59084" y="19412"/>
                    <a:pt x="60696" y="18893"/>
                    <a:pt x="62318" y="18893"/>
                  </a:cubicBezTo>
                  <a:cubicBezTo>
                    <a:pt x="62933" y="18893"/>
                    <a:pt x="63550" y="18968"/>
                    <a:pt x="64171" y="19145"/>
                  </a:cubicBezTo>
                  <a:cubicBezTo>
                    <a:pt x="68882" y="20490"/>
                    <a:pt x="71230" y="25544"/>
                    <a:pt x="73061" y="30177"/>
                  </a:cubicBezTo>
                  <a:cubicBezTo>
                    <a:pt x="73180" y="30484"/>
                    <a:pt x="73302" y="30792"/>
                    <a:pt x="73424" y="31100"/>
                  </a:cubicBezTo>
                  <a:cubicBezTo>
                    <a:pt x="73752" y="31944"/>
                    <a:pt x="74091" y="32804"/>
                    <a:pt x="74438" y="33653"/>
                  </a:cubicBezTo>
                  <a:lnTo>
                    <a:pt x="74639" y="33653"/>
                  </a:lnTo>
                  <a:cubicBezTo>
                    <a:pt x="74280" y="32781"/>
                    <a:pt x="73937" y="31896"/>
                    <a:pt x="73597" y="31033"/>
                  </a:cubicBezTo>
                  <a:cubicBezTo>
                    <a:pt x="73475" y="30725"/>
                    <a:pt x="73353" y="30417"/>
                    <a:pt x="73235" y="30109"/>
                  </a:cubicBezTo>
                  <a:cubicBezTo>
                    <a:pt x="71384" y="25438"/>
                    <a:pt x="69013" y="20336"/>
                    <a:pt x="64223" y="18967"/>
                  </a:cubicBezTo>
                  <a:cubicBezTo>
                    <a:pt x="63592" y="18786"/>
                    <a:pt x="62961" y="18710"/>
                    <a:pt x="62331" y="18710"/>
                  </a:cubicBezTo>
                  <a:cubicBezTo>
                    <a:pt x="60650" y="18710"/>
                    <a:pt x="58979" y="19250"/>
                    <a:pt x="57346" y="19775"/>
                  </a:cubicBezTo>
                  <a:cubicBezTo>
                    <a:pt x="55678" y="20315"/>
                    <a:pt x="53953" y="20873"/>
                    <a:pt x="52201" y="20873"/>
                  </a:cubicBezTo>
                  <a:cubicBezTo>
                    <a:pt x="52171" y="20873"/>
                    <a:pt x="52141" y="20873"/>
                    <a:pt x="52110" y="20873"/>
                  </a:cubicBezTo>
                  <a:cubicBezTo>
                    <a:pt x="48641" y="20841"/>
                    <a:pt x="45856" y="18730"/>
                    <a:pt x="44502" y="17475"/>
                  </a:cubicBezTo>
                  <a:cubicBezTo>
                    <a:pt x="42897" y="15976"/>
                    <a:pt x="41630" y="14228"/>
                    <a:pt x="40403" y="12540"/>
                  </a:cubicBezTo>
                  <a:cubicBezTo>
                    <a:pt x="40099" y="12117"/>
                    <a:pt x="39784" y="11684"/>
                    <a:pt x="39468" y="11261"/>
                  </a:cubicBezTo>
                  <a:cubicBezTo>
                    <a:pt x="38462" y="9916"/>
                    <a:pt x="37416" y="8669"/>
                    <a:pt x="36359" y="7556"/>
                  </a:cubicBezTo>
                  <a:cubicBezTo>
                    <a:pt x="31660" y="2569"/>
                    <a:pt x="26586" y="28"/>
                    <a:pt x="21283" y="0"/>
                  </a:cubicBezTo>
                  <a:cubicBezTo>
                    <a:pt x="21263" y="0"/>
                    <a:pt x="21243" y="0"/>
                    <a:pt x="21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24"/>
            <p:cNvSpPr/>
            <p:nvPr/>
          </p:nvSpPr>
          <p:spPr>
            <a:xfrm>
              <a:off x="462625" y="4045500"/>
              <a:ext cx="1827050" cy="779075"/>
            </a:xfrm>
            <a:custGeom>
              <a:avLst/>
              <a:gdLst/>
              <a:ahLst/>
              <a:cxnLst/>
              <a:rect l="l" t="t" r="r" b="b"/>
              <a:pathLst>
                <a:path w="73082" h="31163" extrusionOk="0">
                  <a:moveTo>
                    <a:pt x="23118" y="0"/>
                  </a:moveTo>
                  <a:cubicBezTo>
                    <a:pt x="23010" y="0"/>
                    <a:pt x="22902" y="1"/>
                    <a:pt x="22793" y="3"/>
                  </a:cubicBezTo>
                  <a:cubicBezTo>
                    <a:pt x="17574" y="111"/>
                    <a:pt x="12642" y="2959"/>
                    <a:pt x="8294" y="5472"/>
                  </a:cubicBezTo>
                  <a:cubicBezTo>
                    <a:pt x="5496" y="7090"/>
                    <a:pt x="2730" y="8416"/>
                    <a:pt x="0" y="9454"/>
                  </a:cubicBezTo>
                  <a:lnTo>
                    <a:pt x="0" y="9631"/>
                  </a:lnTo>
                  <a:cubicBezTo>
                    <a:pt x="2758" y="8590"/>
                    <a:pt x="5551" y="7248"/>
                    <a:pt x="8376" y="5619"/>
                  </a:cubicBezTo>
                  <a:cubicBezTo>
                    <a:pt x="12708" y="3117"/>
                    <a:pt x="17621" y="276"/>
                    <a:pt x="22798" y="169"/>
                  </a:cubicBezTo>
                  <a:cubicBezTo>
                    <a:pt x="22902" y="167"/>
                    <a:pt x="23006" y="166"/>
                    <a:pt x="23110" y="166"/>
                  </a:cubicBezTo>
                  <a:cubicBezTo>
                    <a:pt x="27790" y="166"/>
                    <a:pt x="32335" y="2249"/>
                    <a:pt x="36627" y="6360"/>
                  </a:cubicBezTo>
                  <a:cubicBezTo>
                    <a:pt x="37613" y="7300"/>
                    <a:pt x="38604" y="8360"/>
                    <a:pt x="39567" y="9509"/>
                  </a:cubicBezTo>
                  <a:cubicBezTo>
                    <a:pt x="39878" y="9884"/>
                    <a:pt x="40194" y="10274"/>
                    <a:pt x="40494" y="10649"/>
                  </a:cubicBezTo>
                  <a:cubicBezTo>
                    <a:pt x="41666" y="12093"/>
                    <a:pt x="42874" y="13588"/>
                    <a:pt x="44384" y="14883"/>
                  </a:cubicBezTo>
                  <a:cubicBezTo>
                    <a:pt x="46618" y="16788"/>
                    <a:pt x="49158" y="17858"/>
                    <a:pt x="51550" y="17886"/>
                  </a:cubicBezTo>
                  <a:cubicBezTo>
                    <a:pt x="51583" y="17886"/>
                    <a:pt x="51616" y="17886"/>
                    <a:pt x="51649" y="17886"/>
                  </a:cubicBezTo>
                  <a:cubicBezTo>
                    <a:pt x="53255" y="17886"/>
                    <a:pt x="54832" y="17418"/>
                    <a:pt x="56355" y="16966"/>
                  </a:cubicBezTo>
                  <a:cubicBezTo>
                    <a:pt x="57869" y="16516"/>
                    <a:pt x="59323" y="16085"/>
                    <a:pt x="60778" y="16085"/>
                  </a:cubicBezTo>
                  <a:cubicBezTo>
                    <a:pt x="61401" y="16085"/>
                    <a:pt x="62024" y="16164"/>
                    <a:pt x="62653" y="16355"/>
                  </a:cubicBezTo>
                  <a:cubicBezTo>
                    <a:pt x="67367" y="17783"/>
                    <a:pt x="69664" y="22830"/>
                    <a:pt x="71609" y="27872"/>
                  </a:cubicBezTo>
                  <a:lnTo>
                    <a:pt x="71676" y="28049"/>
                  </a:lnTo>
                  <a:cubicBezTo>
                    <a:pt x="72071" y="29080"/>
                    <a:pt x="72477" y="30129"/>
                    <a:pt x="72899" y="31163"/>
                  </a:cubicBezTo>
                  <a:lnTo>
                    <a:pt x="73081" y="31163"/>
                  </a:lnTo>
                  <a:cubicBezTo>
                    <a:pt x="72647" y="30109"/>
                    <a:pt x="72237" y="29036"/>
                    <a:pt x="71834" y="27991"/>
                  </a:cubicBezTo>
                  <a:lnTo>
                    <a:pt x="71763" y="27813"/>
                  </a:lnTo>
                  <a:cubicBezTo>
                    <a:pt x="69802" y="22730"/>
                    <a:pt x="67490" y="17645"/>
                    <a:pt x="62700" y="16193"/>
                  </a:cubicBezTo>
                  <a:cubicBezTo>
                    <a:pt x="62055" y="15998"/>
                    <a:pt x="61417" y="15917"/>
                    <a:pt x="60781" y="15917"/>
                  </a:cubicBezTo>
                  <a:cubicBezTo>
                    <a:pt x="59304" y="15917"/>
                    <a:pt x="57836" y="16352"/>
                    <a:pt x="56308" y="16804"/>
                  </a:cubicBezTo>
                  <a:cubicBezTo>
                    <a:pt x="54802" y="17251"/>
                    <a:pt x="53243" y="17717"/>
                    <a:pt x="51665" y="17717"/>
                  </a:cubicBezTo>
                  <a:cubicBezTo>
                    <a:pt x="51627" y="17717"/>
                    <a:pt x="51588" y="17717"/>
                    <a:pt x="51550" y="17716"/>
                  </a:cubicBezTo>
                  <a:cubicBezTo>
                    <a:pt x="49202" y="17688"/>
                    <a:pt x="46696" y="16635"/>
                    <a:pt x="44495" y="14752"/>
                  </a:cubicBezTo>
                  <a:cubicBezTo>
                    <a:pt x="42996" y="13470"/>
                    <a:pt x="41792" y="11982"/>
                    <a:pt x="40625" y="10543"/>
                  </a:cubicBezTo>
                  <a:cubicBezTo>
                    <a:pt x="40321" y="10168"/>
                    <a:pt x="40009" y="9777"/>
                    <a:pt x="39697" y="9402"/>
                  </a:cubicBezTo>
                  <a:cubicBezTo>
                    <a:pt x="38726" y="8247"/>
                    <a:pt x="37732" y="7185"/>
                    <a:pt x="36742" y="6238"/>
                  </a:cubicBezTo>
                  <a:cubicBezTo>
                    <a:pt x="32422" y="2099"/>
                    <a:pt x="27842" y="0"/>
                    <a:pt x="23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24"/>
            <p:cNvSpPr/>
            <p:nvPr/>
          </p:nvSpPr>
          <p:spPr>
            <a:xfrm>
              <a:off x="462625" y="4107350"/>
              <a:ext cx="1788075" cy="717225"/>
            </a:xfrm>
            <a:custGeom>
              <a:avLst/>
              <a:gdLst/>
              <a:ahLst/>
              <a:cxnLst/>
              <a:rect l="l" t="t" r="r" b="b"/>
              <a:pathLst>
                <a:path w="71523" h="28689" extrusionOk="0">
                  <a:moveTo>
                    <a:pt x="25091" y="1"/>
                  </a:moveTo>
                  <a:cubicBezTo>
                    <a:pt x="24830" y="1"/>
                    <a:pt x="24568" y="7"/>
                    <a:pt x="24305" y="20"/>
                  </a:cubicBezTo>
                  <a:cubicBezTo>
                    <a:pt x="19685" y="252"/>
                    <a:pt x="15360" y="2706"/>
                    <a:pt x="11178" y="5078"/>
                  </a:cubicBezTo>
                  <a:lnTo>
                    <a:pt x="11091" y="5125"/>
                  </a:lnTo>
                  <a:cubicBezTo>
                    <a:pt x="7425" y="7205"/>
                    <a:pt x="3705" y="8775"/>
                    <a:pt x="0" y="9825"/>
                  </a:cubicBezTo>
                  <a:lnTo>
                    <a:pt x="0" y="9978"/>
                  </a:lnTo>
                  <a:cubicBezTo>
                    <a:pt x="3728" y="8929"/>
                    <a:pt x="7477" y="7347"/>
                    <a:pt x="11162" y="5256"/>
                  </a:cubicBezTo>
                  <a:lnTo>
                    <a:pt x="11249" y="5208"/>
                  </a:lnTo>
                  <a:cubicBezTo>
                    <a:pt x="15416" y="2845"/>
                    <a:pt x="19724" y="399"/>
                    <a:pt x="24313" y="170"/>
                  </a:cubicBezTo>
                  <a:cubicBezTo>
                    <a:pt x="24575" y="157"/>
                    <a:pt x="24835" y="150"/>
                    <a:pt x="25095" y="150"/>
                  </a:cubicBezTo>
                  <a:cubicBezTo>
                    <a:pt x="29189" y="150"/>
                    <a:pt x="33100" y="1759"/>
                    <a:pt x="37030" y="5054"/>
                  </a:cubicBezTo>
                  <a:cubicBezTo>
                    <a:pt x="37992" y="5863"/>
                    <a:pt x="38931" y="6739"/>
                    <a:pt x="39815" y="7662"/>
                  </a:cubicBezTo>
                  <a:cubicBezTo>
                    <a:pt x="40146" y="8009"/>
                    <a:pt x="40482" y="8368"/>
                    <a:pt x="40805" y="8720"/>
                  </a:cubicBezTo>
                  <a:cubicBezTo>
                    <a:pt x="41894" y="9892"/>
                    <a:pt x="43019" y="11107"/>
                    <a:pt x="44392" y="12168"/>
                  </a:cubicBezTo>
                  <a:cubicBezTo>
                    <a:pt x="45875" y="13312"/>
                    <a:pt x="48224" y="14682"/>
                    <a:pt x="50989" y="14725"/>
                  </a:cubicBezTo>
                  <a:cubicBezTo>
                    <a:pt x="51038" y="14726"/>
                    <a:pt x="51087" y="14726"/>
                    <a:pt x="51136" y="14726"/>
                  </a:cubicBezTo>
                  <a:cubicBezTo>
                    <a:pt x="52612" y="14726"/>
                    <a:pt x="54046" y="14387"/>
                    <a:pt x="55436" y="14059"/>
                  </a:cubicBezTo>
                  <a:cubicBezTo>
                    <a:pt x="56825" y="13730"/>
                    <a:pt x="58161" y="13414"/>
                    <a:pt x="59519" y="13414"/>
                  </a:cubicBezTo>
                  <a:cubicBezTo>
                    <a:pt x="60055" y="13414"/>
                    <a:pt x="60594" y="13463"/>
                    <a:pt x="61141" y="13580"/>
                  </a:cubicBezTo>
                  <a:cubicBezTo>
                    <a:pt x="66042" y="14627"/>
                    <a:pt x="68137" y="20201"/>
                    <a:pt x="69984" y="25126"/>
                  </a:cubicBezTo>
                  <a:lnTo>
                    <a:pt x="70157" y="25583"/>
                  </a:lnTo>
                  <a:cubicBezTo>
                    <a:pt x="70540" y="26601"/>
                    <a:pt x="70938" y="27651"/>
                    <a:pt x="71361" y="28689"/>
                  </a:cubicBezTo>
                  <a:lnTo>
                    <a:pt x="71523" y="28689"/>
                  </a:lnTo>
                  <a:cubicBezTo>
                    <a:pt x="71093" y="27635"/>
                    <a:pt x="70685" y="26566"/>
                    <a:pt x="70295" y="25532"/>
                  </a:cubicBezTo>
                  <a:lnTo>
                    <a:pt x="70122" y="25071"/>
                  </a:lnTo>
                  <a:cubicBezTo>
                    <a:pt x="68259" y="20114"/>
                    <a:pt x="66149" y="14496"/>
                    <a:pt x="61173" y="13434"/>
                  </a:cubicBezTo>
                  <a:cubicBezTo>
                    <a:pt x="60623" y="13317"/>
                    <a:pt x="60076" y="13267"/>
                    <a:pt x="59532" y="13267"/>
                  </a:cubicBezTo>
                  <a:cubicBezTo>
                    <a:pt x="58129" y="13267"/>
                    <a:pt x="56749" y="13595"/>
                    <a:pt x="55401" y="13916"/>
                  </a:cubicBezTo>
                  <a:cubicBezTo>
                    <a:pt x="54022" y="14241"/>
                    <a:pt x="52595" y="14580"/>
                    <a:pt x="51134" y="14580"/>
                  </a:cubicBezTo>
                  <a:cubicBezTo>
                    <a:pt x="51086" y="14580"/>
                    <a:pt x="51037" y="14580"/>
                    <a:pt x="50989" y="14579"/>
                  </a:cubicBezTo>
                  <a:cubicBezTo>
                    <a:pt x="48867" y="14543"/>
                    <a:pt x="46554" y="13648"/>
                    <a:pt x="44483" y="12050"/>
                  </a:cubicBezTo>
                  <a:cubicBezTo>
                    <a:pt x="43122" y="10996"/>
                    <a:pt x="41998" y="9789"/>
                    <a:pt x="40912" y="8617"/>
                  </a:cubicBezTo>
                  <a:cubicBezTo>
                    <a:pt x="40589" y="8270"/>
                    <a:pt x="40253" y="7907"/>
                    <a:pt x="39922" y="7560"/>
                  </a:cubicBezTo>
                  <a:cubicBezTo>
                    <a:pt x="39034" y="6633"/>
                    <a:pt x="38095" y="5753"/>
                    <a:pt x="37125" y="4939"/>
                  </a:cubicBezTo>
                  <a:cubicBezTo>
                    <a:pt x="33165" y="1622"/>
                    <a:pt x="29223" y="1"/>
                    <a:pt x="250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24"/>
            <p:cNvSpPr/>
            <p:nvPr/>
          </p:nvSpPr>
          <p:spPr>
            <a:xfrm>
              <a:off x="462625" y="4168750"/>
              <a:ext cx="1749100" cy="655825"/>
            </a:xfrm>
            <a:custGeom>
              <a:avLst/>
              <a:gdLst/>
              <a:ahLst/>
              <a:cxnLst/>
              <a:rect l="l" t="t" r="r" b="b"/>
              <a:pathLst>
                <a:path w="69964" h="26233" extrusionOk="0">
                  <a:moveTo>
                    <a:pt x="27134" y="0"/>
                  </a:moveTo>
                  <a:cubicBezTo>
                    <a:pt x="26696" y="0"/>
                    <a:pt x="26257" y="19"/>
                    <a:pt x="25816" y="57"/>
                  </a:cubicBezTo>
                  <a:cubicBezTo>
                    <a:pt x="21775" y="409"/>
                    <a:pt x="17964" y="2527"/>
                    <a:pt x="14276" y="4583"/>
                  </a:cubicBezTo>
                  <a:lnTo>
                    <a:pt x="13885" y="4796"/>
                  </a:lnTo>
                  <a:cubicBezTo>
                    <a:pt x="9351" y="7318"/>
                    <a:pt x="4672" y="9030"/>
                    <a:pt x="0" y="9906"/>
                  </a:cubicBezTo>
                  <a:lnTo>
                    <a:pt x="0" y="10035"/>
                  </a:lnTo>
                  <a:cubicBezTo>
                    <a:pt x="4695" y="9159"/>
                    <a:pt x="9394" y="7440"/>
                    <a:pt x="13948" y="4910"/>
                  </a:cubicBezTo>
                  <a:lnTo>
                    <a:pt x="14338" y="4694"/>
                  </a:lnTo>
                  <a:cubicBezTo>
                    <a:pt x="18016" y="2649"/>
                    <a:pt x="21815" y="535"/>
                    <a:pt x="25828" y="183"/>
                  </a:cubicBezTo>
                  <a:cubicBezTo>
                    <a:pt x="26263" y="146"/>
                    <a:pt x="26696" y="127"/>
                    <a:pt x="27128" y="127"/>
                  </a:cubicBezTo>
                  <a:cubicBezTo>
                    <a:pt x="30589" y="127"/>
                    <a:pt x="33973" y="1325"/>
                    <a:pt x="37432" y="3767"/>
                  </a:cubicBezTo>
                  <a:cubicBezTo>
                    <a:pt x="38343" y="4409"/>
                    <a:pt x="39228" y="5104"/>
                    <a:pt x="40064" y="5834"/>
                  </a:cubicBezTo>
                  <a:cubicBezTo>
                    <a:pt x="40411" y="6138"/>
                    <a:pt x="40767" y="6461"/>
                    <a:pt x="41106" y="6768"/>
                  </a:cubicBezTo>
                  <a:cubicBezTo>
                    <a:pt x="42116" y="7684"/>
                    <a:pt x="43161" y="8635"/>
                    <a:pt x="44400" y="9472"/>
                  </a:cubicBezTo>
                  <a:cubicBezTo>
                    <a:pt x="45789" y="10410"/>
                    <a:pt x="47959" y="11535"/>
                    <a:pt x="50429" y="11586"/>
                  </a:cubicBezTo>
                  <a:cubicBezTo>
                    <a:pt x="50495" y="11588"/>
                    <a:pt x="50561" y="11588"/>
                    <a:pt x="50627" y="11588"/>
                  </a:cubicBezTo>
                  <a:cubicBezTo>
                    <a:pt x="51903" y="11588"/>
                    <a:pt x="53150" y="11341"/>
                    <a:pt x="54355" y="11101"/>
                  </a:cubicBezTo>
                  <a:cubicBezTo>
                    <a:pt x="55562" y="10865"/>
                    <a:pt x="56725" y="10635"/>
                    <a:pt x="57901" y="10635"/>
                  </a:cubicBezTo>
                  <a:cubicBezTo>
                    <a:pt x="58469" y="10635"/>
                    <a:pt x="59041" y="10689"/>
                    <a:pt x="59622" y="10821"/>
                  </a:cubicBezTo>
                  <a:cubicBezTo>
                    <a:pt x="64550" y="11949"/>
                    <a:pt x="66614" y="17596"/>
                    <a:pt x="68433" y="22575"/>
                  </a:cubicBezTo>
                  <a:cubicBezTo>
                    <a:pt x="68524" y="22824"/>
                    <a:pt x="68615" y="23068"/>
                    <a:pt x="68705" y="23316"/>
                  </a:cubicBezTo>
                  <a:cubicBezTo>
                    <a:pt x="69057" y="24268"/>
                    <a:pt x="69423" y="25250"/>
                    <a:pt x="69822" y="26233"/>
                  </a:cubicBezTo>
                  <a:lnTo>
                    <a:pt x="69964" y="26233"/>
                  </a:lnTo>
                  <a:cubicBezTo>
                    <a:pt x="69558" y="25234"/>
                    <a:pt x="69183" y="24236"/>
                    <a:pt x="68828" y="23269"/>
                  </a:cubicBezTo>
                  <a:cubicBezTo>
                    <a:pt x="68737" y="23025"/>
                    <a:pt x="68646" y="22777"/>
                    <a:pt x="68555" y="22528"/>
                  </a:cubicBezTo>
                  <a:cubicBezTo>
                    <a:pt x="66724" y="17516"/>
                    <a:pt x="64649" y="11839"/>
                    <a:pt x="59650" y="10694"/>
                  </a:cubicBezTo>
                  <a:cubicBezTo>
                    <a:pt x="59058" y="10559"/>
                    <a:pt x="58478" y="10504"/>
                    <a:pt x="57901" y="10504"/>
                  </a:cubicBezTo>
                  <a:cubicBezTo>
                    <a:pt x="56715" y="10504"/>
                    <a:pt x="55545" y="10736"/>
                    <a:pt x="54332" y="10975"/>
                  </a:cubicBezTo>
                  <a:cubicBezTo>
                    <a:pt x="53132" y="11211"/>
                    <a:pt x="51894" y="11458"/>
                    <a:pt x="50634" y="11458"/>
                  </a:cubicBezTo>
                  <a:cubicBezTo>
                    <a:pt x="50567" y="11458"/>
                    <a:pt x="50500" y="11457"/>
                    <a:pt x="50433" y="11456"/>
                  </a:cubicBezTo>
                  <a:cubicBezTo>
                    <a:pt x="47995" y="11405"/>
                    <a:pt x="45848" y="10292"/>
                    <a:pt x="44475" y="9365"/>
                  </a:cubicBezTo>
                  <a:cubicBezTo>
                    <a:pt x="43244" y="8533"/>
                    <a:pt x="42202" y="7586"/>
                    <a:pt x="41193" y="6674"/>
                  </a:cubicBezTo>
                  <a:cubicBezTo>
                    <a:pt x="40853" y="6362"/>
                    <a:pt x="40498" y="6043"/>
                    <a:pt x="40146" y="5735"/>
                  </a:cubicBezTo>
                  <a:cubicBezTo>
                    <a:pt x="39310" y="5001"/>
                    <a:pt x="38423" y="4302"/>
                    <a:pt x="37507" y="3660"/>
                  </a:cubicBezTo>
                  <a:cubicBezTo>
                    <a:pt x="34026" y="1202"/>
                    <a:pt x="30621" y="0"/>
                    <a:pt x="27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24"/>
            <p:cNvSpPr/>
            <p:nvPr/>
          </p:nvSpPr>
          <p:spPr>
            <a:xfrm>
              <a:off x="462625" y="4229150"/>
              <a:ext cx="1710150" cy="595425"/>
            </a:xfrm>
            <a:custGeom>
              <a:avLst/>
              <a:gdLst/>
              <a:ahLst/>
              <a:cxnLst/>
              <a:rect l="l" t="t" r="r" b="b"/>
              <a:pathLst>
                <a:path w="68406" h="23817" extrusionOk="0">
                  <a:moveTo>
                    <a:pt x="29310" y="1"/>
                  </a:moveTo>
                  <a:cubicBezTo>
                    <a:pt x="28651" y="1"/>
                    <a:pt x="27992" y="44"/>
                    <a:pt x="27331" y="131"/>
                  </a:cubicBezTo>
                  <a:cubicBezTo>
                    <a:pt x="23863" y="593"/>
                    <a:pt x="20553" y="2396"/>
                    <a:pt x="17353" y="4144"/>
                  </a:cubicBezTo>
                  <a:lnTo>
                    <a:pt x="16682" y="4507"/>
                  </a:lnTo>
                  <a:cubicBezTo>
                    <a:pt x="11391" y="7387"/>
                    <a:pt x="5677" y="9139"/>
                    <a:pt x="0" y="9679"/>
                  </a:cubicBezTo>
                  <a:lnTo>
                    <a:pt x="0" y="9790"/>
                  </a:lnTo>
                  <a:cubicBezTo>
                    <a:pt x="5697" y="9249"/>
                    <a:pt x="11426" y="7493"/>
                    <a:pt x="16738" y="4605"/>
                  </a:cubicBezTo>
                  <a:lnTo>
                    <a:pt x="17404" y="4243"/>
                  </a:lnTo>
                  <a:cubicBezTo>
                    <a:pt x="20597" y="2498"/>
                    <a:pt x="23899" y="699"/>
                    <a:pt x="27344" y="242"/>
                  </a:cubicBezTo>
                  <a:cubicBezTo>
                    <a:pt x="28001" y="155"/>
                    <a:pt x="28657" y="111"/>
                    <a:pt x="29313" y="111"/>
                  </a:cubicBezTo>
                  <a:cubicBezTo>
                    <a:pt x="32116" y="111"/>
                    <a:pt x="34923" y="907"/>
                    <a:pt x="37839" y="2518"/>
                  </a:cubicBezTo>
                  <a:cubicBezTo>
                    <a:pt x="38695" y="2992"/>
                    <a:pt x="39527" y="3505"/>
                    <a:pt x="40312" y="4041"/>
                  </a:cubicBezTo>
                  <a:cubicBezTo>
                    <a:pt x="40699" y="4310"/>
                    <a:pt x="41074" y="4582"/>
                    <a:pt x="41468" y="4866"/>
                  </a:cubicBezTo>
                  <a:cubicBezTo>
                    <a:pt x="42380" y="5525"/>
                    <a:pt x="43327" y="6204"/>
                    <a:pt x="44408" y="6819"/>
                  </a:cubicBezTo>
                  <a:cubicBezTo>
                    <a:pt x="46294" y="7876"/>
                    <a:pt x="48129" y="8437"/>
                    <a:pt x="49869" y="8484"/>
                  </a:cubicBezTo>
                  <a:cubicBezTo>
                    <a:pt x="49952" y="8486"/>
                    <a:pt x="50036" y="8487"/>
                    <a:pt x="50119" y="8487"/>
                  </a:cubicBezTo>
                  <a:cubicBezTo>
                    <a:pt x="51188" y="8487"/>
                    <a:pt x="52233" y="8330"/>
                    <a:pt x="53243" y="8180"/>
                  </a:cubicBezTo>
                  <a:cubicBezTo>
                    <a:pt x="54246" y="8027"/>
                    <a:pt x="55216" y="7881"/>
                    <a:pt x="56188" y="7881"/>
                  </a:cubicBezTo>
                  <a:cubicBezTo>
                    <a:pt x="56822" y="7881"/>
                    <a:pt x="57457" y="7943"/>
                    <a:pt x="58103" y="8105"/>
                  </a:cubicBezTo>
                  <a:cubicBezTo>
                    <a:pt x="63079" y="9352"/>
                    <a:pt x="65115" y="15077"/>
                    <a:pt x="66914" y="20131"/>
                  </a:cubicBezTo>
                  <a:cubicBezTo>
                    <a:pt x="67028" y="20451"/>
                    <a:pt x="67143" y="20771"/>
                    <a:pt x="67253" y="21086"/>
                  </a:cubicBezTo>
                  <a:cubicBezTo>
                    <a:pt x="67545" y="21899"/>
                    <a:pt x="67892" y="22838"/>
                    <a:pt x="68287" y="23817"/>
                  </a:cubicBezTo>
                  <a:lnTo>
                    <a:pt x="68405" y="23817"/>
                  </a:lnTo>
                  <a:cubicBezTo>
                    <a:pt x="68007" y="22823"/>
                    <a:pt x="67655" y="21871"/>
                    <a:pt x="67360" y="21047"/>
                  </a:cubicBezTo>
                  <a:cubicBezTo>
                    <a:pt x="67245" y="20735"/>
                    <a:pt x="67131" y="20415"/>
                    <a:pt x="67016" y="20092"/>
                  </a:cubicBezTo>
                  <a:cubicBezTo>
                    <a:pt x="65209" y="15014"/>
                    <a:pt x="63157" y="9258"/>
                    <a:pt x="58131" y="7994"/>
                  </a:cubicBezTo>
                  <a:cubicBezTo>
                    <a:pt x="57477" y="7831"/>
                    <a:pt x="56836" y="7769"/>
                    <a:pt x="56198" y="7769"/>
                  </a:cubicBezTo>
                  <a:cubicBezTo>
                    <a:pt x="55215" y="7769"/>
                    <a:pt x="54238" y="7916"/>
                    <a:pt x="53227" y="8069"/>
                  </a:cubicBezTo>
                  <a:cubicBezTo>
                    <a:pt x="52220" y="8219"/>
                    <a:pt x="51180" y="8376"/>
                    <a:pt x="50121" y="8376"/>
                  </a:cubicBezTo>
                  <a:cubicBezTo>
                    <a:pt x="50038" y="8376"/>
                    <a:pt x="49955" y="8375"/>
                    <a:pt x="49872" y="8373"/>
                  </a:cubicBezTo>
                  <a:cubicBezTo>
                    <a:pt x="48153" y="8326"/>
                    <a:pt x="46330" y="7774"/>
                    <a:pt x="44463" y="6720"/>
                  </a:cubicBezTo>
                  <a:cubicBezTo>
                    <a:pt x="43386" y="6113"/>
                    <a:pt x="42443" y="5434"/>
                    <a:pt x="41535" y="4775"/>
                  </a:cubicBezTo>
                  <a:cubicBezTo>
                    <a:pt x="41153" y="4503"/>
                    <a:pt x="40762" y="4219"/>
                    <a:pt x="40375" y="3950"/>
                  </a:cubicBezTo>
                  <a:cubicBezTo>
                    <a:pt x="39587" y="3410"/>
                    <a:pt x="38754" y="2897"/>
                    <a:pt x="37890" y="2420"/>
                  </a:cubicBezTo>
                  <a:cubicBezTo>
                    <a:pt x="34960" y="798"/>
                    <a:pt x="32134" y="1"/>
                    <a:pt x="29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24"/>
            <p:cNvSpPr/>
            <p:nvPr/>
          </p:nvSpPr>
          <p:spPr>
            <a:xfrm>
              <a:off x="462625" y="4287550"/>
              <a:ext cx="1671175" cy="537025"/>
            </a:xfrm>
            <a:custGeom>
              <a:avLst/>
              <a:gdLst/>
              <a:ahLst/>
              <a:cxnLst/>
              <a:rect l="l" t="t" r="r" b="b"/>
              <a:pathLst>
                <a:path w="66847" h="21481" extrusionOk="0">
                  <a:moveTo>
                    <a:pt x="31853" y="0"/>
                  </a:moveTo>
                  <a:cubicBezTo>
                    <a:pt x="30846" y="0"/>
                    <a:pt x="29845" y="96"/>
                    <a:pt x="28843" y="288"/>
                  </a:cubicBezTo>
                  <a:cubicBezTo>
                    <a:pt x="25942" y="841"/>
                    <a:pt x="23145" y="2340"/>
                    <a:pt x="20435" y="3788"/>
                  </a:cubicBezTo>
                  <a:cubicBezTo>
                    <a:pt x="20115" y="3958"/>
                    <a:pt x="19799" y="4132"/>
                    <a:pt x="19479" y="4298"/>
                  </a:cubicBezTo>
                  <a:cubicBezTo>
                    <a:pt x="13376" y="7537"/>
                    <a:pt x="6648" y="9225"/>
                    <a:pt x="0" y="9261"/>
                  </a:cubicBezTo>
                  <a:lnTo>
                    <a:pt x="0" y="9351"/>
                  </a:lnTo>
                  <a:cubicBezTo>
                    <a:pt x="6664" y="9320"/>
                    <a:pt x="13403" y="7623"/>
                    <a:pt x="19523" y="4380"/>
                  </a:cubicBezTo>
                  <a:cubicBezTo>
                    <a:pt x="19843" y="4210"/>
                    <a:pt x="20158" y="4041"/>
                    <a:pt x="20478" y="3871"/>
                  </a:cubicBezTo>
                  <a:cubicBezTo>
                    <a:pt x="23181" y="2424"/>
                    <a:pt x="25974" y="927"/>
                    <a:pt x="28859" y="375"/>
                  </a:cubicBezTo>
                  <a:cubicBezTo>
                    <a:pt x="29853" y="186"/>
                    <a:pt x="30847" y="92"/>
                    <a:pt x="31845" y="92"/>
                  </a:cubicBezTo>
                  <a:cubicBezTo>
                    <a:pt x="33937" y="92"/>
                    <a:pt x="36051" y="508"/>
                    <a:pt x="38241" y="1346"/>
                  </a:cubicBezTo>
                  <a:cubicBezTo>
                    <a:pt x="39125" y="1685"/>
                    <a:pt x="39882" y="2005"/>
                    <a:pt x="40561" y="2333"/>
                  </a:cubicBezTo>
                  <a:cubicBezTo>
                    <a:pt x="41031" y="2557"/>
                    <a:pt x="41488" y="2798"/>
                    <a:pt x="41974" y="3050"/>
                  </a:cubicBezTo>
                  <a:cubicBezTo>
                    <a:pt x="42743" y="3449"/>
                    <a:pt x="43540" y="3859"/>
                    <a:pt x="44416" y="4242"/>
                  </a:cubicBezTo>
                  <a:cubicBezTo>
                    <a:pt x="46199" y="5012"/>
                    <a:pt x="47801" y="5414"/>
                    <a:pt x="49308" y="5461"/>
                  </a:cubicBezTo>
                  <a:cubicBezTo>
                    <a:pt x="49444" y="5466"/>
                    <a:pt x="49579" y="5468"/>
                    <a:pt x="49713" y="5468"/>
                  </a:cubicBezTo>
                  <a:cubicBezTo>
                    <a:pt x="50516" y="5468"/>
                    <a:pt x="51303" y="5394"/>
                    <a:pt x="52070" y="5323"/>
                  </a:cubicBezTo>
                  <a:cubicBezTo>
                    <a:pt x="52839" y="5250"/>
                    <a:pt x="53587" y="5180"/>
                    <a:pt x="54332" y="5180"/>
                  </a:cubicBezTo>
                  <a:cubicBezTo>
                    <a:pt x="55081" y="5180"/>
                    <a:pt x="55826" y="5251"/>
                    <a:pt x="56584" y="5465"/>
                  </a:cubicBezTo>
                  <a:cubicBezTo>
                    <a:pt x="61618" y="6882"/>
                    <a:pt x="63639" y="12709"/>
                    <a:pt x="65426" y="17850"/>
                  </a:cubicBezTo>
                  <a:cubicBezTo>
                    <a:pt x="65553" y="18214"/>
                    <a:pt x="65679" y="18577"/>
                    <a:pt x="65805" y="18936"/>
                  </a:cubicBezTo>
                  <a:cubicBezTo>
                    <a:pt x="66054" y="19650"/>
                    <a:pt x="66373" y="20529"/>
                    <a:pt x="66748" y="21481"/>
                  </a:cubicBezTo>
                  <a:lnTo>
                    <a:pt x="66847" y="21481"/>
                  </a:lnTo>
                  <a:cubicBezTo>
                    <a:pt x="66468" y="20518"/>
                    <a:pt x="66145" y="19626"/>
                    <a:pt x="65892" y="18904"/>
                  </a:cubicBezTo>
                  <a:cubicBezTo>
                    <a:pt x="65766" y="18549"/>
                    <a:pt x="65639" y="18186"/>
                    <a:pt x="65513" y="17819"/>
                  </a:cubicBezTo>
                  <a:cubicBezTo>
                    <a:pt x="63722" y="12658"/>
                    <a:pt x="61694" y="6807"/>
                    <a:pt x="56608" y="5378"/>
                  </a:cubicBezTo>
                  <a:cubicBezTo>
                    <a:pt x="55834" y="5160"/>
                    <a:pt x="55076" y="5087"/>
                    <a:pt x="54314" y="5087"/>
                  </a:cubicBezTo>
                  <a:cubicBezTo>
                    <a:pt x="53572" y="5087"/>
                    <a:pt x="52828" y="5156"/>
                    <a:pt x="52063" y="5228"/>
                  </a:cubicBezTo>
                  <a:cubicBezTo>
                    <a:pt x="51299" y="5303"/>
                    <a:pt x="50511" y="5377"/>
                    <a:pt x="49714" y="5377"/>
                  </a:cubicBezTo>
                  <a:cubicBezTo>
                    <a:pt x="49580" y="5377"/>
                    <a:pt x="49447" y="5375"/>
                    <a:pt x="49313" y="5370"/>
                  </a:cubicBezTo>
                  <a:cubicBezTo>
                    <a:pt x="47817" y="5319"/>
                    <a:pt x="46227" y="4924"/>
                    <a:pt x="44451" y="4156"/>
                  </a:cubicBezTo>
                  <a:cubicBezTo>
                    <a:pt x="43579" y="3777"/>
                    <a:pt x="42786" y="3366"/>
                    <a:pt x="42017" y="2968"/>
                  </a:cubicBezTo>
                  <a:cubicBezTo>
                    <a:pt x="41532" y="2715"/>
                    <a:pt x="41074" y="2478"/>
                    <a:pt x="40601" y="2249"/>
                  </a:cubicBezTo>
                  <a:cubicBezTo>
                    <a:pt x="39922" y="1922"/>
                    <a:pt x="39161" y="1599"/>
                    <a:pt x="38272" y="1259"/>
                  </a:cubicBezTo>
                  <a:cubicBezTo>
                    <a:pt x="36077" y="419"/>
                    <a:pt x="33954" y="0"/>
                    <a:pt x="3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24"/>
            <p:cNvSpPr/>
            <p:nvPr/>
          </p:nvSpPr>
          <p:spPr>
            <a:xfrm>
              <a:off x="462625" y="4341100"/>
              <a:ext cx="1632325" cy="483475"/>
            </a:xfrm>
            <a:custGeom>
              <a:avLst/>
              <a:gdLst/>
              <a:ahLst/>
              <a:cxnLst/>
              <a:rect l="l" t="t" r="r" b="b"/>
              <a:pathLst>
                <a:path w="65293" h="19339" extrusionOk="0">
                  <a:moveTo>
                    <a:pt x="35174" y="1"/>
                  </a:moveTo>
                  <a:cubicBezTo>
                    <a:pt x="33522" y="1"/>
                    <a:pt x="31926" y="212"/>
                    <a:pt x="30354" y="637"/>
                  </a:cubicBezTo>
                  <a:cubicBezTo>
                    <a:pt x="28045" y="1260"/>
                    <a:pt x="25776" y="2451"/>
                    <a:pt x="23587" y="3603"/>
                  </a:cubicBezTo>
                  <a:cubicBezTo>
                    <a:pt x="23149" y="3833"/>
                    <a:pt x="22711" y="4061"/>
                    <a:pt x="22277" y="4282"/>
                  </a:cubicBezTo>
                  <a:cubicBezTo>
                    <a:pt x="18142" y="6413"/>
                    <a:pt x="13695" y="7821"/>
                    <a:pt x="9059" y="8473"/>
                  </a:cubicBezTo>
                  <a:cubicBezTo>
                    <a:pt x="7128" y="8746"/>
                    <a:pt x="5199" y="8882"/>
                    <a:pt x="3282" y="8882"/>
                  </a:cubicBezTo>
                  <a:cubicBezTo>
                    <a:pt x="2184" y="8882"/>
                    <a:pt x="1090" y="8838"/>
                    <a:pt x="0" y="8748"/>
                  </a:cubicBezTo>
                  <a:lnTo>
                    <a:pt x="0" y="8819"/>
                  </a:lnTo>
                  <a:cubicBezTo>
                    <a:pt x="1093" y="8909"/>
                    <a:pt x="2191" y="8954"/>
                    <a:pt x="3293" y="8954"/>
                  </a:cubicBezTo>
                  <a:cubicBezTo>
                    <a:pt x="5210" y="8954"/>
                    <a:pt x="7139" y="8818"/>
                    <a:pt x="9071" y="8547"/>
                  </a:cubicBezTo>
                  <a:cubicBezTo>
                    <a:pt x="13715" y="7892"/>
                    <a:pt x="18169" y="6479"/>
                    <a:pt x="22312" y="4349"/>
                  </a:cubicBezTo>
                  <a:cubicBezTo>
                    <a:pt x="22746" y="4124"/>
                    <a:pt x="23181" y="3895"/>
                    <a:pt x="23618" y="3667"/>
                  </a:cubicBezTo>
                  <a:cubicBezTo>
                    <a:pt x="25809" y="2518"/>
                    <a:pt x="28069" y="1331"/>
                    <a:pt x="30374" y="708"/>
                  </a:cubicBezTo>
                  <a:cubicBezTo>
                    <a:pt x="31941" y="285"/>
                    <a:pt x="33533" y="75"/>
                    <a:pt x="35182" y="75"/>
                  </a:cubicBezTo>
                  <a:cubicBezTo>
                    <a:pt x="36306" y="75"/>
                    <a:pt x="37457" y="173"/>
                    <a:pt x="38644" y="368"/>
                  </a:cubicBezTo>
                  <a:cubicBezTo>
                    <a:pt x="39401" y="495"/>
                    <a:pt x="40131" y="644"/>
                    <a:pt x="40805" y="814"/>
                  </a:cubicBezTo>
                  <a:cubicBezTo>
                    <a:pt x="41504" y="987"/>
                    <a:pt x="42191" y="1196"/>
                    <a:pt x="42916" y="1413"/>
                  </a:cubicBezTo>
                  <a:cubicBezTo>
                    <a:pt x="43402" y="1560"/>
                    <a:pt x="43903" y="1710"/>
                    <a:pt x="44424" y="1859"/>
                  </a:cubicBezTo>
                  <a:cubicBezTo>
                    <a:pt x="45591" y="2183"/>
                    <a:pt x="47142" y="2566"/>
                    <a:pt x="48748" y="2633"/>
                  </a:cubicBezTo>
                  <a:cubicBezTo>
                    <a:pt x="49013" y="2645"/>
                    <a:pt x="49276" y="2649"/>
                    <a:pt x="49538" y="2649"/>
                  </a:cubicBezTo>
                  <a:cubicBezTo>
                    <a:pt x="49950" y="2649"/>
                    <a:pt x="50358" y="2638"/>
                    <a:pt x="50757" y="2629"/>
                  </a:cubicBezTo>
                  <a:cubicBezTo>
                    <a:pt x="51161" y="2618"/>
                    <a:pt x="51558" y="2608"/>
                    <a:pt x="51952" y="2608"/>
                  </a:cubicBezTo>
                  <a:cubicBezTo>
                    <a:pt x="53001" y="2608"/>
                    <a:pt x="54024" y="2682"/>
                    <a:pt x="55066" y="3023"/>
                  </a:cubicBezTo>
                  <a:cubicBezTo>
                    <a:pt x="55175" y="3059"/>
                    <a:pt x="55282" y="3094"/>
                    <a:pt x="55388" y="3134"/>
                  </a:cubicBezTo>
                  <a:cubicBezTo>
                    <a:pt x="60261" y="4945"/>
                    <a:pt x="62230" y="10745"/>
                    <a:pt x="63978" y="15878"/>
                  </a:cubicBezTo>
                  <a:cubicBezTo>
                    <a:pt x="64104" y="16249"/>
                    <a:pt x="64227" y="16616"/>
                    <a:pt x="64353" y="16979"/>
                  </a:cubicBezTo>
                  <a:cubicBezTo>
                    <a:pt x="64645" y="17828"/>
                    <a:pt x="64929" y="18609"/>
                    <a:pt x="65213" y="19339"/>
                  </a:cubicBezTo>
                  <a:lnTo>
                    <a:pt x="65293" y="19339"/>
                  </a:lnTo>
                  <a:cubicBezTo>
                    <a:pt x="65004" y="18600"/>
                    <a:pt x="64716" y="17812"/>
                    <a:pt x="64420" y="16955"/>
                  </a:cubicBezTo>
                  <a:cubicBezTo>
                    <a:pt x="64298" y="16593"/>
                    <a:pt x="64171" y="16225"/>
                    <a:pt x="64045" y="15854"/>
                  </a:cubicBezTo>
                  <a:cubicBezTo>
                    <a:pt x="62297" y="10706"/>
                    <a:pt x="60316" y="4886"/>
                    <a:pt x="55416" y="3067"/>
                  </a:cubicBezTo>
                  <a:cubicBezTo>
                    <a:pt x="55306" y="3028"/>
                    <a:pt x="55199" y="2988"/>
                    <a:pt x="55084" y="2952"/>
                  </a:cubicBezTo>
                  <a:cubicBezTo>
                    <a:pt x="54038" y="2611"/>
                    <a:pt x="53010" y="2537"/>
                    <a:pt x="51956" y="2537"/>
                  </a:cubicBezTo>
                  <a:cubicBezTo>
                    <a:pt x="51561" y="2537"/>
                    <a:pt x="51162" y="2547"/>
                    <a:pt x="50757" y="2558"/>
                  </a:cubicBezTo>
                  <a:cubicBezTo>
                    <a:pt x="50363" y="2567"/>
                    <a:pt x="49960" y="2577"/>
                    <a:pt x="49553" y="2577"/>
                  </a:cubicBezTo>
                  <a:cubicBezTo>
                    <a:pt x="49288" y="2577"/>
                    <a:pt x="49020" y="2573"/>
                    <a:pt x="48752" y="2562"/>
                  </a:cubicBezTo>
                  <a:cubicBezTo>
                    <a:pt x="47150" y="2495"/>
                    <a:pt x="45607" y="2112"/>
                    <a:pt x="44444" y="1788"/>
                  </a:cubicBezTo>
                  <a:cubicBezTo>
                    <a:pt x="43923" y="1642"/>
                    <a:pt x="43422" y="1489"/>
                    <a:pt x="42940" y="1347"/>
                  </a:cubicBezTo>
                  <a:cubicBezTo>
                    <a:pt x="42211" y="1125"/>
                    <a:pt x="41524" y="916"/>
                    <a:pt x="40825" y="743"/>
                  </a:cubicBezTo>
                  <a:cubicBezTo>
                    <a:pt x="40146" y="569"/>
                    <a:pt x="39417" y="419"/>
                    <a:pt x="38655" y="297"/>
                  </a:cubicBezTo>
                  <a:cubicBezTo>
                    <a:pt x="37461" y="100"/>
                    <a:pt x="36304" y="1"/>
                    <a:pt x="35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24"/>
            <p:cNvSpPr/>
            <p:nvPr/>
          </p:nvSpPr>
          <p:spPr>
            <a:xfrm>
              <a:off x="462625" y="4375525"/>
              <a:ext cx="1593450" cy="449050"/>
            </a:xfrm>
            <a:custGeom>
              <a:avLst/>
              <a:gdLst/>
              <a:ahLst/>
              <a:cxnLst/>
              <a:rect l="l" t="t" r="r" b="b"/>
              <a:pathLst>
                <a:path w="63738" h="17962" extrusionOk="0">
                  <a:moveTo>
                    <a:pt x="41183" y="1"/>
                  </a:moveTo>
                  <a:cubicBezTo>
                    <a:pt x="41140" y="1"/>
                    <a:pt x="41097" y="1"/>
                    <a:pt x="41054" y="1"/>
                  </a:cubicBezTo>
                  <a:cubicBezTo>
                    <a:pt x="40415" y="5"/>
                    <a:pt x="39736" y="41"/>
                    <a:pt x="39042" y="100"/>
                  </a:cubicBezTo>
                  <a:cubicBezTo>
                    <a:pt x="36572" y="313"/>
                    <a:pt x="34228" y="853"/>
                    <a:pt x="31869" y="1753"/>
                  </a:cubicBezTo>
                  <a:cubicBezTo>
                    <a:pt x="30232" y="2376"/>
                    <a:pt x="28594" y="3225"/>
                    <a:pt x="27012" y="4046"/>
                  </a:cubicBezTo>
                  <a:cubicBezTo>
                    <a:pt x="26377" y="4373"/>
                    <a:pt x="25721" y="4712"/>
                    <a:pt x="25075" y="5031"/>
                  </a:cubicBezTo>
                  <a:cubicBezTo>
                    <a:pt x="20861" y="7123"/>
                    <a:pt x="16319" y="8460"/>
                    <a:pt x="11568" y="9013"/>
                  </a:cubicBezTo>
                  <a:cubicBezTo>
                    <a:pt x="9958" y="9199"/>
                    <a:pt x="8352" y="9292"/>
                    <a:pt x="6753" y="9292"/>
                  </a:cubicBezTo>
                  <a:cubicBezTo>
                    <a:pt x="4481" y="9292"/>
                    <a:pt x="2226" y="9104"/>
                    <a:pt x="0" y="8729"/>
                  </a:cubicBezTo>
                  <a:lnTo>
                    <a:pt x="0" y="8784"/>
                  </a:lnTo>
                  <a:cubicBezTo>
                    <a:pt x="2224" y="9159"/>
                    <a:pt x="4477" y="9346"/>
                    <a:pt x="6745" y="9346"/>
                  </a:cubicBezTo>
                  <a:cubicBezTo>
                    <a:pt x="8350" y="9346"/>
                    <a:pt x="9962" y="9252"/>
                    <a:pt x="11577" y="9064"/>
                  </a:cubicBezTo>
                  <a:cubicBezTo>
                    <a:pt x="16331" y="8511"/>
                    <a:pt x="20881" y="7174"/>
                    <a:pt x="25098" y="5083"/>
                  </a:cubicBezTo>
                  <a:cubicBezTo>
                    <a:pt x="25745" y="4760"/>
                    <a:pt x="26404" y="4421"/>
                    <a:pt x="27036" y="4093"/>
                  </a:cubicBezTo>
                  <a:cubicBezTo>
                    <a:pt x="28617" y="3272"/>
                    <a:pt x="30251" y="2427"/>
                    <a:pt x="31889" y="1800"/>
                  </a:cubicBezTo>
                  <a:cubicBezTo>
                    <a:pt x="34240" y="905"/>
                    <a:pt x="36584" y="364"/>
                    <a:pt x="39046" y="155"/>
                  </a:cubicBezTo>
                  <a:cubicBezTo>
                    <a:pt x="39740" y="92"/>
                    <a:pt x="40415" y="60"/>
                    <a:pt x="41054" y="56"/>
                  </a:cubicBezTo>
                  <a:cubicBezTo>
                    <a:pt x="41097" y="56"/>
                    <a:pt x="41140" y="56"/>
                    <a:pt x="41183" y="56"/>
                  </a:cubicBezTo>
                  <a:cubicBezTo>
                    <a:pt x="42359" y="56"/>
                    <a:pt x="43529" y="154"/>
                    <a:pt x="44427" y="238"/>
                  </a:cubicBezTo>
                  <a:cubicBezTo>
                    <a:pt x="44748" y="269"/>
                    <a:pt x="45075" y="301"/>
                    <a:pt x="45407" y="336"/>
                  </a:cubicBezTo>
                  <a:cubicBezTo>
                    <a:pt x="46310" y="427"/>
                    <a:pt x="47245" y="522"/>
                    <a:pt x="48188" y="573"/>
                  </a:cubicBezTo>
                  <a:cubicBezTo>
                    <a:pt x="48527" y="589"/>
                    <a:pt x="48867" y="601"/>
                    <a:pt x="49194" y="613"/>
                  </a:cubicBezTo>
                  <a:cubicBezTo>
                    <a:pt x="50717" y="668"/>
                    <a:pt x="52157" y="723"/>
                    <a:pt x="53542" y="1343"/>
                  </a:cubicBezTo>
                  <a:cubicBezTo>
                    <a:pt x="58833" y="3706"/>
                    <a:pt x="60937" y="9952"/>
                    <a:pt x="62791" y="15464"/>
                  </a:cubicBezTo>
                  <a:lnTo>
                    <a:pt x="62902" y="15788"/>
                  </a:lnTo>
                  <a:cubicBezTo>
                    <a:pt x="63162" y="16553"/>
                    <a:pt x="63418" y="17279"/>
                    <a:pt x="63683" y="17962"/>
                  </a:cubicBezTo>
                  <a:lnTo>
                    <a:pt x="63738" y="17962"/>
                  </a:lnTo>
                  <a:cubicBezTo>
                    <a:pt x="63474" y="17271"/>
                    <a:pt x="63213" y="16545"/>
                    <a:pt x="62953" y="15772"/>
                  </a:cubicBezTo>
                  <a:lnTo>
                    <a:pt x="62842" y="15448"/>
                  </a:lnTo>
                  <a:cubicBezTo>
                    <a:pt x="60984" y="9924"/>
                    <a:pt x="58877" y="3667"/>
                    <a:pt x="53566" y="1291"/>
                  </a:cubicBezTo>
                  <a:cubicBezTo>
                    <a:pt x="52169" y="668"/>
                    <a:pt x="50725" y="617"/>
                    <a:pt x="49198" y="562"/>
                  </a:cubicBezTo>
                  <a:cubicBezTo>
                    <a:pt x="48867" y="549"/>
                    <a:pt x="48527" y="538"/>
                    <a:pt x="48192" y="518"/>
                  </a:cubicBezTo>
                  <a:cubicBezTo>
                    <a:pt x="47248" y="467"/>
                    <a:pt x="46314" y="372"/>
                    <a:pt x="45410" y="281"/>
                  </a:cubicBezTo>
                  <a:cubicBezTo>
                    <a:pt x="45079" y="249"/>
                    <a:pt x="44755" y="214"/>
                    <a:pt x="44436" y="187"/>
                  </a:cubicBezTo>
                  <a:cubicBezTo>
                    <a:pt x="43533" y="99"/>
                    <a:pt x="42359" y="1"/>
                    <a:pt x="4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24"/>
            <p:cNvSpPr/>
            <p:nvPr/>
          </p:nvSpPr>
          <p:spPr>
            <a:xfrm>
              <a:off x="462625" y="4370875"/>
              <a:ext cx="1554675" cy="453700"/>
            </a:xfrm>
            <a:custGeom>
              <a:avLst/>
              <a:gdLst/>
              <a:ahLst/>
              <a:cxnLst/>
              <a:rect l="l" t="t" r="r" b="b"/>
              <a:pathLst>
                <a:path w="62187" h="18148" extrusionOk="0">
                  <a:moveTo>
                    <a:pt x="46590" y="1"/>
                  </a:moveTo>
                  <a:cubicBezTo>
                    <a:pt x="46328" y="1"/>
                    <a:pt x="46062" y="8"/>
                    <a:pt x="45793" y="21"/>
                  </a:cubicBezTo>
                  <a:cubicBezTo>
                    <a:pt x="43757" y="124"/>
                    <a:pt x="41619" y="613"/>
                    <a:pt x="39432" y="1465"/>
                  </a:cubicBezTo>
                  <a:cubicBezTo>
                    <a:pt x="37057" y="2396"/>
                    <a:pt x="34788" y="3651"/>
                    <a:pt x="32594" y="4862"/>
                  </a:cubicBezTo>
                  <a:cubicBezTo>
                    <a:pt x="31064" y="5711"/>
                    <a:pt x="29478" y="6587"/>
                    <a:pt x="27872" y="7348"/>
                  </a:cubicBezTo>
                  <a:cubicBezTo>
                    <a:pt x="23556" y="9380"/>
                    <a:pt x="18916" y="10643"/>
                    <a:pt x="14070" y="11097"/>
                  </a:cubicBezTo>
                  <a:cubicBezTo>
                    <a:pt x="12752" y="11220"/>
                    <a:pt x="11437" y="11281"/>
                    <a:pt x="10129" y="11281"/>
                  </a:cubicBezTo>
                  <a:cubicBezTo>
                    <a:pt x="6694" y="11281"/>
                    <a:pt x="3303" y="10858"/>
                    <a:pt x="0" y="10016"/>
                  </a:cubicBezTo>
                  <a:lnTo>
                    <a:pt x="0" y="10052"/>
                  </a:lnTo>
                  <a:cubicBezTo>
                    <a:pt x="3302" y="10894"/>
                    <a:pt x="6694" y="11317"/>
                    <a:pt x="10128" y="11317"/>
                  </a:cubicBezTo>
                  <a:cubicBezTo>
                    <a:pt x="11438" y="11317"/>
                    <a:pt x="12755" y="11255"/>
                    <a:pt x="14074" y="11132"/>
                  </a:cubicBezTo>
                  <a:cubicBezTo>
                    <a:pt x="18923" y="10678"/>
                    <a:pt x="23567" y="9416"/>
                    <a:pt x="27883" y="7380"/>
                  </a:cubicBezTo>
                  <a:cubicBezTo>
                    <a:pt x="29493" y="6619"/>
                    <a:pt x="31079" y="5743"/>
                    <a:pt x="32610" y="4894"/>
                  </a:cubicBezTo>
                  <a:cubicBezTo>
                    <a:pt x="34805" y="3683"/>
                    <a:pt x="37073" y="2429"/>
                    <a:pt x="39445" y="1501"/>
                  </a:cubicBezTo>
                  <a:cubicBezTo>
                    <a:pt x="41626" y="644"/>
                    <a:pt x="43765" y="160"/>
                    <a:pt x="45793" y="56"/>
                  </a:cubicBezTo>
                  <a:cubicBezTo>
                    <a:pt x="46063" y="43"/>
                    <a:pt x="46330" y="36"/>
                    <a:pt x="46594" y="36"/>
                  </a:cubicBezTo>
                  <a:cubicBezTo>
                    <a:pt x="48600" y="36"/>
                    <a:pt x="50423" y="433"/>
                    <a:pt x="52027" y="1225"/>
                  </a:cubicBezTo>
                  <a:cubicBezTo>
                    <a:pt x="57393" y="3873"/>
                    <a:pt x="59511" y="10296"/>
                    <a:pt x="61382" y="15958"/>
                  </a:cubicBezTo>
                  <a:lnTo>
                    <a:pt x="61449" y="16163"/>
                  </a:lnTo>
                  <a:cubicBezTo>
                    <a:pt x="61678" y="16853"/>
                    <a:pt x="61911" y="17513"/>
                    <a:pt x="62152" y="18148"/>
                  </a:cubicBezTo>
                  <a:lnTo>
                    <a:pt x="62187" y="18148"/>
                  </a:lnTo>
                  <a:cubicBezTo>
                    <a:pt x="61946" y="17513"/>
                    <a:pt x="61713" y="16846"/>
                    <a:pt x="61485" y="16151"/>
                  </a:cubicBezTo>
                  <a:lnTo>
                    <a:pt x="61418" y="15946"/>
                  </a:lnTo>
                  <a:cubicBezTo>
                    <a:pt x="59544" y="10276"/>
                    <a:pt x="57421" y="3849"/>
                    <a:pt x="52043" y="1193"/>
                  </a:cubicBezTo>
                  <a:cubicBezTo>
                    <a:pt x="50434" y="401"/>
                    <a:pt x="48603" y="1"/>
                    <a:pt x="46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1" name="Google Shape;2051;p24"/>
          <p:cNvSpPr/>
          <p:nvPr/>
        </p:nvSpPr>
        <p:spPr>
          <a:xfrm>
            <a:off x="0" y="1457500"/>
            <a:ext cx="281100" cy="5745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1"/>
              </a:solidFill>
            </a:endParaRPr>
          </a:p>
        </p:txBody>
      </p:sp>
      <p:sp>
        <p:nvSpPr>
          <p:cNvPr id="2052" name="Google Shape;2052;p24"/>
          <p:cNvSpPr/>
          <p:nvPr/>
        </p:nvSpPr>
        <p:spPr>
          <a:xfrm>
            <a:off x="7397400" y="4864125"/>
            <a:ext cx="1746600" cy="2793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3"/>
          <p:cNvSpPr txBox="1">
            <a:spLocks noGrp="1"/>
          </p:cNvSpPr>
          <p:nvPr>
            <p:ph type="subTitle" idx="1"/>
          </p:nvPr>
        </p:nvSpPr>
        <p:spPr>
          <a:xfrm>
            <a:off x="710125" y="2997875"/>
            <a:ext cx="2311500" cy="557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Font typeface="Be Vietnam Pro Light"/>
              <a:buNone/>
              <a:defRPr>
                <a:latin typeface="Be Vietnam Pro Light"/>
                <a:ea typeface="Be Vietnam Pro Light"/>
                <a:cs typeface="Be Vietnam Pro Light"/>
                <a:sym typeface="Be Vietnam Pro Light"/>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43" name="Google Shape;43;p3"/>
          <p:cNvSpPr txBox="1">
            <a:spLocks noGrp="1"/>
          </p:cNvSpPr>
          <p:nvPr>
            <p:ph type="title" hasCustomPrompt="1"/>
          </p:nvPr>
        </p:nvSpPr>
        <p:spPr>
          <a:xfrm>
            <a:off x="633925" y="575251"/>
            <a:ext cx="3389700" cy="11250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accent2"/>
              </a:buClr>
              <a:buSzPts val="11500"/>
              <a:buFont typeface="Archivo Black"/>
              <a:buNone/>
              <a:defRPr sz="11500">
                <a:solidFill>
                  <a:schemeClr val="accent2"/>
                </a:solidFill>
                <a:latin typeface="Archivo Black"/>
                <a:ea typeface="Archivo Black"/>
                <a:cs typeface="Archivo Black"/>
                <a:sym typeface="Archivo Black"/>
              </a:defRPr>
            </a:lvl1pPr>
            <a:lvl2pPr lvl="1" rtl="0">
              <a:spcBef>
                <a:spcPts val="0"/>
              </a:spcBef>
              <a:spcAft>
                <a:spcPts val="0"/>
              </a:spcAft>
              <a:buClr>
                <a:schemeClr val="accent2"/>
              </a:buClr>
              <a:buSzPts val="8900"/>
              <a:buNone/>
              <a:defRPr sz="8900">
                <a:solidFill>
                  <a:schemeClr val="accent2"/>
                </a:solidFill>
              </a:defRPr>
            </a:lvl2pPr>
            <a:lvl3pPr lvl="2" rtl="0">
              <a:spcBef>
                <a:spcPts val="0"/>
              </a:spcBef>
              <a:spcAft>
                <a:spcPts val="0"/>
              </a:spcAft>
              <a:buClr>
                <a:schemeClr val="accent2"/>
              </a:buClr>
              <a:buSzPts val="8900"/>
              <a:buNone/>
              <a:defRPr sz="8900">
                <a:solidFill>
                  <a:schemeClr val="accent2"/>
                </a:solidFill>
              </a:defRPr>
            </a:lvl3pPr>
            <a:lvl4pPr lvl="3" rtl="0">
              <a:spcBef>
                <a:spcPts val="0"/>
              </a:spcBef>
              <a:spcAft>
                <a:spcPts val="0"/>
              </a:spcAft>
              <a:buClr>
                <a:schemeClr val="accent2"/>
              </a:buClr>
              <a:buSzPts val="8900"/>
              <a:buNone/>
              <a:defRPr sz="8900">
                <a:solidFill>
                  <a:schemeClr val="accent2"/>
                </a:solidFill>
              </a:defRPr>
            </a:lvl4pPr>
            <a:lvl5pPr lvl="4" rtl="0">
              <a:spcBef>
                <a:spcPts val="0"/>
              </a:spcBef>
              <a:spcAft>
                <a:spcPts val="0"/>
              </a:spcAft>
              <a:buClr>
                <a:schemeClr val="accent2"/>
              </a:buClr>
              <a:buSzPts val="8900"/>
              <a:buNone/>
              <a:defRPr sz="8900">
                <a:solidFill>
                  <a:schemeClr val="accent2"/>
                </a:solidFill>
              </a:defRPr>
            </a:lvl5pPr>
            <a:lvl6pPr lvl="5" rtl="0">
              <a:spcBef>
                <a:spcPts val="0"/>
              </a:spcBef>
              <a:spcAft>
                <a:spcPts val="0"/>
              </a:spcAft>
              <a:buClr>
                <a:schemeClr val="accent2"/>
              </a:buClr>
              <a:buSzPts val="8900"/>
              <a:buNone/>
              <a:defRPr sz="8900">
                <a:solidFill>
                  <a:schemeClr val="accent2"/>
                </a:solidFill>
              </a:defRPr>
            </a:lvl6pPr>
            <a:lvl7pPr lvl="6" rtl="0">
              <a:spcBef>
                <a:spcPts val="0"/>
              </a:spcBef>
              <a:spcAft>
                <a:spcPts val="0"/>
              </a:spcAft>
              <a:buClr>
                <a:schemeClr val="accent2"/>
              </a:buClr>
              <a:buSzPts val="8900"/>
              <a:buNone/>
              <a:defRPr sz="8900">
                <a:solidFill>
                  <a:schemeClr val="accent2"/>
                </a:solidFill>
              </a:defRPr>
            </a:lvl7pPr>
            <a:lvl8pPr lvl="7" rtl="0">
              <a:spcBef>
                <a:spcPts val="0"/>
              </a:spcBef>
              <a:spcAft>
                <a:spcPts val="0"/>
              </a:spcAft>
              <a:buClr>
                <a:schemeClr val="accent2"/>
              </a:buClr>
              <a:buSzPts val="8900"/>
              <a:buNone/>
              <a:defRPr sz="8900">
                <a:solidFill>
                  <a:schemeClr val="accent2"/>
                </a:solidFill>
              </a:defRPr>
            </a:lvl8pPr>
            <a:lvl9pPr lvl="8" rtl="0">
              <a:spcBef>
                <a:spcPts val="0"/>
              </a:spcBef>
              <a:spcAft>
                <a:spcPts val="0"/>
              </a:spcAft>
              <a:buClr>
                <a:schemeClr val="accent2"/>
              </a:buClr>
              <a:buSzPts val="8900"/>
              <a:buNone/>
              <a:defRPr sz="8900">
                <a:solidFill>
                  <a:schemeClr val="accent2"/>
                </a:solidFill>
              </a:defRPr>
            </a:lvl9pPr>
          </a:lstStyle>
          <a:p>
            <a:r>
              <a:t>xx%</a:t>
            </a:r>
          </a:p>
        </p:txBody>
      </p:sp>
      <p:sp>
        <p:nvSpPr>
          <p:cNvPr id="44" name="Google Shape;44;p3"/>
          <p:cNvSpPr txBox="1">
            <a:spLocks noGrp="1"/>
          </p:cNvSpPr>
          <p:nvPr>
            <p:ph type="title" idx="2"/>
          </p:nvPr>
        </p:nvSpPr>
        <p:spPr>
          <a:xfrm>
            <a:off x="710125" y="1447400"/>
            <a:ext cx="3801600" cy="1587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500"/>
              <a:buNone/>
              <a:defRPr sz="3500" b="1"/>
            </a:lvl1pPr>
            <a:lvl2pPr lvl="1" rtl="0">
              <a:lnSpc>
                <a:spcPct val="100000"/>
              </a:lnSpc>
              <a:spcBef>
                <a:spcPts val="0"/>
              </a:spcBef>
              <a:spcAft>
                <a:spcPts val="0"/>
              </a:spcAft>
              <a:buSzPts val="3000"/>
              <a:buNone/>
              <a:defRPr sz="3000">
                <a:latin typeface="Be Vietnam Pro"/>
                <a:ea typeface="Be Vietnam Pro"/>
                <a:cs typeface="Be Vietnam Pro"/>
                <a:sym typeface="Be Vietnam Pro"/>
              </a:defRPr>
            </a:lvl2pPr>
            <a:lvl3pPr lvl="2" rtl="0">
              <a:lnSpc>
                <a:spcPct val="100000"/>
              </a:lnSpc>
              <a:spcBef>
                <a:spcPts val="0"/>
              </a:spcBef>
              <a:spcAft>
                <a:spcPts val="0"/>
              </a:spcAft>
              <a:buSzPts val="3000"/>
              <a:buNone/>
              <a:defRPr sz="3000">
                <a:latin typeface="Be Vietnam Pro"/>
                <a:ea typeface="Be Vietnam Pro"/>
                <a:cs typeface="Be Vietnam Pro"/>
                <a:sym typeface="Be Vietnam Pro"/>
              </a:defRPr>
            </a:lvl3pPr>
            <a:lvl4pPr lvl="3" rtl="0">
              <a:lnSpc>
                <a:spcPct val="100000"/>
              </a:lnSpc>
              <a:spcBef>
                <a:spcPts val="0"/>
              </a:spcBef>
              <a:spcAft>
                <a:spcPts val="0"/>
              </a:spcAft>
              <a:buSzPts val="3000"/>
              <a:buNone/>
              <a:defRPr sz="3000">
                <a:latin typeface="Be Vietnam Pro"/>
                <a:ea typeface="Be Vietnam Pro"/>
                <a:cs typeface="Be Vietnam Pro"/>
                <a:sym typeface="Be Vietnam Pro"/>
              </a:defRPr>
            </a:lvl4pPr>
            <a:lvl5pPr lvl="4" rtl="0">
              <a:lnSpc>
                <a:spcPct val="100000"/>
              </a:lnSpc>
              <a:spcBef>
                <a:spcPts val="0"/>
              </a:spcBef>
              <a:spcAft>
                <a:spcPts val="0"/>
              </a:spcAft>
              <a:buSzPts val="3000"/>
              <a:buNone/>
              <a:defRPr sz="3000">
                <a:latin typeface="Be Vietnam Pro"/>
                <a:ea typeface="Be Vietnam Pro"/>
                <a:cs typeface="Be Vietnam Pro"/>
                <a:sym typeface="Be Vietnam Pro"/>
              </a:defRPr>
            </a:lvl5pPr>
            <a:lvl6pPr lvl="5" rtl="0">
              <a:lnSpc>
                <a:spcPct val="100000"/>
              </a:lnSpc>
              <a:spcBef>
                <a:spcPts val="0"/>
              </a:spcBef>
              <a:spcAft>
                <a:spcPts val="0"/>
              </a:spcAft>
              <a:buSzPts val="3000"/>
              <a:buNone/>
              <a:defRPr sz="3000">
                <a:latin typeface="Be Vietnam Pro"/>
                <a:ea typeface="Be Vietnam Pro"/>
                <a:cs typeface="Be Vietnam Pro"/>
                <a:sym typeface="Be Vietnam Pro"/>
              </a:defRPr>
            </a:lvl6pPr>
            <a:lvl7pPr lvl="6" rtl="0">
              <a:lnSpc>
                <a:spcPct val="100000"/>
              </a:lnSpc>
              <a:spcBef>
                <a:spcPts val="0"/>
              </a:spcBef>
              <a:spcAft>
                <a:spcPts val="0"/>
              </a:spcAft>
              <a:buSzPts val="3000"/>
              <a:buNone/>
              <a:defRPr sz="3000">
                <a:latin typeface="Be Vietnam Pro"/>
                <a:ea typeface="Be Vietnam Pro"/>
                <a:cs typeface="Be Vietnam Pro"/>
                <a:sym typeface="Be Vietnam Pro"/>
              </a:defRPr>
            </a:lvl7pPr>
            <a:lvl8pPr lvl="7" rtl="0">
              <a:lnSpc>
                <a:spcPct val="100000"/>
              </a:lnSpc>
              <a:spcBef>
                <a:spcPts val="0"/>
              </a:spcBef>
              <a:spcAft>
                <a:spcPts val="0"/>
              </a:spcAft>
              <a:buSzPts val="3000"/>
              <a:buNone/>
              <a:defRPr sz="3000">
                <a:latin typeface="Be Vietnam Pro"/>
                <a:ea typeface="Be Vietnam Pro"/>
                <a:cs typeface="Be Vietnam Pro"/>
                <a:sym typeface="Be Vietnam Pro"/>
              </a:defRPr>
            </a:lvl8pPr>
            <a:lvl9pPr lvl="8" rtl="0">
              <a:lnSpc>
                <a:spcPct val="100000"/>
              </a:lnSpc>
              <a:spcBef>
                <a:spcPts val="0"/>
              </a:spcBef>
              <a:spcAft>
                <a:spcPts val="0"/>
              </a:spcAft>
              <a:buSzPts val="3000"/>
              <a:buNone/>
              <a:defRPr sz="3000">
                <a:latin typeface="Be Vietnam Pro"/>
                <a:ea typeface="Be Vietnam Pro"/>
                <a:cs typeface="Be Vietnam Pro"/>
                <a:sym typeface="Be Vietnam Pro"/>
              </a:defRPr>
            </a:lvl9pPr>
          </a:lstStyle>
          <a:p>
            <a:endParaRPr/>
          </a:p>
        </p:txBody>
      </p:sp>
      <p:grpSp>
        <p:nvGrpSpPr>
          <p:cNvPr id="45" name="Google Shape;45;p3"/>
          <p:cNvGrpSpPr/>
          <p:nvPr/>
        </p:nvGrpSpPr>
        <p:grpSpPr>
          <a:xfrm flipH="1">
            <a:off x="-11" y="3744424"/>
            <a:ext cx="5314099" cy="1399082"/>
            <a:chOff x="1992375" y="2350125"/>
            <a:chExt cx="5062975" cy="1624950"/>
          </a:xfrm>
        </p:grpSpPr>
        <p:sp>
          <p:nvSpPr>
            <p:cNvPr id="46" name="Google Shape;46;p3"/>
            <p:cNvSpPr/>
            <p:nvPr/>
          </p:nvSpPr>
          <p:spPr>
            <a:xfrm>
              <a:off x="1992375" y="2350125"/>
              <a:ext cx="5062975" cy="1624950"/>
            </a:xfrm>
            <a:custGeom>
              <a:avLst/>
              <a:gdLst/>
              <a:ahLst/>
              <a:cxnLst/>
              <a:rect l="l" t="t" r="r" b="b"/>
              <a:pathLst>
                <a:path w="202519" h="64998" extrusionOk="0">
                  <a:moveTo>
                    <a:pt x="156056" y="8023"/>
                  </a:moveTo>
                  <a:cubicBezTo>
                    <a:pt x="156008" y="8094"/>
                    <a:pt x="155960" y="8167"/>
                    <a:pt x="155912" y="8238"/>
                  </a:cubicBezTo>
                  <a:cubicBezTo>
                    <a:pt x="155936" y="8205"/>
                    <a:pt x="155965" y="8171"/>
                    <a:pt x="155989" y="8138"/>
                  </a:cubicBezTo>
                  <a:cubicBezTo>
                    <a:pt x="156013" y="8099"/>
                    <a:pt x="156033" y="8061"/>
                    <a:pt x="156056" y="8023"/>
                  </a:cubicBezTo>
                  <a:close/>
                  <a:moveTo>
                    <a:pt x="155663" y="8714"/>
                  </a:moveTo>
                  <a:lnTo>
                    <a:pt x="155663" y="8714"/>
                  </a:lnTo>
                  <a:cubicBezTo>
                    <a:pt x="155524" y="8900"/>
                    <a:pt x="155384" y="9097"/>
                    <a:pt x="155245" y="9294"/>
                  </a:cubicBezTo>
                  <a:cubicBezTo>
                    <a:pt x="155231" y="9318"/>
                    <a:pt x="155221" y="9341"/>
                    <a:pt x="155207" y="9366"/>
                  </a:cubicBezTo>
                  <a:cubicBezTo>
                    <a:pt x="155307" y="9241"/>
                    <a:pt x="155408" y="9121"/>
                    <a:pt x="155509" y="9002"/>
                  </a:cubicBezTo>
                  <a:cubicBezTo>
                    <a:pt x="155562" y="8905"/>
                    <a:pt x="155610" y="8809"/>
                    <a:pt x="155663" y="8714"/>
                  </a:cubicBezTo>
                  <a:close/>
                  <a:moveTo>
                    <a:pt x="155298" y="9405"/>
                  </a:moveTo>
                  <a:lnTo>
                    <a:pt x="155298" y="9405"/>
                  </a:lnTo>
                  <a:cubicBezTo>
                    <a:pt x="155289" y="9419"/>
                    <a:pt x="155274" y="9438"/>
                    <a:pt x="155260" y="9452"/>
                  </a:cubicBezTo>
                  <a:cubicBezTo>
                    <a:pt x="155174" y="9558"/>
                    <a:pt x="155087" y="9668"/>
                    <a:pt x="155001" y="9779"/>
                  </a:cubicBezTo>
                  <a:cubicBezTo>
                    <a:pt x="154957" y="9870"/>
                    <a:pt x="154915" y="9961"/>
                    <a:pt x="154866" y="10056"/>
                  </a:cubicBezTo>
                  <a:cubicBezTo>
                    <a:pt x="154948" y="9965"/>
                    <a:pt x="155030" y="9875"/>
                    <a:pt x="155106" y="9788"/>
                  </a:cubicBezTo>
                  <a:cubicBezTo>
                    <a:pt x="155174" y="9658"/>
                    <a:pt x="155236" y="9529"/>
                    <a:pt x="155298" y="9405"/>
                  </a:cubicBezTo>
                  <a:close/>
                  <a:moveTo>
                    <a:pt x="154957" y="10100"/>
                  </a:moveTo>
                  <a:lnTo>
                    <a:pt x="154957" y="10100"/>
                  </a:lnTo>
                  <a:cubicBezTo>
                    <a:pt x="154875" y="10191"/>
                    <a:pt x="154795" y="10287"/>
                    <a:pt x="154718" y="10378"/>
                  </a:cubicBezTo>
                  <a:cubicBezTo>
                    <a:pt x="154660" y="10503"/>
                    <a:pt x="154602" y="10632"/>
                    <a:pt x="154545" y="10762"/>
                  </a:cubicBezTo>
                  <a:cubicBezTo>
                    <a:pt x="154612" y="10690"/>
                    <a:pt x="154680" y="10618"/>
                    <a:pt x="154746" y="10550"/>
                  </a:cubicBezTo>
                  <a:cubicBezTo>
                    <a:pt x="154813" y="10397"/>
                    <a:pt x="154886" y="10249"/>
                    <a:pt x="154957" y="10100"/>
                  </a:cubicBezTo>
                  <a:close/>
                  <a:moveTo>
                    <a:pt x="154627" y="10810"/>
                  </a:moveTo>
                  <a:lnTo>
                    <a:pt x="154627" y="10810"/>
                  </a:lnTo>
                  <a:cubicBezTo>
                    <a:pt x="154559" y="10882"/>
                    <a:pt x="154492" y="10953"/>
                    <a:pt x="154425" y="11031"/>
                  </a:cubicBezTo>
                  <a:cubicBezTo>
                    <a:pt x="154363" y="11179"/>
                    <a:pt x="154295" y="11328"/>
                    <a:pt x="154233" y="11482"/>
                  </a:cubicBezTo>
                  <a:cubicBezTo>
                    <a:pt x="154290" y="11424"/>
                    <a:pt x="154353" y="11367"/>
                    <a:pt x="154410" y="11309"/>
                  </a:cubicBezTo>
                  <a:cubicBezTo>
                    <a:pt x="154483" y="11141"/>
                    <a:pt x="154554" y="10973"/>
                    <a:pt x="154627" y="10810"/>
                  </a:cubicBezTo>
                  <a:close/>
                  <a:moveTo>
                    <a:pt x="154315" y="11535"/>
                  </a:moveTo>
                  <a:cubicBezTo>
                    <a:pt x="154257" y="11593"/>
                    <a:pt x="154195" y="11650"/>
                    <a:pt x="154137" y="11712"/>
                  </a:cubicBezTo>
                  <a:cubicBezTo>
                    <a:pt x="154069" y="11875"/>
                    <a:pt x="154003" y="12043"/>
                    <a:pt x="153936" y="12215"/>
                  </a:cubicBezTo>
                  <a:cubicBezTo>
                    <a:pt x="153989" y="12163"/>
                    <a:pt x="154041" y="12115"/>
                    <a:pt x="154094" y="12067"/>
                  </a:cubicBezTo>
                  <a:cubicBezTo>
                    <a:pt x="154166" y="11890"/>
                    <a:pt x="154242" y="11712"/>
                    <a:pt x="154315" y="11535"/>
                  </a:cubicBezTo>
                  <a:close/>
                  <a:moveTo>
                    <a:pt x="169025" y="1"/>
                  </a:moveTo>
                  <a:cubicBezTo>
                    <a:pt x="167475" y="1"/>
                    <a:pt x="165935" y="250"/>
                    <a:pt x="164342" y="749"/>
                  </a:cubicBezTo>
                  <a:cubicBezTo>
                    <a:pt x="163104" y="1143"/>
                    <a:pt x="161934" y="1713"/>
                    <a:pt x="160858" y="2457"/>
                  </a:cubicBezTo>
                  <a:cubicBezTo>
                    <a:pt x="159846" y="3162"/>
                    <a:pt x="158887" y="4040"/>
                    <a:pt x="158013" y="5067"/>
                  </a:cubicBezTo>
                  <a:cubicBezTo>
                    <a:pt x="157265" y="5940"/>
                    <a:pt x="156574" y="6929"/>
                    <a:pt x="155931" y="8037"/>
                  </a:cubicBezTo>
                  <a:cubicBezTo>
                    <a:pt x="156061" y="7844"/>
                    <a:pt x="156195" y="7658"/>
                    <a:pt x="156330" y="7476"/>
                  </a:cubicBezTo>
                  <a:cubicBezTo>
                    <a:pt x="156459" y="7293"/>
                    <a:pt x="156593" y="7116"/>
                    <a:pt x="156728" y="6943"/>
                  </a:cubicBezTo>
                  <a:cubicBezTo>
                    <a:pt x="158815" y="3810"/>
                    <a:pt x="161343" y="1795"/>
                    <a:pt x="164371" y="840"/>
                  </a:cubicBezTo>
                  <a:cubicBezTo>
                    <a:pt x="165954" y="346"/>
                    <a:pt x="167484" y="96"/>
                    <a:pt x="169025" y="96"/>
                  </a:cubicBezTo>
                  <a:cubicBezTo>
                    <a:pt x="169269" y="96"/>
                    <a:pt x="169514" y="106"/>
                    <a:pt x="169758" y="116"/>
                  </a:cubicBezTo>
                  <a:cubicBezTo>
                    <a:pt x="171352" y="197"/>
                    <a:pt x="172935" y="538"/>
                    <a:pt x="174600" y="1157"/>
                  </a:cubicBezTo>
                  <a:cubicBezTo>
                    <a:pt x="177694" y="2308"/>
                    <a:pt x="180597" y="4281"/>
                    <a:pt x="183409" y="6190"/>
                  </a:cubicBezTo>
                  <a:cubicBezTo>
                    <a:pt x="185064" y="7312"/>
                    <a:pt x="186771" y="8473"/>
                    <a:pt x="188509" y="9462"/>
                  </a:cubicBezTo>
                  <a:cubicBezTo>
                    <a:pt x="190456" y="10565"/>
                    <a:pt x="192232" y="11333"/>
                    <a:pt x="193930" y="11794"/>
                  </a:cubicBezTo>
                  <a:cubicBezTo>
                    <a:pt x="195321" y="12177"/>
                    <a:pt x="196685" y="12364"/>
                    <a:pt x="198051" y="12364"/>
                  </a:cubicBezTo>
                  <a:cubicBezTo>
                    <a:pt x="198689" y="12364"/>
                    <a:pt x="199323" y="12326"/>
                    <a:pt x="199966" y="12244"/>
                  </a:cubicBezTo>
                  <a:cubicBezTo>
                    <a:pt x="200806" y="12139"/>
                    <a:pt x="201660" y="11956"/>
                    <a:pt x="202518" y="11708"/>
                  </a:cubicBezTo>
                  <a:lnTo>
                    <a:pt x="202518" y="11606"/>
                  </a:lnTo>
                  <a:cubicBezTo>
                    <a:pt x="201660" y="11861"/>
                    <a:pt x="200797" y="12043"/>
                    <a:pt x="199951" y="12149"/>
                  </a:cubicBezTo>
                  <a:cubicBezTo>
                    <a:pt x="199318" y="12230"/>
                    <a:pt x="198685" y="12268"/>
                    <a:pt x="198051" y="12268"/>
                  </a:cubicBezTo>
                  <a:cubicBezTo>
                    <a:pt x="196694" y="12268"/>
                    <a:pt x="195341" y="12082"/>
                    <a:pt x="193954" y="11702"/>
                  </a:cubicBezTo>
                  <a:cubicBezTo>
                    <a:pt x="192265" y="11241"/>
                    <a:pt x="190500" y="10479"/>
                    <a:pt x="188556" y="9376"/>
                  </a:cubicBezTo>
                  <a:cubicBezTo>
                    <a:pt x="186824" y="8391"/>
                    <a:pt x="185117" y="7231"/>
                    <a:pt x="183467" y="6108"/>
                  </a:cubicBezTo>
                  <a:cubicBezTo>
                    <a:pt x="180650" y="4199"/>
                    <a:pt x="177738" y="2222"/>
                    <a:pt x="174634" y="1066"/>
                  </a:cubicBezTo>
                  <a:cubicBezTo>
                    <a:pt x="172959" y="442"/>
                    <a:pt x="171366" y="101"/>
                    <a:pt x="169764" y="20"/>
                  </a:cubicBezTo>
                  <a:cubicBezTo>
                    <a:pt x="169514" y="10"/>
                    <a:pt x="169269" y="1"/>
                    <a:pt x="169025" y="1"/>
                  </a:cubicBezTo>
                  <a:close/>
                  <a:moveTo>
                    <a:pt x="154018" y="12268"/>
                  </a:moveTo>
                  <a:lnTo>
                    <a:pt x="154018" y="12268"/>
                  </a:lnTo>
                  <a:cubicBezTo>
                    <a:pt x="153960" y="12317"/>
                    <a:pt x="153907" y="12370"/>
                    <a:pt x="153854" y="12417"/>
                  </a:cubicBezTo>
                  <a:cubicBezTo>
                    <a:pt x="153781" y="12600"/>
                    <a:pt x="153715" y="12777"/>
                    <a:pt x="153648" y="12959"/>
                  </a:cubicBezTo>
                  <a:cubicBezTo>
                    <a:pt x="153695" y="12917"/>
                    <a:pt x="153748" y="12873"/>
                    <a:pt x="153796" y="12835"/>
                  </a:cubicBezTo>
                  <a:cubicBezTo>
                    <a:pt x="153849" y="12696"/>
                    <a:pt x="153902" y="12556"/>
                    <a:pt x="153954" y="12422"/>
                  </a:cubicBezTo>
                  <a:cubicBezTo>
                    <a:pt x="153974" y="12370"/>
                    <a:pt x="153993" y="12321"/>
                    <a:pt x="154018" y="12268"/>
                  </a:cubicBezTo>
                  <a:close/>
                  <a:moveTo>
                    <a:pt x="153730" y="13012"/>
                  </a:moveTo>
                  <a:cubicBezTo>
                    <a:pt x="153677" y="13055"/>
                    <a:pt x="153628" y="13103"/>
                    <a:pt x="153580" y="13147"/>
                  </a:cubicBezTo>
                  <a:cubicBezTo>
                    <a:pt x="153509" y="13334"/>
                    <a:pt x="153442" y="13526"/>
                    <a:pt x="153369" y="13717"/>
                  </a:cubicBezTo>
                  <a:cubicBezTo>
                    <a:pt x="153418" y="13679"/>
                    <a:pt x="153465" y="13646"/>
                    <a:pt x="153513" y="13608"/>
                  </a:cubicBezTo>
                  <a:cubicBezTo>
                    <a:pt x="153586" y="13406"/>
                    <a:pt x="153657" y="13209"/>
                    <a:pt x="153730" y="13012"/>
                  </a:cubicBezTo>
                  <a:close/>
                  <a:moveTo>
                    <a:pt x="153456" y="13775"/>
                  </a:moveTo>
                  <a:lnTo>
                    <a:pt x="153456" y="13775"/>
                  </a:lnTo>
                  <a:cubicBezTo>
                    <a:pt x="153407" y="13809"/>
                    <a:pt x="153360" y="13852"/>
                    <a:pt x="153312" y="13890"/>
                  </a:cubicBezTo>
                  <a:cubicBezTo>
                    <a:pt x="153245" y="14087"/>
                    <a:pt x="153172" y="14288"/>
                    <a:pt x="153106" y="14490"/>
                  </a:cubicBezTo>
                  <a:cubicBezTo>
                    <a:pt x="153154" y="14456"/>
                    <a:pt x="153196" y="14423"/>
                    <a:pt x="153245" y="14389"/>
                  </a:cubicBezTo>
                  <a:cubicBezTo>
                    <a:pt x="153312" y="14183"/>
                    <a:pt x="153384" y="13976"/>
                    <a:pt x="153456" y="13775"/>
                  </a:cubicBezTo>
                  <a:close/>
                  <a:moveTo>
                    <a:pt x="153192" y="14543"/>
                  </a:moveTo>
                  <a:cubicBezTo>
                    <a:pt x="153144" y="14576"/>
                    <a:pt x="153101" y="14609"/>
                    <a:pt x="153057" y="14644"/>
                  </a:cubicBezTo>
                  <a:cubicBezTo>
                    <a:pt x="152986" y="14855"/>
                    <a:pt x="152918" y="15061"/>
                    <a:pt x="152851" y="15272"/>
                  </a:cubicBezTo>
                  <a:cubicBezTo>
                    <a:pt x="152895" y="15238"/>
                    <a:pt x="152937" y="15209"/>
                    <a:pt x="152981" y="15181"/>
                  </a:cubicBezTo>
                  <a:cubicBezTo>
                    <a:pt x="153053" y="14965"/>
                    <a:pt x="153119" y="14753"/>
                    <a:pt x="153192" y="14543"/>
                  </a:cubicBezTo>
                  <a:close/>
                  <a:moveTo>
                    <a:pt x="152937" y="15325"/>
                  </a:moveTo>
                  <a:lnTo>
                    <a:pt x="152937" y="15325"/>
                  </a:lnTo>
                  <a:cubicBezTo>
                    <a:pt x="152895" y="15353"/>
                    <a:pt x="152851" y="15387"/>
                    <a:pt x="152808" y="15415"/>
                  </a:cubicBezTo>
                  <a:cubicBezTo>
                    <a:pt x="152741" y="15632"/>
                    <a:pt x="152674" y="15847"/>
                    <a:pt x="152612" y="16064"/>
                  </a:cubicBezTo>
                  <a:cubicBezTo>
                    <a:pt x="152650" y="16035"/>
                    <a:pt x="152693" y="16006"/>
                    <a:pt x="152736" y="15982"/>
                  </a:cubicBezTo>
                  <a:cubicBezTo>
                    <a:pt x="152798" y="15761"/>
                    <a:pt x="152871" y="15541"/>
                    <a:pt x="152937" y="15325"/>
                  </a:cubicBezTo>
                  <a:close/>
                  <a:moveTo>
                    <a:pt x="152693" y="16117"/>
                  </a:moveTo>
                  <a:lnTo>
                    <a:pt x="152693" y="16117"/>
                  </a:lnTo>
                  <a:cubicBezTo>
                    <a:pt x="152650" y="16146"/>
                    <a:pt x="152612" y="16174"/>
                    <a:pt x="152568" y="16203"/>
                  </a:cubicBezTo>
                  <a:cubicBezTo>
                    <a:pt x="152501" y="16423"/>
                    <a:pt x="152439" y="16644"/>
                    <a:pt x="152377" y="16865"/>
                  </a:cubicBezTo>
                  <a:cubicBezTo>
                    <a:pt x="152415" y="16841"/>
                    <a:pt x="152453" y="16817"/>
                    <a:pt x="152496" y="16793"/>
                  </a:cubicBezTo>
                  <a:cubicBezTo>
                    <a:pt x="152559" y="16567"/>
                    <a:pt x="152625" y="16342"/>
                    <a:pt x="152693" y="16117"/>
                  </a:cubicBezTo>
                  <a:close/>
                  <a:moveTo>
                    <a:pt x="152457" y="16923"/>
                  </a:moveTo>
                  <a:lnTo>
                    <a:pt x="152457" y="16923"/>
                  </a:lnTo>
                  <a:cubicBezTo>
                    <a:pt x="152419" y="16947"/>
                    <a:pt x="152377" y="16970"/>
                    <a:pt x="152337" y="16999"/>
                  </a:cubicBezTo>
                  <a:cubicBezTo>
                    <a:pt x="152271" y="17224"/>
                    <a:pt x="152209" y="17450"/>
                    <a:pt x="152146" y="17676"/>
                  </a:cubicBezTo>
                  <a:cubicBezTo>
                    <a:pt x="152189" y="17652"/>
                    <a:pt x="152227" y="17632"/>
                    <a:pt x="152266" y="17609"/>
                  </a:cubicBezTo>
                  <a:cubicBezTo>
                    <a:pt x="152328" y="17379"/>
                    <a:pt x="152390" y="17148"/>
                    <a:pt x="152457" y="16923"/>
                  </a:cubicBezTo>
                  <a:close/>
                  <a:moveTo>
                    <a:pt x="152233" y="17738"/>
                  </a:moveTo>
                  <a:lnTo>
                    <a:pt x="152233" y="17738"/>
                  </a:lnTo>
                  <a:cubicBezTo>
                    <a:pt x="152189" y="17762"/>
                    <a:pt x="152151" y="17786"/>
                    <a:pt x="152112" y="17811"/>
                  </a:cubicBezTo>
                  <a:cubicBezTo>
                    <a:pt x="152050" y="18041"/>
                    <a:pt x="151987" y="18271"/>
                    <a:pt x="151930" y="18501"/>
                  </a:cubicBezTo>
                  <a:cubicBezTo>
                    <a:pt x="151968" y="18482"/>
                    <a:pt x="152007" y="18458"/>
                    <a:pt x="152045" y="18438"/>
                  </a:cubicBezTo>
                  <a:cubicBezTo>
                    <a:pt x="152107" y="18203"/>
                    <a:pt x="152165" y="17973"/>
                    <a:pt x="152233" y="17738"/>
                  </a:cubicBezTo>
                  <a:close/>
                  <a:moveTo>
                    <a:pt x="152012" y="18564"/>
                  </a:moveTo>
                  <a:lnTo>
                    <a:pt x="152012" y="18564"/>
                  </a:lnTo>
                  <a:cubicBezTo>
                    <a:pt x="151974" y="18588"/>
                    <a:pt x="151934" y="18606"/>
                    <a:pt x="151896" y="18630"/>
                  </a:cubicBezTo>
                  <a:cubicBezTo>
                    <a:pt x="151834" y="18861"/>
                    <a:pt x="151777" y="19096"/>
                    <a:pt x="151719" y="19336"/>
                  </a:cubicBezTo>
                  <a:cubicBezTo>
                    <a:pt x="151757" y="19317"/>
                    <a:pt x="151791" y="19297"/>
                    <a:pt x="151830" y="19279"/>
                  </a:cubicBezTo>
                  <a:cubicBezTo>
                    <a:pt x="151892" y="19038"/>
                    <a:pt x="151949" y="18803"/>
                    <a:pt x="152012" y="18564"/>
                  </a:cubicBezTo>
                  <a:close/>
                  <a:moveTo>
                    <a:pt x="151801" y="19398"/>
                  </a:moveTo>
                  <a:lnTo>
                    <a:pt x="151801" y="19398"/>
                  </a:lnTo>
                  <a:cubicBezTo>
                    <a:pt x="151762" y="19417"/>
                    <a:pt x="151724" y="19436"/>
                    <a:pt x="151686" y="19461"/>
                  </a:cubicBezTo>
                  <a:cubicBezTo>
                    <a:pt x="151628" y="19696"/>
                    <a:pt x="151571" y="19935"/>
                    <a:pt x="151513" y="20176"/>
                  </a:cubicBezTo>
                  <a:cubicBezTo>
                    <a:pt x="151551" y="20156"/>
                    <a:pt x="151589" y="20137"/>
                    <a:pt x="151622" y="20123"/>
                  </a:cubicBezTo>
                  <a:cubicBezTo>
                    <a:pt x="151680" y="19883"/>
                    <a:pt x="151743" y="19638"/>
                    <a:pt x="151801" y="19398"/>
                  </a:cubicBezTo>
                  <a:close/>
                  <a:moveTo>
                    <a:pt x="151594" y="20243"/>
                  </a:moveTo>
                  <a:lnTo>
                    <a:pt x="151594" y="20243"/>
                  </a:lnTo>
                  <a:cubicBezTo>
                    <a:pt x="151560" y="20257"/>
                    <a:pt x="151522" y="20276"/>
                    <a:pt x="151484" y="20295"/>
                  </a:cubicBezTo>
                  <a:cubicBezTo>
                    <a:pt x="151427" y="20540"/>
                    <a:pt x="151369" y="20785"/>
                    <a:pt x="151316" y="21029"/>
                  </a:cubicBezTo>
                  <a:cubicBezTo>
                    <a:pt x="151350" y="21015"/>
                    <a:pt x="151388" y="20996"/>
                    <a:pt x="151427" y="20982"/>
                  </a:cubicBezTo>
                  <a:cubicBezTo>
                    <a:pt x="151478" y="20732"/>
                    <a:pt x="151536" y="20488"/>
                    <a:pt x="151594" y="20243"/>
                  </a:cubicBezTo>
                  <a:close/>
                  <a:moveTo>
                    <a:pt x="151398" y="21097"/>
                  </a:moveTo>
                  <a:lnTo>
                    <a:pt x="151398" y="21097"/>
                  </a:lnTo>
                  <a:cubicBezTo>
                    <a:pt x="151359" y="21115"/>
                    <a:pt x="151325" y="21130"/>
                    <a:pt x="151287" y="21144"/>
                  </a:cubicBezTo>
                  <a:cubicBezTo>
                    <a:pt x="151234" y="21394"/>
                    <a:pt x="151177" y="21644"/>
                    <a:pt x="151124" y="21893"/>
                  </a:cubicBezTo>
                  <a:cubicBezTo>
                    <a:pt x="151157" y="21879"/>
                    <a:pt x="151196" y="21864"/>
                    <a:pt x="151230" y="21850"/>
                  </a:cubicBezTo>
                  <a:cubicBezTo>
                    <a:pt x="151287" y="21596"/>
                    <a:pt x="151340" y="21346"/>
                    <a:pt x="151398" y="21097"/>
                  </a:cubicBezTo>
                  <a:close/>
                  <a:moveTo>
                    <a:pt x="151206" y="21961"/>
                  </a:moveTo>
                  <a:lnTo>
                    <a:pt x="151206" y="21961"/>
                  </a:lnTo>
                  <a:cubicBezTo>
                    <a:pt x="151168" y="21979"/>
                    <a:pt x="151133" y="21994"/>
                    <a:pt x="151095" y="22008"/>
                  </a:cubicBezTo>
                  <a:cubicBezTo>
                    <a:pt x="151042" y="22258"/>
                    <a:pt x="150989" y="22512"/>
                    <a:pt x="150932" y="22767"/>
                  </a:cubicBezTo>
                  <a:cubicBezTo>
                    <a:pt x="150971" y="22752"/>
                    <a:pt x="151004" y="22738"/>
                    <a:pt x="151042" y="22723"/>
                  </a:cubicBezTo>
                  <a:cubicBezTo>
                    <a:pt x="151095" y="22468"/>
                    <a:pt x="151148" y="22215"/>
                    <a:pt x="151206" y="21961"/>
                  </a:cubicBezTo>
                  <a:close/>
                  <a:moveTo>
                    <a:pt x="151018" y="22838"/>
                  </a:moveTo>
                  <a:lnTo>
                    <a:pt x="151018" y="22838"/>
                  </a:lnTo>
                  <a:cubicBezTo>
                    <a:pt x="150980" y="22853"/>
                    <a:pt x="150946" y="22862"/>
                    <a:pt x="150913" y="22877"/>
                  </a:cubicBezTo>
                  <a:cubicBezTo>
                    <a:pt x="150856" y="23136"/>
                    <a:pt x="150803" y="23390"/>
                    <a:pt x="150750" y="23649"/>
                  </a:cubicBezTo>
                  <a:cubicBezTo>
                    <a:pt x="150788" y="23635"/>
                    <a:pt x="150822" y="23626"/>
                    <a:pt x="150856" y="23611"/>
                  </a:cubicBezTo>
                  <a:cubicBezTo>
                    <a:pt x="150908" y="23352"/>
                    <a:pt x="150966" y="23092"/>
                    <a:pt x="151018" y="22838"/>
                  </a:cubicBezTo>
                  <a:close/>
                  <a:moveTo>
                    <a:pt x="150831" y="23726"/>
                  </a:moveTo>
                  <a:cubicBezTo>
                    <a:pt x="150798" y="23741"/>
                    <a:pt x="150765" y="23750"/>
                    <a:pt x="150725" y="23764"/>
                  </a:cubicBezTo>
                  <a:cubicBezTo>
                    <a:pt x="150222" y="26245"/>
                    <a:pt x="149780" y="28773"/>
                    <a:pt x="149339" y="31268"/>
                  </a:cubicBezTo>
                  <a:cubicBezTo>
                    <a:pt x="148312" y="37092"/>
                    <a:pt x="147343" y="42591"/>
                    <a:pt x="145750" y="46627"/>
                  </a:cubicBezTo>
                  <a:cubicBezTo>
                    <a:pt x="145381" y="47566"/>
                    <a:pt x="144983" y="48406"/>
                    <a:pt x="144560" y="49136"/>
                  </a:cubicBezTo>
                  <a:cubicBezTo>
                    <a:pt x="144445" y="49390"/>
                    <a:pt x="144330" y="49634"/>
                    <a:pt x="144215" y="49874"/>
                  </a:cubicBezTo>
                  <a:cubicBezTo>
                    <a:pt x="144806" y="48992"/>
                    <a:pt x="145342" y="47927"/>
                    <a:pt x="145842" y="46660"/>
                  </a:cubicBezTo>
                  <a:cubicBezTo>
                    <a:pt x="147439" y="42619"/>
                    <a:pt x="148409" y="37112"/>
                    <a:pt x="149435" y="31283"/>
                  </a:cubicBezTo>
                  <a:cubicBezTo>
                    <a:pt x="149877" y="28773"/>
                    <a:pt x="150322" y="26226"/>
                    <a:pt x="150831" y="23726"/>
                  </a:cubicBezTo>
                  <a:close/>
                  <a:moveTo>
                    <a:pt x="144129" y="49836"/>
                  </a:moveTo>
                  <a:cubicBezTo>
                    <a:pt x="144047" y="49955"/>
                    <a:pt x="143965" y="50075"/>
                    <a:pt x="143879" y="50190"/>
                  </a:cubicBezTo>
                  <a:cubicBezTo>
                    <a:pt x="143831" y="50311"/>
                    <a:pt x="143783" y="50426"/>
                    <a:pt x="143730" y="50546"/>
                  </a:cubicBezTo>
                  <a:cubicBezTo>
                    <a:pt x="143759" y="50507"/>
                    <a:pt x="143788" y="50474"/>
                    <a:pt x="143817" y="50436"/>
                  </a:cubicBezTo>
                  <a:cubicBezTo>
                    <a:pt x="143922" y="50243"/>
                    <a:pt x="144023" y="50042"/>
                    <a:pt x="144129" y="49836"/>
                  </a:cubicBezTo>
                  <a:close/>
                  <a:moveTo>
                    <a:pt x="143644" y="50502"/>
                  </a:moveTo>
                  <a:cubicBezTo>
                    <a:pt x="143539" y="50637"/>
                    <a:pt x="143433" y="50766"/>
                    <a:pt x="143327" y="50887"/>
                  </a:cubicBezTo>
                  <a:cubicBezTo>
                    <a:pt x="143298" y="50963"/>
                    <a:pt x="143270" y="51045"/>
                    <a:pt x="143241" y="51122"/>
                  </a:cubicBezTo>
                  <a:cubicBezTo>
                    <a:pt x="143327" y="51025"/>
                    <a:pt x="143413" y="50925"/>
                    <a:pt x="143500" y="50824"/>
                  </a:cubicBezTo>
                  <a:cubicBezTo>
                    <a:pt x="143548" y="50719"/>
                    <a:pt x="143597" y="50613"/>
                    <a:pt x="143644" y="50502"/>
                  </a:cubicBezTo>
                  <a:close/>
                  <a:moveTo>
                    <a:pt x="131803" y="51261"/>
                  </a:moveTo>
                  <a:cubicBezTo>
                    <a:pt x="131794" y="51295"/>
                    <a:pt x="131788" y="51328"/>
                    <a:pt x="131783" y="51361"/>
                  </a:cubicBezTo>
                  <a:cubicBezTo>
                    <a:pt x="131971" y="51452"/>
                    <a:pt x="132158" y="51543"/>
                    <a:pt x="132345" y="51636"/>
                  </a:cubicBezTo>
                  <a:cubicBezTo>
                    <a:pt x="132350" y="51601"/>
                    <a:pt x="132355" y="51568"/>
                    <a:pt x="132359" y="51534"/>
                  </a:cubicBezTo>
                  <a:cubicBezTo>
                    <a:pt x="132173" y="51448"/>
                    <a:pt x="131990" y="51357"/>
                    <a:pt x="131803" y="51261"/>
                  </a:cubicBezTo>
                  <a:close/>
                  <a:moveTo>
                    <a:pt x="143150" y="51078"/>
                  </a:moveTo>
                  <a:lnTo>
                    <a:pt x="143150" y="51078"/>
                  </a:lnTo>
                  <a:cubicBezTo>
                    <a:pt x="143030" y="51213"/>
                    <a:pt x="142906" y="51337"/>
                    <a:pt x="142776" y="51457"/>
                  </a:cubicBezTo>
                  <a:cubicBezTo>
                    <a:pt x="142756" y="51515"/>
                    <a:pt x="142738" y="51578"/>
                    <a:pt x="142718" y="51636"/>
                  </a:cubicBezTo>
                  <a:cubicBezTo>
                    <a:pt x="142776" y="51583"/>
                    <a:pt x="142829" y="51534"/>
                    <a:pt x="142886" y="51481"/>
                  </a:cubicBezTo>
                  <a:cubicBezTo>
                    <a:pt x="142948" y="51419"/>
                    <a:pt x="143006" y="51361"/>
                    <a:pt x="143068" y="51299"/>
                  </a:cubicBezTo>
                  <a:cubicBezTo>
                    <a:pt x="143097" y="51227"/>
                    <a:pt x="143126" y="51155"/>
                    <a:pt x="143150" y="51078"/>
                  </a:cubicBezTo>
                  <a:close/>
                  <a:moveTo>
                    <a:pt x="132450" y="51578"/>
                  </a:moveTo>
                  <a:cubicBezTo>
                    <a:pt x="132446" y="51611"/>
                    <a:pt x="132441" y="51645"/>
                    <a:pt x="132432" y="51674"/>
                  </a:cubicBezTo>
                  <a:cubicBezTo>
                    <a:pt x="132594" y="51751"/>
                    <a:pt x="132758" y="51822"/>
                    <a:pt x="132917" y="51895"/>
                  </a:cubicBezTo>
                  <a:cubicBezTo>
                    <a:pt x="132921" y="51860"/>
                    <a:pt x="132926" y="51827"/>
                    <a:pt x="132930" y="51793"/>
                  </a:cubicBezTo>
                  <a:cubicBezTo>
                    <a:pt x="132773" y="51726"/>
                    <a:pt x="132609" y="51654"/>
                    <a:pt x="132450" y="51578"/>
                  </a:cubicBezTo>
                  <a:close/>
                  <a:moveTo>
                    <a:pt x="142632" y="51592"/>
                  </a:moveTo>
                  <a:lnTo>
                    <a:pt x="142632" y="51592"/>
                  </a:lnTo>
                  <a:cubicBezTo>
                    <a:pt x="142497" y="51712"/>
                    <a:pt x="142359" y="51822"/>
                    <a:pt x="142219" y="51928"/>
                  </a:cubicBezTo>
                  <a:cubicBezTo>
                    <a:pt x="142204" y="51975"/>
                    <a:pt x="142191" y="52024"/>
                    <a:pt x="142176" y="52072"/>
                  </a:cubicBezTo>
                  <a:cubicBezTo>
                    <a:pt x="142310" y="51971"/>
                    <a:pt x="142445" y="51870"/>
                    <a:pt x="142574" y="51760"/>
                  </a:cubicBezTo>
                  <a:cubicBezTo>
                    <a:pt x="142594" y="51702"/>
                    <a:pt x="142612" y="51645"/>
                    <a:pt x="142632" y="51592"/>
                  </a:cubicBezTo>
                  <a:close/>
                  <a:moveTo>
                    <a:pt x="133021" y="51831"/>
                  </a:moveTo>
                  <a:cubicBezTo>
                    <a:pt x="133017" y="51866"/>
                    <a:pt x="133012" y="51899"/>
                    <a:pt x="133008" y="51933"/>
                  </a:cubicBezTo>
                  <a:cubicBezTo>
                    <a:pt x="133189" y="52010"/>
                    <a:pt x="133371" y="52086"/>
                    <a:pt x="133554" y="52158"/>
                  </a:cubicBezTo>
                  <a:cubicBezTo>
                    <a:pt x="133559" y="52125"/>
                    <a:pt x="133564" y="52090"/>
                    <a:pt x="133568" y="52057"/>
                  </a:cubicBezTo>
                  <a:cubicBezTo>
                    <a:pt x="133386" y="51986"/>
                    <a:pt x="133204" y="51913"/>
                    <a:pt x="133021" y="51831"/>
                  </a:cubicBezTo>
                  <a:close/>
                  <a:moveTo>
                    <a:pt x="142089" y="52024"/>
                  </a:moveTo>
                  <a:lnTo>
                    <a:pt x="142089" y="52024"/>
                  </a:lnTo>
                  <a:cubicBezTo>
                    <a:pt x="141945" y="52130"/>
                    <a:pt x="141797" y="52225"/>
                    <a:pt x="141648" y="52311"/>
                  </a:cubicBezTo>
                  <a:cubicBezTo>
                    <a:pt x="141639" y="52355"/>
                    <a:pt x="141629" y="52393"/>
                    <a:pt x="141619" y="52436"/>
                  </a:cubicBezTo>
                  <a:cubicBezTo>
                    <a:pt x="141763" y="52349"/>
                    <a:pt x="141907" y="52258"/>
                    <a:pt x="142051" y="52163"/>
                  </a:cubicBezTo>
                  <a:cubicBezTo>
                    <a:pt x="142065" y="52115"/>
                    <a:pt x="142080" y="52067"/>
                    <a:pt x="142089" y="52024"/>
                  </a:cubicBezTo>
                  <a:close/>
                  <a:moveTo>
                    <a:pt x="133659" y="52096"/>
                  </a:moveTo>
                  <a:cubicBezTo>
                    <a:pt x="133655" y="52130"/>
                    <a:pt x="133650" y="52158"/>
                    <a:pt x="133645" y="52192"/>
                  </a:cubicBezTo>
                  <a:cubicBezTo>
                    <a:pt x="133890" y="52287"/>
                    <a:pt x="134130" y="52374"/>
                    <a:pt x="134374" y="52455"/>
                  </a:cubicBezTo>
                  <a:cubicBezTo>
                    <a:pt x="134374" y="52422"/>
                    <a:pt x="134379" y="52393"/>
                    <a:pt x="134385" y="52360"/>
                  </a:cubicBezTo>
                  <a:cubicBezTo>
                    <a:pt x="134144" y="52278"/>
                    <a:pt x="133905" y="52192"/>
                    <a:pt x="133659" y="52096"/>
                  </a:cubicBezTo>
                  <a:close/>
                  <a:moveTo>
                    <a:pt x="134480" y="52389"/>
                  </a:moveTo>
                  <a:cubicBezTo>
                    <a:pt x="134476" y="52422"/>
                    <a:pt x="134471" y="52455"/>
                    <a:pt x="134465" y="52489"/>
                  </a:cubicBezTo>
                  <a:cubicBezTo>
                    <a:pt x="134667" y="52557"/>
                    <a:pt x="134874" y="52619"/>
                    <a:pt x="135076" y="52676"/>
                  </a:cubicBezTo>
                  <a:cubicBezTo>
                    <a:pt x="135080" y="52643"/>
                    <a:pt x="135085" y="52614"/>
                    <a:pt x="135089" y="52580"/>
                  </a:cubicBezTo>
                  <a:cubicBezTo>
                    <a:pt x="134888" y="52522"/>
                    <a:pt x="134682" y="52460"/>
                    <a:pt x="134480" y="52389"/>
                  </a:cubicBezTo>
                  <a:close/>
                  <a:moveTo>
                    <a:pt x="141533" y="52378"/>
                  </a:moveTo>
                  <a:lnTo>
                    <a:pt x="141533" y="52378"/>
                  </a:lnTo>
                  <a:cubicBezTo>
                    <a:pt x="141380" y="52465"/>
                    <a:pt x="141221" y="52546"/>
                    <a:pt x="141063" y="52614"/>
                  </a:cubicBezTo>
                  <a:cubicBezTo>
                    <a:pt x="141058" y="52652"/>
                    <a:pt x="141048" y="52690"/>
                    <a:pt x="141039" y="52724"/>
                  </a:cubicBezTo>
                  <a:cubicBezTo>
                    <a:pt x="141192" y="52657"/>
                    <a:pt x="141351" y="52580"/>
                    <a:pt x="141500" y="52499"/>
                  </a:cubicBezTo>
                  <a:cubicBezTo>
                    <a:pt x="141509" y="52460"/>
                    <a:pt x="141524" y="52422"/>
                    <a:pt x="141533" y="52378"/>
                  </a:cubicBezTo>
                  <a:close/>
                  <a:moveTo>
                    <a:pt x="135180" y="52604"/>
                  </a:moveTo>
                  <a:cubicBezTo>
                    <a:pt x="135176" y="52637"/>
                    <a:pt x="135171" y="52672"/>
                    <a:pt x="135167" y="52701"/>
                  </a:cubicBezTo>
                  <a:cubicBezTo>
                    <a:pt x="135368" y="52758"/>
                    <a:pt x="135570" y="52810"/>
                    <a:pt x="135766" y="52858"/>
                  </a:cubicBezTo>
                  <a:cubicBezTo>
                    <a:pt x="135771" y="52825"/>
                    <a:pt x="135776" y="52792"/>
                    <a:pt x="135780" y="52763"/>
                  </a:cubicBezTo>
                  <a:cubicBezTo>
                    <a:pt x="135579" y="52714"/>
                    <a:pt x="135382" y="52661"/>
                    <a:pt x="135180" y="52604"/>
                  </a:cubicBezTo>
                  <a:close/>
                  <a:moveTo>
                    <a:pt x="140953" y="52661"/>
                  </a:moveTo>
                  <a:lnTo>
                    <a:pt x="140953" y="52661"/>
                  </a:lnTo>
                  <a:cubicBezTo>
                    <a:pt x="140794" y="52729"/>
                    <a:pt x="140631" y="52792"/>
                    <a:pt x="140463" y="52845"/>
                  </a:cubicBezTo>
                  <a:cubicBezTo>
                    <a:pt x="140459" y="52878"/>
                    <a:pt x="140448" y="52911"/>
                    <a:pt x="140444" y="52945"/>
                  </a:cubicBezTo>
                  <a:cubicBezTo>
                    <a:pt x="140564" y="52911"/>
                    <a:pt x="140679" y="52868"/>
                    <a:pt x="140794" y="52825"/>
                  </a:cubicBezTo>
                  <a:cubicBezTo>
                    <a:pt x="140827" y="52810"/>
                    <a:pt x="140856" y="52801"/>
                    <a:pt x="140891" y="52787"/>
                  </a:cubicBezTo>
                  <a:cubicBezTo>
                    <a:pt x="140900" y="52781"/>
                    <a:pt x="140914" y="52777"/>
                    <a:pt x="140929" y="52772"/>
                  </a:cubicBezTo>
                  <a:cubicBezTo>
                    <a:pt x="140938" y="52734"/>
                    <a:pt x="140948" y="52701"/>
                    <a:pt x="140953" y="52661"/>
                  </a:cubicBezTo>
                  <a:close/>
                  <a:moveTo>
                    <a:pt x="135871" y="52781"/>
                  </a:moveTo>
                  <a:cubicBezTo>
                    <a:pt x="135867" y="52816"/>
                    <a:pt x="135862" y="52849"/>
                    <a:pt x="135857" y="52878"/>
                  </a:cubicBezTo>
                  <a:cubicBezTo>
                    <a:pt x="136059" y="52925"/>
                    <a:pt x="136256" y="52964"/>
                    <a:pt x="136452" y="53002"/>
                  </a:cubicBezTo>
                  <a:cubicBezTo>
                    <a:pt x="136457" y="52969"/>
                    <a:pt x="136462" y="52940"/>
                    <a:pt x="136467" y="52907"/>
                  </a:cubicBezTo>
                  <a:cubicBezTo>
                    <a:pt x="136270" y="52868"/>
                    <a:pt x="136073" y="52830"/>
                    <a:pt x="135871" y="52781"/>
                  </a:cubicBezTo>
                  <a:close/>
                  <a:moveTo>
                    <a:pt x="140357" y="52873"/>
                  </a:moveTo>
                  <a:lnTo>
                    <a:pt x="140357" y="52873"/>
                  </a:lnTo>
                  <a:cubicBezTo>
                    <a:pt x="140189" y="52925"/>
                    <a:pt x="140021" y="52964"/>
                    <a:pt x="139848" y="53002"/>
                  </a:cubicBezTo>
                  <a:cubicBezTo>
                    <a:pt x="139839" y="53031"/>
                    <a:pt x="139835" y="53065"/>
                    <a:pt x="139830" y="53098"/>
                  </a:cubicBezTo>
                  <a:cubicBezTo>
                    <a:pt x="140003" y="53065"/>
                    <a:pt x="140171" y="53027"/>
                    <a:pt x="140338" y="52978"/>
                  </a:cubicBezTo>
                  <a:cubicBezTo>
                    <a:pt x="140344" y="52945"/>
                    <a:pt x="140353" y="52911"/>
                    <a:pt x="140357" y="52873"/>
                  </a:cubicBezTo>
                  <a:close/>
                  <a:moveTo>
                    <a:pt x="136562" y="52925"/>
                  </a:moveTo>
                  <a:cubicBezTo>
                    <a:pt x="136558" y="52954"/>
                    <a:pt x="136553" y="52989"/>
                    <a:pt x="136548" y="53017"/>
                  </a:cubicBezTo>
                  <a:cubicBezTo>
                    <a:pt x="136745" y="53055"/>
                    <a:pt x="136936" y="53084"/>
                    <a:pt x="137133" y="53108"/>
                  </a:cubicBezTo>
                  <a:cubicBezTo>
                    <a:pt x="137138" y="53075"/>
                    <a:pt x="137142" y="53046"/>
                    <a:pt x="137148" y="53012"/>
                  </a:cubicBezTo>
                  <a:cubicBezTo>
                    <a:pt x="136951" y="52989"/>
                    <a:pt x="136754" y="52960"/>
                    <a:pt x="136562" y="52925"/>
                  </a:cubicBezTo>
                  <a:close/>
                  <a:moveTo>
                    <a:pt x="137244" y="53027"/>
                  </a:moveTo>
                  <a:cubicBezTo>
                    <a:pt x="137239" y="53055"/>
                    <a:pt x="137235" y="53089"/>
                    <a:pt x="137229" y="53122"/>
                  </a:cubicBezTo>
                  <a:cubicBezTo>
                    <a:pt x="137421" y="53142"/>
                    <a:pt x="137613" y="53161"/>
                    <a:pt x="137800" y="53175"/>
                  </a:cubicBezTo>
                  <a:cubicBezTo>
                    <a:pt x="137810" y="53146"/>
                    <a:pt x="137815" y="53113"/>
                    <a:pt x="137820" y="53084"/>
                  </a:cubicBezTo>
                  <a:cubicBezTo>
                    <a:pt x="137627" y="53069"/>
                    <a:pt x="137436" y="53051"/>
                    <a:pt x="137244" y="53027"/>
                  </a:cubicBezTo>
                  <a:close/>
                  <a:moveTo>
                    <a:pt x="139748" y="53017"/>
                  </a:moveTo>
                  <a:lnTo>
                    <a:pt x="139748" y="53017"/>
                  </a:lnTo>
                  <a:cubicBezTo>
                    <a:pt x="139571" y="53051"/>
                    <a:pt x="139398" y="53075"/>
                    <a:pt x="139215" y="53089"/>
                  </a:cubicBezTo>
                  <a:cubicBezTo>
                    <a:pt x="139211" y="53122"/>
                    <a:pt x="139206" y="53155"/>
                    <a:pt x="139201" y="53184"/>
                  </a:cubicBezTo>
                  <a:cubicBezTo>
                    <a:pt x="139379" y="53170"/>
                    <a:pt x="139556" y="53146"/>
                    <a:pt x="139729" y="53117"/>
                  </a:cubicBezTo>
                  <a:cubicBezTo>
                    <a:pt x="139733" y="53084"/>
                    <a:pt x="139739" y="53051"/>
                    <a:pt x="139748" y="53017"/>
                  </a:cubicBezTo>
                  <a:close/>
                  <a:moveTo>
                    <a:pt x="137915" y="53089"/>
                  </a:moveTo>
                  <a:cubicBezTo>
                    <a:pt x="137911" y="53122"/>
                    <a:pt x="137906" y="53151"/>
                    <a:pt x="137901" y="53184"/>
                  </a:cubicBezTo>
                  <a:cubicBezTo>
                    <a:pt x="138088" y="53199"/>
                    <a:pt x="138271" y="53204"/>
                    <a:pt x="138457" y="53208"/>
                  </a:cubicBezTo>
                  <a:cubicBezTo>
                    <a:pt x="138462" y="53175"/>
                    <a:pt x="138472" y="53146"/>
                    <a:pt x="138477" y="53113"/>
                  </a:cubicBezTo>
                  <a:lnTo>
                    <a:pt x="138462" y="53113"/>
                  </a:lnTo>
                  <a:cubicBezTo>
                    <a:pt x="138280" y="53108"/>
                    <a:pt x="138098" y="53104"/>
                    <a:pt x="137915" y="53089"/>
                  </a:cubicBezTo>
                  <a:close/>
                  <a:moveTo>
                    <a:pt x="139120" y="53098"/>
                  </a:moveTo>
                  <a:lnTo>
                    <a:pt x="139120" y="53098"/>
                  </a:lnTo>
                  <a:cubicBezTo>
                    <a:pt x="138956" y="53108"/>
                    <a:pt x="138794" y="53117"/>
                    <a:pt x="138626" y="53117"/>
                  </a:cubicBezTo>
                  <a:lnTo>
                    <a:pt x="138573" y="53117"/>
                  </a:lnTo>
                  <a:cubicBezTo>
                    <a:pt x="138568" y="53146"/>
                    <a:pt x="138563" y="53180"/>
                    <a:pt x="138559" y="53208"/>
                  </a:cubicBezTo>
                  <a:cubicBezTo>
                    <a:pt x="138577" y="53213"/>
                    <a:pt x="138597" y="53213"/>
                    <a:pt x="138621" y="53213"/>
                  </a:cubicBezTo>
                  <a:cubicBezTo>
                    <a:pt x="138779" y="53213"/>
                    <a:pt x="138942" y="53204"/>
                    <a:pt x="139100" y="53195"/>
                  </a:cubicBezTo>
                  <a:cubicBezTo>
                    <a:pt x="139106" y="53161"/>
                    <a:pt x="139110" y="53127"/>
                    <a:pt x="139120" y="53098"/>
                  </a:cubicBezTo>
                  <a:close/>
                  <a:moveTo>
                    <a:pt x="99801" y="30371"/>
                  </a:moveTo>
                  <a:cubicBezTo>
                    <a:pt x="99278" y="30371"/>
                    <a:pt x="98755" y="30404"/>
                    <a:pt x="98247" y="30471"/>
                  </a:cubicBezTo>
                  <a:cubicBezTo>
                    <a:pt x="97163" y="30610"/>
                    <a:pt x="96083" y="30903"/>
                    <a:pt x="95027" y="31345"/>
                  </a:cubicBezTo>
                  <a:cubicBezTo>
                    <a:pt x="93478" y="31988"/>
                    <a:pt x="92028" y="32885"/>
                    <a:pt x="90599" y="34085"/>
                  </a:cubicBezTo>
                  <a:cubicBezTo>
                    <a:pt x="89333" y="35150"/>
                    <a:pt x="88113" y="36426"/>
                    <a:pt x="86876" y="37985"/>
                  </a:cubicBezTo>
                  <a:cubicBezTo>
                    <a:pt x="84583" y="40869"/>
                    <a:pt x="82620" y="44231"/>
                    <a:pt x="80720" y="47490"/>
                  </a:cubicBezTo>
                  <a:cubicBezTo>
                    <a:pt x="78695" y="50958"/>
                    <a:pt x="76786" y="54231"/>
                    <a:pt x="74608" y="56740"/>
                  </a:cubicBezTo>
                  <a:cubicBezTo>
                    <a:pt x="73442" y="58084"/>
                    <a:pt x="72305" y="59086"/>
                    <a:pt x="71124" y="59811"/>
                  </a:cubicBezTo>
                  <a:cubicBezTo>
                    <a:pt x="69809" y="60617"/>
                    <a:pt x="68476" y="61058"/>
                    <a:pt x="67041" y="61164"/>
                  </a:cubicBezTo>
                  <a:cubicBezTo>
                    <a:pt x="66782" y="61178"/>
                    <a:pt x="66519" y="61187"/>
                    <a:pt x="66250" y="61187"/>
                  </a:cubicBezTo>
                  <a:cubicBezTo>
                    <a:pt x="62143" y="61187"/>
                    <a:pt x="56832" y="59076"/>
                    <a:pt x="50739" y="56649"/>
                  </a:cubicBezTo>
                  <a:cubicBezTo>
                    <a:pt x="45116" y="54408"/>
                    <a:pt x="38739" y="51875"/>
                    <a:pt x="32277" y="50661"/>
                  </a:cubicBezTo>
                  <a:cubicBezTo>
                    <a:pt x="29671" y="50177"/>
                    <a:pt x="27205" y="49931"/>
                    <a:pt x="24850" y="49931"/>
                  </a:cubicBezTo>
                  <a:cubicBezTo>
                    <a:pt x="21155" y="49931"/>
                    <a:pt x="17749" y="50531"/>
                    <a:pt x="14567" y="51745"/>
                  </a:cubicBezTo>
                  <a:cubicBezTo>
                    <a:pt x="13982" y="51966"/>
                    <a:pt x="13406" y="52211"/>
                    <a:pt x="12835" y="52475"/>
                  </a:cubicBezTo>
                  <a:cubicBezTo>
                    <a:pt x="9544" y="54001"/>
                    <a:pt x="6329" y="56682"/>
                    <a:pt x="3278" y="60444"/>
                  </a:cubicBezTo>
                  <a:cubicBezTo>
                    <a:pt x="2160" y="61820"/>
                    <a:pt x="1066" y="63342"/>
                    <a:pt x="1" y="64997"/>
                  </a:cubicBezTo>
                  <a:lnTo>
                    <a:pt x="116" y="64997"/>
                  </a:lnTo>
                  <a:cubicBezTo>
                    <a:pt x="1172" y="63366"/>
                    <a:pt x="2252" y="61864"/>
                    <a:pt x="3350" y="60507"/>
                  </a:cubicBezTo>
                  <a:cubicBezTo>
                    <a:pt x="6391" y="56754"/>
                    <a:pt x="9597" y="54082"/>
                    <a:pt x="12874" y="52561"/>
                  </a:cubicBezTo>
                  <a:cubicBezTo>
                    <a:pt x="13440" y="52302"/>
                    <a:pt x="14011" y="52062"/>
                    <a:pt x="14582" y="51842"/>
                  </a:cubicBezTo>
                  <a:cubicBezTo>
                    <a:pt x="17945" y="50560"/>
                    <a:pt x="21385" y="50037"/>
                    <a:pt x="24830" y="50037"/>
                  </a:cubicBezTo>
                  <a:cubicBezTo>
                    <a:pt x="33869" y="50037"/>
                    <a:pt x="42942" y="53651"/>
                    <a:pt x="50705" y="56740"/>
                  </a:cubicBezTo>
                  <a:cubicBezTo>
                    <a:pt x="56803" y="59167"/>
                    <a:pt x="62123" y="61284"/>
                    <a:pt x="66250" y="61284"/>
                  </a:cubicBezTo>
                  <a:cubicBezTo>
                    <a:pt x="66523" y="61284"/>
                    <a:pt x="66787" y="61273"/>
                    <a:pt x="67052" y="61255"/>
                  </a:cubicBezTo>
                  <a:cubicBezTo>
                    <a:pt x="68500" y="61154"/>
                    <a:pt x="69849" y="60703"/>
                    <a:pt x="71177" y="59892"/>
                  </a:cubicBezTo>
                  <a:cubicBezTo>
                    <a:pt x="72362" y="59163"/>
                    <a:pt x="73509" y="58155"/>
                    <a:pt x="74680" y="56802"/>
                  </a:cubicBezTo>
                  <a:cubicBezTo>
                    <a:pt x="76868" y="54289"/>
                    <a:pt x="78777" y="51007"/>
                    <a:pt x="80802" y="47537"/>
                  </a:cubicBezTo>
                  <a:cubicBezTo>
                    <a:pt x="84654" y="40931"/>
                    <a:pt x="88636" y="34104"/>
                    <a:pt x="95066" y="31432"/>
                  </a:cubicBezTo>
                  <a:cubicBezTo>
                    <a:pt x="96112" y="31000"/>
                    <a:pt x="97186" y="30707"/>
                    <a:pt x="98257" y="30568"/>
                  </a:cubicBezTo>
                  <a:cubicBezTo>
                    <a:pt x="98765" y="30500"/>
                    <a:pt x="99278" y="30467"/>
                    <a:pt x="99801" y="30467"/>
                  </a:cubicBezTo>
                  <a:cubicBezTo>
                    <a:pt x="100324" y="30467"/>
                    <a:pt x="100857" y="30500"/>
                    <a:pt x="101389" y="30568"/>
                  </a:cubicBezTo>
                  <a:cubicBezTo>
                    <a:pt x="103337" y="30817"/>
                    <a:pt x="105333" y="31508"/>
                    <a:pt x="107498" y="32683"/>
                  </a:cubicBezTo>
                  <a:cubicBezTo>
                    <a:pt x="111522" y="34871"/>
                    <a:pt x="115510" y="38436"/>
                    <a:pt x="119367" y="41886"/>
                  </a:cubicBezTo>
                  <a:cubicBezTo>
                    <a:pt x="122438" y="44630"/>
                    <a:pt x="125614" y="47475"/>
                    <a:pt x="128780" y="49586"/>
                  </a:cubicBezTo>
                  <a:cubicBezTo>
                    <a:pt x="129793" y="50263"/>
                    <a:pt x="130758" y="50834"/>
                    <a:pt x="131693" y="51313"/>
                  </a:cubicBezTo>
                  <a:cubicBezTo>
                    <a:pt x="131697" y="51280"/>
                    <a:pt x="131707" y="51246"/>
                    <a:pt x="131712" y="51213"/>
                  </a:cubicBezTo>
                  <a:cubicBezTo>
                    <a:pt x="130786" y="50743"/>
                    <a:pt x="129836" y="50177"/>
                    <a:pt x="128833" y="49505"/>
                  </a:cubicBezTo>
                  <a:cubicBezTo>
                    <a:pt x="125671" y="47398"/>
                    <a:pt x="122500" y="44558"/>
                    <a:pt x="119429" y="41813"/>
                  </a:cubicBezTo>
                  <a:cubicBezTo>
                    <a:pt x="115567" y="38359"/>
                    <a:pt x="111575" y="34789"/>
                    <a:pt x="107545" y="32601"/>
                  </a:cubicBezTo>
                  <a:cubicBezTo>
                    <a:pt x="105372" y="31417"/>
                    <a:pt x="103361" y="30721"/>
                    <a:pt x="101399" y="30471"/>
                  </a:cubicBezTo>
                  <a:cubicBezTo>
                    <a:pt x="100866" y="30404"/>
                    <a:pt x="100330" y="30371"/>
                    <a:pt x="99801" y="303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3"/>
            <p:cNvSpPr/>
            <p:nvPr/>
          </p:nvSpPr>
          <p:spPr>
            <a:xfrm>
              <a:off x="2069525" y="2376525"/>
              <a:ext cx="4985825" cy="1598550"/>
            </a:xfrm>
            <a:custGeom>
              <a:avLst/>
              <a:gdLst/>
              <a:ahLst/>
              <a:cxnLst/>
              <a:rect l="l" t="t" r="r" b="b"/>
              <a:pathLst>
                <a:path w="199433" h="63942" extrusionOk="0">
                  <a:moveTo>
                    <a:pt x="152141" y="8267"/>
                  </a:moveTo>
                  <a:lnTo>
                    <a:pt x="152141" y="8267"/>
                  </a:lnTo>
                  <a:cubicBezTo>
                    <a:pt x="152111" y="8307"/>
                    <a:pt x="152085" y="8347"/>
                    <a:pt x="152057" y="8386"/>
                  </a:cubicBezTo>
                  <a:lnTo>
                    <a:pt x="152057" y="8386"/>
                  </a:lnTo>
                  <a:cubicBezTo>
                    <a:pt x="152067" y="8373"/>
                    <a:pt x="152077" y="8361"/>
                    <a:pt x="152088" y="8349"/>
                  </a:cubicBezTo>
                  <a:cubicBezTo>
                    <a:pt x="152106" y="8325"/>
                    <a:pt x="152121" y="8296"/>
                    <a:pt x="152141" y="8267"/>
                  </a:cubicBezTo>
                  <a:close/>
                  <a:moveTo>
                    <a:pt x="152057" y="8386"/>
                  </a:moveTo>
                  <a:cubicBezTo>
                    <a:pt x="152048" y="8398"/>
                    <a:pt x="152039" y="8411"/>
                    <a:pt x="152030" y="8425"/>
                  </a:cubicBezTo>
                  <a:cubicBezTo>
                    <a:pt x="152039" y="8412"/>
                    <a:pt x="152048" y="8399"/>
                    <a:pt x="152057" y="8386"/>
                  </a:cubicBezTo>
                  <a:close/>
                  <a:moveTo>
                    <a:pt x="151756" y="8934"/>
                  </a:moveTo>
                  <a:lnTo>
                    <a:pt x="151756" y="8934"/>
                  </a:lnTo>
                  <a:cubicBezTo>
                    <a:pt x="151612" y="9120"/>
                    <a:pt x="151473" y="9313"/>
                    <a:pt x="151339" y="9509"/>
                  </a:cubicBezTo>
                  <a:cubicBezTo>
                    <a:pt x="151329" y="9523"/>
                    <a:pt x="151324" y="9538"/>
                    <a:pt x="151315" y="9552"/>
                  </a:cubicBezTo>
                  <a:lnTo>
                    <a:pt x="151530" y="9293"/>
                  </a:lnTo>
                  <a:cubicBezTo>
                    <a:pt x="151554" y="9260"/>
                    <a:pt x="151583" y="9231"/>
                    <a:pt x="151612" y="9197"/>
                  </a:cubicBezTo>
                  <a:cubicBezTo>
                    <a:pt x="151660" y="9111"/>
                    <a:pt x="151709" y="9020"/>
                    <a:pt x="151756" y="8934"/>
                  </a:cubicBezTo>
                  <a:close/>
                  <a:moveTo>
                    <a:pt x="151397" y="9605"/>
                  </a:moveTo>
                  <a:cubicBezTo>
                    <a:pt x="151295" y="9725"/>
                    <a:pt x="151195" y="9850"/>
                    <a:pt x="151098" y="9979"/>
                  </a:cubicBezTo>
                  <a:cubicBezTo>
                    <a:pt x="151056" y="10066"/>
                    <a:pt x="151012" y="10152"/>
                    <a:pt x="150970" y="10243"/>
                  </a:cubicBezTo>
                  <a:cubicBezTo>
                    <a:pt x="151047" y="10152"/>
                    <a:pt x="151127" y="10061"/>
                    <a:pt x="151209" y="9975"/>
                  </a:cubicBezTo>
                  <a:cubicBezTo>
                    <a:pt x="151271" y="9850"/>
                    <a:pt x="151335" y="9725"/>
                    <a:pt x="151397" y="9605"/>
                  </a:cubicBezTo>
                  <a:close/>
                  <a:moveTo>
                    <a:pt x="151051" y="10291"/>
                  </a:moveTo>
                  <a:cubicBezTo>
                    <a:pt x="151051" y="10291"/>
                    <a:pt x="151051" y="10291"/>
                    <a:pt x="151051" y="10291"/>
                  </a:cubicBezTo>
                  <a:lnTo>
                    <a:pt x="151051" y="10291"/>
                  </a:lnTo>
                  <a:cubicBezTo>
                    <a:pt x="151051" y="10291"/>
                    <a:pt x="151051" y="10291"/>
                    <a:pt x="151051" y="10291"/>
                  </a:cubicBezTo>
                  <a:close/>
                  <a:moveTo>
                    <a:pt x="151051" y="10291"/>
                  </a:moveTo>
                  <a:cubicBezTo>
                    <a:pt x="151047" y="10301"/>
                    <a:pt x="151036" y="10306"/>
                    <a:pt x="151032" y="10315"/>
                  </a:cubicBezTo>
                  <a:cubicBezTo>
                    <a:pt x="150960" y="10397"/>
                    <a:pt x="150883" y="10484"/>
                    <a:pt x="150811" y="10570"/>
                  </a:cubicBezTo>
                  <a:cubicBezTo>
                    <a:pt x="150753" y="10694"/>
                    <a:pt x="150695" y="10819"/>
                    <a:pt x="150638" y="10944"/>
                  </a:cubicBezTo>
                  <a:cubicBezTo>
                    <a:pt x="150706" y="10872"/>
                    <a:pt x="150773" y="10800"/>
                    <a:pt x="150845" y="10732"/>
                  </a:cubicBezTo>
                  <a:cubicBezTo>
                    <a:pt x="150912" y="10584"/>
                    <a:pt x="150979" y="10435"/>
                    <a:pt x="151051" y="10291"/>
                  </a:cubicBezTo>
                  <a:close/>
                  <a:moveTo>
                    <a:pt x="150720" y="10997"/>
                  </a:moveTo>
                  <a:lnTo>
                    <a:pt x="150720" y="10997"/>
                  </a:lnTo>
                  <a:cubicBezTo>
                    <a:pt x="150653" y="11069"/>
                    <a:pt x="150580" y="11141"/>
                    <a:pt x="150514" y="11217"/>
                  </a:cubicBezTo>
                  <a:cubicBezTo>
                    <a:pt x="150447" y="11361"/>
                    <a:pt x="150385" y="11510"/>
                    <a:pt x="150317" y="11659"/>
                  </a:cubicBezTo>
                  <a:cubicBezTo>
                    <a:pt x="150379" y="11602"/>
                    <a:pt x="150442" y="11538"/>
                    <a:pt x="150504" y="11481"/>
                  </a:cubicBezTo>
                  <a:cubicBezTo>
                    <a:pt x="150576" y="11318"/>
                    <a:pt x="150648" y="11155"/>
                    <a:pt x="150720" y="10997"/>
                  </a:cubicBezTo>
                  <a:close/>
                  <a:moveTo>
                    <a:pt x="165569" y="0"/>
                  </a:moveTo>
                  <a:cubicBezTo>
                    <a:pt x="164019" y="0"/>
                    <a:pt x="162484" y="235"/>
                    <a:pt x="160896" y="720"/>
                  </a:cubicBezTo>
                  <a:cubicBezTo>
                    <a:pt x="159360" y="1185"/>
                    <a:pt x="157927" y="1919"/>
                    <a:pt x="156626" y="2908"/>
                  </a:cubicBezTo>
                  <a:cubicBezTo>
                    <a:pt x="155566" y="3714"/>
                    <a:pt x="154563" y="4716"/>
                    <a:pt x="153642" y="5887"/>
                  </a:cubicBezTo>
                  <a:cubicBezTo>
                    <a:pt x="153507" y="6060"/>
                    <a:pt x="153373" y="6237"/>
                    <a:pt x="153244" y="6420"/>
                  </a:cubicBezTo>
                  <a:cubicBezTo>
                    <a:pt x="153109" y="6602"/>
                    <a:pt x="152975" y="6788"/>
                    <a:pt x="152845" y="6981"/>
                  </a:cubicBezTo>
                  <a:cubicBezTo>
                    <a:pt x="152577" y="7370"/>
                    <a:pt x="152313" y="7782"/>
                    <a:pt x="152059" y="8214"/>
                  </a:cubicBezTo>
                  <a:cubicBezTo>
                    <a:pt x="152260" y="7926"/>
                    <a:pt x="152462" y="7647"/>
                    <a:pt x="152673" y="7379"/>
                  </a:cubicBezTo>
                  <a:cubicBezTo>
                    <a:pt x="152721" y="7312"/>
                    <a:pt x="152774" y="7244"/>
                    <a:pt x="152826" y="7182"/>
                  </a:cubicBezTo>
                  <a:cubicBezTo>
                    <a:pt x="152874" y="7111"/>
                    <a:pt x="152922" y="7038"/>
                    <a:pt x="152970" y="6967"/>
                  </a:cubicBezTo>
                  <a:cubicBezTo>
                    <a:pt x="153085" y="6799"/>
                    <a:pt x="153200" y="6635"/>
                    <a:pt x="153321" y="6478"/>
                  </a:cubicBezTo>
                  <a:cubicBezTo>
                    <a:pt x="154338" y="5081"/>
                    <a:pt x="155470" y="3905"/>
                    <a:pt x="156683" y="2984"/>
                  </a:cubicBezTo>
                  <a:cubicBezTo>
                    <a:pt x="157974" y="2001"/>
                    <a:pt x="159400" y="1272"/>
                    <a:pt x="160925" y="811"/>
                  </a:cubicBezTo>
                  <a:cubicBezTo>
                    <a:pt x="162498" y="331"/>
                    <a:pt x="164030" y="96"/>
                    <a:pt x="165569" y="96"/>
                  </a:cubicBezTo>
                  <a:cubicBezTo>
                    <a:pt x="165843" y="96"/>
                    <a:pt x="166112" y="101"/>
                    <a:pt x="166384" y="116"/>
                  </a:cubicBezTo>
                  <a:cubicBezTo>
                    <a:pt x="168007" y="202"/>
                    <a:pt x="169624" y="547"/>
                    <a:pt x="171327" y="1166"/>
                  </a:cubicBezTo>
                  <a:cubicBezTo>
                    <a:pt x="174489" y="2313"/>
                    <a:pt x="177482" y="4275"/>
                    <a:pt x="180381" y="6175"/>
                  </a:cubicBezTo>
                  <a:cubicBezTo>
                    <a:pt x="183490" y="8214"/>
                    <a:pt x="186704" y="10320"/>
                    <a:pt x="190163" y="11452"/>
                  </a:cubicBezTo>
                  <a:cubicBezTo>
                    <a:pt x="191962" y="12043"/>
                    <a:pt x="193690" y="12331"/>
                    <a:pt x="195431" y="12331"/>
                  </a:cubicBezTo>
                  <a:lnTo>
                    <a:pt x="195618" y="12331"/>
                  </a:lnTo>
                  <a:cubicBezTo>
                    <a:pt x="196890" y="12311"/>
                    <a:pt x="198152" y="12149"/>
                    <a:pt x="199432" y="11822"/>
                  </a:cubicBezTo>
                  <a:lnTo>
                    <a:pt x="199432" y="11721"/>
                  </a:lnTo>
                  <a:cubicBezTo>
                    <a:pt x="198152" y="12047"/>
                    <a:pt x="196890" y="12215"/>
                    <a:pt x="195618" y="12235"/>
                  </a:cubicBezTo>
                  <a:lnTo>
                    <a:pt x="195431" y="12235"/>
                  </a:lnTo>
                  <a:cubicBezTo>
                    <a:pt x="193699" y="12235"/>
                    <a:pt x="191987" y="11947"/>
                    <a:pt x="190191" y="11361"/>
                  </a:cubicBezTo>
                  <a:cubicBezTo>
                    <a:pt x="186743" y="10229"/>
                    <a:pt x="183537" y="8128"/>
                    <a:pt x="180433" y="6093"/>
                  </a:cubicBezTo>
                  <a:cubicBezTo>
                    <a:pt x="177531" y="4193"/>
                    <a:pt x="174531" y="2226"/>
                    <a:pt x="171355" y="1075"/>
                  </a:cubicBezTo>
                  <a:cubicBezTo>
                    <a:pt x="169648" y="451"/>
                    <a:pt x="168021" y="105"/>
                    <a:pt x="166390" y="19"/>
                  </a:cubicBezTo>
                  <a:cubicBezTo>
                    <a:pt x="166116" y="5"/>
                    <a:pt x="165843" y="0"/>
                    <a:pt x="165569" y="0"/>
                  </a:cubicBezTo>
                  <a:close/>
                  <a:moveTo>
                    <a:pt x="150403" y="11711"/>
                  </a:moveTo>
                  <a:cubicBezTo>
                    <a:pt x="150341" y="11774"/>
                    <a:pt x="150283" y="11832"/>
                    <a:pt x="150221" y="11894"/>
                  </a:cubicBezTo>
                  <a:cubicBezTo>
                    <a:pt x="150154" y="12056"/>
                    <a:pt x="150082" y="12220"/>
                    <a:pt x="150015" y="12388"/>
                  </a:cubicBezTo>
                  <a:cubicBezTo>
                    <a:pt x="150072" y="12335"/>
                    <a:pt x="150130" y="12287"/>
                    <a:pt x="150183" y="12235"/>
                  </a:cubicBezTo>
                  <a:cubicBezTo>
                    <a:pt x="150259" y="12056"/>
                    <a:pt x="150332" y="11884"/>
                    <a:pt x="150403" y="11711"/>
                  </a:cubicBezTo>
                  <a:close/>
                  <a:moveTo>
                    <a:pt x="150101" y="12441"/>
                  </a:moveTo>
                  <a:lnTo>
                    <a:pt x="150101" y="12441"/>
                  </a:lnTo>
                  <a:cubicBezTo>
                    <a:pt x="150044" y="12488"/>
                    <a:pt x="149991" y="12541"/>
                    <a:pt x="149933" y="12594"/>
                  </a:cubicBezTo>
                  <a:cubicBezTo>
                    <a:pt x="149861" y="12772"/>
                    <a:pt x="149794" y="12949"/>
                    <a:pt x="149727" y="13127"/>
                  </a:cubicBezTo>
                  <a:cubicBezTo>
                    <a:pt x="149780" y="13084"/>
                    <a:pt x="149827" y="13041"/>
                    <a:pt x="149880" y="12997"/>
                  </a:cubicBezTo>
                  <a:cubicBezTo>
                    <a:pt x="149953" y="12805"/>
                    <a:pt x="150029" y="12623"/>
                    <a:pt x="150101" y="12441"/>
                  </a:cubicBezTo>
                  <a:close/>
                  <a:moveTo>
                    <a:pt x="149813" y="13179"/>
                  </a:moveTo>
                  <a:cubicBezTo>
                    <a:pt x="149760" y="13223"/>
                    <a:pt x="149707" y="13271"/>
                    <a:pt x="149655" y="13314"/>
                  </a:cubicBezTo>
                  <a:cubicBezTo>
                    <a:pt x="149583" y="13502"/>
                    <a:pt x="149515" y="13688"/>
                    <a:pt x="149448" y="13880"/>
                  </a:cubicBezTo>
                  <a:cubicBezTo>
                    <a:pt x="149497" y="13841"/>
                    <a:pt x="149544" y="13803"/>
                    <a:pt x="149592" y="13765"/>
                  </a:cubicBezTo>
                  <a:cubicBezTo>
                    <a:pt x="149665" y="13568"/>
                    <a:pt x="149736" y="13371"/>
                    <a:pt x="149813" y="13179"/>
                  </a:cubicBezTo>
                  <a:close/>
                  <a:moveTo>
                    <a:pt x="149530" y="13933"/>
                  </a:moveTo>
                  <a:cubicBezTo>
                    <a:pt x="149482" y="13971"/>
                    <a:pt x="149435" y="14009"/>
                    <a:pt x="149386" y="14053"/>
                  </a:cubicBezTo>
                  <a:cubicBezTo>
                    <a:pt x="149314" y="14244"/>
                    <a:pt x="149247" y="14441"/>
                    <a:pt x="149180" y="14643"/>
                  </a:cubicBezTo>
                  <a:cubicBezTo>
                    <a:pt x="149227" y="14609"/>
                    <a:pt x="149271" y="14571"/>
                    <a:pt x="149319" y="14538"/>
                  </a:cubicBezTo>
                  <a:cubicBezTo>
                    <a:pt x="149391" y="14336"/>
                    <a:pt x="149458" y="14135"/>
                    <a:pt x="149530" y="13933"/>
                  </a:cubicBezTo>
                  <a:close/>
                  <a:moveTo>
                    <a:pt x="149266" y="14696"/>
                  </a:moveTo>
                  <a:lnTo>
                    <a:pt x="149266" y="14696"/>
                  </a:lnTo>
                  <a:cubicBezTo>
                    <a:pt x="149218" y="14729"/>
                    <a:pt x="149170" y="14768"/>
                    <a:pt x="149127" y="14802"/>
                  </a:cubicBezTo>
                  <a:cubicBezTo>
                    <a:pt x="149055" y="15003"/>
                    <a:pt x="148988" y="15209"/>
                    <a:pt x="148921" y="15415"/>
                  </a:cubicBezTo>
                  <a:cubicBezTo>
                    <a:pt x="148968" y="15387"/>
                    <a:pt x="149012" y="15353"/>
                    <a:pt x="149055" y="15324"/>
                  </a:cubicBezTo>
                  <a:cubicBezTo>
                    <a:pt x="149123" y="15114"/>
                    <a:pt x="149194" y="14902"/>
                    <a:pt x="149266" y="14696"/>
                  </a:cubicBezTo>
                  <a:close/>
                  <a:moveTo>
                    <a:pt x="149007" y="15473"/>
                  </a:moveTo>
                  <a:cubicBezTo>
                    <a:pt x="148964" y="15502"/>
                    <a:pt x="148921" y="15535"/>
                    <a:pt x="148873" y="15564"/>
                  </a:cubicBezTo>
                  <a:cubicBezTo>
                    <a:pt x="148806" y="15776"/>
                    <a:pt x="148744" y="15987"/>
                    <a:pt x="148676" y="16202"/>
                  </a:cubicBezTo>
                  <a:cubicBezTo>
                    <a:pt x="148720" y="16173"/>
                    <a:pt x="148762" y="16144"/>
                    <a:pt x="148801" y="16121"/>
                  </a:cubicBezTo>
                  <a:cubicBezTo>
                    <a:pt x="148868" y="15900"/>
                    <a:pt x="148939" y="15684"/>
                    <a:pt x="149007" y="15473"/>
                  </a:cubicBezTo>
                  <a:close/>
                  <a:moveTo>
                    <a:pt x="148758" y="16259"/>
                  </a:moveTo>
                  <a:lnTo>
                    <a:pt x="148758" y="16259"/>
                  </a:lnTo>
                  <a:cubicBezTo>
                    <a:pt x="148720" y="16284"/>
                    <a:pt x="148676" y="16312"/>
                    <a:pt x="148633" y="16341"/>
                  </a:cubicBezTo>
                  <a:cubicBezTo>
                    <a:pt x="148565" y="16558"/>
                    <a:pt x="148503" y="16773"/>
                    <a:pt x="148441" y="16999"/>
                  </a:cubicBezTo>
                  <a:cubicBezTo>
                    <a:pt x="148479" y="16970"/>
                    <a:pt x="148523" y="16946"/>
                    <a:pt x="148561" y="16922"/>
                  </a:cubicBezTo>
                  <a:cubicBezTo>
                    <a:pt x="148629" y="16697"/>
                    <a:pt x="148695" y="16476"/>
                    <a:pt x="148758" y="16259"/>
                  </a:cubicBezTo>
                  <a:close/>
                  <a:moveTo>
                    <a:pt x="148523" y="17056"/>
                  </a:moveTo>
                  <a:lnTo>
                    <a:pt x="148523" y="17056"/>
                  </a:lnTo>
                  <a:cubicBezTo>
                    <a:pt x="148479" y="17085"/>
                    <a:pt x="148441" y="17109"/>
                    <a:pt x="148398" y="17133"/>
                  </a:cubicBezTo>
                  <a:cubicBezTo>
                    <a:pt x="148335" y="17353"/>
                    <a:pt x="148273" y="17579"/>
                    <a:pt x="148211" y="17805"/>
                  </a:cubicBezTo>
                  <a:cubicBezTo>
                    <a:pt x="148249" y="17781"/>
                    <a:pt x="148288" y="17756"/>
                    <a:pt x="148330" y="17733"/>
                  </a:cubicBezTo>
                  <a:cubicBezTo>
                    <a:pt x="148392" y="17508"/>
                    <a:pt x="148456" y="17282"/>
                    <a:pt x="148523" y="17056"/>
                  </a:cubicBezTo>
                  <a:close/>
                  <a:moveTo>
                    <a:pt x="148292" y="17867"/>
                  </a:moveTo>
                  <a:cubicBezTo>
                    <a:pt x="148254" y="17891"/>
                    <a:pt x="148211" y="17911"/>
                    <a:pt x="148173" y="17935"/>
                  </a:cubicBezTo>
                  <a:cubicBezTo>
                    <a:pt x="148162" y="17973"/>
                    <a:pt x="148153" y="18011"/>
                    <a:pt x="148144" y="18044"/>
                  </a:cubicBezTo>
                  <a:cubicBezTo>
                    <a:pt x="148091" y="18237"/>
                    <a:pt x="148038" y="18429"/>
                    <a:pt x="147989" y="18620"/>
                  </a:cubicBezTo>
                  <a:cubicBezTo>
                    <a:pt x="148029" y="18597"/>
                    <a:pt x="148067" y="18577"/>
                    <a:pt x="148105" y="18558"/>
                  </a:cubicBezTo>
                  <a:cubicBezTo>
                    <a:pt x="148148" y="18395"/>
                    <a:pt x="148191" y="18232"/>
                    <a:pt x="148235" y="18073"/>
                  </a:cubicBezTo>
                  <a:cubicBezTo>
                    <a:pt x="148254" y="18002"/>
                    <a:pt x="148273" y="17935"/>
                    <a:pt x="148292" y="17867"/>
                  </a:cubicBezTo>
                  <a:close/>
                  <a:moveTo>
                    <a:pt x="148071" y="18683"/>
                  </a:moveTo>
                  <a:cubicBezTo>
                    <a:pt x="148033" y="18706"/>
                    <a:pt x="147995" y="18726"/>
                    <a:pt x="147956" y="18750"/>
                  </a:cubicBezTo>
                  <a:cubicBezTo>
                    <a:pt x="147894" y="18980"/>
                    <a:pt x="147836" y="19211"/>
                    <a:pt x="147774" y="19441"/>
                  </a:cubicBezTo>
                  <a:cubicBezTo>
                    <a:pt x="147812" y="19421"/>
                    <a:pt x="147851" y="19403"/>
                    <a:pt x="147889" y="19383"/>
                  </a:cubicBezTo>
                  <a:cubicBezTo>
                    <a:pt x="147951" y="19149"/>
                    <a:pt x="148009" y="18918"/>
                    <a:pt x="148071" y="18683"/>
                  </a:cubicBezTo>
                  <a:close/>
                  <a:moveTo>
                    <a:pt x="147860" y="19508"/>
                  </a:moveTo>
                  <a:lnTo>
                    <a:pt x="147860" y="19508"/>
                  </a:lnTo>
                  <a:cubicBezTo>
                    <a:pt x="147822" y="19527"/>
                    <a:pt x="147783" y="19547"/>
                    <a:pt x="147745" y="19565"/>
                  </a:cubicBezTo>
                  <a:cubicBezTo>
                    <a:pt x="147688" y="19806"/>
                    <a:pt x="147626" y="20041"/>
                    <a:pt x="147568" y="20280"/>
                  </a:cubicBezTo>
                  <a:cubicBezTo>
                    <a:pt x="147606" y="20261"/>
                    <a:pt x="147644" y="20242"/>
                    <a:pt x="147683" y="20227"/>
                  </a:cubicBezTo>
                  <a:cubicBezTo>
                    <a:pt x="147741" y="19988"/>
                    <a:pt x="147798" y="19748"/>
                    <a:pt x="147860" y="19508"/>
                  </a:cubicBezTo>
                  <a:close/>
                  <a:moveTo>
                    <a:pt x="147654" y="20347"/>
                  </a:moveTo>
                  <a:lnTo>
                    <a:pt x="147654" y="20347"/>
                  </a:lnTo>
                  <a:cubicBezTo>
                    <a:pt x="147615" y="20367"/>
                    <a:pt x="147577" y="20382"/>
                    <a:pt x="147539" y="20400"/>
                  </a:cubicBezTo>
                  <a:cubicBezTo>
                    <a:pt x="147482" y="20641"/>
                    <a:pt x="147424" y="20885"/>
                    <a:pt x="147371" y="21130"/>
                  </a:cubicBezTo>
                  <a:cubicBezTo>
                    <a:pt x="147405" y="21111"/>
                    <a:pt x="147443" y="21096"/>
                    <a:pt x="147482" y="21077"/>
                  </a:cubicBezTo>
                  <a:cubicBezTo>
                    <a:pt x="147535" y="20832"/>
                    <a:pt x="147592" y="20588"/>
                    <a:pt x="147654" y="20347"/>
                  </a:cubicBezTo>
                  <a:close/>
                  <a:moveTo>
                    <a:pt x="147453" y="21197"/>
                  </a:moveTo>
                  <a:lnTo>
                    <a:pt x="147453" y="21197"/>
                  </a:lnTo>
                  <a:cubicBezTo>
                    <a:pt x="147414" y="21211"/>
                    <a:pt x="147380" y="21230"/>
                    <a:pt x="147342" y="21245"/>
                  </a:cubicBezTo>
                  <a:cubicBezTo>
                    <a:pt x="147285" y="21489"/>
                    <a:pt x="147232" y="21739"/>
                    <a:pt x="147174" y="21983"/>
                  </a:cubicBezTo>
                  <a:cubicBezTo>
                    <a:pt x="147212" y="21970"/>
                    <a:pt x="147247" y="21955"/>
                    <a:pt x="147285" y="21941"/>
                  </a:cubicBezTo>
                  <a:cubicBezTo>
                    <a:pt x="147338" y="21691"/>
                    <a:pt x="147395" y="21441"/>
                    <a:pt x="147453" y="21197"/>
                  </a:cubicBezTo>
                  <a:close/>
                  <a:moveTo>
                    <a:pt x="147256" y="22056"/>
                  </a:moveTo>
                  <a:lnTo>
                    <a:pt x="147256" y="22056"/>
                  </a:lnTo>
                  <a:cubicBezTo>
                    <a:pt x="147223" y="22070"/>
                    <a:pt x="147183" y="22085"/>
                    <a:pt x="147150" y="22099"/>
                  </a:cubicBezTo>
                  <a:cubicBezTo>
                    <a:pt x="147092" y="22348"/>
                    <a:pt x="147039" y="22598"/>
                    <a:pt x="146988" y="22852"/>
                  </a:cubicBezTo>
                  <a:cubicBezTo>
                    <a:pt x="147021" y="22838"/>
                    <a:pt x="147059" y="22823"/>
                    <a:pt x="147092" y="22809"/>
                  </a:cubicBezTo>
                  <a:cubicBezTo>
                    <a:pt x="147145" y="22555"/>
                    <a:pt x="147203" y="22305"/>
                    <a:pt x="147256" y="22056"/>
                  </a:cubicBezTo>
                  <a:close/>
                  <a:moveTo>
                    <a:pt x="147068" y="22924"/>
                  </a:moveTo>
                  <a:lnTo>
                    <a:pt x="147068" y="22924"/>
                  </a:lnTo>
                  <a:cubicBezTo>
                    <a:pt x="147035" y="22938"/>
                    <a:pt x="146997" y="22953"/>
                    <a:pt x="146963" y="22967"/>
                  </a:cubicBezTo>
                  <a:cubicBezTo>
                    <a:pt x="146335" y="25903"/>
                    <a:pt x="145817" y="28907"/>
                    <a:pt x="145303" y="31848"/>
                  </a:cubicBezTo>
                  <a:cubicBezTo>
                    <a:pt x="144295" y="37648"/>
                    <a:pt x="143341" y="43128"/>
                    <a:pt x="141753" y="47158"/>
                  </a:cubicBezTo>
                  <a:cubicBezTo>
                    <a:pt x="141527" y="47739"/>
                    <a:pt x="141288" y="48277"/>
                    <a:pt x="141043" y="48780"/>
                  </a:cubicBezTo>
                  <a:cubicBezTo>
                    <a:pt x="140937" y="48986"/>
                    <a:pt x="140836" y="49187"/>
                    <a:pt x="140731" y="49380"/>
                  </a:cubicBezTo>
                  <a:cubicBezTo>
                    <a:pt x="140673" y="49480"/>
                    <a:pt x="140620" y="49577"/>
                    <a:pt x="140568" y="49672"/>
                  </a:cubicBezTo>
                  <a:cubicBezTo>
                    <a:pt x="140453" y="49927"/>
                    <a:pt x="140338" y="50176"/>
                    <a:pt x="140217" y="50411"/>
                  </a:cubicBezTo>
                  <a:cubicBezTo>
                    <a:pt x="140534" y="49936"/>
                    <a:pt x="140841" y="49404"/>
                    <a:pt x="141129" y="48818"/>
                  </a:cubicBezTo>
                  <a:cubicBezTo>
                    <a:pt x="141244" y="48578"/>
                    <a:pt x="141359" y="48334"/>
                    <a:pt x="141474" y="48080"/>
                  </a:cubicBezTo>
                  <a:cubicBezTo>
                    <a:pt x="141599" y="47796"/>
                    <a:pt x="141724" y="47504"/>
                    <a:pt x="141844" y="47196"/>
                  </a:cubicBezTo>
                  <a:cubicBezTo>
                    <a:pt x="143432" y="43157"/>
                    <a:pt x="144386" y="37668"/>
                    <a:pt x="145399" y="31862"/>
                  </a:cubicBezTo>
                  <a:cubicBezTo>
                    <a:pt x="145912" y="28903"/>
                    <a:pt x="146441" y="25880"/>
                    <a:pt x="147068" y="22924"/>
                  </a:cubicBezTo>
                  <a:close/>
                  <a:moveTo>
                    <a:pt x="140131" y="50372"/>
                  </a:moveTo>
                  <a:lnTo>
                    <a:pt x="140131" y="50372"/>
                  </a:lnTo>
                  <a:cubicBezTo>
                    <a:pt x="140055" y="50487"/>
                    <a:pt x="139977" y="50598"/>
                    <a:pt x="139900" y="50708"/>
                  </a:cubicBezTo>
                  <a:cubicBezTo>
                    <a:pt x="139848" y="50828"/>
                    <a:pt x="139800" y="50948"/>
                    <a:pt x="139747" y="51069"/>
                  </a:cubicBezTo>
                  <a:cubicBezTo>
                    <a:pt x="139771" y="51040"/>
                    <a:pt x="139791" y="51011"/>
                    <a:pt x="139814" y="50983"/>
                  </a:cubicBezTo>
                  <a:cubicBezTo>
                    <a:pt x="139920" y="50786"/>
                    <a:pt x="140026" y="50584"/>
                    <a:pt x="140131" y="50372"/>
                  </a:cubicBezTo>
                  <a:close/>
                  <a:moveTo>
                    <a:pt x="139661" y="51030"/>
                  </a:moveTo>
                  <a:lnTo>
                    <a:pt x="139661" y="51030"/>
                  </a:lnTo>
                  <a:cubicBezTo>
                    <a:pt x="139555" y="51169"/>
                    <a:pt x="139445" y="51299"/>
                    <a:pt x="139335" y="51428"/>
                  </a:cubicBezTo>
                  <a:cubicBezTo>
                    <a:pt x="139306" y="51510"/>
                    <a:pt x="139277" y="51587"/>
                    <a:pt x="139244" y="51663"/>
                  </a:cubicBezTo>
                  <a:cubicBezTo>
                    <a:pt x="139340" y="51567"/>
                    <a:pt x="139426" y="51462"/>
                    <a:pt x="139517" y="51357"/>
                  </a:cubicBezTo>
                  <a:cubicBezTo>
                    <a:pt x="139565" y="51251"/>
                    <a:pt x="139612" y="51140"/>
                    <a:pt x="139661" y="51030"/>
                  </a:cubicBezTo>
                  <a:close/>
                  <a:moveTo>
                    <a:pt x="139158" y="51625"/>
                  </a:moveTo>
                  <a:lnTo>
                    <a:pt x="139158" y="51625"/>
                  </a:lnTo>
                  <a:cubicBezTo>
                    <a:pt x="139037" y="51760"/>
                    <a:pt x="138908" y="51884"/>
                    <a:pt x="138783" y="52009"/>
                  </a:cubicBezTo>
                  <a:cubicBezTo>
                    <a:pt x="138764" y="52066"/>
                    <a:pt x="138744" y="52124"/>
                    <a:pt x="138726" y="52186"/>
                  </a:cubicBezTo>
                  <a:cubicBezTo>
                    <a:pt x="138778" y="52134"/>
                    <a:pt x="138831" y="52086"/>
                    <a:pt x="138884" y="52033"/>
                  </a:cubicBezTo>
                  <a:cubicBezTo>
                    <a:pt x="138950" y="51975"/>
                    <a:pt x="139014" y="51913"/>
                    <a:pt x="139076" y="51846"/>
                  </a:cubicBezTo>
                  <a:cubicBezTo>
                    <a:pt x="139105" y="51774"/>
                    <a:pt x="139129" y="51696"/>
                    <a:pt x="139158" y="51625"/>
                  </a:cubicBezTo>
                  <a:close/>
                  <a:moveTo>
                    <a:pt x="138639" y="52143"/>
                  </a:moveTo>
                  <a:lnTo>
                    <a:pt x="138639" y="52143"/>
                  </a:lnTo>
                  <a:cubicBezTo>
                    <a:pt x="138500" y="52263"/>
                    <a:pt x="138365" y="52378"/>
                    <a:pt x="138221" y="52484"/>
                  </a:cubicBezTo>
                  <a:cubicBezTo>
                    <a:pt x="138208" y="52531"/>
                    <a:pt x="138197" y="52580"/>
                    <a:pt x="138183" y="52628"/>
                  </a:cubicBezTo>
                  <a:cubicBezTo>
                    <a:pt x="138317" y="52527"/>
                    <a:pt x="138447" y="52422"/>
                    <a:pt x="138582" y="52311"/>
                  </a:cubicBezTo>
                  <a:cubicBezTo>
                    <a:pt x="138600" y="52254"/>
                    <a:pt x="138620" y="52196"/>
                    <a:pt x="138639" y="52143"/>
                  </a:cubicBezTo>
                  <a:close/>
                  <a:moveTo>
                    <a:pt x="128367" y="52283"/>
                  </a:moveTo>
                  <a:cubicBezTo>
                    <a:pt x="128362" y="52311"/>
                    <a:pt x="128357" y="52345"/>
                    <a:pt x="128347" y="52378"/>
                  </a:cubicBezTo>
                  <a:cubicBezTo>
                    <a:pt x="128549" y="52469"/>
                    <a:pt x="128741" y="52555"/>
                    <a:pt x="128938" y="52637"/>
                  </a:cubicBezTo>
                  <a:cubicBezTo>
                    <a:pt x="128943" y="52604"/>
                    <a:pt x="128947" y="52570"/>
                    <a:pt x="128952" y="52537"/>
                  </a:cubicBezTo>
                  <a:cubicBezTo>
                    <a:pt x="128755" y="52455"/>
                    <a:pt x="128564" y="52369"/>
                    <a:pt x="128367" y="52283"/>
                  </a:cubicBezTo>
                  <a:close/>
                  <a:moveTo>
                    <a:pt x="129043" y="52575"/>
                  </a:moveTo>
                  <a:cubicBezTo>
                    <a:pt x="129038" y="52608"/>
                    <a:pt x="129034" y="52642"/>
                    <a:pt x="129029" y="52675"/>
                  </a:cubicBezTo>
                  <a:cubicBezTo>
                    <a:pt x="129197" y="52743"/>
                    <a:pt x="129360" y="52810"/>
                    <a:pt x="129528" y="52872"/>
                  </a:cubicBezTo>
                  <a:cubicBezTo>
                    <a:pt x="129532" y="52839"/>
                    <a:pt x="129532" y="52805"/>
                    <a:pt x="129537" y="52772"/>
                  </a:cubicBezTo>
                  <a:cubicBezTo>
                    <a:pt x="129375" y="52710"/>
                    <a:pt x="129211" y="52646"/>
                    <a:pt x="129043" y="52575"/>
                  </a:cubicBezTo>
                  <a:close/>
                  <a:moveTo>
                    <a:pt x="138097" y="52580"/>
                  </a:moveTo>
                  <a:lnTo>
                    <a:pt x="138097" y="52580"/>
                  </a:lnTo>
                  <a:cubicBezTo>
                    <a:pt x="137949" y="52686"/>
                    <a:pt x="137805" y="52786"/>
                    <a:pt x="137650" y="52877"/>
                  </a:cubicBezTo>
                  <a:cubicBezTo>
                    <a:pt x="137641" y="52920"/>
                    <a:pt x="137632" y="52958"/>
                    <a:pt x="137621" y="53002"/>
                  </a:cubicBezTo>
                  <a:cubicBezTo>
                    <a:pt x="137765" y="52916"/>
                    <a:pt x="137909" y="52819"/>
                    <a:pt x="138053" y="52719"/>
                  </a:cubicBezTo>
                  <a:cubicBezTo>
                    <a:pt x="138068" y="52675"/>
                    <a:pt x="138082" y="52628"/>
                    <a:pt x="138097" y="52580"/>
                  </a:cubicBezTo>
                  <a:close/>
                  <a:moveTo>
                    <a:pt x="129634" y="52810"/>
                  </a:moveTo>
                  <a:cubicBezTo>
                    <a:pt x="129629" y="52839"/>
                    <a:pt x="129623" y="52872"/>
                    <a:pt x="129619" y="52906"/>
                  </a:cubicBezTo>
                  <a:cubicBezTo>
                    <a:pt x="129806" y="52978"/>
                    <a:pt x="129993" y="53040"/>
                    <a:pt x="130181" y="53102"/>
                  </a:cubicBezTo>
                  <a:cubicBezTo>
                    <a:pt x="130181" y="53074"/>
                    <a:pt x="130185" y="53040"/>
                    <a:pt x="130190" y="53007"/>
                  </a:cubicBezTo>
                  <a:cubicBezTo>
                    <a:pt x="130008" y="52945"/>
                    <a:pt x="129820" y="52877"/>
                    <a:pt x="129634" y="52810"/>
                  </a:cubicBezTo>
                  <a:close/>
                  <a:moveTo>
                    <a:pt x="137535" y="52949"/>
                  </a:moveTo>
                  <a:cubicBezTo>
                    <a:pt x="137382" y="53036"/>
                    <a:pt x="137223" y="53117"/>
                    <a:pt x="137065" y="53189"/>
                  </a:cubicBezTo>
                  <a:cubicBezTo>
                    <a:pt x="137056" y="53228"/>
                    <a:pt x="137046" y="53266"/>
                    <a:pt x="137037" y="53304"/>
                  </a:cubicBezTo>
                  <a:cubicBezTo>
                    <a:pt x="137194" y="53233"/>
                    <a:pt x="137349" y="53155"/>
                    <a:pt x="137502" y="53069"/>
                  </a:cubicBezTo>
                  <a:cubicBezTo>
                    <a:pt x="137511" y="53026"/>
                    <a:pt x="137526" y="52987"/>
                    <a:pt x="137535" y="52949"/>
                  </a:cubicBezTo>
                  <a:close/>
                  <a:moveTo>
                    <a:pt x="130285" y="53040"/>
                  </a:moveTo>
                  <a:cubicBezTo>
                    <a:pt x="130281" y="53069"/>
                    <a:pt x="130276" y="53102"/>
                    <a:pt x="130272" y="53136"/>
                  </a:cubicBezTo>
                  <a:cubicBezTo>
                    <a:pt x="130521" y="53218"/>
                    <a:pt x="130770" y="53295"/>
                    <a:pt x="131020" y="53362"/>
                  </a:cubicBezTo>
                  <a:cubicBezTo>
                    <a:pt x="131025" y="53328"/>
                    <a:pt x="131029" y="53299"/>
                    <a:pt x="131029" y="53266"/>
                  </a:cubicBezTo>
                  <a:cubicBezTo>
                    <a:pt x="130785" y="53199"/>
                    <a:pt x="130535" y="53122"/>
                    <a:pt x="130285" y="53040"/>
                  </a:cubicBezTo>
                  <a:close/>
                  <a:moveTo>
                    <a:pt x="136955" y="53242"/>
                  </a:moveTo>
                  <a:lnTo>
                    <a:pt x="136955" y="53242"/>
                  </a:lnTo>
                  <a:cubicBezTo>
                    <a:pt x="136791" y="53309"/>
                    <a:pt x="136629" y="53376"/>
                    <a:pt x="136461" y="53429"/>
                  </a:cubicBezTo>
                  <a:cubicBezTo>
                    <a:pt x="136456" y="53467"/>
                    <a:pt x="136446" y="53501"/>
                    <a:pt x="136441" y="53534"/>
                  </a:cubicBezTo>
                  <a:cubicBezTo>
                    <a:pt x="136532" y="53505"/>
                    <a:pt x="136624" y="53472"/>
                    <a:pt x="136715" y="53439"/>
                  </a:cubicBezTo>
                  <a:cubicBezTo>
                    <a:pt x="136768" y="53414"/>
                    <a:pt x="136826" y="53395"/>
                    <a:pt x="136878" y="53372"/>
                  </a:cubicBezTo>
                  <a:cubicBezTo>
                    <a:pt x="136897" y="53366"/>
                    <a:pt x="136912" y="53357"/>
                    <a:pt x="136931" y="53352"/>
                  </a:cubicBezTo>
                  <a:cubicBezTo>
                    <a:pt x="136935" y="53314"/>
                    <a:pt x="136946" y="53275"/>
                    <a:pt x="136955" y="53242"/>
                  </a:cubicBezTo>
                  <a:close/>
                  <a:moveTo>
                    <a:pt x="131126" y="53290"/>
                  </a:moveTo>
                  <a:cubicBezTo>
                    <a:pt x="131120" y="53324"/>
                    <a:pt x="131116" y="53357"/>
                    <a:pt x="131111" y="53386"/>
                  </a:cubicBezTo>
                  <a:cubicBezTo>
                    <a:pt x="131317" y="53443"/>
                    <a:pt x="131523" y="53492"/>
                    <a:pt x="131730" y="53539"/>
                  </a:cubicBezTo>
                  <a:cubicBezTo>
                    <a:pt x="131730" y="53505"/>
                    <a:pt x="131735" y="53472"/>
                    <a:pt x="131740" y="53443"/>
                  </a:cubicBezTo>
                  <a:cubicBezTo>
                    <a:pt x="131538" y="53395"/>
                    <a:pt x="131332" y="53348"/>
                    <a:pt x="131126" y="53290"/>
                  </a:cubicBezTo>
                  <a:close/>
                  <a:moveTo>
                    <a:pt x="131835" y="53463"/>
                  </a:moveTo>
                  <a:cubicBezTo>
                    <a:pt x="131831" y="53492"/>
                    <a:pt x="131826" y="53525"/>
                    <a:pt x="131821" y="53558"/>
                  </a:cubicBezTo>
                  <a:cubicBezTo>
                    <a:pt x="132023" y="53602"/>
                    <a:pt x="132224" y="53640"/>
                    <a:pt x="132421" y="53674"/>
                  </a:cubicBezTo>
                  <a:cubicBezTo>
                    <a:pt x="132426" y="53640"/>
                    <a:pt x="132431" y="53607"/>
                    <a:pt x="132435" y="53578"/>
                  </a:cubicBezTo>
                  <a:cubicBezTo>
                    <a:pt x="132234" y="53545"/>
                    <a:pt x="132037" y="53505"/>
                    <a:pt x="131835" y="53463"/>
                  </a:cubicBezTo>
                  <a:close/>
                  <a:moveTo>
                    <a:pt x="136355" y="53463"/>
                  </a:moveTo>
                  <a:lnTo>
                    <a:pt x="136355" y="53463"/>
                  </a:lnTo>
                  <a:cubicBezTo>
                    <a:pt x="136187" y="53516"/>
                    <a:pt x="136020" y="53563"/>
                    <a:pt x="135841" y="53602"/>
                  </a:cubicBezTo>
                  <a:cubicBezTo>
                    <a:pt x="135837" y="53636"/>
                    <a:pt x="135832" y="53664"/>
                    <a:pt x="135823" y="53698"/>
                  </a:cubicBezTo>
                  <a:cubicBezTo>
                    <a:pt x="135996" y="53664"/>
                    <a:pt x="136168" y="53621"/>
                    <a:pt x="136336" y="53568"/>
                  </a:cubicBezTo>
                  <a:cubicBezTo>
                    <a:pt x="136341" y="53534"/>
                    <a:pt x="136350" y="53501"/>
                    <a:pt x="136355" y="53463"/>
                  </a:cubicBezTo>
                  <a:close/>
                  <a:moveTo>
                    <a:pt x="132531" y="53592"/>
                  </a:moveTo>
                  <a:cubicBezTo>
                    <a:pt x="132526" y="53625"/>
                    <a:pt x="132522" y="53654"/>
                    <a:pt x="132517" y="53689"/>
                  </a:cubicBezTo>
                  <a:cubicBezTo>
                    <a:pt x="132714" y="53717"/>
                    <a:pt x="132911" y="53746"/>
                    <a:pt x="133107" y="53765"/>
                  </a:cubicBezTo>
                  <a:cubicBezTo>
                    <a:pt x="133112" y="53736"/>
                    <a:pt x="133117" y="53702"/>
                    <a:pt x="133121" y="53674"/>
                  </a:cubicBezTo>
                  <a:cubicBezTo>
                    <a:pt x="132925" y="53649"/>
                    <a:pt x="132728" y="53625"/>
                    <a:pt x="132531" y="53592"/>
                  </a:cubicBezTo>
                  <a:close/>
                  <a:moveTo>
                    <a:pt x="135741" y="53621"/>
                  </a:moveTo>
                  <a:lnTo>
                    <a:pt x="135741" y="53621"/>
                  </a:lnTo>
                  <a:cubicBezTo>
                    <a:pt x="135568" y="53654"/>
                    <a:pt x="135391" y="53683"/>
                    <a:pt x="135208" y="53702"/>
                  </a:cubicBezTo>
                  <a:cubicBezTo>
                    <a:pt x="135203" y="53736"/>
                    <a:pt x="135194" y="53769"/>
                    <a:pt x="135190" y="53798"/>
                  </a:cubicBezTo>
                  <a:cubicBezTo>
                    <a:pt x="135371" y="53779"/>
                    <a:pt x="135549" y="53755"/>
                    <a:pt x="135722" y="53722"/>
                  </a:cubicBezTo>
                  <a:cubicBezTo>
                    <a:pt x="135726" y="53689"/>
                    <a:pt x="135737" y="53654"/>
                    <a:pt x="135741" y="53621"/>
                  </a:cubicBezTo>
                  <a:close/>
                  <a:moveTo>
                    <a:pt x="133217" y="53683"/>
                  </a:moveTo>
                  <a:cubicBezTo>
                    <a:pt x="133212" y="53712"/>
                    <a:pt x="133208" y="53746"/>
                    <a:pt x="133203" y="53779"/>
                  </a:cubicBezTo>
                  <a:cubicBezTo>
                    <a:pt x="133400" y="53798"/>
                    <a:pt x="133591" y="53813"/>
                    <a:pt x="133784" y="53822"/>
                  </a:cubicBezTo>
                  <a:cubicBezTo>
                    <a:pt x="133788" y="53789"/>
                    <a:pt x="133793" y="53760"/>
                    <a:pt x="133797" y="53727"/>
                  </a:cubicBezTo>
                  <a:cubicBezTo>
                    <a:pt x="133606" y="53717"/>
                    <a:pt x="133414" y="53702"/>
                    <a:pt x="133217" y="53683"/>
                  </a:cubicBezTo>
                  <a:close/>
                  <a:moveTo>
                    <a:pt x="133894" y="53731"/>
                  </a:moveTo>
                  <a:cubicBezTo>
                    <a:pt x="133890" y="53765"/>
                    <a:pt x="133884" y="53793"/>
                    <a:pt x="133879" y="53827"/>
                  </a:cubicBezTo>
                  <a:cubicBezTo>
                    <a:pt x="134067" y="53837"/>
                    <a:pt x="134249" y="53842"/>
                    <a:pt x="134436" y="53842"/>
                  </a:cubicBezTo>
                  <a:lnTo>
                    <a:pt x="134446" y="53842"/>
                  </a:lnTo>
                  <a:cubicBezTo>
                    <a:pt x="134450" y="53808"/>
                    <a:pt x="134455" y="53779"/>
                    <a:pt x="134460" y="53746"/>
                  </a:cubicBezTo>
                  <a:lnTo>
                    <a:pt x="134436" y="53746"/>
                  </a:lnTo>
                  <a:cubicBezTo>
                    <a:pt x="134253" y="53746"/>
                    <a:pt x="134076" y="53740"/>
                    <a:pt x="133894" y="53731"/>
                  </a:cubicBezTo>
                  <a:close/>
                  <a:moveTo>
                    <a:pt x="135108" y="53712"/>
                  </a:moveTo>
                  <a:cubicBezTo>
                    <a:pt x="134930" y="53731"/>
                    <a:pt x="134743" y="53740"/>
                    <a:pt x="134561" y="53746"/>
                  </a:cubicBezTo>
                  <a:cubicBezTo>
                    <a:pt x="134552" y="53775"/>
                    <a:pt x="134546" y="53808"/>
                    <a:pt x="134541" y="53842"/>
                  </a:cubicBezTo>
                  <a:cubicBezTo>
                    <a:pt x="134729" y="53837"/>
                    <a:pt x="134911" y="53827"/>
                    <a:pt x="135093" y="53813"/>
                  </a:cubicBezTo>
                  <a:cubicBezTo>
                    <a:pt x="135099" y="53779"/>
                    <a:pt x="135103" y="53746"/>
                    <a:pt x="135108" y="53712"/>
                  </a:cubicBezTo>
                  <a:close/>
                  <a:moveTo>
                    <a:pt x="95895" y="31498"/>
                  </a:moveTo>
                  <a:cubicBezTo>
                    <a:pt x="95463" y="31498"/>
                    <a:pt x="95036" y="31522"/>
                    <a:pt x="94609" y="31565"/>
                  </a:cubicBezTo>
                  <a:cubicBezTo>
                    <a:pt x="93548" y="31680"/>
                    <a:pt x="92483" y="31935"/>
                    <a:pt x="91447" y="32333"/>
                  </a:cubicBezTo>
                  <a:cubicBezTo>
                    <a:pt x="88876" y="33316"/>
                    <a:pt x="86496" y="35019"/>
                    <a:pt x="84179" y="37548"/>
                  </a:cubicBezTo>
                  <a:cubicBezTo>
                    <a:pt x="81952" y="39971"/>
                    <a:pt x="80076" y="42830"/>
                    <a:pt x="78537" y="45306"/>
                  </a:cubicBezTo>
                  <a:cubicBezTo>
                    <a:pt x="78032" y="46118"/>
                    <a:pt x="77529" y="46942"/>
                    <a:pt x="77044" y="47739"/>
                  </a:cubicBezTo>
                  <a:cubicBezTo>
                    <a:pt x="75014" y="51078"/>
                    <a:pt x="73100" y="54230"/>
                    <a:pt x="70926" y="56667"/>
                  </a:cubicBezTo>
                  <a:cubicBezTo>
                    <a:pt x="69766" y="57978"/>
                    <a:pt x="68634" y="58961"/>
                    <a:pt x="67467" y="59681"/>
                  </a:cubicBezTo>
                  <a:cubicBezTo>
                    <a:pt x="66167" y="60482"/>
                    <a:pt x="64852" y="60943"/>
                    <a:pt x="63447" y="61087"/>
                  </a:cubicBezTo>
                  <a:cubicBezTo>
                    <a:pt x="63073" y="61120"/>
                    <a:pt x="62689" y="61139"/>
                    <a:pt x="62290" y="61139"/>
                  </a:cubicBezTo>
                  <a:cubicBezTo>
                    <a:pt x="58337" y="61139"/>
                    <a:pt x="53333" y="59340"/>
                    <a:pt x="47619" y="57287"/>
                  </a:cubicBezTo>
                  <a:cubicBezTo>
                    <a:pt x="42063" y="55290"/>
                    <a:pt x="35759" y="53021"/>
                    <a:pt x="29373" y="52124"/>
                  </a:cubicBezTo>
                  <a:cubicBezTo>
                    <a:pt x="27324" y="51840"/>
                    <a:pt x="25396" y="51696"/>
                    <a:pt x="23549" y="51696"/>
                  </a:cubicBezTo>
                  <a:cubicBezTo>
                    <a:pt x="22339" y="51696"/>
                    <a:pt x="21168" y="51760"/>
                    <a:pt x="20017" y="51880"/>
                  </a:cubicBezTo>
                  <a:cubicBezTo>
                    <a:pt x="18414" y="52052"/>
                    <a:pt x="16846" y="52345"/>
                    <a:pt x="15353" y="52757"/>
                  </a:cubicBezTo>
                  <a:cubicBezTo>
                    <a:pt x="13770" y="53193"/>
                    <a:pt x="12220" y="53779"/>
                    <a:pt x="10752" y="54495"/>
                  </a:cubicBezTo>
                  <a:cubicBezTo>
                    <a:pt x="7480" y="56082"/>
                    <a:pt x="4270" y="58755"/>
                    <a:pt x="1204" y="62434"/>
                  </a:cubicBezTo>
                  <a:cubicBezTo>
                    <a:pt x="801" y="62919"/>
                    <a:pt x="398" y="63423"/>
                    <a:pt x="1" y="63941"/>
                  </a:cubicBezTo>
                  <a:lnTo>
                    <a:pt x="120" y="63941"/>
                  </a:lnTo>
                  <a:cubicBezTo>
                    <a:pt x="504" y="63442"/>
                    <a:pt x="893" y="62963"/>
                    <a:pt x="1281" y="62497"/>
                  </a:cubicBezTo>
                  <a:cubicBezTo>
                    <a:pt x="4337" y="58826"/>
                    <a:pt x="7537" y="56164"/>
                    <a:pt x="10796" y="54581"/>
                  </a:cubicBezTo>
                  <a:cubicBezTo>
                    <a:pt x="11501" y="54235"/>
                    <a:pt x="12220" y="53923"/>
                    <a:pt x="12955" y="53645"/>
                  </a:cubicBezTo>
                  <a:cubicBezTo>
                    <a:pt x="16193" y="52412"/>
                    <a:pt x="19709" y="51798"/>
                    <a:pt x="23567" y="51798"/>
                  </a:cubicBezTo>
                  <a:cubicBezTo>
                    <a:pt x="25414" y="51798"/>
                    <a:pt x="27343" y="51937"/>
                    <a:pt x="29364" y="52220"/>
                  </a:cubicBezTo>
                  <a:cubicBezTo>
                    <a:pt x="35735" y="53117"/>
                    <a:pt x="42034" y="55381"/>
                    <a:pt x="47590" y="57378"/>
                  </a:cubicBezTo>
                  <a:cubicBezTo>
                    <a:pt x="50699" y="58496"/>
                    <a:pt x="53636" y="59551"/>
                    <a:pt x="56303" y="60275"/>
                  </a:cubicBezTo>
                  <a:cubicBezTo>
                    <a:pt x="58702" y="60923"/>
                    <a:pt x="60640" y="61235"/>
                    <a:pt x="62290" y="61235"/>
                  </a:cubicBezTo>
                  <a:cubicBezTo>
                    <a:pt x="62693" y="61235"/>
                    <a:pt x="63082" y="61216"/>
                    <a:pt x="63457" y="61178"/>
                  </a:cubicBezTo>
                  <a:cubicBezTo>
                    <a:pt x="64876" y="61038"/>
                    <a:pt x="66205" y="60573"/>
                    <a:pt x="67520" y="59763"/>
                  </a:cubicBezTo>
                  <a:cubicBezTo>
                    <a:pt x="68691" y="59037"/>
                    <a:pt x="69832" y="58045"/>
                    <a:pt x="70999" y="56734"/>
                  </a:cubicBezTo>
                  <a:cubicBezTo>
                    <a:pt x="73178" y="54287"/>
                    <a:pt x="75096" y="51131"/>
                    <a:pt x="77131" y="47787"/>
                  </a:cubicBezTo>
                  <a:cubicBezTo>
                    <a:pt x="77611" y="46990"/>
                    <a:pt x="78114" y="46165"/>
                    <a:pt x="78618" y="45359"/>
                  </a:cubicBezTo>
                  <a:cubicBezTo>
                    <a:pt x="80158" y="42883"/>
                    <a:pt x="82029" y="40028"/>
                    <a:pt x="84246" y="37615"/>
                  </a:cubicBezTo>
                  <a:cubicBezTo>
                    <a:pt x="86558" y="35097"/>
                    <a:pt x="88924" y="33398"/>
                    <a:pt x="91480" y="32424"/>
                  </a:cubicBezTo>
                  <a:cubicBezTo>
                    <a:pt x="91491" y="32419"/>
                    <a:pt x="91500" y="32415"/>
                    <a:pt x="91509" y="32415"/>
                  </a:cubicBezTo>
                  <a:cubicBezTo>
                    <a:pt x="92532" y="32026"/>
                    <a:pt x="93577" y="31771"/>
                    <a:pt x="94618" y="31661"/>
                  </a:cubicBezTo>
                  <a:cubicBezTo>
                    <a:pt x="95041" y="31618"/>
                    <a:pt x="95468" y="31594"/>
                    <a:pt x="95895" y="31594"/>
                  </a:cubicBezTo>
                  <a:cubicBezTo>
                    <a:pt x="96489" y="31594"/>
                    <a:pt x="97094" y="31638"/>
                    <a:pt x="97698" y="31724"/>
                  </a:cubicBezTo>
                  <a:cubicBezTo>
                    <a:pt x="99618" y="31997"/>
                    <a:pt x="101590" y="32692"/>
                    <a:pt x="103721" y="33854"/>
                  </a:cubicBezTo>
                  <a:cubicBezTo>
                    <a:pt x="107683" y="36007"/>
                    <a:pt x="111613" y="39472"/>
                    <a:pt x="115408" y="42821"/>
                  </a:cubicBezTo>
                  <a:cubicBezTo>
                    <a:pt x="118483" y="45531"/>
                    <a:pt x="121660" y="48334"/>
                    <a:pt x="124816" y="50396"/>
                  </a:cubicBezTo>
                  <a:cubicBezTo>
                    <a:pt x="126025" y="51189"/>
                    <a:pt x="127163" y="51827"/>
                    <a:pt x="128261" y="52336"/>
                  </a:cubicBezTo>
                  <a:cubicBezTo>
                    <a:pt x="128266" y="52307"/>
                    <a:pt x="128270" y="52272"/>
                    <a:pt x="128276" y="52239"/>
                  </a:cubicBezTo>
                  <a:cubicBezTo>
                    <a:pt x="127187" y="51736"/>
                    <a:pt x="126064" y="51098"/>
                    <a:pt x="124869" y="50315"/>
                  </a:cubicBezTo>
                  <a:cubicBezTo>
                    <a:pt x="121722" y="48257"/>
                    <a:pt x="118546" y="45455"/>
                    <a:pt x="115470" y="42749"/>
                  </a:cubicBezTo>
                  <a:cubicBezTo>
                    <a:pt x="111670" y="39395"/>
                    <a:pt x="107740" y="35931"/>
                    <a:pt x="103768" y="33768"/>
                  </a:cubicBezTo>
                  <a:cubicBezTo>
                    <a:pt x="101624" y="32606"/>
                    <a:pt x="99642" y="31906"/>
                    <a:pt x="97713" y="31627"/>
                  </a:cubicBezTo>
                  <a:cubicBezTo>
                    <a:pt x="97104" y="31541"/>
                    <a:pt x="96495" y="31498"/>
                    <a:pt x="95895" y="314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3"/>
            <p:cNvSpPr/>
            <p:nvPr/>
          </p:nvSpPr>
          <p:spPr>
            <a:xfrm>
              <a:off x="2159500" y="2402650"/>
              <a:ext cx="4895850" cy="1572425"/>
            </a:xfrm>
            <a:custGeom>
              <a:avLst/>
              <a:gdLst/>
              <a:ahLst/>
              <a:cxnLst/>
              <a:rect l="l" t="t" r="r" b="b"/>
              <a:pathLst>
                <a:path w="195834" h="62897" extrusionOk="0">
                  <a:moveTo>
                    <a:pt x="147707" y="8507"/>
                  </a:moveTo>
                  <a:cubicBezTo>
                    <a:pt x="147705" y="8510"/>
                    <a:pt x="147703" y="8513"/>
                    <a:pt x="147701" y="8515"/>
                  </a:cubicBezTo>
                  <a:lnTo>
                    <a:pt x="147701" y="8515"/>
                  </a:lnTo>
                  <a:cubicBezTo>
                    <a:pt x="147703" y="8513"/>
                    <a:pt x="147705" y="8510"/>
                    <a:pt x="147707" y="8507"/>
                  </a:cubicBezTo>
                  <a:close/>
                  <a:moveTo>
                    <a:pt x="147701" y="8515"/>
                  </a:moveTo>
                  <a:cubicBezTo>
                    <a:pt x="147687" y="8537"/>
                    <a:pt x="147671" y="8558"/>
                    <a:pt x="147658" y="8580"/>
                  </a:cubicBezTo>
                  <a:cubicBezTo>
                    <a:pt x="147668" y="8565"/>
                    <a:pt x="147678" y="8555"/>
                    <a:pt x="147683" y="8546"/>
                  </a:cubicBezTo>
                  <a:cubicBezTo>
                    <a:pt x="147690" y="8538"/>
                    <a:pt x="147694" y="8527"/>
                    <a:pt x="147701" y="8515"/>
                  </a:cubicBezTo>
                  <a:close/>
                  <a:moveTo>
                    <a:pt x="147337" y="9140"/>
                  </a:moveTo>
                  <a:lnTo>
                    <a:pt x="147337" y="9140"/>
                  </a:lnTo>
                  <a:cubicBezTo>
                    <a:pt x="147198" y="9328"/>
                    <a:pt x="147063" y="9510"/>
                    <a:pt x="146929" y="9702"/>
                  </a:cubicBezTo>
                  <a:cubicBezTo>
                    <a:pt x="146919" y="9716"/>
                    <a:pt x="146910" y="9736"/>
                    <a:pt x="146901" y="9751"/>
                  </a:cubicBezTo>
                  <a:cubicBezTo>
                    <a:pt x="146996" y="9630"/>
                    <a:pt x="147096" y="9510"/>
                    <a:pt x="147202" y="9390"/>
                  </a:cubicBezTo>
                  <a:cubicBezTo>
                    <a:pt x="147246" y="9308"/>
                    <a:pt x="147293" y="9222"/>
                    <a:pt x="147337" y="9140"/>
                  </a:cubicBezTo>
                  <a:close/>
                  <a:moveTo>
                    <a:pt x="146977" y="9802"/>
                  </a:moveTo>
                  <a:cubicBezTo>
                    <a:pt x="146872" y="9933"/>
                    <a:pt x="146771" y="10057"/>
                    <a:pt x="146670" y="10187"/>
                  </a:cubicBezTo>
                  <a:cubicBezTo>
                    <a:pt x="146627" y="10269"/>
                    <a:pt x="146589" y="10349"/>
                    <a:pt x="146545" y="10436"/>
                  </a:cubicBezTo>
                  <a:cubicBezTo>
                    <a:pt x="146627" y="10345"/>
                    <a:pt x="146708" y="10254"/>
                    <a:pt x="146790" y="10163"/>
                  </a:cubicBezTo>
                  <a:cubicBezTo>
                    <a:pt x="146852" y="10043"/>
                    <a:pt x="146915" y="9923"/>
                    <a:pt x="146977" y="9802"/>
                  </a:cubicBezTo>
                  <a:close/>
                  <a:moveTo>
                    <a:pt x="146631" y="10484"/>
                  </a:moveTo>
                  <a:lnTo>
                    <a:pt x="146631" y="10484"/>
                  </a:lnTo>
                  <a:cubicBezTo>
                    <a:pt x="146545" y="10580"/>
                    <a:pt x="146463" y="10672"/>
                    <a:pt x="146383" y="10767"/>
                  </a:cubicBezTo>
                  <a:cubicBezTo>
                    <a:pt x="146325" y="10887"/>
                    <a:pt x="146267" y="11011"/>
                    <a:pt x="146210" y="11132"/>
                  </a:cubicBezTo>
                  <a:cubicBezTo>
                    <a:pt x="146214" y="11127"/>
                    <a:pt x="146219" y="11127"/>
                    <a:pt x="146219" y="11122"/>
                  </a:cubicBezTo>
                  <a:cubicBezTo>
                    <a:pt x="146286" y="11051"/>
                    <a:pt x="146354" y="10983"/>
                    <a:pt x="146421" y="10916"/>
                  </a:cubicBezTo>
                  <a:cubicBezTo>
                    <a:pt x="146492" y="10772"/>
                    <a:pt x="146560" y="10628"/>
                    <a:pt x="146631" y="10484"/>
                  </a:cubicBezTo>
                  <a:close/>
                  <a:moveTo>
                    <a:pt x="146296" y="11180"/>
                  </a:moveTo>
                  <a:lnTo>
                    <a:pt x="146296" y="11180"/>
                  </a:lnTo>
                  <a:cubicBezTo>
                    <a:pt x="146296" y="11181"/>
                    <a:pt x="146295" y="11182"/>
                    <a:pt x="146295" y="11183"/>
                  </a:cubicBezTo>
                  <a:lnTo>
                    <a:pt x="146295" y="11183"/>
                  </a:lnTo>
                  <a:cubicBezTo>
                    <a:pt x="146295" y="11182"/>
                    <a:pt x="146296" y="11181"/>
                    <a:pt x="146296" y="11180"/>
                  </a:cubicBezTo>
                  <a:close/>
                  <a:moveTo>
                    <a:pt x="146295" y="11183"/>
                  </a:moveTo>
                  <a:cubicBezTo>
                    <a:pt x="146293" y="11185"/>
                    <a:pt x="146290" y="11186"/>
                    <a:pt x="146290" y="11190"/>
                  </a:cubicBezTo>
                  <a:cubicBezTo>
                    <a:pt x="146219" y="11261"/>
                    <a:pt x="146152" y="11334"/>
                    <a:pt x="146084" y="11405"/>
                  </a:cubicBezTo>
                  <a:cubicBezTo>
                    <a:pt x="146031" y="11530"/>
                    <a:pt x="145974" y="11651"/>
                    <a:pt x="145922" y="11775"/>
                  </a:cubicBezTo>
                  <a:cubicBezTo>
                    <a:pt x="145912" y="11799"/>
                    <a:pt x="145902" y="11818"/>
                    <a:pt x="145893" y="11842"/>
                  </a:cubicBezTo>
                  <a:cubicBezTo>
                    <a:pt x="145955" y="11780"/>
                    <a:pt x="146018" y="11722"/>
                    <a:pt x="146080" y="11660"/>
                  </a:cubicBezTo>
                  <a:cubicBezTo>
                    <a:pt x="146152" y="11502"/>
                    <a:pt x="146223" y="11341"/>
                    <a:pt x="146295" y="11183"/>
                  </a:cubicBezTo>
                  <a:close/>
                  <a:moveTo>
                    <a:pt x="161625" y="1"/>
                  </a:moveTo>
                  <a:cubicBezTo>
                    <a:pt x="160066" y="1"/>
                    <a:pt x="158525" y="231"/>
                    <a:pt x="156942" y="696"/>
                  </a:cubicBezTo>
                  <a:cubicBezTo>
                    <a:pt x="155378" y="1148"/>
                    <a:pt x="153914" y="1872"/>
                    <a:pt x="152581" y="2846"/>
                  </a:cubicBezTo>
                  <a:cubicBezTo>
                    <a:pt x="151415" y="3695"/>
                    <a:pt x="150311" y="4770"/>
                    <a:pt x="149304" y="6037"/>
                  </a:cubicBezTo>
                  <a:cubicBezTo>
                    <a:pt x="149280" y="6070"/>
                    <a:pt x="149251" y="6104"/>
                    <a:pt x="149227" y="6137"/>
                  </a:cubicBezTo>
                  <a:cubicBezTo>
                    <a:pt x="149175" y="6199"/>
                    <a:pt x="149122" y="6267"/>
                    <a:pt x="149074" y="6334"/>
                  </a:cubicBezTo>
                  <a:cubicBezTo>
                    <a:pt x="148863" y="6602"/>
                    <a:pt x="148661" y="6881"/>
                    <a:pt x="148460" y="7169"/>
                  </a:cubicBezTo>
                  <a:cubicBezTo>
                    <a:pt x="148177" y="7577"/>
                    <a:pt x="147898" y="8008"/>
                    <a:pt x="147625" y="8460"/>
                  </a:cubicBezTo>
                  <a:cubicBezTo>
                    <a:pt x="147889" y="8081"/>
                    <a:pt x="148157" y="7721"/>
                    <a:pt x="148431" y="7380"/>
                  </a:cubicBezTo>
                  <a:cubicBezTo>
                    <a:pt x="148469" y="7327"/>
                    <a:pt x="148502" y="7275"/>
                    <a:pt x="148542" y="7222"/>
                  </a:cubicBezTo>
                  <a:cubicBezTo>
                    <a:pt x="148546" y="7212"/>
                    <a:pt x="148551" y="7202"/>
                    <a:pt x="148560" y="7193"/>
                  </a:cubicBezTo>
                  <a:cubicBezTo>
                    <a:pt x="148699" y="6996"/>
                    <a:pt x="148839" y="6799"/>
                    <a:pt x="148978" y="6613"/>
                  </a:cubicBezTo>
                  <a:cubicBezTo>
                    <a:pt x="149036" y="6536"/>
                    <a:pt x="149093" y="6463"/>
                    <a:pt x="149146" y="6392"/>
                  </a:cubicBezTo>
                  <a:cubicBezTo>
                    <a:pt x="150216" y="5001"/>
                    <a:pt x="151386" y="3834"/>
                    <a:pt x="152639" y="2922"/>
                  </a:cubicBezTo>
                  <a:cubicBezTo>
                    <a:pt x="153963" y="1959"/>
                    <a:pt x="155416" y="1239"/>
                    <a:pt x="156966" y="787"/>
                  </a:cubicBezTo>
                  <a:cubicBezTo>
                    <a:pt x="158545" y="327"/>
                    <a:pt x="160075" y="97"/>
                    <a:pt x="161629" y="97"/>
                  </a:cubicBezTo>
                  <a:cubicBezTo>
                    <a:pt x="161917" y="97"/>
                    <a:pt x="162210" y="107"/>
                    <a:pt x="162503" y="121"/>
                  </a:cubicBezTo>
                  <a:cubicBezTo>
                    <a:pt x="164153" y="212"/>
                    <a:pt x="165803" y="557"/>
                    <a:pt x="167546" y="1172"/>
                  </a:cubicBezTo>
                  <a:cubicBezTo>
                    <a:pt x="170788" y="2313"/>
                    <a:pt x="173868" y="4257"/>
                    <a:pt x="176849" y="6137"/>
                  </a:cubicBezTo>
                  <a:cubicBezTo>
                    <a:pt x="180029" y="8143"/>
                    <a:pt x="183321" y="10220"/>
                    <a:pt x="186842" y="11357"/>
                  </a:cubicBezTo>
                  <a:cubicBezTo>
                    <a:pt x="188738" y="11967"/>
                    <a:pt x="190542" y="12264"/>
                    <a:pt x="192365" y="12264"/>
                  </a:cubicBezTo>
                  <a:lnTo>
                    <a:pt x="192374" y="12264"/>
                  </a:lnTo>
                  <a:cubicBezTo>
                    <a:pt x="193530" y="12264"/>
                    <a:pt x="194677" y="12145"/>
                    <a:pt x="195833" y="11899"/>
                  </a:cubicBezTo>
                  <a:lnTo>
                    <a:pt x="195833" y="11799"/>
                  </a:lnTo>
                  <a:cubicBezTo>
                    <a:pt x="194648" y="12048"/>
                    <a:pt x="193501" y="12158"/>
                    <a:pt x="192389" y="12158"/>
                  </a:cubicBezTo>
                  <a:cubicBezTo>
                    <a:pt x="186574" y="12158"/>
                    <a:pt x="181676" y="9069"/>
                    <a:pt x="176897" y="6055"/>
                  </a:cubicBezTo>
                  <a:cubicBezTo>
                    <a:pt x="173917" y="4175"/>
                    <a:pt x="170827" y="2227"/>
                    <a:pt x="167579" y="1080"/>
                  </a:cubicBezTo>
                  <a:cubicBezTo>
                    <a:pt x="165828" y="462"/>
                    <a:pt x="164167" y="116"/>
                    <a:pt x="162508" y="25"/>
                  </a:cubicBezTo>
                  <a:cubicBezTo>
                    <a:pt x="162215" y="10"/>
                    <a:pt x="161917" y="1"/>
                    <a:pt x="161625" y="1"/>
                  </a:cubicBezTo>
                  <a:close/>
                  <a:moveTo>
                    <a:pt x="145974" y="11895"/>
                  </a:moveTo>
                  <a:lnTo>
                    <a:pt x="145974" y="11895"/>
                  </a:lnTo>
                  <a:cubicBezTo>
                    <a:pt x="145912" y="11952"/>
                    <a:pt x="145849" y="12014"/>
                    <a:pt x="145787" y="12077"/>
                  </a:cubicBezTo>
                  <a:cubicBezTo>
                    <a:pt x="145720" y="12240"/>
                    <a:pt x="145652" y="12399"/>
                    <a:pt x="145586" y="12566"/>
                  </a:cubicBezTo>
                  <a:cubicBezTo>
                    <a:pt x="145639" y="12514"/>
                    <a:pt x="145696" y="12461"/>
                    <a:pt x="145754" y="12408"/>
                  </a:cubicBezTo>
                  <a:cubicBezTo>
                    <a:pt x="145825" y="12236"/>
                    <a:pt x="145902" y="12063"/>
                    <a:pt x="145974" y="11895"/>
                  </a:cubicBezTo>
                  <a:close/>
                  <a:moveTo>
                    <a:pt x="145667" y="12614"/>
                  </a:moveTo>
                  <a:lnTo>
                    <a:pt x="145667" y="12614"/>
                  </a:lnTo>
                  <a:cubicBezTo>
                    <a:pt x="145610" y="12667"/>
                    <a:pt x="145557" y="12720"/>
                    <a:pt x="145499" y="12773"/>
                  </a:cubicBezTo>
                  <a:cubicBezTo>
                    <a:pt x="145427" y="12946"/>
                    <a:pt x="145360" y="13123"/>
                    <a:pt x="145289" y="13301"/>
                  </a:cubicBezTo>
                  <a:cubicBezTo>
                    <a:pt x="145340" y="13252"/>
                    <a:pt x="145393" y="13210"/>
                    <a:pt x="145446" y="13166"/>
                  </a:cubicBezTo>
                  <a:cubicBezTo>
                    <a:pt x="145519" y="12979"/>
                    <a:pt x="145595" y="12796"/>
                    <a:pt x="145667" y="12614"/>
                  </a:cubicBezTo>
                  <a:close/>
                  <a:moveTo>
                    <a:pt x="145375" y="13354"/>
                  </a:moveTo>
                  <a:lnTo>
                    <a:pt x="145375" y="13354"/>
                  </a:lnTo>
                  <a:cubicBezTo>
                    <a:pt x="145322" y="13396"/>
                    <a:pt x="145269" y="13440"/>
                    <a:pt x="145216" y="13487"/>
                  </a:cubicBezTo>
                  <a:cubicBezTo>
                    <a:pt x="145145" y="13670"/>
                    <a:pt x="145077" y="13857"/>
                    <a:pt x="145005" y="14045"/>
                  </a:cubicBezTo>
                  <a:cubicBezTo>
                    <a:pt x="145058" y="14005"/>
                    <a:pt x="145106" y="13963"/>
                    <a:pt x="145154" y="13925"/>
                  </a:cubicBezTo>
                  <a:cubicBezTo>
                    <a:pt x="145225" y="13732"/>
                    <a:pt x="145302" y="13540"/>
                    <a:pt x="145375" y="13354"/>
                  </a:cubicBezTo>
                  <a:close/>
                  <a:moveTo>
                    <a:pt x="145092" y="14097"/>
                  </a:moveTo>
                  <a:lnTo>
                    <a:pt x="145092" y="14097"/>
                  </a:lnTo>
                  <a:cubicBezTo>
                    <a:pt x="145043" y="14135"/>
                    <a:pt x="144995" y="14178"/>
                    <a:pt x="144943" y="14217"/>
                  </a:cubicBezTo>
                  <a:cubicBezTo>
                    <a:pt x="144875" y="14408"/>
                    <a:pt x="144804" y="14605"/>
                    <a:pt x="144736" y="14802"/>
                  </a:cubicBezTo>
                  <a:cubicBezTo>
                    <a:pt x="144784" y="14764"/>
                    <a:pt x="144833" y="14731"/>
                    <a:pt x="144875" y="14696"/>
                  </a:cubicBezTo>
                  <a:cubicBezTo>
                    <a:pt x="144948" y="14495"/>
                    <a:pt x="145019" y="14293"/>
                    <a:pt x="145092" y="14097"/>
                  </a:cubicBezTo>
                  <a:close/>
                  <a:moveTo>
                    <a:pt x="144822" y="14855"/>
                  </a:moveTo>
                  <a:lnTo>
                    <a:pt x="144822" y="14855"/>
                  </a:lnTo>
                  <a:cubicBezTo>
                    <a:pt x="144775" y="14889"/>
                    <a:pt x="144727" y="14927"/>
                    <a:pt x="144678" y="14961"/>
                  </a:cubicBezTo>
                  <a:cubicBezTo>
                    <a:pt x="144612" y="15163"/>
                    <a:pt x="144545" y="15364"/>
                    <a:pt x="144477" y="15570"/>
                  </a:cubicBezTo>
                  <a:cubicBezTo>
                    <a:pt x="144521" y="15537"/>
                    <a:pt x="144569" y="15508"/>
                    <a:pt x="144612" y="15474"/>
                  </a:cubicBezTo>
                  <a:cubicBezTo>
                    <a:pt x="144678" y="15267"/>
                    <a:pt x="144751" y="15061"/>
                    <a:pt x="144822" y="14855"/>
                  </a:cubicBezTo>
                  <a:close/>
                  <a:moveTo>
                    <a:pt x="144563" y="15623"/>
                  </a:moveTo>
                  <a:lnTo>
                    <a:pt x="144563" y="15623"/>
                  </a:lnTo>
                  <a:cubicBezTo>
                    <a:pt x="144516" y="15657"/>
                    <a:pt x="144472" y="15690"/>
                    <a:pt x="144430" y="15719"/>
                  </a:cubicBezTo>
                  <a:cubicBezTo>
                    <a:pt x="144362" y="15925"/>
                    <a:pt x="144295" y="16136"/>
                    <a:pt x="144228" y="16347"/>
                  </a:cubicBezTo>
                  <a:lnTo>
                    <a:pt x="144357" y="16261"/>
                  </a:lnTo>
                  <a:cubicBezTo>
                    <a:pt x="144425" y="16045"/>
                    <a:pt x="144492" y="15834"/>
                    <a:pt x="144563" y="15623"/>
                  </a:cubicBezTo>
                  <a:close/>
                  <a:moveTo>
                    <a:pt x="144310" y="16405"/>
                  </a:moveTo>
                  <a:lnTo>
                    <a:pt x="144310" y="16405"/>
                  </a:lnTo>
                  <a:cubicBezTo>
                    <a:pt x="144266" y="16434"/>
                    <a:pt x="144223" y="16463"/>
                    <a:pt x="144184" y="16491"/>
                  </a:cubicBezTo>
                  <a:cubicBezTo>
                    <a:pt x="144118" y="16702"/>
                    <a:pt x="144051" y="16919"/>
                    <a:pt x="143987" y="17134"/>
                  </a:cubicBezTo>
                  <a:cubicBezTo>
                    <a:pt x="144031" y="17110"/>
                    <a:pt x="144069" y="17086"/>
                    <a:pt x="144113" y="17057"/>
                  </a:cubicBezTo>
                  <a:cubicBezTo>
                    <a:pt x="144175" y="16841"/>
                    <a:pt x="144242" y="16620"/>
                    <a:pt x="144310" y="16405"/>
                  </a:cubicBezTo>
                  <a:close/>
                  <a:moveTo>
                    <a:pt x="144069" y="17196"/>
                  </a:moveTo>
                  <a:lnTo>
                    <a:pt x="144069" y="17196"/>
                  </a:lnTo>
                  <a:cubicBezTo>
                    <a:pt x="144031" y="17225"/>
                    <a:pt x="143987" y="17249"/>
                    <a:pt x="143945" y="17273"/>
                  </a:cubicBezTo>
                  <a:cubicBezTo>
                    <a:pt x="143883" y="17494"/>
                    <a:pt x="143820" y="17714"/>
                    <a:pt x="143757" y="17935"/>
                  </a:cubicBezTo>
                  <a:cubicBezTo>
                    <a:pt x="143796" y="17911"/>
                    <a:pt x="143834" y="17887"/>
                    <a:pt x="143878" y="17863"/>
                  </a:cubicBezTo>
                  <a:cubicBezTo>
                    <a:pt x="143940" y="17643"/>
                    <a:pt x="144007" y="17417"/>
                    <a:pt x="144069" y="17196"/>
                  </a:cubicBezTo>
                  <a:close/>
                  <a:moveTo>
                    <a:pt x="143839" y="17998"/>
                  </a:moveTo>
                  <a:cubicBezTo>
                    <a:pt x="143801" y="18022"/>
                    <a:pt x="143757" y="18046"/>
                    <a:pt x="143719" y="18070"/>
                  </a:cubicBezTo>
                  <a:cubicBezTo>
                    <a:pt x="143705" y="18122"/>
                    <a:pt x="143690" y="18180"/>
                    <a:pt x="143677" y="18232"/>
                  </a:cubicBezTo>
                  <a:cubicBezTo>
                    <a:pt x="143628" y="18401"/>
                    <a:pt x="143580" y="18573"/>
                    <a:pt x="143537" y="18741"/>
                  </a:cubicBezTo>
                  <a:cubicBezTo>
                    <a:pt x="143575" y="18717"/>
                    <a:pt x="143613" y="18698"/>
                    <a:pt x="143652" y="18679"/>
                  </a:cubicBezTo>
                  <a:cubicBezTo>
                    <a:pt x="143690" y="18535"/>
                    <a:pt x="143728" y="18396"/>
                    <a:pt x="143768" y="18257"/>
                  </a:cubicBezTo>
                  <a:cubicBezTo>
                    <a:pt x="143792" y="18170"/>
                    <a:pt x="143815" y="18084"/>
                    <a:pt x="143839" y="17998"/>
                  </a:cubicBezTo>
                  <a:close/>
                  <a:moveTo>
                    <a:pt x="143619" y="18804"/>
                  </a:moveTo>
                  <a:lnTo>
                    <a:pt x="143619" y="18804"/>
                  </a:lnTo>
                  <a:cubicBezTo>
                    <a:pt x="143580" y="18828"/>
                    <a:pt x="143542" y="18847"/>
                    <a:pt x="143498" y="18870"/>
                  </a:cubicBezTo>
                  <a:cubicBezTo>
                    <a:pt x="143440" y="19101"/>
                    <a:pt x="143378" y="19331"/>
                    <a:pt x="143321" y="19561"/>
                  </a:cubicBezTo>
                  <a:cubicBezTo>
                    <a:pt x="143360" y="19543"/>
                    <a:pt x="143398" y="19523"/>
                    <a:pt x="143436" y="19504"/>
                  </a:cubicBezTo>
                  <a:cubicBezTo>
                    <a:pt x="143493" y="19269"/>
                    <a:pt x="143556" y="19039"/>
                    <a:pt x="143619" y="18804"/>
                  </a:cubicBezTo>
                  <a:close/>
                  <a:moveTo>
                    <a:pt x="143402" y="19629"/>
                  </a:moveTo>
                  <a:lnTo>
                    <a:pt x="143402" y="19629"/>
                  </a:lnTo>
                  <a:cubicBezTo>
                    <a:pt x="143364" y="19648"/>
                    <a:pt x="143325" y="19667"/>
                    <a:pt x="143287" y="19687"/>
                  </a:cubicBezTo>
                  <a:cubicBezTo>
                    <a:pt x="143230" y="19922"/>
                    <a:pt x="143168" y="20157"/>
                    <a:pt x="143110" y="20392"/>
                  </a:cubicBezTo>
                  <a:cubicBezTo>
                    <a:pt x="143148" y="20378"/>
                    <a:pt x="143187" y="20358"/>
                    <a:pt x="143225" y="20339"/>
                  </a:cubicBezTo>
                  <a:cubicBezTo>
                    <a:pt x="143283" y="20099"/>
                    <a:pt x="143340" y="19864"/>
                    <a:pt x="143402" y="19629"/>
                  </a:cubicBezTo>
                  <a:close/>
                  <a:moveTo>
                    <a:pt x="143192" y="20459"/>
                  </a:moveTo>
                  <a:lnTo>
                    <a:pt x="143192" y="20459"/>
                  </a:lnTo>
                  <a:cubicBezTo>
                    <a:pt x="143158" y="20478"/>
                    <a:pt x="143119" y="20497"/>
                    <a:pt x="143081" y="20517"/>
                  </a:cubicBezTo>
                  <a:cubicBezTo>
                    <a:pt x="143024" y="20752"/>
                    <a:pt x="142966" y="20991"/>
                    <a:pt x="142908" y="21237"/>
                  </a:cubicBezTo>
                  <a:cubicBezTo>
                    <a:pt x="142946" y="21217"/>
                    <a:pt x="142986" y="21202"/>
                    <a:pt x="143019" y="21184"/>
                  </a:cubicBezTo>
                  <a:cubicBezTo>
                    <a:pt x="143077" y="20943"/>
                    <a:pt x="143134" y="20699"/>
                    <a:pt x="143192" y="20459"/>
                  </a:cubicBezTo>
                  <a:close/>
                  <a:moveTo>
                    <a:pt x="142995" y="21303"/>
                  </a:moveTo>
                  <a:lnTo>
                    <a:pt x="142995" y="21303"/>
                  </a:lnTo>
                  <a:cubicBezTo>
                    <a:pt x="142957" y="21317"/>
                    <a:pt x="142918" y="21337"/>
                    <a:pt x="142884" y="21352"/>
                  </a:cubicBezTo>
                  <a:cubicBezTo>
                    <a:pt x="142827" y="21596"/>
                    <a:pt x="142769" y="21841"/>
                    <a:pt x="142716" y="22085"/>
                  </a:cubicBezTo>
                  <a:cubicBezTo>
                    <a:pt x="142750" y="22066"/>
                    <a:pt x="142789" y="22052"/>
                    <a:pt x="142822" y="22037"/>
                  </a:cubicBezTo>
                  <a:lnTo>
                    <a:pt x="142995" y="21303"/>
                  </a:lnTo>
                  <a:close/>
                  <a:moveTo>
                    <a:pt x="142798" y="22158"/>
                  </a:moveTo>
                  <a:cubicBezTo>
                    <a:pt x="142760" y="22172"/>
                    <a:pt x="142727" y="22187"/>
                    <a:pt x="142687" y="22200"/>
                  </a:cubicBezTo>
                  <a:cubicBezTo>
                    <a:pt x="141939" y="25559"/>
                    <a:pt x="141345" y="29023"/>
                    <a:pt x="140763" y="32400"/>
                  </a:cubicBezTo>
                  <a:cubicBezTo>
                    <a:pt x="139771" y="38192"/>
                    <a:pt x="138835" y="43662"/>
                    <a:pt x="137251" y="47697"/>
                  </a:cubicBezTo>
                  <a:cubicBezTo>
                    <a:pt x="137156" y="47936"/>
                    <a:pt x="137056" y="48176"/>
                    <a:pt x="136959" y="48401"/>
                  </a:cubicBezTo>
                  <a:cubicBezTo>
                    <a:pt x="136912" y="48512"/>
                    <a:pt x="136863" y="48618"/>
                    <a:pt x="136815" y="48723"/>
                  </a:cubicBezTo>
                  <a:cubicBezTo>
                    <a:pt x="136724" y="48930"/>
                    <a:pt x="136628" y="49131"/>
                    <a:pt x="136532" y="49327"/>
                  </a:cubicBezTo>
                  <a:cubicBezTo>
                    <a:pt x="136427" y="49539"/>
                    <a:pt x="136321" y="49741"/>
                    <a:pt x="136215" y="49938"/>
                  </a:cubicBezTo>
                  <a:cubicBezTo>
                    <a:pt x="136172" y="50018"/>
                    <a:pt x="136129" y="50095"/>
                    <a:pt x="136086" y="50168"/>
                  </a:cubicBezTo>
                  <a:cubicBezTo>
                    <a:pt x="135971" y="50432"/>
                    <a:pt x="135851" y="50686"/>
                    <a:pt x="135731" y="50930"/>
                  </a:cubicBezTo>
                  <a:cubicBezTo>
                    <a:pt x="136042" y="50460"/>
                    <a:pt x="136336" y="49942"/>
                    <a:pt x="136618" y="49366"/>
                  </a:cubicBezTo>
                  <a:cubicBezTo>
                    <a:pt x="136739" y="49131"/>
                    <a:pt x="136854" y="48882"/>
                    <a:pt x="136969" y="48627"/>
                  </a:cubicBezTo>
                  <a:cubicBezTo>
                    <a:pt x="136992" y="48565"/>
                    <a:pt x="137021" y="48503"/>
                    <a:pt x="137045" y="48445"/>
                  </a:cubicBezTo>
                  <a:cubicBezTo>
                    <a:pt x="137098" y="48325"/>
                    <a:pt x="137146" y="48210"/>
                    <a:pt x="137194" y="48089"/>
                  </a:cubicBezTo>
                  <a:cubicBezTo>
                    <a:pt x="137242" y="47970"/>
                    <a:pt x="137290" y="47850"/>
                    <a:pt x="137338" y="47730"/>
                  </a:cubicBezTo>
                  <a:cubicBezTo>
                    <a:pt x="138927" y="43685"/>
                    <a:pt x="139866" y="38211"/>
                    <a:pt x="140860" y="32420"/>
                  </a:cubicBezTo>
                  <a:cubicBezTo>
                    <a:pt x="141440" y="29018"/>
                    <a:pt x="142040" y="25531"/>
                    <a:pt x="142798" y="22158"/>
                  </a:cubicBezTo>
                  <a:close/>
                  <a:moveTo>
                    <a:pt x="135645" y="50892"/>
                  </a:moveTo>
                  <a:lnTo>
                    <a:pt x="135645" y="50892"/>
                  </a:lnTo>
                  <a:cubicBezTo>
                    <a:pt x="135563" y="51016"/>
                    <a:pt x="135481" y="51136"/>
                    <a:pt x="135395" y="51256"/>
                  </a:cubicBezTo>
                  <a:cubicBezTo>
                    <a:pt x="135347" y="51377"/>
                    <a:pt x="135294" y="51501"/>
                    <a:pt x="135247" y="51621"/>
                  </a:cubicBezTo>
                  <a:cubicBezTo>
                    <a:pt x="135271" y="51588"/>
                    <a:pt x="135294" y="51550"/>
                    <a:pt x="135323" y="51515"/>
                  </a:cubicBezTo>
                  <a:cubicBezTo>
                    <a:pt x="135433" y="51314"/>
                    <a:pt x="135539" y="51107"/>
                    <a:pt x="135645" y="50892"/>
                  </a:cubicBezTo>
                  <a:close/>
                  <a:moveTo>
                    <a:pt x="135156" y="51578"/>
                  </a:moveTo>
                  <a:lnTo>
                    <a:pt x="135156" y="51578"/>
                  </a:lnTo>
                  <a:cubicBezTo>
                    <a:pt x="135050" y="51717"/>
                    <a:pt x="134939" y="51851"/>
                    <a:pt x="134829" y="51981"/>
                  </a:cubicBezTo>
                  <a:cubicBezTo>
                    <a:pt x="134800" y="52062"/>
                    <a:pt x="134771" y="52139"/>
                    <a:pt x="134738" y="52221"/>
                  </a:cubicBezTo>
                  <a:cubicBezTo>
                    <a:pt x="134833" y="52120"/>
                    <a:pt x="134920" y="52019"/>
                    <a:pt x="135012" y="51909"/>
                  </a:cubicBezTo>
                  <a:cubicBezTo>
                    <a:pt x="135059" y="51803"/>
                    <a:pt x="135107" y="51694"/>
                    <a:pt x="135156" y="51578"/>
                  </a:cubicBezTo>
                  <a:close/>
                  <a:moveTo>
                    <a:pt x="134651" y="52183"/>
                  </a:moveTo>
                  <a:cubicBezTo>
                    <a:pt x="134531" y="52317"/>
                    <a:pt x="134401" y="52447"/>
                    <a:pt x="134277" y="52566"/>
                  </a:cubicBezTo>
                  <a:cubicBezTo>
                    <a:pt x="134257" y="52629"/>
                    <a:pt x="134234" y="52686"/>
                    <a:pt x="134215" y="52748"/>
                  </a:cubicBezTo>
                  <a:cubicBezTo>
                    <a:pt x="134272" y="52695"/>
                    <a:pt x="134325" y="52648"/>
                    <a:pt x="134378" y="52595"/>
                  </a:cubicBezTo>
                  <a:cubicBezTo>
                    <a:pt x="134440" y="52533"/>
                    <a:pt x="134503" y="52471"/>
                    <a:pt x="134565" y="52407"/>
                  </a:cubicBezTo>
                  <a:cubicBezTo>
                    <a:pt x="134569" y="52394"/>
                    <a:pt x="134574" y="52379"/>
                    <a:pt x="134584" y="52365"/>
                  </a:cubicBezTo>
                  <a:cubicBezTo>
                    <a:pt x="134609" y="52303"/>
                    <a:pt x="134627" y="52241"/>
                    <a:pt x="134651" y="52183"/>
                  </a:cubicBezTo>
                  <a:close/>
                  <a:moveTo>
                    <a:pt x="134128" y="52706"/>
                  </a:moveTo>
                  <a:lnTo>
                    <a:pt x="134128" y="52706"/>
                  </a:lnTo>
                  <a:cubicBezTo>
                    <a:pt x="133994" y="52825"/>
                    <a:pt x="133854" y="52945"/>
                    <a:pt x="133716" y="53051"/>
                  </a:cubicBezTo>
                  <a:cubicBezTo>
                    <a:pt x="133701" y="53104"/>
                    <a:pt x="133687" y="53151"/>
                    <a:pt x="133672" y="53200"/>
                  </a:cubicBezTo>
                  <a:cubicBezTo>
                    <a:pt x="133807" y="53098"/>
                    <a:pt x="133941" y="52989"/>
                    <a:pt x="134071" y="52878"/>
                  </a:cubicBezTo>
                  <a:cubicBezTo>
                    <a:pt x="134090" y="52821"/>
                    <a:pt x="134109" y="52763"/>
                    <a:pt x="134128" y="52706"/>
                  </a:cubicBezTo>
                  <a:close/>
                  <a:moveTo>
                    <a:pt x="133586" y="53151"/>
                  </a:moveTo>
                  <a:cubicBezTo>
                    <a:pt x="133442" y="53257"/>
                    <a:pt x="133294" y="53357"/>
                    <a:pt x="133140" y="53454"/>
                  </a:cubicBezTo>
                  <a:cubicBezTo>
                    <a:pt x="133130" y="53497"/>
                    <a:pt x="133121" y="53536"/>
                    <a:pt x="133112" y="53579"/>
                  </a:cubicBezTo>
                  <a:cubicBezTo>
                    <a:pt x="133256" y="53492"/>
                    <a:pt x="133400" y="53397"/>
                    <a:pt x="133543" y="53291"/>
                  </a:cubicBezTo>
                  <a:cubicBezTo>
                    <a:pt x="133557" y="53248"/>
                    <a:pt x="133572" y="53200"/>
                    <a:pt x="133586" y="53151"/>
                  </a:cubicBezTo>
                  <a:close/>
                  <a:moveTo>
                    <a:pt x="124456" y="53286"/>
                  </a:moveTo>
                  <a:cubicBezTo>
                    <a:pt x="124451" y="53319"/>
                    <a:pt x="124447" y="53353"/>
                    <a:pt x="124441" y="53386"/>
                  </a:cubicBezTo>
                  <a:cubicBezTo>
                    <a:pt x="124648" y="53468"/>
                    <a:pt x="124850" y="53545"/>
                    <a:pt x="125051" y="53617"/>
                  </a:cubicBezTo>
                  <a:cubicBezTo>
                    <a:pt x="125056" y="53588"/>
                    <a:pt x="125060" y="53554"/>
                    <a:pt x="125065" y="53521"/>
                  </a:cubicBezTo>
                  <a:cubicBezTo>
                    <a:pt x="124864" y="53450"/>
                    <a:pt x="124657" y="53372"/>
                    <a:pt x="124456" y="53286"/>
                  </a:cubicBezTo>
                  <a:close/>
                  <a:moveTo>
                    <a:pt x="125156" y="53554"/>
                  </a:moveTo>
                  <a:cubicBezTo>
                    <a:pt x="125151" y="53588"/>
                    <a:pt x="125147" y="53622"/>
                    <a:pt x="125142" y="53651"/>
                  </a:cubicBezTo>
                  <a:cubicBezTo>
                    <a:pt x="125310" y="53713"/>
                    <a:pt x="125483" y="53771"/>
                    <a:pt x="125650" y="53824"/>
                  </a:cubicBezTo>
                  <a:cubicBezTo>
                    <a:pt x="125650" y="53789"/>
                    <a:pt x="125656" y="53756"/>
                    <a:pt x="125660" y="53727"/>
                  </a:cubicBezTo>
                  <a:cubicBezTo>
                    <a:pt x="125492" y="53674"/>
                    <a:pt x="125324" y="53617"/>
                    <a:pt x="125156" y="53554"/>
                  </a:cubicBezTo>
                  <a:close/>
                  <a:moveTo>
                    <a:pt x="133025" y="53526"/>
                  </a:moveTo>
                  <a:lnTo>
                    <a:pt x="133025" y="53526"/>
                  </a:lnTo>
                  <a:cubicBezTo>
                    <a:pt x="132871" y="53617"/>
                    <a:pt x="132713" y="53698"/>
                    <a:pt x="132554" y="53775"/>
                  </a:cubicBezTo>
                  <a:cubicBezTo>
                    <a:pt x="132545" y="53813"/>
                    <a:pt x="132536" y="53853"/>
                    <a:pt x="132526" y="53891"/>
                  </a:cubicBezTo>
                  <a:cubicBezTo>
                    <a:pt x="132684" y="53818"/>
                    <a:pt x="132838" y="53737"/>
                    <a:pt x="132991" y="53651"/>
                  </a:cubicBezTo>
                  <a:cubicBezTo>
                    <a:pt x="133001" y="53607"/>
                    <a:pt x="133015" y="53565"/>
                    <a:pt x="133025" y="53526"/>
                  </a:cubicBezTo>
                  <a:close/>
                  <a:moveTo>
                    <a:pt x="125756" y="53756"/>
                  </a:moveTo>
                  <a:cubicBezTo>
                    <a:pt x="125751" y="53789"/>
                    <a:pt x="125747" y="53818"/>
                    <a:pt x="125742" y="53853"/>
                  </a:cubicBezTo>
                  <a:cubicBezTo>
                    <a:pt x="125933" y="53915"/>
                    <a:pt x="126121" y="53968"/>
                    <a:pt x="126308" y="54020"/>
                  </a:cubicBezTo>
                  <a:cubicBezTo>
                    <a:pt x="126312" y="53986"/>
                    <a:pt x="126318" y="53957"/>
                    <a:pt x="126323" y="53924"/>
                  </a:cubicBezTo>
                  <a:cubicBezTo>
                    <a:pt x="126135" y="53871"/>
                    <a:pt x="125944" y="53818"/>
                    <a:pt x="125756" y="53756"/>
                  </a:cubicBezTo>
                  <a:close/>
                  <a:moveTo>
                    <a:pt x="132439" y="53828"/>
                  </a:moveTo>
                  <a:cubicBezTo>
                    <a:pt x="132281" y="53904"/>
                    <a:pt x="132113" y="53968"/>
                    <a:pt x="131945" y="54030"/>
                  </a:cubicBezTo>
                  <a:cubicBezTo>
                    <a:pt x="131941" y="54063"/>
                    <a:pt x="131931" y="54097"/>
                    <a:pt x="131926" y="54135"/>
                  </a:cubicBezTo>
                  <a:cubicBezTo>
                    <a:pt x="131989" y="54112"/>
                    <a:pt x="132051" y="54087"/>
                    <a:pt x="132118" y="54063"/>
                  </a:cubicBezTo>
                  <a:cubicBezTo>
                    <a:pt x="132200" y="54035"/>
                    <a:pt x="132277" y="54001"/>
                    <a:pt x="132357" y="53968"/>
                  </a:cubicBezTo>
                  <a:cubicBezTo>
                    <a:pt x="132377" y="53957"/>
                    <a:pt x="132397" y="53948"/>
                    <a:pt x="132415" y="53944"/>
                  </a:cubicBezTo>
                  <a:cubicBezTo>
                    <a:pt x="132425" y="53904"/>
                    <a:pt x="132435" y="53866"/>
                    <a:pt x="132439" y="53828"/>
                  </a:cubicBezTo>
                  <a:close/>
                  <a:moveTo>
                    <a:pt x="126418" y="53948"/>
                  </a:moveTo>
                  <a:cubicBezTo>
                    <a:pt x="126413" y="53982"/>
                    <a:pt x="126409" y="54010"/>
                    <a:pt x="126404" y="54044"/>
                  </a:cubicBezTo>
                  <a:cubicBezTo>
                    <a:pt x="126658" y="54112"/>
                    <a:pt x="126912" y="54174"/>
                    <a:pt x="127167" y="54227"/>
                  </a:cubicBezTo>
                  <a:cubicBezTo>
                    <a:pt x="127171" y="54198"/>
                    <a:pt x="127171" y="54169"/>
                    <a:pt x="127176" y="54140"/>
                  </a:cubicBezTo>
                  <a:cubicBezTo>
                    <a:pt x="127176" y="54140"/>
                    <a:pt x="127176" y="54135"/>
                    <a:pt x="127182" y="54130"/>
                  </a:cubicBezTo>
                  <a:cubicBezTo>
                    <a:pt x="126927" y="54077"/>
                    <a:pt x="126673" y="54015"/>
                    <a:pt x="126418" y="53948"/>
                  </a:cubicBezTo>
                  <a:close/>
                  <a:moveTo>
                    <a:pt x="131839" y="54063"/>
                  </a:moveTo>
                  <a:lnTo>
                    <a:pt x="131839" y="54063"/>
                  </a:lnTo>
                  <a:cubicBezTo>
                    <a:pt x="131672" y="54121"/>
                    <a:pt x="131500" y="54169"/>
                    <a:pt x="131321" y="54212"/>
                  </a:cubicBezTo>
                  <a:cubicBezTo>
                    <a:pt x="131317" y="54245"/>
                    <a:pt x="131312" y="54279"/>
                    <a:pt x="131303" y="54313"/>
                  </a:cubicBezTo>
                  <a:cubicBezTo>
                    <a:pt x="131480" y="54269"/>
                    <a:pt x="131653" y="54221"/>
                    <a:pt x="131821" y="54169"/>
                  </a:cubicBezTo>
                  <a:cubicBezTo>
                    <a:pt x="131825" y="54135"/>
                    <a:pt x="131835" y="54097"/>
                    <a:pt x="131839" y="54063"/>
                  </a:cubicBezTo>
                  <a:close/>
                  <a:moveTo>
                    <a:pt x="127272" y="54150"/>
                  </a:moveTo>
                  <a:lnTo>
                    <a:pt x="127272" y="54154"/>
                  </a:lnTo>
                  <a:cubicBezTo>
                    <a:pt x="127268" y="54183"/>
                    <a:pt x="127262" y="54212"/>
                    <a:pt x="127262" y="54245"/>
                  </a:cubicBezTo>
                  <a:cubicBezTo>
                    <a:pt x="127469" y="54284"/>
                    <a:pt x="127676" y="54322"/>
                    <a:pt x="127877" y="54351"/>
                  </a:cubicBezTo>
                  <a:cubicBezTo>
                    <a:pt x="127882" y="54322"/>
                    <a:pt x="127886" y="54289"/>
                    <a:pt x="127891" y="54256"/>
                  </a:cubicBezTo>
                  <a:cubicBezTo>
                    <a:pt x="127685" y="54227"/>
                    <a:pt x="127479" y="54188"/>
                    <a:pt x="127272" y="54150"/>
                  </a:cubicBezTo>
                  <a:close/>
                  <a:moveTo>
                    <a:pt x="131221" y="54236"/>
                  </a:moveTo>
                  <a:cubicBezTo>
                    <a:pt x="131048" y="54274"/>
                    <a:pt x="130866" y="54303"/>
                    <a:pt x="130683" y="54327"/>
                  </a:cubicBezTo>
                  <a:cubicBezTo>
                    <a:pt x="130679" y="54360"/>
                    <a:pt x="130674" y="54394"/>
                    <a:pt x="130669" y="54428"/>
                  </a:cubicBezTo>
                  <a:cubicBezTo>
                    <a:pt x="130847" y="54404"/>
                    <a:pt x="131029" y="54371"/>
                    <a:pt x="131201" y="54332"/>
                  </a:cubicBezTo>
                  <a:cubicBezTo>
                    <a:pt x="131212" y="54298"/>
                    <a:pt x="131216" y="54269"/>
                    <a:pt x="131221" y="54236"/>
                  </a:cubicBezTo>
                  <a:close/>
                  <a:moveTo>
                    <a:pt x="127988" y="54269"/>
                  </a:moveTo>
                  <a:cubicBezTo>
                    <a:pt x="127982" y="54303"/>
                    <a:pt x="127977" y="54332"/>
                    <a:pt x="127973" y="54365"/>
                  </a:cubicBezTo>
                  <a:cubicBezTo>
                    <a:pt x="128174" y="54394"/>
                    <a:pt x="128371" y="54418"/>
                    <a:pt x="128573" y="54438"/>
                  </a:cubicBezTo>
                  <a:cubicBezTo>
                    <a:pt x="128573" y="54404"/>
                    <a:pt x="128577" y="54371"/>
                    <a:pt x="128582" y="54342"/>
                  </a:cubicBezTo>
                  <a:cubicBezTo>
                    <a:pt x="128385" y="54322"/>
                    <a:pt x="128183" y="54298"/>
                    <a:pt x="127988" y="54269"/>
                  </a:cubicBezTo>
                  <a:close/>
                  <a:moveTo>
                    <a:pt x="128678" y="54351"/>
                  </a:moveTo>
                  <a:cubicBezTo>
                    <a:pt x="128673" y="54380"/>
                    <a:pt x="128668" y="54413"/>
                    <a:pt x="128668" y="54442"/>
                  </a:cubicBezTo>
                  <a:cubicBezTo>
                    <a:pt x="128860" y="54462"/>
                    <a:pt x="129057" y="54471"/>
                    <a:pt x="129254" y="54480"/>
                  </a:cubicBezTo>
                  <a:cubicBezTo>
                    <a:pt x="129259" y="54447"/>
                    <a:pt x="129263" y="54413"/>
                    <a:pt x="129268" y="54385"/>
                  </a:cubicBezTo>
                  <a:cubicBezTo>
                    <a:pt x="129071" y="54375"/>
                    <a:pt x="128874" y="54365"/>
                    <a:pt x="128678" y="54351"/>
                  </a:cubicBezTo>
                  <a:close/>
                  <a:moveTo>
                    <a:pt x="130588" y="54342"/>
                  </a:moveTo>
                  <a:cubicBezTo>
                    <a:pt x="130406" y="54360"/>
                    <a:pt x="130218" y="54375"/>
                    <a:pt x="130031" y="54385"/>
                  </a:cubicBezTo>
                  <a:cubicBezTo>
                    <a:pt x="130026" y="54413"/>
                    <a:pt x="130021" y="54447"/>
                    <a:pt x="130016" y="54480"/>
                  </a:cubicBezTo>
                  <a:cubicBezTo>
                    <a:pt x="130204" y="54471"/>
                    <a:pt x="130386" y="54457"/>
                    <a:pt x="130568" y="54438"/>
                  </a:cubicBezTo>
                  <a:cubicBezTo>
                    <a:pt x="130573" y="54404"/>
                    <a:pt x="130578" y="54375"/>
                    <a:pt x="130588" y="54342"/>
                  </a:cubicBezTo>
                  <a:close/>
                  <a:moveTo>
                    <a:pt x="129364" y="54385"/>
                  </a:moveTo>
                  <a:cubicBezTo>
                    <a:pt x="129359" y="54418"/>
                    <a:pt x="129354" y="54451"/>
                    <a:pt x="129350" y="54480"/>
                  </a:cubicBezTo>
                  <a:cubicBezTo>
                    <a:pt x="129450" y="54486"/>
                    <a:pt x="129551" y="54486"/>
                    <a:pt x="129657" y="54486"/>
                  </a:cubicBezTo>
                  <a:lnTo>
                    <a:pt x="129897" y="54486"/>
                  </a:lnTo>
                  <a:cubicBezTo>
                    <a:pt x="129901" y="54480"/>
                    <a:pt x="129911" y="54480"/>
                    <a:pt x="129916" y="54480"/>
                  </a:cubicBezTo>
                  <a:cubicBezTo>
                    <a:pt x="129921" y="54451"/>
                    <a:pt x="129930" y="54418"/>
                    <a:pt x="129935" y="54385"/>
                  </a:cubicBezTo>
                  <a:cubicBezTo>
                    <a:pt x="129921" y="54385"/>
                    <a:pt x="129906" y="54385"/>
                    <a:pt x="129897" y="54389"/>
                  </a:cubicBezTo>
                  <a:lnTo>
                    <a:pt x="129657" y="54389"/>
                  </a:lnTo>
                  <a:cubicBezTo>
                    <a:pt x="129556" y="54389"/>
                    <a:pt x="129460" y="54389"/>
                    <a:pt x="129364" y="54385"/>
                  </a:cubicBezTo>
                  <a:close/>
                  <a:moveTo>
                    <a:pt x="91446" y="32636"/>
                  </a:moveTo>
                  <a:cubicBezTo>
                    <a:pt x="91120" y="32636"/>
                    <a:pt x="90789" y="32650"/>
                    <a:pt x="90463" y="32674"/>
                  </a:cubicBezTo>
                  <a:cubicBezTo>
                    <a:pt x="89422" y="32761"/>
                    <a:pt x="88376" y="32982"/>
                    <a:pt x="87359" y="33337"/>
                  </a:cubicBezTo>
                  <a:cubicBezTo>
                    <a:pt x="84787" y="34229"/>
                    <a:pt x="82412" y="35812"/>
                    <a:pt x="80090" y="38182"/>
                  </a:cubicBezTo>
                  <a:cubicBezTo>
                    <a:pt x="77772" y="40547"/>
                    <a:pt x="75830" y="43383"/>
                    <a:pt x="74395" y="45585"/>
                  </a:cubicBezTo>
                  <a:cubicBezTo>
                    <a:pt x="73853" y="46420"/>
                    <a:pt x="73310" y="47274"/>
                    <a:pt x="72788" y="48095"/>
                  </a:cubicBezTo>
                  <a:cubicBezTo>
                    <a:pt x="70763" y="51280"/>
                    <a:pt x="68848" y="54294"/>
                    <a:pt x="66694" y="56645"/>
                  </a:cubicBezTo>
                  <a:cubicBezTo>
                    <a:pt x="65543" y="57901"/>
                    <a:pt x="64426" y="58862"/>
                    <a:pt x="63279" y="59571"/>
                  </a:cubicBezTo>
                  <a:cubicBezTo>
                    <a:pt x="61997" y="60368"/>
                    <a:pt x="60706" y="60838"/>
                    <a:pt x="59335" y="61021"/>
                  </a:cubicBezTo>
                  <a:cubicBezTo>
                    <a:pt x="58831" y="61083"/>
                    <a:pt x="58308" y="61116"/>
                    <a:pt x="57765" y="61116"/>
                  </a:cubicBezTo>
                  <a:cubicBezTo>
                    <a:pt x="53985" y="61116"/>
                    <a:pt x="49312" y="59624"/>
                    <a:pt x="44005" y="57935"/>
                  </a:cubicBezTo>
                  <a:cubicBezTo>
                    <a:pt x="38584" y="56207"/>
                    <a:pt x="32437" y="54250"/>
                    <a:pt x="26225" y="53645"/>
                  </a:cubicBezTo>
                  <a:cubicBezTo>
                    <a:pt x="24722" y="53507"/>
                    <a:pt x="23298" y="53435"/>
                    <a:pt x="21925" y="53435"/>
                  </a:cubicBezTo>
                  <a:cubicBezTo>
                    <a:pt x="20260" y="53435"/>
                    <a:pt x="18677" y="53541"/>
                    <a:pt x="17151" y="53747"/>
                  </a:cubicBezTo>
                  <a:cubicBezTo>
                    <a:pt x="15588" y="53962"/>
                    <a:pt x="14062" y="54294"/>
                    <a:pt x="12618" y="54730"/>
                  </a:cubicBezTo>
                  <a:cubicBezTo>
                    <a:pt x="11077" y="55195"/>
                    <a:pt x="9576" y="55795"/>
                    <a:pt x="8156" y="56519"/>
                  </a:cubicBezTo>
                  <a:cubicBezTo>
                    <a:pt x="5388" y="57930"/>
                    <a:pt x="2653" y="60071"/>
                    <a:pt x="0" y="62896"/>
                  </a:cubicBezTo>
                  <a:lnTo>
                    <a:pt x="129" y="62896"/>
                  </a:lnTo>
                  <a:cubicBezTo>
                    <a:pt x="2753" y="60109"/>
                    <a:pt x="5464" y="57998"/>
                    <a:pt x="8199" y="56606"/>
                  </a:cubicBezTo>
                  <a:cubicBezTo>
                    <a:pt x="9615" y="55886"/>
                    <a:pt x="11112" y="55282"/>
                    <a:pt x="12647" y="54821"/>
                  </a:cubicBezTo>
                  <a:cubicBezTo>
                    <a:pt x="14086" y="54385"/>
                    <a:pt x="15607" y="54059"/>
                    <a:pt x="17166" y="53842"/>
                  </a:cubicBezTo>
                  <a:cubicBezTo>
                    <a:pt x="18688" y="53636"/>
                    <a:pt x="20266" y="53530"/>
                    <a:pt x="21925" y="53530"/>
                  </a:cubicBezTo>
                  <a:cubicBezTo>
                    <a:pt x="23293" y="53530"/>
                    <a:pt x="24718" y="53603"/>
                    <a:pt x="26215" y="53742"/>
                  </a:cubicBezTo>
                  <a:cubicBezTo>
                    <a:pt x="32419" y="54342"/>
                    <a:pt x="38560" y="56300"/>
                    <a:pt x="43976" y="58027"/>
                  </a:cubicBezTo>
                  <a:cubicBezTo>
                    <a:pt x="46975" y="58981"/>
                    <a:pt x="49811" y="59883"/>
                    <a:pt x="52393" y="60483"/>
                  </a:cubicBezTo>
                  <a:cubicBezTo>
                    <a:pt x="54508" y="60972"/>
                    <a:pt x="56259" y="61212"/>
                    <a:pt x="57770" y="61212"/>
                  </a:cubicBezTo>
                  <a:cubicBezTo>
                    <a:pt x="58327" y="61212"/>
                    <a:pt x="58850" y="61178"/>
                    <a:pt x="59349" y="61112"/>
                  </a:cubicBezTo>
                  <a:cubicBezTo>
                    <a:pt x="60735" y="60934"/>
                    <a:pt x="62036" y="60454"/>
                    <a:pt x="63326" y="59653"/>
                  </a:cubicBezTo>
                  <a:cubicBezTo>
                    <a:pt x="64483" y="58938"/>
                    <a:pt x="65606" y="57974"/>
                    <a:pt x="66767" y="56707"/>
                  </a:cubicBezTo>
                  <a:cubicBezTo>
                    <a:pt x="68926" y="54351"/>
                    <a:pt x="70839" y="51338"/>
                    <a:pt x="72869" y="48147"/>
                  </a:cubicBezTo>
                  <a:cubicBezTo>
                    <a:pt x="73392" y="47323"/>
                    <a:pt x="73935" y="46473"/>
                    <a:pt x="74477" y="45638"/>
                  </a:cubicBezTo>
                  <a:cubicBezTo>
                    <a:pt x="77850" y="40456"/>
                    <a:pt x="81745" y="35385"/>
                    <a:pt x="87387" y="33428"/>
                  </a:cubicBezTo>
                  <a:cubicBezTo>
                    <a:pt x="88400" y="33073"/>
                    <a:pt x="89436" y="32852"/>
                    <a:pt x="90472" y="32770"/>
                  </a:cubicBezTo>
                  <a:cubicBezTo>
                    <a:pt x="90795" y="32746"/>
                    <a:pt x="91120" y="32732"/>
                    <a:pt x="91446" y="32732"/>
                  </a:cubicBezTo>
                  <a:cubicBezTo>
                    <a:pt x="92128" y="32732"/>
                    <a:pt x="92814" y="32785"/>
                    <a:pt x="93505" y="32896"/>
                  </a:cubicBezTo>
                  <a:cubicBezTo>
                    <a:pt x="95390" y="33197"/>
                    <a:pt x="97329" y="33897"/>
                    <a:pt x="99431" y="35044"/>
                  </a:cubicBezTo>
                  <a:cubicBezTo>
                    <a:pt x="103335" y="37170"/>
                    <a:pt x="107203" y="40529"/>
                    <a:pt x="110940" y="43771"/>
                  </a:cubicBezTo>
                  <a:cubicBezTo>
                    <a:pt x="114015" y="46444"/>
                    <a:pt x="117197" y="49203"/>
                    <a:pt x="120339" y="51218"/>
                  </a:cubicBezTo>
                  <a:cubicBezTo>
                    <a:pt x="121759" y="52125"/>
                    <a:pt x="123079" y="52825"/>
                    <a:pt x="124350" y="53348"/>
                  </a:cubicBezTo>
                  <a:cubicBezTo>
                    <a:pt x="124355" y="53315"/>
                    <a:pt x="124360" y="53281"/>
                    <a:pt x="124365" y="53253"/>
                  </a:cubicBezTo>
                  <a:cubicBezTo>
                    <a:pt x="123103" y="52734"/>
                    <a:pt x="121798" y="52039"/>
                    <a:pt x="120392" y="51136"/>
                  </a:cubicBezTo>
                  <a:cubicBezTo>
                    <a:pt x="117255" y="49126"/>
                    <a:pt x="114073" y="46368"/>
                    <a:pt x="111003" y="43700"/>
                  </a:cubicBezTo>
                  <a:cubicBezTo>
                    <a:pt x="107261" y="40452"/>
                    <a:pt x="103393" y="37088"/>
                    <a:pt x="99478" y="34958"/>
                  </a:cubicBezTo>
                  <a:cubicBezTo>
                    <a:pt x="97367" y="33811"/>
                    <a:pt x="95414" y="33106"/>
                    <a:pt x="93519" y="32803"/>
                  </a:cubicBezTo>
                  <a:cubicBezTo>
                    <a:pt x="92824" y="32694"/>
                    <a:pt x="92133" y="32636"/>
                    <a:pt x="91446" y="326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3"/>
            <p:cNvSpPr/>
            <p:nvPr/>
          </p:nvSpPr>
          <p:spPr>
            <a:xfrm>
              <a:off x="2267175" y="2429175"/>
              <a:ext cx="4788175" cy="1545900"/>
            </a:xfrm>
            <a:custGeom>
              <a:avLst/>
              <a:gdLst/>
              <a:ahLst/>
              <a:cxnLst/>
              <a:rect l="l" t="t" r="r" b="b"/>
              <a:pathLst>
                <a:path w="191527" h="61836" extrusionOk="0">
                  <a:moveTo>
                    <a:pt x="142622" y="8641"/>
                  </a:moveTo>
                  <a:cubicBezTo>
                    <a:pt x="142598" y="8670"/>
                    <a:pt x="142579" y="8699"/>
                    <a:pt x="142559" y="8728"/>
                  </a:cubicBezTo>
                  <a:cubicBezTo>
                    <a:pt x="142570" y="8718"/>
                    <a:pt x="142579" y="8703"/>
                    <a:pt x="142594" y="8690"/>
                  </a:cubicBezTo>
                  <a:cubicBezTo>
                    <a:pt x="142603" y="8675"/>
                    <a:pt x="142612" y="8655"/>
                    <a:pt x="142622" y="8641"/>
                  </a:cubicBezTo>
                  <a:close/>
                  <a:moveTo>
                    <a:pt x="142238" y="9288"/>
                  </a:moveTo>
                  <a:lnTo>
                    <a:pt x="142238" y="9288"/>
                  </a:lnTo>
                  <a:cubicBezTo>
                    <a:pt x="142089" y="9481"/>
                    <a:pt x="141945" y="9678"/>
                    <a:pt x="141801" y="9879"/>
                  </a:cubicBezTo>
                  <a:cubicBezTo>
                    <a:pt x="141797" y="9884"/>
                    <a:pt x="141797" y="9884"/>
                    <a:pt x="141797" y="9888"/>
                  </a:cubicBezTo>
                  <a:lnTo>
                    <a:pt x="141797" y="9888"/>
                  </a:lnTo>
                  <a:cubicBezTo>
                    <a:pt x="141898" y="9770"/>
                    <a:pt x="141997" y="9650"/>
                    <a:pt x="142099" y="9534"/>
                  </a:cubicBezTo>
                  <a:cubicBezTo>
                    <a:pt x="142147" y="9452"/>
                    <a:pt x="142191" y="9370"/>
                    <a:pt x="142238" y="9288"/>
                  </a:cubicBezTo>
                  <a:close/>
                  <a:moveTo>
                    <a:pt x="141797" y="9888"/>
                  </a:moveTo>
                  <a:lnTo>
                    <a:pt x="141797" y="9888"/>
                  </a:lnTo>
                  <a:cubicBezTo>
                    <a:pt x="141796" y="9889"/>
                    <a:pt x="141796" y="9889"/>
                    <a:pt x="141795" y="9890"/>
                  </a:cubicBezTo>
                  <a:lnTo>
                    <a:pt x="141795" y="9890"/>
                  </a:lnTo>
                  <a:cubicBezTo>
                    <a:pt x="141796" y="9890"/>
                    <a:pt x="141796" y="9889"/>
                    <a:pt x="141797" y="9888"/>
                  </a:cubicBezTo>
                  <a:cubicBezTo>
                    <a:pt x="141797" y="9888"/>
                    <a:pt x="141797" y="9888"/>
                    <a:pt x="141797" y="9888"/>
                  </a:cubicBezTo>
                  <a:close/>
                  <a:moveTo>
                    <a:pt x="141795" y="9890"/>
                  </a:moveTo>
                  <a:cubicBezTo>
                    <a:pt x="141792" y="9893"/>
                    <a:pt x="141792" y="9894"/>
                    <a:pt x="141788" y="9899"/>
                  </a:cubicBezTo>
                  <a:cubicBezTo>
                    <a:pt x="141790" y="9896"/>
                    <a:pt x="141793" y="9893"/>
                    <a:pt x="141795" y="9890"/>
                  </a:cubicBezTo>
                  <a:close/>
                  <a:moveTo>
                    <a:pt x="141874" y="9950"/>
                  </a:moveTo>
                  <a:cubicBezTo>
                    <a:pt x="141768" y="10076"/>
                    <a:pt x="141662" y="10205"/>
                    <a:pt x="141557" y="10335"/>
                  </a:cubicBezTo>
                  <a:cubicBezTo>
                    <a:pt x="141518" y="10417"/>
                    <a:pt x="141476" y="10497"/>
                    <a:pt x="141436" y="10579"/>
                  </a:cubicBezTo>
                  <a:cubicBezTo>
                    <a:pt x="141518" y="10484"/>
                    <a:pt x="141600" y="10393"/>
                    <a:pt x="141686" y="10302"/>
                  </a:cubicBezTo>
                  <a:cubicBezTo>
                    <a:pt x="141749" y="10187"/>
                    <a:pt x="141811" y="10066"/>
                    <a:pt x="141874" y="9950"/>
                  </a:cubicBezTo>
                  <a:close/>
                  <a:moveTo>
                    <a:pt x="141518" y="10628"/>
                  </a:moveTo>
                  <a:lnTo>
                    <a:pt x="141518" y="10628"/>
                  </a:lnTo>
                  <a:cubicBezTo>
                    <a:pt x="141436" y="10723"/>
                    <a:pt x="141350" y="10820"/>
                    <a:pt x="141269" y="10915"/>
                  </a:cubicBezTo>
                  <a:cubicBezTo>
                    <a:pt x="141212" y="11031"/>
                    <a:pt x="141154" y="11150"/>
                    <a:pt x="141097" y="11270"/>
                  </a:cubicBezTo>
                  <a:cubicBezTo>
                    <a:pt x="141168" y="11199"/>
                    <a:pt x="141241" y="11126"/>
                    <a:pt x="141312" y="11050"/>
                  </a:cubicBezTo>
                  <a:cubicBezTo>
                    <a:pt x="141379" y="10911"/>
                    <a:pt x="141451" y="10767"/>
                    <a:pt x="141518" y="10628"/>
                  </a:cubicBezTo>
                  <a:close/>
                  <a:moveTo>
                    <a:pt x="141183" y="11323"/>
                  </a:moveTo>
                  <a:lnTo>
                    <a:pt x="141183" y="11323"/>
                  </a:lnTo>
                  <a:cubicBezTo>
                    <a:pt x="141111" y="11396"/>
                    <a:pt x="141039" y="11472"/>
                    <a:pt x="140967" y="11549"/>
                  </a:cubicBezTo>
                  <a:cubicBezTo>
                    <a:pt x="140933" y="11626"/>
                    <a:pt x="140900" y="11702"/>
                    <a:pt x="140861" y="11779"/>
                  </a:cubicBezTo>
                  <a:cubicBezTo>
                    <a:pt x="140832" y="11846"/>
                    <a:pt x="140803" y="11908"/>
                    <a:pt x="140774" y="11976"/>
                  </a:cubicBezTo>
                  <a:cubicBezTo>
                    <a:pt x="140838" y="11918"/>
                    <a:pt x="140900" y="11856"/>
                    <a:pt x="140962" y="11799"/>
                  </a:cubicBezTo>
                  <a:cubicBezTo>
                    <a:pt x="141033" y="11635"/>
                    <a:pt x="141106" y="11476"/>
                    <a:pt x="141183" y="11323"/>
                  </a:cubicBezTo>
                  <a:close/>
                  <a:moveTo>
                    <a:pt x="156919" y="0"/>
                  </a:moveTo>
                  <a:cubicBezTo>
                    <a:pt x="155365" y="0"/>
                    <a:pt x="153839" y="216"/>
                    <a:pt x="152275" y="658"/>
                  </a:cubicBezTo>
                  <a:cubicBezTo>
                    <a:pt x="150692" y="1099"/>
                    <a:pt x="149195" y="1809"/>
                    <a:pt x="147833" y="2769"/>
                  </a:cubicBezTo>
                  <a:cubicBezTo>
                    <a:pt x="146662" y="3589"/>
                    <a:pt x="145548" y="4620"/>
                    <a:pt x="144517" y="5840"/>
                  </a:cubicBezTo>
                  <a:cubicBezTo>
                    <a:pt x="144416" y="5959"/>
                    <a:pt x="144315" y="6079"/>
                    <a:pt x="144215" y="6204"/>
                  </a:cubicBezTo>
                  <a:cubicBezTo>
                    <a:pt x="144210" y="6214"/>
                    <a:pt x="144200" y="6219"/>
                    <a:pt x="144195" y="6228"/>
                  </a:cubicBezTo>
                  <a:cubicBezTo>
                    <a:pt x="144191" y="6232"/>
                    <a:pt x="144186" y="6237"/>
                    <a:pt x="144182" y="6243"/>
                  </a:cubicBezTo>
                  <a:cubicBezTo>
                    <a:pt x="144162" y="6266"/>
                    <a:pt x="144142" y="6290"/>
                    <a:pt x="144124" y="6319"/>
                  </a:cubicBezTo>
                  <a:cubicBezTo>
                    <a:pt x="143850" y="6660"/>
                    <a:pt x="143582" y="7020"/>
                    <a:pt x="143318" y="7399"/>
                  </a:cubicBezTo>
                  <a:cubicBezTo>
                    <a:pt x="143054" y="7778"/>
                    <a:pt x="142789" y="8176"/>
                    <a:pt x="142541" y="8593"/>
                  </a:cubicBezTo>
                  <a:cubicBezTo>
                    <a:pt x="142804" y="8219"/>
                    <a:pt x="143073" y="7859"/>
                    <a:pt x="143351" y="7519"/>
                  </a:cubicBezTo>
                  <a:cubicBezTo>
                    <a:pt x="143365" y="7494"/>
                    <a:pt x="143385" y="7470"/>
                    <a:pt x="143400" y="7446"/>
                  </a:cubicBezTo>
                  <a:cubicBezTo>
                    <a:pt x="143409" y="7432"/>
                    <a:pt x="143423" y="7417"/>
                    <a:pt x="143433" y="7403"/>
                  </a:cubicBezTo>
                  <a:cubicBezTo>
                    <a:pt x="143567" y="7207"/>
                    <a:pt x="143706" y="7014"/>
                    <a:pt x="143850" y="6828"/>
                  </a:cubicBezTo>
                  <a:cubicBezTo>
                    <a:pt x="143903" y="6755"/>
                    <a:pt x="143956" y="6688"/>
                    <a:pt x="144009" y="6617"/>
                  </a:cubicBezTo>
                  <a:cubicBezTo>
                    <a:pt x="144095" y="6506"/>
                    <a:pt x="144182" y="6396"/>
                    <a:pt x="144268" y="6290"/>
                  </a:cubicBezTo>
                  <a:cubicBezTo>
                    <a:pt x="144282" y="6276"/>
                    <a:pt x="144297" y="6257"/>
                    <a:pt x="144306" y="6243"/>
                  </a:cubicBezTo>
                  <a:cubicBezTo>
                    <a:pt x="146609" y="3407"/>
                    <a:pt x="149224" y="1608"/>
                    <a:pt x="152300" y="749"/>
                  </a:cubicBezTo>
                  <a:cubicBezTo>
                    <a:pt x="153859" y="313"/>
                    <a:pt x="155375" y="96"/>
                    <a:pt x="156919" y="96"/>
                  </a:cubicBezTo>
                  <a:cubicBezTo>
                    <a:pt x="157246" y="96"/>
                    <a:pt x="157572" y="105"/>
                    <a:pt x="157903" y="125"/>
                  </a:cubicBezTo>
                  <a:cubicBezTo>
                    <a:pt x="159578" y="220"/>
                    <a:pt x="161262" y="572"/>
                    <a:pt x="163046" y="1190"/>
                  </a:cubicBezTo>
                  <a:cubicBezTo>
                    <a:pt x="166357" y="2341"/>
                    <a:pt x="169523" y="4279"/>
                    <a:pt x="172590" y="6156"/>
                  </a:cubicBezTo>
                  <a:cubicBezTo>
                    <a:pt x="175857" y="8156"/>
                    <a:pt x="179240" y="10229"/>
                    <a:pt x="182828" y="11361"/>
                  </a:cubicBezTo>
                  <a:cubicBezTo>
                    <a:pt x="184761" y="11976"/>
                    <a:pt x="186594" y="12273"/>
                    <a:pt x="188437" y="12273"/>
                  </a:cubicBezTo>
                  <a:lnTo>
                    <a:pt x="188452" y="12273"/>
                  </a:lnTo>
                  <a:cubicBezTo>
                    <a:pt x="189482" y="12273"/>
                    <a:pt x="190505" y="12182"/>
                    <a:pt x="191526" y="11994"/>
                  </a:cubicBezTo>
                  <a:lnTo>
                    <a:pt x="191526" y="11899"/>
                  </a:lnTo>
                  <a:cubicBezTo>
                    <a:pt x="190505" y="12087"/>
                    <a:pt x="189482" y="12177"/>
                    <a:pt x="188452" y="12177"/>
                  </a:cubicBezTo>
                  <a:lnTo>
                    <a:pt x="188437" y="12177"/>
                  </a:lnTo>
                  <a:cubicBezTo>
                    <a:pt x="186609" y="12177"/>
                    <a:pt x="184781" y="11879"/>
                    <a:pt x="182857" y="11270"/>
                  </a:cubicBezTo>
                  <a:cubicBezTo>
                    <a:pt x="179282" y="10138"/>
                    <a:pt x="175905" y="8075"/>
                    <a:pt x="172637" y="6075"/>
                  </a:cubicBezTo>
                  <a:cubicBezTo>
                    <a:pt x="169572" y="4193"/>
                    <a:pt x="166401" y="2255"/>
                    <a:pt x="163075" y="1099"/>
                  </a:cubicBezTo>
                  <a:cubicBezTo>
                    <a:pt x="161286" y="475"/>
                    <a:pt x="159597" y="125"/>
                    <a:pt x="157908" y="29"/>
                  </a:cubicBezTo>
                  <a:cubicBezTo>
                    <a:pt x="157577" y="10"/>
                    <a:pt x="157246" y="0"/>
                    <a:pt x="156919" y="0"/>
                  </a:cubicBezTo>
                  <a:close/>
                  <a:moveTo>
                    <a:pt x="140856" y="12029"/>
                  </a:moveTo>
                  <a:lnTo>
                    <a:pt x="140856" y="12029"/>
                  </a:lnTo>
                  <a:cubicBezTo>
                    <a:pt x="140852" y="12034"/>
                    <a:pt x="140847" y="12043"/>
                    <a:pt x="140838" y="12047"/>
                  </a:cubicBezTo>
                  <a:cubicBezTo>
                    <a:pt x="140780" y="12100"/>
                    <a:pt x="140727" y="12158"/>
                    <a:pt x="140670" y="12215"/>
                  </a:cubicBezTo>
                  <a:cubicBezTo>
                    <a:pt x="140597" y="12374"/>
                    <a:pt x="140530" y="12532"/>
                    <a:pt x="140463" y="12696"/>
                  </a:cubicBezTo>
                  <a:cubicBezTo>
                    <a:pt x="140521" y="12643"/>
                    <a:pt x="140579" y="12594"/>
                    <a:pt x="140636" y="12541"/>
                  </a:cubicBezTo>
                  <a:cubicBezTo>
                    <a:pt x="140708" y="12369"/>
                    <a:pt x="140785" y="12196"/>
                    <a:pt x="140856" y="12029"/>
                  </a:cubicBezTo>
                  <a:close/>
                  <a:moveTo>
                    <a:pt x="140544" y="12749"/>
                  </a:moveTo>
                  <a:cubicBezTo>
                    <a:pt x="140486" y="12800"/>
                    <a:pt x="140429" y="12853"/>
                    <a:pt x="140371" y="12906"/>
                  </a:cubicBezTo>
                  <a:cubicBezTo>
                    <a:pt x="140305" y="13079"/>
                    <a:pt x="140233" y="13252"/>
                    <a:pt x="140165" y="13429"/>
                  </a:cubicBezTo>
                  <a:cubicBezTo>
                    <a:pt x="140218" y="13382"/>
                    <a:pt x="140271" y="13338"/>
                    <a:pt x="140324" y="13290"/>
                  </a:cubicBezTo>
                  <a:cubicBezTo>
                    <a:pt x="140396" y="13108"/>
                    <a:pt x="140473" y="12931"/>
                    <a:pt x="140544" y="12749"/>
                  </a:cubicBezTo>
                  <a:close/>
                  <a:moveTo>
                    <a:pt x="140247" y="13482"/>
                  </a:moveTo>
                  <a:cubicBezTo>
                    <a:pt x="140194" y="13526"/>
                    <a:pt x="140141" y="13573"/>
                    <a:pt x="140089" y="13617"/>
                  </a:cubicBezTo>
                  <a:cubicBezTo>
                    <a:pt x="140017" y="13799"/>
                    <a:pt x="139950" y="13981"/>
                    <a:pt x="139877" y="14168"/>
                  </a:cubicBezTo>
                  <a:cubicBezTo>
                    <a:pt x="139930" y="14130"/>
                    <a:pt x="139979" y="14091"/>
                    <a:pt x="140026" y="14049"/>
                  </a:cubicBezTo>
                  <a:cubicBezTo>
                    <a:pt x="140103" y="13856"/>
                    <a:pt x="140176" y="13670"/>
                    <a:pt x="140247" y="13482"/>
                  </a:cubicBezTo>
                  <a:close/>
                  <a:moveTo>
                    <a:pt x="139964" y="14221"/>
                  </a:moveTo>
                  <a:lnTo>
                    <a:pt x="139964" y="14221"/>
                  </a:lnTo>
                  <a:cubicBezTo>
                    <a:pt x="139911" y="14264"/>
                    <a:pt x="139864" y="14303"/>
                    <a:pt x="139815" y="14346"/>
                  </a:cubicBezTo>
                  <a:cubicBezTo>
                    <a:pt x="139744" y="14533"/>
                    <a:pt x="139671" y="14725"/>
                    <a:pt x="139604" y="14921"/>
                  </a:cubicBezTo>
                  <a:cubicBezTo>
                    <a:pt x="139652" y="14888"/>
                    <a:pt x="139700" y="14850"/>
                    <a:pt x="139748" y="14816"/>
                  </a:cubicBezTo>
                  <a:cubicBezTo>
                    <a:pt x="139820" y="14614"/>
                    <a:pt x="139892" y="14418"/>
                    <a:pt x="139964" y="14221"/>
                  </a:cubicBezTo>
                  <a:close/>
                  <a:moveTo>
                    <a:pt x="139691" y="14974"/>
                  </a:moveTo>
                  <a:lnTo>
                    <a:pt x="139691" y="14974"/>
                  </a:lnTo>
                  <a:cubicBezTo>
                    <a:pt x="139642" y="15012"/>
                    <a:pt x="139594" y="15046"/>
                    <a:pt x="139547" y="15085"/>
                  </a:cubicBezTo>
                  <a:cubicBezTo>
                    <a:pt x="139479" y="15282"/>
                    <a:pt x="139412" y="15483"/>
                    <a:pt x="139341" y="15685"/>
                  </a:cubicBezTo>
                  <a:cubicBezTo>
                    <a:pt x="139388" y="15650"/>
                    <a:pt x="139432" y="15622"/>
                    <a:pt x="139479" y="15588"/>
                  </a:cubicBezTo>
                  <a:cubicBezTo>
                    <a:pt x="139547" y="15382"/>
                    <a:pt x="139618" y="15176"/>
                    <a:pt x="139691" y="14974"/>
                  </a:cubicBezTo>
                  <a:close/>
                  <a:moveTo>
                    <a:pt x="139427" y="15742"/>
                  </a:moveTo>
                  <a:lnTo>
                    <a:pt x="139427" y="15742"/>
                  </a:lnTo>
                  <a:cubicBezTo>
                    <a:pt x="139379" y="15776"/>
                    <a:pt x="139335" y="15805"/>
                    <a:pt x="139292" y="15838"/>
                  </a:cubicBezTo>
                  <a:cubicBezTo>
                    <a:pt x="139226" y="16044"/>
                    <a:pt x="139158" y="16250"/>
                    <a:pt x="139091" y="16456"/>
                  </a:cubicBezTo>
                  <a:lnTo>
                    <a:pt x="139220" y="16370"/>
                  </a:lnTo>
                  <a:cubicBezTo>
                    <a:pt x="139288" y="16159"/>
                    <a:pt x="139355" y="15949"/>
                    <a:pt x="139427" y="15742"/>
                  </a:cubicBezTo>
                  <a:close/>
                  <a:moveTo>
                    <a:pt x="139173" y="16520"/>
                  </a:moveTo>
                  <a:lnTo>
                    <a:pt x="139043" y="16606"/>
                  </a:lnTo>
                  <a:cubicBezTo>
                    <a:pt x="138980" y="16812"/>
                    <a:pt x="138914" y="17028"/>
                    <a:pt x="138846" y="17239"/>
                  </a:cubicBezTo>
                  <a:cubicBezTo>
                    <a:pt x="138889" y="17215"/>
                    <a:pt x="138932" y="17191"/>
                    <a:pt x="138971" y="17162"/>
                  </a:cubicBezTo>
                  <a:cubicBezTo>
                    <a:pt x="139038" y="16946"/>
                    <a:pt x="139105" y="16730"/>
                    <a:pt x="139173" y="16520"/>
                  </a:cubicBezTo>
                  <a:close/>
                  <a:moveTo>
                    <a:pt x="138932" y="17302"/>
                  </a:moveTo>
                  <a:lnTo>
                    <a:pt x="138932" y="17302"/>
                  </a:lnTo>
                  <a:cubicBezTo>
                    <a:pt x="138889" y="17330"/>
                    <a:pt x="138846" y="17355"/>
                    <a:pt x="138808" y="17383"/>
                  </a:cubicBezTo>
                  <a:cubicBezTo>
                    <a:pt x="138741" y="17594"/>
                    <a:pt x="138679" y="17809"/>
                    <a:pt x="138615" y="18030"/>
                  </a:cubicBezTo>
                  <a:cubicBezTo>
                    <a:pt x="138654" y="18006"/>
                    <a:pt x="138697" y="17982"/>
                    <a:pt x="138736" y="17959"/>
                  </a:cubicBezTo>
                  <a:cubicBezTo>
                    <a:pt x="138798" y="17738"/>
                    <a:pt x="138865" y="17517"/>
                    <a:pt x="138932" y="17302"/>
                  </a:cubicBezTo>
                  <a:close/>
                  <a:moveTo>
                    <a:pt x="138697" y="18093"/>
                  </a:moveTo>
                  <a:lnTo>
                    <a:pt x="138697" y="18093"/>
                  </a:lnTo>
                  <a:cubicBezTo>
                    <a:pt x="138659" y="18117"/>
                    <a:pt x="138615" y="18141"/>
                    <a:pt x="138577" y="18165"/>
                  </a:cubicBezTo>
                  <a:cubicBezTo>
                    <a:pt x="138558" y="18237"/>
                    <a:pt x="138539" y="18309"/>
                    <a:pt x="138515" y="18381"/>
                  </a:cubicBezTo>
                  <a:cubicBezTo>
                    <a:pt x="138477" y="18535"/>
                    <a:pt x="138433" y="18683"/>
                    <a:pt x="138391" y="18837"/>
                  </a:cubicBezTo>
                  <a:cubicBezTo>
                    <a:pt x="138429" y="18812"/>
                    <a:pt x="138467" y="18794"/>
                    <a:pt x="138511" y="18770"/>
                  </a:cubicBezTo>
                  <a:cubicBezTo>
                    <a:pt x="138544" y="18650"/>
                    <a:pt x="138577" y="18529"/>
                    <a:pt x="138611" y="18409"/>
                  </a:cubicBezTo>
                  <a:cubicBezTo>
                    <a:pt x="138639" y="18305"/>
                    <a:pt x="138668" y="18199"/>
                    <a:pt x="138697" y="18093"/>
                  </a:cubicBezTo>
                  <a:close/>
                  <a:moveTo>
                    <a:pt x="138471" y="18899"/>
                  </a:moveTo>
                  <a:cubicBezTo>
                    <a:pt x="138433" y="18923"/>
                    <a:pt x="138395" y="18942"/>
                    <a:pt x="138356" y="18967"/>
                  </a:cubicBezTo>
                  <a:cubicBezTo>
                    <a:pt x="138294" y="19191"/>
                    <a:pt x="138232" y="19421"/>
                    <a:pt x="138174" y="19652"/>
                  </a:cubicBezTo>
                  <a:cubicBezTo>
                    <a:pt x="138212" y="19633"/>
                    <a:pt x="138251" y="19614"/>
                    <a:pt x="138289" y="19590"/>
                  </a:cubicBezTo>
                  <a:cubicBezTo>
                    <a:pt x="138347" y="19359"/>
                    <a:pt x="138409" y="19129"/>
                    <a:pt x="138471" y="18899"/>
                  </a:cubicBezTo>
                  <a:close/>
                  <a:moveTo>
                    <a:pt x="138256" y="19720"/>
                  </a:moveTo>
                  <a:cubicBezTo>
                    <a:pt x="138218" y="19738"/>
                    <a:pt x="138179" y="19758"/>
                    <a:pt x="138141" y="19777"/>
                  </a:cubicBezTo>
                  <a:cubicBezTo>
                    <a:pt x="138083" y="20012"/>
                    <a:pt x="138021" y="20242"/>
                    <a:pt x="137964" y="20477"/>
                  </a:cubicBezTo>
                  <a:cubicBezTo>
                    <a:pt x="138002" y="20458"/>
                    <a:pt x="138040" y="20439"/>
                    <a:pt x="138079" y="20420"/>
                  </a:cubicBezTo>
                  <a:cubicBezTo>
                    <a:pt x="138136" y="20185"/>
                    <a:pt x="138194" y="19950"/>
                    <a:pt x="138256" y="19720"/>
                  </a:cubicBezTo>
                  <a:close/>
                  <a:moveTo>
                    <a:pt x="138045" y="20544"/>
                  </a:moveTo>
                  <a:cubicBezTo>
                    <a:pt x="138011" y="20564"/>
                    <a:pt x="137973" y="20583"/>
                    <a:pt x="137935" y="20597"/>
                  </a:cubicBezTo>
                  <a:cubicBezTo>
                    <a:pt x="137877" y="20838"/>
                    <a:pt x="137820" y="21073"/>
                    <a:pt x="137762" y="21312"/>
                  </a:cubicBezTo>
                  <a:cubicBezTo>
                    <a:pt x="137800" y="21293"/>
                    <a:pt x="137833" y="21279"/>
                    <a:pt x="137873" y="21259"/>
                  </a:cubicBezTo>
                  <a:cubicBezTo>
                    <a:pt x="137930" y="21020"/>
                    <a:pt x="137988" y="20780"/>
                    <a:pt x="138045" y="20544"/>
                  </a:cubicBezTo>
                  <a:close/>
                  <a:moveTo>
                    <a:pt x="137844" y="21379"/>
                  </a:moveTo>
                  <a:lnTo>
                    <a:pt x="137844" y="21379"/>
                  </a:lnTo>
                  <a:cubicBezTo>
                    <a:pt x="137805" y="21399"/>
                    <a:pt x="137771" y="21414"/>
                    <a:pt x="137733" y="21432"/>
                  </a:cubicBezTo>
                  <a:cubicBezTo>
                    <a:pt x="136850" y="25185"/>
                    <a:pt x="136188" y="29089"/>
                    <a:pt x="135545" y="32889"/>
                  </a:cubicBezTo>
                  <a:cubicBezTo>
                    <a:pt x="134585" y="38547"/>
                    <a:pt x="133679" y="43901"/>
                    <a:pt x="132158" y="47916"/>
                  </a:cubicBezTo>
                  <a:cubicBezTo>
                    <a:pt x="132134" y="47993"/>
                    <a:pt x="132105" y="48065"/>
                    <a:pt x="132076" y="48137"/>
                  </a:cubicBezTo>
                  <a:cubicBezTo>
                    <a:pt x="132067" y="48157"/>
                    <a:pt x="132062" y="48175"/>
                    <a:pt x="132052" y="48195"/>
                  </a:cubicBezTo>
                  <a:cubicBezTo>
                    <a:pt x="131956" y="48445"/>
                    <a:pt x="131856" y="48689"/>
                    <a:pt x="131755" y="48924"/>
                  </a:cubicBezTo>
                  <a:cubicBezTo>
                    <a:pt x="131706" y="49034"/>
                    <a:pt x="131659" y="49145"/>
                    <a:pt x="131611" y="49251"/>
                  </a:cubicBezTo>
                  <a:cubicBezTo>
                    <a:pt x="131520" y="49447"/>
                    <a:pt x="131429" y="49643"/>
                    <a:pt x="131338" y="49831"/>
                  </a:cubicBezTo>
                  <a:cubicBezTo>
                    <a:pt x="131232" y="50046"/>
                    <a:pt x="131126" y="50253"/>
                    <a:pt x="131016" y="50454"/>
                  </a:cubicBezTo>
                  <a:cubicBezTo>
                    <a:pt x="130964" y="50546"/>
                    <a:pt x="130915" y="50637"/>
                    <a:pt x="130862" y="50728"/>
                  </a:cubicBezTo>
                  <a:cubicBezTo>
                    <a:pt x="130747" y="50987"/>
                    <a:pt x="130632" y="51242"/>
                    <a:pt x="130512" y="51486"/>
                  </a:cubicBezTo>
                  <a:cubicBezTo>
                    <a:pt x="130829" y="51001"/>
                    <a:pt x="131136" y="50464"/>
                    <a:pt x="131424" y="49869"/>
                  </a:cubicBezTo>
                  <a:cubicBezTo>
                    <a:pt x="131544" y="49625"/>
                    <a:pt x="131664" y="49371"/>
                    <a:pt x="131779" y="49107"/>
                  </a:cubicBezTo>
                  <a:cubicBezTo>
                    <a:pt x="131803" y="49058"/>
                    <a:pt x="131822" y="49010"/>
                    <a:pt x="131841" y="48963"/>
                  </a:cubicBezTo>
                  <a:cubicBezTo>
                    <a:pt x="131894" y="48842"/>
                    <a:pt x="131942" y="48722"/>
                    <a:pt x="131994" y="48602"/>
                  </a:cubicBezTo>
                  <a:cubicBezTo>
                    <a:pt x="132043" y="48483"/>
                    <a:pt x="132096" y="48358"/>
                    <a:pt x="132144" y="48228"/>
                  </a:cubicBezTo>
                  <a:cubicBezTo>
                    <a:pt x="132177" y="48142"/>
                    <a:pt x="132215" y="48051"/>
                    <a:pt x="132249" y="47960"/>
                  </a:cubicBezTo>
                  <a:cubicBezTo>
                    <a:pt x="132278" y="47883"/>
                    <a:pt x="132306" y="47801"/>
                    <a:pt x="132335" y="47725"/>
                  </a:cubicBezTo>
                  <a:cubicBezTo>
                    <a:pt x="133808" y="43724"/>
                    <a:pt x="134696" y="38465"/>
                    <a:pt x="135636" y="32909"/>
                  </a:cubicBezTo>
                  <a:cubicBezTo>
                    <a:pt x="136284" y="29080"/>
                    <a:pt x="136951" y="25150"/>
                    <a:pt x="137844" y="21379"/>
                  </a:cubicBezTo>
                  <a:close/>
                  <a:moveTo>
                    <a:pt x="130421" y="51448"/>
                  </a:moveTo>
                  <a:cubicBezTo>
                    <a:pt x="130344" y="51568"/>
                    <a:pt x="130262" y="51683"/>
                    <a:pt x="130181" y="51798"/>
                  </a:cubicBezTo>
                  <a:cubicBezTo>
                    <a:pt x="130129" y="51922"/>
                    <a:pt x="130081" y="52043"/>
                    <a:pt x="130028" y="52163"/>
                  </a:cubicBezTo>
                  <a:cubicBezTo>
                    <a:pt x="130052" y="52134"/>
                    <a:pt x="130076" y="52105"/>
                    <a:pt x="130094" y="52072"/>
                  </a:cubicBezTo>
                  <a:cubicBezTo>
                    <a:pt x="130205" y="51870"/>
                    <a:pt x="130315" y="51663"/>
                    <a:pt x="130421" y="51448"/>
                  </a:cubicBezTo>
                  <a:close/>
                  <a:moveTo>
                    <a:pt x="129941" y="52124"/>
                  </a:moveTo>
                  <a:cubicBezTo>
                    <a:pt x="129831" y="52263"/>
                    <a:pt x="129726" y="52398"/>
                    <a:pt x="129615" y="52527"/>
                  </a:cubicBezTo>
                  <a:cubicBezTo>
                    <a:pt x="129587" y="52609"/>
                    <a:pt x="129553" y="52686"/>
                    <a:pt x="129524" y="52767"/>
                  </a:cubicBezTo>
                  <a:cubicBezTo>
                    <a:pt x="129615" y="52666"/>
                    <a:pt x="129706" y="52566"/>
                    <a:pt x="129793" y="52460"/>
                  </a:cubicBezTo>
                  <a:cubicBezTo>
                    <a:pt x="129841" y="52349"/>
                    <a:pt x="129893" y="52239"/>
                    <a:pt x="129941" y="52124"/>
                  </a:cubicBezTo>
                  <a:close/>
                  <a:moveTo>
                    <a:pt x="129438" y="52728"/>
                  </a:moveTo>
                  <a:lnTo>
                    <a:pt x="129438" y="52728"/>
                  </a:lnTo>
                  <a:cubicBezTo>
                    <a:pt x="129312" y="52863"/>
                    <a:pt x="129188" y="52993"/>
                    <a:pt x="129058" y="53113"/>
                  </a:cubicBezTo>
                  <a:cubicBezTo>
                    <a:pt x="129040" y="53175"/>
                    <a:pt x="129020" y="53237"/>
                    <a:pt x="129000" y="53295"/>
                  </a:cubicBezTo>
                  <a:cubicBezTo>
                    <a:pt x="129058" y="53242"/>
                    <a:pt x="129111" y="53189"/>
                    <a:pt x="129169" y="53137"/>
                  </a:cubicBezTo>
                  <a:cubicBezTo>
                    <a:pt x="129231" y="53074"/>
                    <a:pt x="129288" y="53016"/>
                    <a:pt x="129352" y="52954"/>
                  </a:cubicBezTo>
                  <a:cubicBezTo>
                    <a:pt x="129361" y="52916"/>
                    <a:pt x="129375" y="52883"/>
                    <a:pt x="129390" y="52843"/>
                  </a:cubicBezTo>
                  <a:cubicBezTo>
                    <a:pt x="129403" y="52805"/>
                    <a:pt x="129423" y="52767"/>
                    <a:pt x="129438" y="52728"/>
                  </a:cubicBezTo>
                  <a:close/>
                  <a:moveTo>
                    <a:pt x="128914" y="53252"/>
                  </a:moveTo>
                  <a:lnTo>
                    <a:pt x="128914" y="53252"/>
                  </a:lnTo>
                  <a:cubicBezTo>
                    <a:pt x="128776" y="53377"/>
                    <a:pt x="128641" y="53496"/>
                    <a:pt x="128497" y="53607"/>
                  </a:cubicBezTo>
                  <a:cubicBezTo>
                    <a:pt x="128482" y="53655"/>
                    <a:pt x="128468" y="53707"/>
                    <a:pt x="128453" y="53755"/>
                  </a:cubicBezTo>
                  <a:cubicBezTo>
                    <a:pt x="128588" y="53649"/>
                    <a:pt x="128723" y="53545"/>
                    <a:pt x="128852" y="53430"/>
                  </a:cubicBezTo>
                  <a:cubicBezTo>
                    <a:pt x="128871" y="53372"/>
                    <a:pt x="128896" y="53314"/>
                    <a:pt x="128914" y="53252"/>
                  </a:cubicBezTo>
                  <a:close/>
                  <a:moveTo>
                    <a:pt x="128367" y="53707"/>
                  </a:moveTo>
                  <a:cubicBezTo>
                    <a:pt x="128223" y="53818"/>
                    <a:pt x="128075" y="53919"/>
                    <a:pt x="127921" y="54014"/>
                  </a:cubicBezTo>
                  <a:cubicBezTo>
                    <a:pt x="127912" y="54058"/>
                    <a:pt x="127902" y="54101"/>
                    <a:pt x="127888" y="54145"/>
                  </a:cubicBezTo>
                  <a:cubicBezTo>
                    <a:pt x="128037" y="54052"/>
                    <a:pt x="128181" y="53952"/>
                    <a:pt x="128325" y="53851"/>
                  </a:cubicBezTo>
                  <a:cubicBezTo>
                    <a:pt x="128338" y="53804"/>
                    <a:pt x="128353" y="53755"/>
                    <a:pt x="128367" y="53707"/>
                  </a:cubicBezTo>
                  <a:close/>
                  <a:moveTo>
                    <a:pt x="127806" y="54092"/>
                  </a:moveTo>
                  <a:lnTo>
                    <a:pt x="127806" y="54092"/>
                  </a:lnTo>
                  <a:cubicBezTo>
                    <a:pt x="127647" y="54183"/>
                    <a:pt x="127490" y="54269"/>
                    <a:pt x="127331" y="54351"/>
                  </a:cubicBezTo>
                  <a:cubicBezTo>
                    <a:pt x="127322" y="54389"/>
                    <a:pt x="127312" y="54427"/>
                    <a:pt x="127302" y="54466"/>
                  </a:cubicBezTo>
                  <a:cubicBezTo>
                    <a:pt x="127461" y="54389"/>
                    <a:pt x="127619" y="54302"/>
                    <a:pt x="127773" y="54216"/>
                  </a:cubicBezTo>
                  <a:cubicBezTo>
                    <a:pt x="127782" y="54173"/>
                    <a:pt x="127791" y="54130"/>
                    <a:pt x="127806" y="54092"/>
                  </a:cubicBezTo>
                  <a:close/>
                  <a:moveTo>
                    <a:pt x="119870" y="54245"/>
                  </a:moveTo>
                  <a:cubicBezTo>
                    <a:pt x="119866" y="54278"/>
                    <a:pt x="119861" y="54312"/>
                    <a:pt x="119856" y="54340"/>
                  </a:cubicBezTo>
                  <a:cubicBezTo>
                    <a:pt x="119861" y="54346"/>
                    <a:pt x="119870" y="54346"/>
                    <a:pt x="119875" y="54351"/>
                  </a:cubicBezTo>
                  <a:cubicBezTo>
                    <a:pt x="120082" y="54417"/>
                    <a:pt x="120278" y="54484"/>
                    <a:pt x="120479" y="54542"/>
                  </a:cubicBezTo>
                  <a:cubicBezTo>
                    <a:pt x="120485" y="54513"/>
                    <a:pt x="120490" y="54480"/>
                    <a:pt x="120490" y="54446"/>
                  </a:cubicBezTo>
                  <a:cubicBezTo>
                    <a:pt x="120298" y="54389"/>
                    <a:pt x="120105" y="54327"/>
                    <a:pt x="119909" y="54260"/>
                  </a:cubicBezTo>
                  <a:cubicBezTo>
                    <a:pt x="119894" y="54254"/>
                    <a:pt x="119881" y="54249"/>
                    <a:pt x="119870" y="54245"/>
                  </a:cubicBezTo>
                  <a:close/>
                  <a:moveTo>
                    <a:pt x="120585" y="54475"/>
                  </a:moveTo>
                  <a:cubicBezTo>
                    <a:pt x="120581" y="54508"/>
                    <a:pt x="120576" y="54537"/>
                    <a:pt x="120572" y="54571"/>
                  </a:cubicBezTo>
                  <a:cubicBezTo>
                    <a:pt x="120744" y="54624"/>
                    <a:pt x="120911" y="54667"/>
                    <a:pt x="121079" y="54710"/>
                  </a:cubicBezTo>
                  <a:cubicBezTo>
                    <a:pt x="121084" y="54681"/>
                    <a:pt x="121090" y="54648"/>
                    <a:pt x="121094" y="54614"/>
                  </a:cubicBezTo>
                  <a:cubicBezTo>
                    <a:pt x="120926" y="54571"/>
                    <a:pt x="120753" y="54528"/>
                    <a:pt x="120585" y="54475"/>
                  </a:cubicBezTo>
                  <a:close/>
                  <a:moveTo>
                    <a:pt x="127221" y="54404"/>
                  </a:moveTo>
                  <a:lnTo>
                    <a:pt x="127221" y="54404"/>
                  </a:lnTo>
                  <a:cubicBezTo>
                    <a:pt x="127058" y="54480"/>
                    <a:pt x="126890" y="54548"/>
                    <a:pt x="126722" y="54610"/>
                  </a:cubicBezTo>
                  <a:cubicBezTo>
                    <a:pt x="126712" y="54648"/>
                    <a:pt x="126708" y="54681"/>
                    <a:pt x="126697" y="54715"/>
                  </a:cubicBezTo>
                  <a:cubicBezTo>
                    <a:pt x="126737" y="54705"/>
                    <a:pt x="126775" y="54692"/>
                    <a:pt x="126808" y="54677"/>
                  </a:cubicBezTo>
                  <a:cubicBezTo>
                    <a:pt x="126919" y="54634"/>
                    <a:pt x="127029" y="54590"/>
                    <a:pt x="127135" y="54542"/>
                  </a:cubicBezTo>
                  <a:cubicBezTo>
                    <a:pt x="127153" y="54533"/>
                    <a:pt x="127173" y="54523"/>
                    <a:pt x="127193" y="54513"/>
                  </a:cubicBezTo>
                  <a:cubicBezTo>
                    <a:pt x="127202" y="54480"/>
                    <a:pt x="127211" y="54442"/>
                    <a:pt x="127221" y="54404"/>
                  </a:cubicBezTo>
                  <a:close/>
                  <a:moveTo>
                    <a:pt x="121185" y="54639"/>
                  </a:moveTo>
                  <a:cubicBezTo>
                    <a:pt x="121185" y="54672"/>
                    <a:pt x="121181" y="54705"/>
                    <a:pt x="121176" y="54734"/>
                  </a:cubicBezTo>
                  <a:cubicBezTo>
                    <a:pt x="121367" y="54783"/>
                    <a:pt x="121555" y="54825"/>
                    <a:pt x="121746" y="54869"/>
                  </a:cubicBezTo>
                  <a:cubicBezTo>
                    <a:pt x="121752" y="54835"/>
                    <a:pt x="121756" y="54801"/>
                    <a:pt x="121761" y="54772"/>
                  </a:cubicBezTo>
                  <a:cubicBezTo>
                    <a:pt x="121569" y="54734"/>
                    <a:pt x="121378" y="54686"/>
                    <a:pt x="121185" y="54639"/>
                  </a:cubicBezTo>
                  <a:close/>
                  <a:moveTo>
                    <a:pt x="126617" y="54648"/>
                  </a:moveTo>
                  <a:lnTo>
                    <a:pt x="126617" y="54648"/>
                  </a:lnTo>
                  <a:cubicBezTo>
                    <a:pt x="126444" y="54710"/>
                    <a:pt x="126271" y="54758"/>
                    <a:pt x="126099" y="54807"/>
                  </a:cubicBezTo>
                  <a:cubicBezTo>
                    <a:pt x="126088" y="54840"/>
                    <a:pt x="126084" y="54873"/>
                    <a:pt x="126075" y="54907"/>
                  </a:cubicBezTo>
                  <a:cubicBezTo>
                    <a:pt x="126252" y="54864"/>
                    <a:pt x="126425" y="54811"/>
                    <a:pt x="126593" y="54754"/>
                  </a:cubicBezTo>
                  <a:cubicBezTo>
                    <a:pt x="126602" y="54720"/>
                    <a:pt x="126606" y="54686"/>
                    <a:pt x="126617" y="54648"/>
                  </a:cubicBezTo>
                  <a:close/>
                  <a:moveTo>
                    <a:pt x="121852" y="54792"/>
                  </a:moveTo>
                  <a:cubicBezTo>
                    <a:pt x="121847" y="54821"/>
                    <a:pt x="121843" y="54854"/>
                    <a:pt x="121843" y="54883"/>
                  </a:cubicBezTo>
                  <a:cubicBezTo>
                    <a:pt x="122102" y="54936"/>
                    <a:pt x="122356" y="54979"/>
                    <a:pt x="122615" y="55013"/>
                  </a:cubicBezTo>
                  <a:cubicBezTo>
                    <a:pt x="122620" y="54984"/>
                    <a:pt x="122620" y="54951"/>
                    <a:pt x="122625" y="54916"/>
                  </a:cubicBezTo>
                  <a:cubicBezTo>
                    <a:pt x="122370" y="54883"/>
                    <a:pt x="122111" y="54840"/>
                    <a:pt x="121852" y="54792"/>
                  </a:cubicBezTo>
                  <a:close/>
                  <a:moveTo>
                    <a:pt x="125993" y="54830"/>
                  </a:moveTo>
                  <a:cubicBezTo>
                    <a:pt x="125815" y="54873"/>
                    <a:pt x="125638" y="54907"/>
                    <a:pt x="125455" y="54936"/>
                  </a:cubicBezTo>
                  <a:cubicBezTo>
                    <a:pt x="125446" y="54969"/>
                    <a:pt x="125441" y="55002"/>
                    <a:pt x="125437" y="55037"/>
                  </a:cubicBezTo>
                  <a:cubicBezTo>
                    <a:pt x="125619" y="55008"/>
                    <a:pt x="125796" y="54974"/>
                    <a:pt x="125973" y="54931"/>
                  </a:cubicBezTo>
                  <a:cubicBezTo>
                    <a:pt x="125978" y="54898"/>
                    <a:pt x="125988" y="54864"/>
                    <a:pt x="125993" y="54830"/>
                  </a:cubicBezTo>
                  <a:close/>
                  <a:moveTo>
                    <a:pt x="122720" y="54931"/>
                  </a:moveTo>
                  <a:cubicBezTo>
                    <a:pt x="122716" y="54964"/>
                    <a:pt x="122711" y="54993"/>
                    <a:pt x="122706" y="55027"/>
                  </a:cubicBezTo>
                  <a:cubicBezTo>
                    <a:pt x="122913" y="55051"/>
                    <a:pt x="123119" y="55075"/>
                    <a:pt x="123320" y="55089"/>
                  </a:cubicBezTo>
                  <a:cubicBezTo>
                    <a:pt x="123325" y="55055"/>
                    <a:pt x="123329" y="55022"/>
                    <a:pt x="123335" y="54993"/>
                  </a:cubicBezTo>
                  <a:cubicBezTo>
                    <a:pt x="123134" y="54979"/>
                    <a:pt x="122926" y="54955"/>
                    <a:pt x="122720" y="54931"/>
                  </a:cubicBezTo>
                  <a:close/>
                  <a:moveTo>
                    <a:pt x="125355" y="54951"/>
                  </a:moveTo>
                  <a:cubicBezTo>
                    <a:pt x="125167" y="54974"/>
                    <a:pt x="124985" y="54993"/>
                    <a:pt x="124793" y="55008"/>
                  </a:cubicBezTo>
                  <a:cubicBezTo>
                    <a:pt x="124788" y="55037"/>
                    <a:pt x="124784" y="55070"/>
                    <a:pt x="124779" y="55104"/>
                  </a:cubicBezTo>
                  <a:cubicBezTo>
                    <a:pt x="124966" y="55095"/>
                    <a:pt x="125153" y="55075"/>
                    <a:pt x="125335" y="55051"/>
                  </a:cubicBezTo>
                  <a:cubicBezTo>
                    <a:pt x="125340" y="55017"/>
                    <a:pt x="125344" y="54984"/>
                    <a:pt x="125355" y="54951"/>
                  </a:cubicBezTo>
                  <a:close/>
                  <a:moveTo>
                    <a:pt x="123431" y="54998"/>
                  </a:moveTo>
                  <a:cubicBezTo>
                    <a:pt x="123426" y="55031"/>
                    <a:pt x="123421" y="55060"/>
                    <a:pt x="123416" y="55095"/>
                  </a:cubicBezTo>
                  <a:cubicBezTo>
                    <a:pt x="123617" y="55108"/>
                    <a:pt x="123814" y="55113"/>
                    <a:pt x="124011" y="55118"/>
                  </a:cubicBezTo>
                  <a:cubicBezTo>
                    <a:pt x="124016" y="55084"/>
                    <a:pt x="124020" y="55055"/>
                    <a:pt x="124026" y="55022"/>
                  </a:cubicBezTo>
                  <a:cubicBezTo>
                    <a:pt x="123829" y="55017"/>
                    <a:pt x="123628" y="55013"/>
                    <a:pt x="123431" y="54998"/>
                  </a:cubicBezTo>
                  <a:close/>
                  <a:moveTo>
                    <a:pt x="124644" y="55013"/>
                  </a:moveTo>
                  <a:cubicBezTo>
                    <a:pt x="124487" y="55022"/>
                    <a:pt x="124332" y="55022"/>
                    <a:pt x="124175" y="55022"/>
                  </a:cubicBezTo>
                  <a:lnTo>
                    <a:pt x="124122" y="55022"/>
                  </a:lnTo>
                  <a:cubicBezTo>
                    <a:pt x="124117" y="55055"/>
                    <a:pt x="124112" y="55089"/>
                    <a:pt x="124107" y="55118"/>
                  </a:cubicBezTo>
                  <a:lnTo>
                    <a:pt x="124175" y="55118"/>
                  </a:lnTo>
                  <a:cubicBezTo>
                    <a:pt x="124332" y="55118"/>
                    <a:pt x="124491" y="55118"/>
                    <a:pt x="124649" y="55108"/>
                  </a:cubicBezTo>
                  <a:lnTo>
                    <a:pt x="124682" y="55108"/>
                  </a:lnTo>
                  <a:cubicBezTo>
                    <a:pt x="124688" y="55075"/>
                    <a:pt x="124693" y="55042"/>
                    <a:pt x="124697" y="55013"/>
                  </a:cubicBezTo>
                  <a:close/>
                  <a:moveTo>
                    <a:pt x="86291" y="33744"/>
                  </a:moveTo>
                  <a:cubicBezTo>
                    <a:pt x="86065" y="33744"/>
                    <a:pt x="85835" y="33753"/>
                    <a:pt x="85609" y="33763"/>
                  </a:cubicBezTo>
                  <a:cubicBezTo>
                    <a:pt x="84582" y="33821"/>
                    <a:pt x="83556" y="34007"/>
                    <a:pt x="82558" y="34319"/>
                  </a:cubicBezTo>
                  <a:cubicBezTo>
                    <a:pt x="79991" y="35121"/>
                    <a:pt x="77615" y="36589"/>
                    <a:pt x="75294" y="38801"/>
                  </a:cubicBezTo>
                  <a:cubicBezTo>
                    <a:pt x="73461" y="40551"/>
                    <a:pt x="71638" y="42787"/>
                    <a:pt x="69550" y="45848"/>
                  </a:cubicBezTo>
                  <a:cubicBezTo>
                    <a:pt x="68970" y="46698"/>
                    <a:pt x="68399" y="47562"/>
                    <a:pt x="67843" y="48396"/>
                  </a:cubicBezTo>
                  <a:cubicBezTo>
                    <a:pt x="63861" y="54384"/>
                    <a:pt x="60094" y="60040"/>
                    <a:pt x="54519" y="60938"/>
                  </a:cubicBezTo>
                  <a:cubicBezTo>
                    <a:pt x="53861" y="61039"/>
                    <a:pt x="53171" y="61087"/>
                    <a:pt x="52455" y="61087"/>
                  </a:cubicBezTo>
                  <a:cubicBezTo>
                    <a:pt x="48877" y="61087"/>
                    <a:pt x="44563" y="59902"/>
                    <a:pt x="39698" y="58563"/>
                  </a:cubicBezTo>
                  <a:cubicBezTo>
                    <a:pt x="34412" y="57104"/>
                    <a:pt x="28418" y="55454"/>
                    <a:pt x="22364" y="55157"/>
                  </a:cubicBezTo>
                  <a:cubicBezTo>
                    <a:pt x="21548" y="55118"/>
                    <a:pt x="20752" y="55099"/>
                    <a:pt x="19984" y="55099"/>
                  </a:cubicBezTo>
                  <a:cubicBezTo>
                    <a:pt x="17686" y="55099"/>
                    <a:pt x="15575" y="55267"/>
                    <a:pt x="13574" y="55602"/>
                  </a:cubicBezTo>
                  <a:cubicBezTo>
                    <a:pt x="12053" y="55861"/>
                    <a:pt x="10576" y="56226"/>
                    <a:pt x="9179" y="56682"/>
                  </a:cubicBezTo>
                  <a:cubicBezTo>
                    <a:pt x="7682" y="57176"/>
                    <a:pt x="6229" y="57801"/>
                    <a:pt x="4852" y="58534"/>
                  </a:cubicBezTo>
                  <a:cubicBezTo>
                    <a:pt x="3225" y="59398"/>
                    <a:pt x="1604" y="60507"/>
                    <a:pt x="1" y="61835"/>
                  </a:cubicBezTo>
                  <a:lnTo>
                    <a:pt x="149" y="61835"/>
                  </a:lnTo>
                  <a:cubicBezTo>
                    <a:pt x="1719" y="60540"/>
                    <a:pt x="3307" y="59464"/>
                    <a:pt x="4899" y="58616"/>
                  </a:cubicBezTo>
                  <a:cubicBezTo>
                    <a:pt x="9246" y="56298"/>
                    <a:pt x="14093" y="55195"/>
                    <a:pt x="19999" y="55195"/>
                  </a:cubicBezTo>
                  <a:cubicBezTo>
                    <a:pt x="20767" y="55195"/>
                    <a:pt x="21553" y="55214"/>
                    <a:pt x="22359" y="55252"/>
                  </a:cubicBezTo>
                  <a:cubicBezTo>
                    <a:pt x="28400" y="55549"/>
                    <a:pt x="34388" y="57201"/>
                    <a:pt x="39669" y="58654"/>
                  </a:cubicBezTo>
                  <a:cubicBezTo>
                    <a:pt x="42558" y="59446"/>
                    <a:pt x="45288" y="60199"/>
                    <a:pt x="47783" y="60674"/>
                  </a:cubicBezTo>
                  <a:cubicBezTo>
                    <a:pt x="49587" y="61014"/>
                    <a:pt x="51122" y="61182"/>
                    <a:pt x="52466" y="61182"/>
                  </a:cubicBezTo>
                  <a:cubicBezTo>
                    <a:pt x="53210" y="61182"/>
                    <a:pt x="53890" y="61134"/>
                    <a:pt x="54534" y="61029"/>
                  </a:cubicBezTo>
                  <a:cubicBezTo>
                    <a:pt x="55205" y="60923"/>
                    <a:pt x="55852" y="60746"/>
                    <a:pt x="56476" y="60511"/>
                  </a:cubicBezTo>
                  <a:cubicBezTo>
                    <a:pt x="61058" y="58764"/>
                    <a:pt x="64408" y="53731"/>
                    <a:pt x="67925" y="48449"/>
                  </a:cubicBezTo>
                  <a:cubicBezTo>
                    <a:pt x="68476" y="47615"/>
                    <a:pt x="69052" y="46751"/>
                    <a:pt x="69628" y="45901"/>
                  </a:cubicBezTo>
                  <a:cubicBezTo>
                    <a:pt x="72818" y="41228"/>
                    <a:pt x="76849" y="36204"/>
                    <a:pt x="82586" y="34410"/>
                  </a:cubicBezTo>
                  <a:cubicBezTo>
                    <a:pt x="83574" y="34103"/>
                    <a:pt x="84597" y="33916"/>
                    <a:pt x="85614" y="33859"/>
                  </a:cubicBezTo>
                  <a:cubicBezTo>
                    <a:pt x="85839" y="33850"/>
                    <a:pt x="86065" y="33839"/>
                    <a:pt x="86291" y="33839"/>
                  </a:cubicBezTo>
                  <a:cubicBezTo>
                    <a:pt x="87048" y="33839"/>
                    <a:pt x="87821" y="33912"/>
                    <a:pt x="88594" y="34045"/>
                  </a:cubicBezTo>
                  <a:cubicBezTo>
                    <a:pt x="90450" y="34372"/>
                    <a:pt x="92360" y="35077"/>
                    <a:pt x="94433" y="36204"/>
                  </a:cubicBezTo>
                  <a:cubicBezTo>
                    <a:pt x="98275" y="38301"/>
                    <a:pt x="102080" y="41554"/>
                    <a:pt x="105760" y="44697"/>
                  </a:cubicBezTo>
                  <a:cubicBezTo>
                    <a:pt x="108840" y="47331"/>
                    <a:pt x="112026" y="50051"/>
                    <a:pt x="115160" y="52019"/>
                  </a:cubicBezTo>
                  <a:cubicBezTo>
                    <a:pt x="116800" y="53045"/>
                    <a:pt x="118311" y="53799"/>
                    <a:pt x="119766" y="54312"/>
                  </a:cubicBezTo>
                  <a:cubicBezTo>
                    <a:pt x="119770" y="54278"/>
                    <a:pt x="119775" y="54245"/>
                    <a:pt x="119775" y="54211"/>
                  </a:cubicBezTo>
                  <a:cubicBezTo>
                    <a:pt x="118335" y="53702"/>
                    <a:pt x="116838" y="52959"/>
                    <a:pt x="115207" y="51937"/>
                  </a:cubicBezTo>
                  <a:cubicBezTo>
                    <a:pt x="112079" y="49975"/>
                    <a:pt x="108898" y="47254"/>
                    <a:pt x="105822" y="44625"/>
                  </a:cubicBezTo>
                  <a:cubicBezTo>
                    <a:pt x="102142" y="41478"/>
                    <a:pt x="98333" y="38220"/>
                    <a:pt x="94475" y="36124"/>
                  </a:cubicBezTo>
                  <a:cubicBezTo>
                    <a:pt x="92398" y="34991"/>
                    <a:pt x="90479" y="34281"/>
                    <a:pt x="88612" y="33950"/>
                  </a:cubicBezTo>
                  <a:cubicBezTo>
                    <a:pt x="87830" y="33815"/>
                    <a:pt x="87053" y="33744"/>
                    <a:pt x="86291" y="337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3"/>
            <p:cNvSpPr/>
            <p:nvPr/>
          </p:nvSpPr>
          <p:spPr>
            <a:xfrm>
              <a:off x="3626650" y="2455425"/>
              <a:ext cx="3428700" cy="1519650"/>
            </a:xfrm>
            <a:custGeom>
              <a:avLst/>
              <a:gdLst/>
              <a:ahLst/>
              <a:cxnLst/>
              <a:rect l="l" t="t" r="r" b="b"/>
              <a:pathLst>
                <a:path w="137148" h="60786" extrusionOk="0">
                  <a:moveTo>
                    <a:pt x="87422" y="8829"/>
                  </a:moveTo>
                  <a:lnTo>
                    <a:pt x="87422" y="8829"/>
                  </a:lnTo>
                  <a:cubicBezTo>
                    <a:pt x="87421" y="8831"/>
                    <a:pt x="87420" y="8832"/>
                    <a:pt x="87419" y="8833"/>
                  </a:cubicBezTo>
                  <a:lnTo>
                    <a:pt x="87419" y="8833"/>
                  </a:lnTo>
                  <a:cubicBezTo>
                    <a:pt x="87420" y="8831"/>
                    <a:pt x="87421" y="8830"/>
                    <a:pt x="87422" y="8829"/>
                  </a:cubicBezTo>
                  <a:close/>
                  <a:moveTo>
                    <a:pt x="87419" y="8833"/>
                  </a:moveTo>
                  <a:cubicBezTo>
                    <a:pt x="87407" y="8846"/>
                    <a:pt x="87398" y="8864"/>
                    <a:pt x="87389" y="8877"/>
                  </a:cubicBezTo>
                  <a:cubicBezTo>
                    <a:pt x="87394" y="8872"/>
                    <a:pt x="87398" y="8862"/>
                    <a:pt x="87403" y="8858"/>
                  </a:cubicBezTo>
                  <a:cubicBezTo>
                    <a:pt x="87409" y="8849"/>
                    <a:pt x="87413" y="8843"/>
                    <a:pt x="87418" y="8838"/>
                  </a:cubicBezTo>
                  <a:cubicBezTo>
                    <a:pt x="87418" y="8835"/>
                    <a:pt x="87418" y="8834"/>
                    <a:pt x="87419" y="8833"/>
                  </a:cubicBezTo>
                  <a:close/>
                  <a:moveTo>
                    <a:pt x="87039" y="9462"/>
                  </a:moveTo>
                  <a:cubicBezTo>
                    <a:pt x="86895" y="9649"/>
                    <a:pt x="86756" y="9841"/>
                    <a:pt x="86616" y="10034"/>
                  </a:cubicBezTo>
                  <a:cubicBezTo>
                    <a:pt x="86612" y="10043"/>
                    <a:pt x="86607" y="10047"/>
                    <a:pt x="86603" y="10058"/>
                  </a:cubicBezTo>
                  <a:cubicBezTo>
                    <a:pt x="86703" y="9937"/>
                    <a:pt x="86804" y="9817"/>
                    <a:pt x="86909" y="9697"/>
                  </a:cubicBezTo>
                  <a:cubicBezTo>
                    <a:pt x="86953" y="9620"/>
                    <a:pt x="86995" y="9544"/>
                    <a:pt x="87039" y="9462"/>
                  </a:cubicBezTo>
                  <a:close/>
                  <a:moveTo>
                    <a:pt x="86674" y="10120"/>
                  </a:moveTo>
                  <a:lnTo>
                    <a:pt x="86674" y="10120"/>
                  </a:lnTo>
                  <a:cubicBezTo>
                    <a:pt x="86563" y="10249"/>
                    <a:pt x="86459" y="10379"/>
                    <a:pt x="86353" y="10513"/>
                  </a:cubicBezTo>
                  <a:cubicBezTo>
                    <a:pt x="86315" y="10590"/>
                    <a:pt x="86276" y="10667"/>
                    <a:pt x="86233" y="10743"/>
                  </a:cubicBezTo>
                  <a:cubicBezTo>
                    <a:pt x="86319" y="10647"/>
                    <a:pt x="86406" y="10556"/>
                    <a:pt x="86492" y="10465"/>
                  </a:cubicBezTo>
                  <a:cubicBezTo>
                    <a:pt x="86550" y="10350"/>
                    <a:pt x="86612" y="10235"/>
                    <a:pt x="86674" y="10120"/>
                  </a:cubicBezTo>
                  <a:close/>
                  <a:moveTo>
                    <a:pt x="86319" y="10791"/>
                  </a:moveTo>
                  <a:lnTo>
                    <a:pt x="86319" y="10791"/>
                  </a:lnTo>
                  <a:cubicBezTo>
                    <a:pt x="86233" y="10887"/>
                    <a:pt x="86147" y="10984"/>
                    <a:pt x="86065" y="11084"/>
                  </a:cubicBezTo>
                  <a:lnTo>
                    <a:pt x="85892" y="11429"/>
                  </a:lnTo>
                  <a:cubicBezTo>
                    <a:pt x="85964" y="11358"/>
                    <a:pt x="86036" y="11281"/>
                    <a:pt x="86113" y="11209"/>
                  </a:cubicBezTo>
                  <a:cubicBezTo>
                    <a:pt x="86180" y="11070"/>
                    <a:pt x="86247" y="10931"/>
                    <a:pt x="86319" y="10791"/>
                  </a:cubicBezTo>
                  <a:close/>
                  <a:moveTo>
                    <a:pt x="85979" y="11482"/>
                  </a:moveTo>
                  <a:lnTo>
                    <a:pt x="85979" y="11482"/>
                  </a:lnTo>
                  <a:cubicBezTo>
                    <a:pt x="85906" y="11555"/>
                    <a:pt x="85835" y="11631"/>
                    <a:pt x="85762" y="11708"/>
                  </a:cubicBezTo>
                  <a:cubicBezTo>
                    <a:pt x="85748" y="11737"/>
                    <a:pt x="85739" y="11761"/>
                    <a:pt x="85724" y="11785"/>
                  </a:cubicBezTo>
                  <a:cubicBezTo>
                    <a:pt x="85671" y="11900"/>
                    <a:pt x="85618" y="12015"/>
                    <a:pt x="85566" y="12130"/>
                  </a:cubicBezTo>
                  <a:cubicBezTo>
                    <a:pt x="85628" y="12067"/>
                    <a:pt x="85695" y="12010"/>
                    <a:pt x="85757" y="11947"/>
                  </a:cubicBezTo>
                  <a:cubicBezTo>
                    <a:pt x="85830" y="11790"/>
                    <a:pt x="85906" y="11635"/>
                    <a:pt x="85979" y="11482"/>
                  </a:cubicBezTo>
                  <a:close/>
                  <a:moveTo>
                    <a:pt x="102161" y="1"/>
                  </a:moveTo>
                  <a:cubicBezTo>
                    <a:pt x="100612" y="1"/>
                    <a:pt x="99090" y="207"/>
                    <a:pt x="97536" y="629"/>
                  </a:cubicBezTo>
                  <a:cubicBezTo>
                    <a:pt x="95930" y="1061"/>
                    <a:pt x="94404" y="1757"/>
                    <a:pt x="93007" y="2702"/>
                  </a:cubicBezTo>
                  <a:cubicBezTo>
                    <a:pt x="91860" y="3475"/>
                    <a:pt x="90766" y="4438"/>
                    <a:pt x="89735" y="5576"/>
                  </a:cubicBezTo>
                  <a:cubicBezTo>
                    <a:pt x="89659" y="5663"/>
                    <a:pt x="89577" y="5753"/>
                    <a:pt x="89495" y="5844"/>
                  </a:cubicBezTo>
                  <a:cubicBezTo>
                    <a:pt x="89442" y="5907"/>
                    <a:pt x="89385" y="5975"/>
                    <a:pt x="89327" y="6041"/>
                  </a:cubicBezTo>
                  <a:cubicBezTo>
                    <a:pt x="89298" y="6075"/>
                    <a:pt x="89269" y="6104"/>
                    <a:pt x="89245" y="6137"/>
                  </a:cubicBezTo>
                  <a:lnTo>
                    <a:pt x="89030" y="6396"/>
                  </a:lnTo>
                  <a:cubicBezTo>
                    <a:pt x="89021" y="6411"/>
                    <a:pt x="89010" y="6420"/>
                    <a:pt x="88997" y="6435"/>
                  </a:cubicBezTo>
                  <a:cubicBezTo>
                    <a:pt x="88992" y="6444"/>
                    <a:pt x="88982" y="6454"/>
                    <a:pt x="88972" y="6469"/>
                  </a:cubicBezTo>
                  <a:cubicBezTo>
                    <a:pt x="88694" y="6809"/>
                    <a:pt x="88425" y="7169"/>
                    <a:pt x="88162" y="7543"/>
                  </a:cubicBezTo>
                  <a:cubicBezTo>
                    <a:pt x="87883" y="7937"/>
                    <a:pt x="87610" y="8344"/>
                    <a:pt x="87345" y="8772"/>
                  </a:cubicBezTo>
                  <a:cubicBezTo>
                    <a:pt x="87615" y="8393"/>
                    <a:pt x="87892" y="8028"/>
                    <a:pt x="88180" y="7678"/>
                  </a:cubicBezTo>
                  <a:cubicBezTo>
                    <a:pt x="88200" y="7649"/>
                    <a:pt x="88219" y="7620"/>
                    <a:pt x="88243" y="7591"/>
                  </a:cubicBezTo>
                  <a:cubicBezTo>
                    <a:pt x="88377" y="7399"/>
                    <a:pt x="88512" y="7217"/>
                    <a:pt x="88651" y="7029"/>
                  </a:cubicBezTo>
                  <a:cubicBezTo>
                    <a:pt x="88704" y="6963"/>
                    <a:pt x="88762" y="6891"/>
                    <a:pt x="88813" y="6823"/>
                  </a:cubicBezTo>
                  <a:cubicBezTo>
                    <a:pt x="88910" y="6694"/>
                    <a:pt x="89010" y="6569"/>
                    <a:pt x="89112" y="6449"/>
                  </a:cubicBezTo>
                  <a:cubicBezTo>
                    <a:pt x="89178" y="6363"/>
                    <a:pt x="89251" y="6281"/>
                    <a:pt x="89318" y="6200"/>
                  </a:cubicBezTo>
                  <a:cubicBezTo>
                    <a:pt x="89327" y="6190"/>
                    <a:pt x="89337" y="6176"/>
                    <a:pt x="89347" y="6166"/>
                  </a:cubicBezTo>
                  <a:cubicBezTo>
                    <a:pt x="89424" y="6075"/>
                    <a:pt x="89504" y="5979"/>
                    <a:pt x="89586" y="5888"/>
                  </a:cubicBezTo>
                  <a:cubicBezTo>
                    <a:pt x="91918" y="3225"/>
                    <a:pt x="94533" y="1537"/>
                    <a:pt x="97560" y="720"/>
                  </a:cubicBezTo>
                  <a:cubicBezTo>
                    <a:pt x="99105" y="303"/>
                    <a:pt x="100622" y="97"/>
                    <a:pt x="102161" y="97"/>
                  </a:cubicBezTo>
                  <a:cubicBezTo>
                    <a:pt x="102516" y="97"/>
                    <a:pt x="102877" y="107"/>
                    <a:pt x="103236" y="131"/>
                  </a:cubicBezTo>
                  <a:cubicBezTo>
                    <a:pt x="104940" y="236"/>
                    <a:pt x="106657" y="587"/>
                    <a:pt x="108481" y="1205"/>
                  </a:cubicBezTo>
                  <a:cubicBezTo>
                    <a:pt x="111867" y="2357"/>
                    <a:pt x="115120" y="4285"/>
                    <a:pt x="118268" y="6152"/>
                  </a:cubicBezTo>
                  <a:cubicBezTo>
                    <a:pt x="121622" y="8138"/>
                    <a:pt x="125085" y="10191"/>
                    <a:pt x="128737" y="11324"/>
                  </a:cubicBezTo>
                  <a:cubicBezTo>
                    <a:pt x="130704" y="11938"/>
                    <a:pt x="132565" y="12240"/>
                    <a:pt x="134427" y="12255"/>
                  </a:cubicBezTo>
                  <a:lnTo>
                    <a:pt x="134542" y="12255"/>
                  </a:lnTo>
                  <a:cubicBezTo>
                    <a:pt x="135420" y="12255"/>
                    <a:pt x="136283" y="12188"/>
                    <a:pt x="137147" y="12058"/>
                  </a:cubicBezTo>
                  <a:lnTo>
                    <a:pt x="137147" y="11962"/>
                  </a:lnTo>
                  <a:cubicBezTo>
                    <a:pt x="136283" y="12091"/>
                    <a:pt x="135420" y="12159"/>
                    <a:pt x="134542" y="12159"/>
                  </a:cubicBezTo>
                  <a:lnTo>
                    <a:pt x="134427" y="12159"/>
                  </a:lnTo>
                  <a:cubicBezTo>
                    <a:pt x="132576" y="12144"/>
                    <a:pt x="130723" y="11843"/>
                    <a:pt x="128765" y="11232"/>
                  </a:cubicBezTo>
                  <a:cubicBezTo>
                    <a:pt x="125124" y="10100"/>
                    <a:pt x="121665" y="8052"/>
                    <a:pt x="118320" y="6070"/>
                  </a:cubicBezTo>
                  <a:cubicBezTo>
                    <a:pt x="115169" y="4199"/>
                    <a:pt x="111906" y="2270"/>
                    <a:pt x="108510" y="1114"/>
                  </a:cubicBezTo>
                  <a:cubicBezTo>
                    <a:pt x="106681" y="495"/>
                    <a:pt x="104954" y="140"/>
                    <a:pt x="103242" y="34"/>
                  </a:cubicBezTo>
                  <a:cubicBezTo>
                    <a:pt x="102877" y="11"/>
                    <a:pt x="102516" y="1"/>
                    <a:pt x="102161" y="1"/>
                  </a:cubicBezTo>
                  <a:close/>
                  <a:moveTo>
                    <a:pt x="85653" y="12182"/>
                  </a:moveTo>
                  <a:lnTo>
                    <a:pt x="85653" y="12182"/>
                  </a:lnTo>
                  <a:cubicBezTo>
                    <a:pt x="85585" y="12246"/>
                    <a:pt x="85523" y="12308"/>
                    <a:pt x="85460" y="12370"/>
                  </a:cubicBezTo>
                  <a:cubicBezTo>
                    <a:pt x="85388" y="12528"/>
                    <a:pt x="85321" y="12687"/>
                    <a:pt x="85254" y="12844"/>
                  </a:cubicBezTo>
                  <a:cubicBezTo>
                    <a:pt x="85312" y="12793"/>
                    <a:pt x="85369" y="12740"/>
                    <a:pt x="85427" y="12691"/>
                  </a:cubicBezTo>
                  <a:cubicBezTo>
                    <a:pt x="85498" y="12518"/>
                    <a:pt x="85575" y="12350"/>
                    <a:pt x="85653" y="12182"/>
                  </a:cubicBezTo>
                  <a:close/>
                  <a:moveTo>
                    <a:pt x="85336" y="12897"/>
                  </a:moveTo>
                  <a:cubicBezTo>
                    <a:pt x="85330" y="12902"/>
                    <a:pt x="85321" y="12912"/>
                    <a:pt x="85316" y="12917"/>
                  </a:cubicBezTo>
                  <a:cubicBezTo>
                    <a:pt x="85263" y="12965"/>
                    <a:pt x="85215" y="13008"/>
                    <a:pt x="85163" y="13056"/>
                  </a:cubicBezTo>
                  <a:cubicBezTo>
                    <a:pt x="85091" y="13229"/>
                    <a:pt x="85019" y="13397"/>
                    <a:pt x="84951" y="13574"/>
                  </a:cubicBezTo>
                  <a:cubicBezTo>
                    <a:pt x="85004" y="13526"/>
                    <a:pt x="85057" y="13483"/>
                    <a:pt x="85110" y="13435"/>
                  </a:cubicBezTo>
                  <a:cubicBezTo>
                    <a:pt x="85186" y="13253"/>
                    <a:pt x="85259" y="13075"/>
                    <a:pt x="85336" y="12897"/>
                  </a:cubicBezTo>
                  <a:close/>
                  <a:moveTo>
                    <a:pt x="85033" y="13627"/>
                  </a:moveTo>
                  <a:lnTo>
                    <a:pt x="85033" y="13627"/>
                  </a:lnTo>
                  <a:cubicBezTo>
                    <a:pt x="84980" y="13670"/>
                    <a:pt x="84927" y="13718"/>
                    <a:pt x="84875" y="13766"/>
                  </a:cubicBezTo>
                  <a:cubicBezTo>
                    <a:pt x="84803" y="13944"/>
                    <a:pt x="84731" y="14126"/>
                    <a:pt x="84664" y="14308"/>
                  </a:cubicBezTo>
                  <a:cubicBezTo>
                    <a:pt x="84712" y="14270"/>
                    <a:pt x="84765" y="14226"/>
                    <a:pt x="84812" y="14188"/>
                  </a:cubicBezTo>
                  <a:cubicBezTo>
                    <a:pt x="84885" y="14002"/>
                    <a:pt x="84962" y="13809"/>
                    <a:pt x="85033" y="13627"/>
                  </a:cubicBezTo>
                  <a:close/>
                  <a:moveTo>
                    <a:pt x="84745" y="14365"/>
                  </a:moveTo>
                  <a:cubicBezTo>
                    <a:pt x="84697" y="14405"/>
                    <a:pt x="84645" y="14443"/>
                    <a:pt x="84597" y="14485"/>
                  </a:cubicBezTo>
                  <a:cubicBezTo>
                    <a:pt x="84524" y="14673"/>
                    <a:pt x="84453" y="14865"/>
                    <a:pt x="84386" y="15056"/>
                  </a:cubicBezTo>
                  <a:cubicBezTo>
                    <a:pt x="84433" y="15018"/>
                    <a:pt x="84482" y="14985"/>
                    <a:pt x="84530" y="14952"/>
                  </a:cubicBezTo>
                  <a:cubicBezTo>
                    <a:pt x="84601" y="14750"/>
                    <a:pt x="84674" y="14558"/>
                    <a:pt x="84745" y="14365"/>
                  </a:cubicBezTo>
                  <a:close/>
                  <a:moveTo>
                    <a:pt x="84472" y="15114"/>
                  </a:moveTo>
                  <a:cubicBezTo>
                    <a:pt x="84424" y="15147"/>
                    <a:pt x="84376" y="15186"/>
                    <a:pt x="84328" y="15220"/>
                  </a:cubicBezTo>
                  <a:cubicBezTo>
                    <a:pt x="84256" y="15417"/>
                    <a:pt x="84189" y="15614"/>
                    <a:pt x="84121" y="15815"/>
                  </a:cubicBezTo>
                  <a:cubicBezTo>
                    <a:pt x="84165" y="15781"/>
                    <a:pt x="84213" y="15747"/>
                    <a:pt x="84256" y="15718"/>
                  </a:cubicBezTo>
                  <a:cubicBezTo>
                    <a:pt x="84328" y="15512"/>
                    <a:pt x="84400" y="15311"/>
                    <a:pt x="84472" y="15114"/>
                  </a:cubicBezTo>
                  <a:close/>
                  <a:moveTo>
                    <a:pt x="84203" y="15873"/>
                  </a:moveTo>
                  <a:lnTo>
                    <a:pt x="84203" y="15873"/>
                  </a:lnTo>
                  <a:cubicBezTo>
                    <a:pt x="84160" y="15906"/>
                    <a:pt x="84112" y="15935"/>
                    <a:pt x="84069" y="15968"/>
                  </a:cubicBezTo>
                  <a:cubicBezTo>
                    <a:pt x="84001" y="16170"/>
                    <a:pt x="83935" y="16376"/>
                    <a:pt x="83868" y="16582"/>
                  </a:cubicBezTo>
                  <a:lnTo>
                    <a:pt x="83997" y="16496"/>
                  </a:lnTo>
                  <a:cubicBezTo>
                    <a:pt x="84064" y="16285"/>
                    <a:pt x="84136" y="16079"/>
                    <a:pt x="84203" y="15873"/>
                  </a:cubicBezTo>
                  <a:close/>
                  <a:moveTo>
                    <a:pt x="83948" y="16640"/>
                  </a:moveTo>
                  <a:lnTo>
                    <a:pt x="83948" y="16640"/>
                  </a:lnTo>
                  <a:cubicBezTo>
                    <a:pt x="83906" y="16668"/>
                    <a:pt x="83862" y="16702"/>
                    <a:pt x="83819" y="16731"/>
                  </a:cubicBezTo>
                  <a:cubicBezTo>
                    <a:pt x="83753" y="16938"/>
                    <a:pt x="83689" y="17144"/>
                    <a:pt x="83623" y="17355"/>
                  </a:cubicBezTo>
                  <a:cubicBezTo>
                    <a:pt x="83666" y="17331"/>
                    <a:pt x="83704" y="17302"/>
                    <a:pt x="83747" y="17278"/>
                  </a:cubicBezTo>
                  <a:cubicBezTo>
                    <a:pt x="83815" y="17062"/>
                    <a:pt x="83882" y="16852"/>
                    <a:pt x="83948" y="16640"/>
                  </a:cubicBezTo>
                  <a:close/>
                  <a:moveTo>
                    <a:pt x="83704" y="17417"/>
                  </a:moveTo>
                  <a:cubicBezTo>
                    <a:pt x="83666" y="17446"/>
                    <a:pt x="83623" y="17470"/>
                    <a:pt x="83580" y="17499"/>
                  </a:cubicBezTo>
                  <a:cubicBezTo>
                    <a:pt x="83517" y="17709"/>
                    <a:pt x="83450" y="17926"/>
                    <a:pt x="83388" y="18147"/>
                  </a:cubicBezTo>
                  <a:cubicBezTo>
                    <a:pt x="83426" y="18123"/>
                    <a:pt x="83469" y="18099"/>
                    <a:pt x="83507" y="18074"/>
                  </a:cubicBezTo>
                  <a:cubicBezTo>
                    <a:pt x="83574" y="17853"/>
                    <a:pt x="83638" y="17633"/>
                    <a:pt x="83704" y="17417"/>
                  </a:cubicBezTo>
                  <a:close/>
                  <a:moveTo>
                    <a:pt x="83469" y="18209"/>
                  </a:moveTo>
                  <a:lnTo>
                    <a:pt x="83469" y="18209"/>
                  </a:lnTo>
                  <a:cubicBezTo>
                    <a:pt x="83430" y="18233"/>
                    <a:pt x="83388" y="18256"/>
                    <a:pt x="83350" y="18281"/>
                  </a:cubicBezTo>
                  <a:cubicBezTo>
                    <a:pt x="83325" y="18367"/>
                    <a:pt x="83301" y="18449"/>
                    <a:pt x="83277" y="18535"/>
                  </a:cubicBezTo>
                  <a:cubicBezTo>
                    <a:pt x="83239" y="18674"/>
                    <a:pt x="83200" y="18809"/>
                    <a:pt x="83162" y="18943"/>
                  </a:cubicBezTo>
                  <a:cubicBezTo>
                    <a:pt x="83200" y="18924"/>
                    <a:pt x="83239" y="18900"/>
                    <a:pt x="83277" y="18880"/>
                  </a:cubicBezTo>
                  <a:cubicBezTo>
                    <a:pt x="83306" y="18775"/>
                    <a:pt x="83339" y="18670"/>
                    <a:pt x="83368" y="18564"/>
                  </a:cubicBezTo>
                  <a:cubicBezTo>
                    <a:pt x="83401" y="18444"/>
                    <a:pt x="83436" y="18324"/>
                    <a:pt x="83469" y="18209"/>
                  </a:cubicBezTo>
                  <a:close/>
                  <a:moveTo>
                    <a:pt x="83244" y="19011"/>
                  </a:moveTo>
                  <a:lnTo>
                    <a:pt x="83244" y="19011"/>
                  </a:lnTo>
                  <a:cubicBezTo>
                    <a:pt x="83206" y="19029"/>
                    <a:pt x="83162" y="19053"/>
                    <a:pt x="83124" y="19077"/>
                  </a:cubicBezTo>
                  <a:cubicBezTo>
                    <a:pt x="83062" y="19303"/>
                    <a:pt x="83004" y="19529"/>
                    <a:pt x="82941" y="19753"/>
                  </a:cubicBezTo>
                  <a:cubicBezTo>
                    <a:pt x="82980" y="19735"/>
                    <a:pt x="83018" y="19715"/>
                    <a:pt x="83056" y="19696"/>
                  </a:cubicBezTo>
                  <a:cubicBezTo>
                    <a:pt x="83119" y="19465"/>
                    <a:pt x="83182" y="19235"/>
                    <a:pt x="83244" y="19011"/>
                  </a:cubicBezTo>
                  <a:close/>
                  <a:moveTo>
                    <a:pt x="83023" y="19821"/>
                  </a:moveTo>
                  <a:cubicBezTo>
                    <a:pt x="82985" y="19840"/>
                    <a:pt x="82947" y="19859"/>
                    <a:pt x="82908" y="19883"/>
                  </a:cubicBezTo>
                  <a:cubicBezTo>
                    <a:pt x="82850" y="20109"/>
                    <a:pt x="82788" y="20344"/>
                    <a:pt x="82730" y="20574"/>
                  </a:cubicBezTo>
                  <a:cubicBezTo>
                    <a:pt x="82768" y="20555"/>
                    <a:pt x="82807" y="20536"/>
                    <a:pt x="82845" y="20517"/>
                  </a:cubicBezTo>
                  <a:cubicBezTo>
                    <a:pt x="82903" y="20286"/>
                    <a:pt x="82965" y="20052"/>
                    <a:pt x="83023" y="19821"/>
                  </a:cubicBezTo>
                  <a:close/>
                  <a:moveTo>
                    <a:pt x="82812" y="20641"/>
                  </a:moveTo>
                  <a:cubicBezTo>
                    <a:pt x="82779" y="20661"/>
                    <a:pt x="82739" y="20680"/>
                    <a:pt x="82701" y="20699"/>
                  </a:cubicBezTo>
                  <a:cubicBezTo>
                    <a:pt x="81670" y="24826"/>
                    <a:pt x="80945" y="29167"/>
                    <a:pt x="80241" y="33389"/>
                  </a:cubicBezTo>
                  <a:cubicBezTo>
                    <a:pt x="79377" y="38566"/>
                    <a:pt x="78556" y="43489"/>
                    <a:pt x="77261" y="47380"/>
                  </a:cubicBezTo>
                  <a:cubicBezTo>
                    <a:pt x="77241" y="47433"/>
                    <a:pt x="77223" y="47490"/>
                    <a:pt x="77203" y="47548"/>
                  </a:cubicBezTo>
                  <a:cubicBezTo>
                    <a:pt x="77097" y="47860"/>
                    <a:pt x="76988" y="48166"/>
                    <a:pt x="76873" y="48469"/>
                  </a:cubicBezTo>
                  <a:cubicBezTo>
                    <a:pt x="76844" y="48540"/>
                    <a:pt x="76820" y="48618"/>
                    <a:pt x="76791" y="48690"/>
                  </a:cubicBezTo>
                  <a:cubicBezTo>
                    <a:pt x="76786" y="48695"/>
                    <a:pt x="76786" y="48699"/>
                    <a:pt x="76786" y="48704"/>
                  </a:cubicBezTo>
                  <a:cubicBezTo>
                    <a:pt x="76680" y="48968"/>
                    <a:pt x="76579" y="49222"/>
                    <a:pt x="76470" y="49467"/>
                  </a:cubicBezTo>
                  <a:cubicBezTo>
                    <a:pt x="76421" y="49583"/>
                    <a:pt x="76373" y="49692"/>
                    <a:pt x="76326" y="49798"/>
                  </a:cubicBezTo>
                  <a:cubicBezTo>
                    <a:pt x="76234" y="50004"/>
                    <a:pt x="76138" y="50201"/>
                    <a:pt x="76042" y="50398"/>
                  </a:cubicBezTo>
                  <a:cubicBezTo>
                    <a:pt x="75936" y="50613"/>
                    <a:pt x="75826" y="50820"/>
                    <a:pt x="75715" y="51022"/>
                  </a:cubicBezTo>
                  <a:cubicBezTo>
                    <a:pt x="75673" y="51103"/>
                    <a:pt x="75629" y="51184"/>
                    <a:pt x="75582" y="51266"/>
                  </a:cubicBezTo>
                  <a:cubicBezTo>
                    <a:pt x="75467" y="51530"/>
                    <a:pt x="75347" y="51789"/>
                    <a:pt x="75226" y="52034"/>
                  </a:cubicBezTo>
                  <a:cubicBezTo>
                    <a:pt x="75543" y="51549"/>
                    <a:pt x="75845" y="51022"/>
                    <a:pt x="76133" y="50436"/>
                  </a:cubicBezTo>
                  <a:cubicBezTo>
                    <a:pt x="76253" y="50192"/>
                    <a:pt x="76368" y="49937"/>
                    <a:pt x="76483" y="49678"/>
                  </a:cubicBezTo>
                  <a:cubicBezTo>
                    <a:pt x="76508" y="49621"/>
                    <a:pt x="76532" y="49563"/>
                    <a:pt x="76561" y="49510"/>
                  </a:cubicBezTo>
                  <a:cubicBezTo>
                    <a:pt x="76608" y="49390"/>
                    <a:pt x="76661" y="49266"/>
                    <a:pt x="76709" y="49145"/>
                  </a:cubicBezTo>
                  <a:cubicBezTo>
                    <a:pt x="76767" y="49011"/>
                    <a:pt x="76820" y="48877"/>
                    <a:pt x="76873" y="48737"/>
                  </a:cubicBezTo>
                  <a:cubicBezTo>
                    <a:pt x="76901" y="48661"/>
                    <a:pt x="76930" y="48584"/>
                    <a:pt x="76959" y="48507"/>
                  </a:cubicBezTo>
                  <a:cubicBezTo>
                    <a:pt x="76992" y="48431"/>
                    <a:pt x="77021" y="48354"/>
                    <a:pt x="77050" y="48272"/>
                  </a:cubicBezTo>
                  <a:cubicBezTo>
                    <a:pt x="77150" y="47994"/>
                    <a:pt x="77251" y="47711"/>
                    <a:pt x="77347" y="47424"/>
                  </a:cubicBezTo>
                  <a:cubicBezTo>
                    <a:pt x="77367" y="47366"/>
                    <a:pt x="77385" y="47303"/>
                    <a:pt x="77405" y="47245"/>
                  </a:cubicBezTo>
                  <a:cubicBezTo>
                    <a:pt x="78676" y="43374"/>
                    <a:pt x="79486" y="38513"/>
                    <a:pt x="80336" y="33404"/>
                  </a:cubicBezTo>
                  <a:cubicBezTo>
                    <a:pt x="81047" y="29157"/>
                    <a:pt x="81771" y="24791"/>
                    <a:pt x="82812" y="20641"/>
                  </a:cubicBezTo>
                  <a:close/>
                  <a:moveTo>
                    <a:pt x="75135" y="51990"/>
                  </a:moveTo>
                  <a:lnTo>
                    <a:pt x="75135" y="51990"/>
                  </a:lnTo>
                  <a:cubicBezTo>
                    <a:pt x="75059" y="52116"/>
                    <a:pt x="74977" y="52231"/>
                    <a:pt x="74895" y="52346"/>
                  </a:cubicBezTo>
                  <a:cubicBezTo>
                    <a:pt x="74847" y="52470"/>
                    <a:pt x="74794" y="52595"/>
                    <a:pt x="74742" y="52715"/>
                  </a:cubicBezTo>
                  <a:cubicBezTo>
                    <a:pt x="74761" y="52686"/>
                    <a:pt x="74785" y="52657"/>
                    <a:pt x="74809" y="52624"/>
                  </a:cubicBezTo>
                  <a:cubicBezTo>
                    <a:pt x="74920" y="52422"/>
                    <a:pt x="75030" y="52211"/>
                    <a:pt x="75135" y="51990"/>
                  </a:cubicBezTo>
                  <a:close/>
                  <a:moveTo>
                    <a:pt x="74656" y="52672"/>
                  </a:moveTo>
                  <a:cubicBezTo>
                    <a:pt x="74545" y="52811"/>
                    <a:pt x="74439" y="52945"/>
                    <a:pt x="74329" y="53075"/>
                  </a:cubicBezTo>
                  <a:cubicBezTo>
                    <a:pt x="74296" y="53157"/>
                    <a:pt x="74267" y="53239"/>
                    <a:pt x="74238" y="53319"/>
                  </a:cubicBezTo>
                  <a:cubicBezTo>
                    <a:pt x="74329" y="53219"/>
                    <a:pt x="74415" y="53118"/>
                    <a:pt x="74506" y="53013"/>
                  </a:cubicBezTo>
                  <a:cubicBezTo>
                    <a:pt x="74555" y="52902"/>
                    <a:pt x="74603" y="52787"/>
                    <a:pt x="74656" y="52672"/>
                  </a:cubicBezTo>
                  <a:close/>
                  <a:moveTo>
                    <a:pt x="74152" y="53281"/>
                  </a:moveTo>
                  <a:cubicBezTo>
                    <a:pt x="74027" y="53416"/>
                    <a:pt x="73902" y="53545"/>
                    <a:pt x="73773" y="53670"/>
                  </a:cubicBezTo>
                  <a:cubicBezTo>
                    <a:pt x="73753" y="53733"/>
                    <a:pt x="73729" y="53795"/>
                    <a:pt x="73711" y="53857"/>
                  </a:cubicBezTo>
                  <a:cubicBezTo>
                    <a:pt x="73773" y="53799"/>
                    <a:pt x="73830" y="53742"/>
                    <a:pt x="73888" y="53684"/>
                  </a:cubicBezTo>
                  <a:lnTo>
                    <a:pt x="74061" y="53511"/>
                  </a:lnTo>
                  <a:cubicBezTo>
                    <a:pt x="74085" y="53449"/>
                    <a:pt x="74109" y="53392"/>
                    <a:pt x="74132" y="53329"/>
                  </a:cubicBezTo>
                  <a:cubicBezTo>
                    <a:pt x="74138" y="53310"/>
                    <a:pt x="74142" y="53296"/>
                    <a:pt x="74152" y="53281"/>
                  </a:cubicBezTo>
                  <a:close/>
                  <a:moveTo>
                    <a:pt x="73624" y="53814"/>
                  </a:moveTo>
                  <a:lnTo>
                    <a:pt x="73624" y="53814"/>
                  </a:lnTo>
                  <a:cubicBezTo>
                    <a:pt x="73490" y="53939"/>
                    <a:pt x="73350" y="54058"/>
                    <a:pt x="73206" y="54169"/>
                  </a:cubicBezTo>
                  <a:cubicBezTo>
                    <a:pt x="73192" y="54222"/>
                    <a:pt x="73177" y="54269"/>
                    <a:pt x="73164" y="54322"/>
                  </a:cubicBezTo>
                  <a:cubicBezTo>
                    <a:pt x="73303" y="54217"/>
                    <a:pt x="73432" y="54107"/>
                    <a:pt x="73567" y="53992"/>
                  </a:cubicBezTo>
                  <a:cubicBezTo>
                    <a:pt x="73585" y="53929"/>
                    <a:pt x="73605" y="53872"/>
                    <a:pt x="73624" y="53814"/>
                  </a:cubicBezTo>
                  <a:close/>
                  <a:moveTo>
                    <a:pt x="73077" y="54275"/>
                  </a:moveTo>
                  <a:lnTo>
                    <a:pt x="73077" y="54275"/>
                  </a:lnTo>
                  <a:cubicBezTo>
                    <a:pt x="72933" y="54384"/>
                    <a:pt x="72785" y="54490"/>
                    <a:pt x="72631" y="54586"/>
                  </a:cubicBezTo>
                  <a:cubicBezTo>
                    <a:pt x="72621" y="54630"/>
                    <a:pt x="72606" y="54672"/>
                    <a:pt x="72597" y="54716"/>
                  </a:cubicBezTo>
                  <a:cubicBezTo>
                    <a:pt x="72746" y="54625"/>
                    <a:pt x="72890" y="54524"/>
                    <a:pt x="73034" y="54419"/>
                  </a:cubicBezTo>
                  <a:cubicBezTo>
                    <a:pt x="73048" y="54370"/>
                    <a:pt x="73062" y="54322"/>
                    <a:pt x="73077" y="54275"/>
                  </a:cubicBezTo>
                  <a:close/>
                  <a:moveTo>
                    <a:pt x="72511" y="54663"/>
                  </a:moveTo>
                  <a:cubicBezTo>
                    <a:pt x="72358" y="54758"/>
                    <a:pt x="72199" y="54851"/>
                    <a:pt x="72036" y="54931"/>
                  </a:cubicBezTo>
                  <a:cubicBezTo>
                    <a:pt x="72026" y="54970"/>
                    <a:pt x="72017" y="55008"/>
                    <a:pt x="72008" y="55046"/>
                  </a:cubicBezTo>
                  <a:cubicBezTo>
                    <a:pt x="72165" y="54970"/>
                    <a:pt x="72324" y="54884"/>
                    <a:pt x="72477" y="54787"/>
                  </a:cubicBezTo>
                  <a:cubicBezTo>
                    <a:pt x="72491" y="54749"/>
                    <a:pt x="72502" y="54707"/>
                    <a:pt x="72511" y="54663"/>
                  </a:cubicBezTo>
                  <a:close/>
                  <a:moveTo>
                    <a:pt x="71926" y="54989"/>
                  </a:moveTo>
                  <a:cubicBezTo>
                    <a:pt x="71762" y="55066"/>
                    <a:pt x="71594" y="55138"/>
                    <a:pt x="71426" y="55205"/>
                  </a:cubicBezTo>
                  <a:cubicBezTo>
                    <a:pt x="71417" y="55239"/>
                    <a:pt x="71408" y="55277"/>
                    <a:pt x="71403" y="55311"/>
                  </a:cubicBezTo>
                  <a:cubicBezTo>
                    <a:pt x="71408" y="55311"/>
                    <a:pt x="71417" y="55305"/>
                    <a:pt x="71426" y="55301"/>
                  </a:cubicBezTo>
                  <a:cubicBezTo>
                    <a:pt x="71565" y="55248"/>
                    <a:pt x="71705" y="55190"/>
                    <a:pt x="71839" y="55128"/>
                  </a:cubicBezTo>
                  <a:cubicBezTo>
                    <a:pt x="71858" y="55119"/>
                    <a:pt x="71877" y="55110"/>
                    <a:pt x="71897" y="55099"/>
                  </a:cubicBezTo>
                  <a:cubicBezTo>
                    <a:pt x="71906" y="55061"/>
                    <a:pt x="71915" y="55023"/>
                    <a:pt x="71926" y="54989"/>
                  </a:cubicBezTo>
                  <a:close/>
                  <a:moveTo>
                    <a:pt x="65232" y="55172"/>
                  </a:moveTo>
                  <a:cubicBezTo>
                    <a:pt x="65228" y="55205"/>
                    <a:pt x="65223" y="55234"/>
                    <a:pt x="65223" y="55267"/>
                  </a:cubicBezTo>
                  <a:cubicBezTo>
                    <a:pt x="65434" y="55330"/>
                    <a:pt x="65646" y="55383"/>
                    <a:pt x="65852" y="55431"/>
                  </a:cubicBezTo>
                  <a:cubicBezTo>
                    <a:pt x="65856" y="55402"/>
                    <a:pt x="65861" y="55369"/>
                    <a:pt x="65866" y="55334"/>
                  </a:cubicBezTo>
                  <a:cubicBezTo>
                    <a:pt x="65655" y="55287"/>
                    <a:pt x="65444" y="55234"/>
                    <a:pt x="65232" y="55172"/>
                  </a:cubicBezTo>
                  <a:close/>
                  <a:moveTo>
                    <a:pt x="71317" y="55243"/>
                  </a:moveTo>
                  <a:lnTo>
                    <a:pt x="71317" y="55243"/>
                  </a:lnTo>
                  <a:cubicBezTo>
                    <a:pt x="71149" y="55305"/>
                    <a:pt x="70971" y="55363"/>
                    <a:pt x="70793" y="55411"/>
                  </a:cubicBezTo>
                  <a:cubicBezTo>
                    <a:pt x="70788" y="55445"/>
                    <a:pt x="70779" y="55478"/>
                    <a:pt x="70774" y="55513"/>
                  </a:cubicBezTo>
                  <a:cubicBezTo>
                    <a:pt x="70952" y="55464"/>
                    <a:pt x="71124" y="55411"/>
                    <a:pt x="71297" y="55349"/>
                  </a:cubicBezTo>
                  <a:cubicBezTo>
                    <a:pt x="71302" y="55316"/>
                    <a:pt x="71311" y="55282"/>
                    <a:pt x="71317" y="55243"/>
                  </a:cubicBezTo>
                  <a:close/>
                  <a:moveTo>
                    <a:pt x="65957" y="55358"/>
                  </a:moveTo>
                  <a:cubicBezTo>
                    <a:pt x="65952" y="55392"/>
                    <a:pt x="65952" y="55421"/>
                    <a:pt x="65947" y="55455"/>
                  </a:cubicBezTo>
                  <a:cubicBezTo>
                    <a:pt x="66115" y="55493"/>
                    <a:pt x="66284" y="55527"/>
                    <a:pt x="66452" y="55560"/>
                  </a:cubicBezTo>
                  <a:cubicBezTo>
                    <a:pt x="66456" y="55527"/>
                    <a:pt x="66461" y="55498"/>
                    <a:pt x="66465" y="55464"/>
                  </a:cubicBezTo>
                  <a:cubicBezTo>
                    <a:pt x="66297" y="55431"/>
                    <a:pt x="66129" y="55398"/>
                    <a:pt x="65957" y="55358"/>
                  </a:cubicBezTo>
                  <a:close/>
                  <a:moveTo>
                    <a:pt x="70693" y="55440"/>
                  </a:moveTo>
                  <a:lnTo>
                    <a:pt x="70693" y="55440"/>
                  </a:lnTo>
                  <a:cubicBezTo>
                    <a:pt x="70515" y="55484"/>
                    <a:pt x="70332" y="55522"/>
                    <a:pt x="70146" y="55555"/>
                  </a:cubicBezTo>
                  <a:cubicBezTo>
                    <a:pt x="70141" y="55589"/>
                    <a:pt x="70136" y="55622"/>
                    <a:pt x="70131" y="55657"/>
                  </a:cubicBezTo>
                  <a:cubicBezTo>
                    <a:pt x="70314" y="55622"/>
                    <a:pt x="70496" y="55584"/>
                    <a:pt x="70673" y="55542"/>
                  </a:cubicBezTo>
                  <a:cubicBezTo>
                    <a:pt x="70678" y="55507"/>
                    <a:pt x="70683" y="55474"/>
                    <a:pt x="70693" y="55440"/>
                  </a:cubicBezTo>
                  <a:close/>
                  <a:moveTo>
                    <a:pt x="66561" y="55484"/>
                  </a:moveTo>
                  <a:cubicBezTo>
                    <a:pt x="66556" y="55513"/>
                    <a:pt x="66552" y="55546"/>
                    <a:pt x="66547" y="55575"/>
                  </a:cubicBezTo>
                  <a:cubicBezTo>
                    <a:pt x="66740" y="55613"/>
                    <a:pt x="66926" y="55642"/>
                    <a:pt x="67118" y="55666"/>
                  </a:cubicBezTo>
                  <a:cubicBezTo>
                    <a:pt x="67123" y="55632"/>
                    <a:pt x="67123" y="55604"/>
                    <a:pt x="67128" y="55570"/>
                  </a:cubicBezTo>
                  <a:cubicBezTo>
                    <a:pt x="66941" y="55546"/>
                    <a:pt x="66749" y="55517"/>
                    <a:pt x="66561" y="55484"/>
                  </a:cubicBezTo>
                  <a:close/>
                  <a:moveTo>
                    <a:pt x="70044" y="55570"/>
                  </a:moveTo>
                  <a:lnTo>
                    <a:pt x="70044" y="55570"/>
                  </a:lnTo>
                  <a:cubicBezTo>
                    <a:pt x="69862" y="55604"/>
                    <a:pt x="69676" y="55622"/>
                    <a:pt x="69483" y="55637"/>
                  </a:cubicBezTo>
                  <a:cubicBezTo>
                    <a:pt x="69479" y="55670"/>
                    <a:pt x="69474" y="55704"/>
                    <a:pt x="69469" y="55737"/>
                  </a:cubicBezTo>
                  <a:cubicBezTo>
                    <a:pt x="69656" y="55723"/>
                    <a:pt x="69843" y="55699"/>
                    <a:pt x="70030" y="55670"/>
                  </a:cubicBezTo>
                  <a:cubicBezTo>
                    <a:pt x="70035" y="55637"/>
                    <a:pt x="70040" y="55604"/>
                    <a:pt x="70044" y="55570"/>
                  </a:cubicBezTo>
                  <a:close/>
                  <a:moveTo>
                    <a:pt x="67223" y="55584"/>
                  </a:moveTo>
                  <a:cubicBezTo>
                    <a:pt x="67219" y="55613"/>
                    <a:pt x="67214" y="55646"/>
                    <a:pt x="67209" y="55680"/>
                  </a:cubicBezTo>
                  <a:cubicBezTo>
                    <a:pt x="67473" y="55708"/>
                    <a:pt x="67732" y="55733"/>
                    <a:pt x="67991" y="55748"/>
                  </a:cubicBezTo>
                  <a:cubicBezTo>
                    <a:pt x="67996" y="55719"/>
                    <a:pt x="68000" y="55685"/>
                    <a:pt x="68006" y="55657"/>
                  </a:cubicBezTo>
                  <a:cubicBezTo>
                    <a:pt x="67747" y="55642"/>
                    <a:pt x="67488" y="55617"/>
                    <a:pt x="67223" y="55584"/>
                  </a:cubicBezTo>
                  <a:close/>
                  <a:moveTo>
                    <a:pt x="68102" y="55661"/>
                  </a:moveTo>
                  <a:cubicBezTo>
                    <a:pt x="68097" y="55690"/>
                    <a:pt x="68093" y="55723"/>
                    <a:pt x="68087" y="55757"/>
                  </a:cubicBezTo>
                  <a:cubicBezTo>
                    <a:pt x="68270" y="55761"/>
                    <a:pt x="68456" y="55766"/>
                    <a:pt x="68639" y="55766"/>
                  </a:cubicBezTo>
                  <a:lnTo>
                    <a:pt x="68691" y="55766"/>
                  </a:lnTo>
                  <a:cubicBezTo>
                    <a:pt x="68697" y="55737"/>
                    <a:pt x="68702" y="55704"/>
                    <a:pt x="68706" y="55670"/>
                  </a:cubicBezTo>
                  <a:lnTo>
                    <a:pt x="68639" y="55670"/>
                  </a:lnTo>
                  <a:cubicBezTo>
                    <a:pt x="68456" y="55670"/>
                    <a:pt x="68279" y="55666"/>
                    <a:pt x="68102" y="55661"/>
                  </a:cubicBezTo>
                  <a:close/>
                  <a:moveTo>
                    <a:pt x="69382" y="55646"/>
                  </a:moveTo>
                  <a:cubicBezTo>
                    <a:pt x="69364" y="55646"/>
                    <a:pt x="69344" y="55651"/>
                    <a:pt x="69325" y="55651"/>
                  </a:cubicBezTo>
                  <a:cubicBezTo>
                    <a:pt x="69152" y="55661"/>
                    <a:pt x="68975" y="55670"/>
                    <a:pt x="68802" y="55670"/>
                  </a:cubicBezTo>
                  <a:cubicBezTo>
                    <a:pt x="68797" y="55704"/>
                    <a:pt x="68793" y="55733"/>
                    <a:pt x="68788" y="55766"/>
                  </a:cubicBezTo>
                  <a:cubicBezTo>
                    <a:pt x="68970" y="55766"/>
                    <a:pt x="69147" y="55757"/>
                    <a:pt x="69330" y="55748"/>
                  </a:cubicBezTo>
                  <a:cubicBezTo>
                    <a:pt x="69344" y="55748"/>
                    <a:pt x="69353" y="55748"/>
                    <a:pt x="69368" y="55743"/>
                  </a:cubicBezTo>
                  <a:cubicBezTo>
                    <a:pt x="69373" y="55714"/>
                    <a:pt x="69378" y="55680"/>
                    <a:pt x="69382" y="55646"/>
                  </a:cubicBezTo>
                  <a:close/>
                  <a:moveTo>
                    <a:pt x="31048" y="34857"/>
                  </a:moveTo>
                  <a:cubicBezTo>
                    <a:pt x="30928" y="34857"/>
                    <a:pt x="30803" y="34857"/>
                    <a:pt x="30683" y="34862"/>
                  </a:cubicBezTo>
                  <a:cubicBezTo>
                    <a:pt x="29676" y="34891"/>
                    <a:pt x="28663" y="35045"/>
                    <a:pt x="27685" y="35318"/>
                  </a:cubicBezTo>
                  <a:cubicBezTo>
                    <a:pt x="25123" y="36028"/>
                    <a:pt x="22747" y="37371"/>
                    <a:pt x="20430" y="39430"/>
                  </a:cubicBezTo>
                  <a:cubicBezTo>
                    <a:pt x="18544" y="41100"/>
                    <a:pt x="16702" y="43225"/>
                    <a:pt x="14635" y="46122"/>
                  </a:cubicBezTo>
                  <a:cubicBezTo>
                    <a:pt x="14015" y="46981"/>
                    <a:pt x="13406" y="47860"/>
                    <a:pt x="12815" y="48709"/>
                  </a:cubicBezTo>
                  <a:cubicBezTo>
                    <a:pt x="8925" y="54289"/>
                    <a:pt x="5244" y="59572"/>
                    <a:pt x="1" y="60785"/>
                  </a:cubicBezTo>
                  <a:lnTo>
                    <a:pt x="394" y="60785"/>
                  </a:lnTo>
                  <a:cubicBezTo>
                    <a:pt x="731" y="60694"/>
                    <a:pt x="1057" y="60588"/>
                    <a:pt x="1378" y="60464"/>
                  </a:cubicBezTo>
                  <a:cubicBezTo>
                    <a:pt x="5955" y="58722"/>
                    <a:pt x="9338" y="53872"/>
                    <a:pt x="12893" y="48762"/>
                  </a:cubicBezTo>
                  <a:cubicBezTo>
                    <a:pt x="13483" y="47918"/>
                    <a:pt x="14097" y="47039"/>
                    <a:pt x="14711" y="46175"/>
                  </a:cubicBezTo>
                  <a:cubicBezTo>
                    <a:pt x="16779" y="43287"/>
                    <a:pt x="18617" y="41166"/>
                    <a:pt x="20492" y="39501"/>
                  </a:cubicBezTo>
                  <a:cubicBezTo>
                    <a:pt x="22800" y="37453"/>
                    <a:pt x="25165" y="36115"/>
                    <a:pt x="27713" y="35409"/>
                  </a:cubicBezTo>
                  <a:cubicBezTo>
                    <a:pt x="28683" y="35141"/>
                    <a:pt x="29685" y="34987"/>
                    <a:pt x="30683" y="34959"/>
                  </a:cubicBezTo>
                  <a:cubicBezTo>
                    <a:pt x="30807" y="34953"/>
                    <a:pt x="30928" y="34953"/>
                    <a:pt x="31048" y="34953"/>
                  </a:cubicBezTo>
                  <a:cubicBezTo>
                    <a:pt x="31888" y="34953"/>
                    <a:pt x="32751" y="35035"/>
                    <a:pt x="33615" y="35203"/>
                  </a:cubicBezTo>
                  <a:cubicBezTo>
                    <a:pt x="35438" y="35553"/>
                    <a:pt x="37319" y="36263"/>
                    <a:pt x="39357" y="37377"/>
                  </a:cubicBezTo>
                  <a:cubicBezTo>
                    <a:pt x="43143" y="39439"/>
                    <a:pt x="46886" y="42587"/>
                    <a:pt x="50508" y="45633"/>
                  </a:cubicBezTo>
                  <a:cubicBezTo>
                    <a:pt x="53593" y="48224"/>
                    <a:pt x="56779" y="50907"/>
                    <a:pt x="59902" y="52821"/>
                  </a:cubicBezTo>
                  <a:cubicBezTo>
                    <a:pt x="61587" y="53852"/>
                    <a:pt x="63122" y="54592"/>
                    <a:pt x="64599" y="55075"/>
                  </a:cubicBezTo>
                  <a:cubicBezTo>
                    <a:pt x="64776" y="55133"/>
                    <a:pt x="64955" y="55190"/>
                    <a:pt x="65127" y="55239"/>
                  </a:cubicBezTo>
                  <a:cubicBezTo>
                    <a:pt x="65132" y="55210"/>
                    <a:pt x="65137" y="55176"/>
                    <a:pt x="65141" y="55143"/>
                  </a:cubicBezTo>
                  <a:cubicBezTo>
                    <a:pt x="64969" y="55095"/>
                    <a:pt x="64800" y="55042"/>
                    <a:pt x="64628" y="54984"/>
                  </a:cubicBezTo>
                  <a:cubicBezTo>
                    <a:pt x="63160" y="54499"/>
                    <a:pt x="61629" y="53766"/>
                    <a:pt x="59955" y="52739"/>
                  </a:cubicBezTo>
                  <a:cubicBezTo>
                    <a:pt x="56837" y="50830"/>
                    <a:pt x="53651" y="48152"/>
                    <a:pt x="50570" y="45557"/>
                  </a:cubicBezTo>
                  <a:cubicBezTo>
                    <a:pt x="46943" y="42510"/>
                    <a:pt x="43196" y="39357"/>
                    <a:pt x="39401" y="37290"/>
                  </a:cubicBezTo>
                  <a:cubicBezTo>
                    <a:pt x="37357" y="36177"/>
                    <a:pt x="35466" y="35462"/>
                    <a:pt x="33629" y="35107"/>
                  </a:cubicBezTo>
                  <a:cubicBezTo>
                    <a:pt x="32760" y="34939"/>
                    <a:pt x="31892" y="34857"/>
                    <a:pt x="31048" y="34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3"/>
            <p:cNvSpPr/>
            <p:nvPr/>
          </p:nvSpPr>
          <p:spPr>
            <a:xfrm>
              <a:off x="2403450" y="3872250"/>
              <a:ext cx="1054000" cy="102825"/>
            </a:xfrm>
            <a:custGeom>
              <a:avLst/>
              <a:gdLst/>
              <a:ahLst/>
              <a:cxnLst/>
              <a:rect l="l" t="t" r="r" b="b"/>
              <a:pathLst>
                <a:path w="42160" h="4113" extrusionOk="0">
                  <a:moveTo>
                    <a:pt x="17360" y="0"/>
                  </a:moveTo>
                  <a:cubicBezTo>
                    <a:pt x="14198" y="10"/>
                    <a:pt x="11414" y="269"/>
                    <a:pt x="8857" y="791"/>
                  </a:cubicBezTo>
                  <a:cubicBezTo>
                    <a:pt x="7380" y="1094"/>
                    <a:pt x="5945" y="1493"/>
                    <a:pt x="4596" y="1978"/>
                  </a:cubicBezTo>
                  <a:cubicBezTo>
                    <a:pt x="3143" y="2500"/>
                    <a:pt x="1733" y="3143"/>
                    <a:pt x="404" y="3882"/>
                  </a:cubicBezTo>
                  <a:cubicBezTo>
                    <a:pt x="269" y="3958"/>
                    <a:pt x="134" y="4035"/>
                    <a:pt x="1" y="4112"/>
                  </a:cubicBezTo>
                  <a:lnTo>
                    <a:pt x="192" y="4112"/>
                  </a:lnTo>
                  <a:cubicBezTo>
                    <a:pt x="278" y="4064"/>
                    <a:pt x="365" y="4016"/>
                    <a:pt x="451" y="3968"/>
                  </a:cubicBezTo>
                  <a:cubicBezTo>
                    <a:pt x="5148" y="1344"/>
                    <a:pt x="10522" y="116"/>
                    <a:pt x="17360" y="96"/>
                  </a:cubicBezTo>
                  <a:lnTo>
                    <a:pt x="17475" y="96"/>
                  </a:lnTo>
                  <a:cubicBezTo>
                    <a:pt x="23341" y="96"/>
                    <a:pt x="29156" y="1431"/>
                    <a:pt x="34291" y="2611"/>
                  </a:cubicBezTo>
                  <a:cubicBezTo>
                    <a:pt x="36848" y="3200"/>
                    <a:pt x="39271" y="3757"/>
                    <a:pt x="41521" y="4112"/>
                  </a:cubicBezTo>
                  <a:lnTo>
                    <a:pt x="42159" y="4112"/>
                  </a:lnTo>
                  <a:cubicBezTo>
                    <a:pt x="42130" y="4108"/>
                    <a:pt x="42101" y="4108"/>
                    <a:pt x="42073" y="4102"/>
                  </a:cubicBezTo>
                  <a:cubicBezTo>
                    <a:pt x="39679" y="3752"/>
                    <a:pt x="37073" y="3152"/>
                    <a:pt x="34315" y="2519"/>
                  </a:cubicBezTo>
                  <a:cubicBezTo>
                    <a:pt x="29171" y="1338"/>
                    <a:pt x="23352" y="0"/>
                    <a:pt x="17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3"/>
            <p:cNvSpPr/>
            <p:nvPr/>
          </p:nvSpPr>
          <p:spPr>
            <a:xfrm>
              <a:off x="3675250" y="2481700"/>
              <a:ext cx="3380100" cy="1493375"/>
            </a:xfrm>
            <a:custGeom>
              <a:avLst/>
              <a:gdLst/>
              <a:ahLst/>
              <a:cxnLst/>
              <a:rect l="l" t="t" r="r" b="b"/>
              <a:pathLst>
                <a:path w="135204" h="59735" extrusionOk="0">
                  <a:moveTo>
                    <a:pt x="84672" y="8983"/>
                  </a:moveTo>
                  <a:cubicBezTo>
                    <a:pt x="84663" y="8996"/>
                    <a:pt x="84653" y="9011"/>
                    <a:pt x="84639" y="9025"/>
                  </a:cubicBezTo>
                  <a:cubicBezTo>
                    <a:pt x="84648" y="9021"/>
                    <a:pt x="84653" y="9011"/>
                    <a:pt x="84659" y="9007"/>
                  </a:cubicBezTo>
                  <a:cubicBezTo>
                    <a:pt x="84663" y="8996"/>
                    <a:pt x="84668" y="8992"/>
                    <a:pt x="84672" y="8983"/>
                  </a:cubicBezTo>
                  <a:close/>
                  <a:moveTo>
                    <a:pt x="84284" y="9620"/>
                  </a:moveTo>
                  <a:lnTo>
                    <a:pt x="84284" y="9620"/>
                  </a:lnTo>
                  <a:cubicBezTo>
                    <a:pt x="84140" y="9807"/>
                    <a:pt x="83991" y="9999"/>
                    <a:pt x="83853" y="10196"/>
                  </a:cubicBezTo>
                  <a:cubicBezTo>
                    <a:pt x="83847" y="10201"/>
                    <a:pt x="83847" y="10201"/>
                    <a:pt x="83847" y="10205"/>
                  </a:cubicBezTo>
                  <a:cubicBezTo>
                    <a:pt x="83948" y="10081"/>
                    <a:pt x="84048" y="9961"/>
                    <a:pt x="84154" y="9846"/>
                  </a:cubicBezTo>
                  <a:cubicBezTo>
                    <a:pt x="84198" y="9769"/>
                    <a:pt x="84241" y="9692"/>
                    <a:pt x="84284" y="9620"/>
                  </a:cubicBezTo>
                  <a:close/>
                  <a:moveTo>
                    <a:pt x="83915" y="10273"/>
                  </a:moveTo>
                  <a:cubicBezTo>
                    <a:pt x="83800" y="10407"/>
                    <a:pt x="83689" y="10542"/>
                    <a:pt x="83579" y="10681"/>
                  </a:cubicBezTo>
                  <a:cubicBezTo>
                    <a:pt x="83541" y="10752"/>
                    <a:pt x="83501" y="10825"/>
                    <a:pt x="83463" y="10901"/>
                  </a:cubicBezTo>
                  <a:cubicBezTo>
                    <a:pt x="83554" y="10801"/>
                    <a:pt x="83641" y="10705"/>
                    <a:pt x="83732" y="10608"/>
                  </a:cubicBezTo>
                  <a:cubicBezTo>
                    <a:pt x="83789" y="10493"/>
                    <a:pt x="83853" y="10383"/>
                    <a:pt x="83915" y="10273"/>
                  </a:cubicBezTo>
                  <a:close/>
                  <a:moveTo>
                    <a:pt x="83559" y="10940"/>
                  </a:moveTo>
                  <a:lnTo>
                    <a:pt x="83559" y="10940"/>
                  </a:lnTo>
                  <a:cubicBezTo>
                    <a:pt x="83468" y="11040"/>
                    <a:pt x="83377" y="11142"/>
                    <a:pt x="83286" y="11242"/>
                  </a:cubicBezTo>
                  <a:cubicBezTo>
                    <a:pt x="83233" y="11357"/>
                    <a:pt x="83176" y="11467"/>
                    <a:pt x="83123" y="11583"/>
                  </a:cubicBezTo>
                  <a:cubicBezTo>
                    <a:pt x="83195" y="11501"/>
                    <a:pt x="83271" y="11425"/>
                    <a:pt x="83348" y="11348"/>
                  </a:cubicBezTo>
                  <a:cubicBezTo>
                    <a:pt x="83421" y="11213"/>
                    <a:pt x="83488" y="11074"/>
                    <a:pt x="83559" y="10940"/>
                  </a:cubicBezTo>
                  <a:close/>
                  <a:moveTo>
                    <a:pt x="99829" y="1"/>
                  </a:moveTo>
                  <a:cubicBezTo>
                    <a:pt x="98289" y="1"/>
                    <a:pt x="96772" y="202"/>
                    <a:pt x="95233" y="601"/>
                  </a:cubicBezTo>
                  <a:cubicBezTo>
                    <a:pt x="93601" y="1022"/>
                    <a:pt x="92047" y="1704"/>
                    <a:pt x="90618" y="2634"/>
                  </a:cubicBezTo>
                  <a:cubicBezTo>
                    <a:pt x="89509" y="3354"/>
                    <a:pt x="88444" y="4242"/>
                    <a:pt x="87431" y="5287"/>
                  </a:cubicBezTo>
                  <a:cubicBezTo>
                    <a:pt x="87365" y="5355"/>
                    <a:pt x="87297" y="5427"/>
                    <a:pt x="87230" y="5499"/>
                  </a:cubicBezTo>
                  <a:cubicBezTo>
                    <a:pt x="87144" y="5586"/>
                    <a:pt x="87062" y="5677"/>
                    <a:pt x="86980" y="5768"/>
                  </a:cubicBezTo>
                  <a:cubicBezTo>
                    <a:pt x="86898" y="5854"/>
                    <a:pt x="86818" y="5945"/>
                    <a:pt x="86741" y="6036"/>
                  </a:cubicBezTo>
                  <a:cubicBezTo>
                    <a:pt x="86736" y="6036"/>
                    <a:pt x="86736" y="6042"/>
                    <a:pt x="86731" y="6046"/>
                  </a:cubicBezTo>
                  <a:cubicBezTo>
                    <a:pt x="86678" y="6104"/>
                    <a:pt x="86625" y="6166"/>
                    <a:pt x="86572" y="6228"/>
                  </a:cubicBezTo>
                  <a:cubicBezTo>
                    <a:pt x="86466" y="6348"/>
                    <a:pt x="86366" y="6468"/>
                    <a:pt x="86271" y="6589"/>
                  </a:cubicBezTo>
                  <a:cubicBezTo>
                    <a:pt x="86256" y="6602"/>
                    <a:pt x="86247" y="6617"/>
                    <a:pt x="86236" y="6627"/>
                  </a:cubicBezTo>
                  <a:cubicBezTo>
                    <a:pt x="85948" y="6977"/>
                    <a:pt x="85671" y="7342"/>
                    <a:pt x="85401" y="7721"/>
                  </a:cubicBezTo>
                  <a:cubicBezTo>
                    <a:pt x="85119" y="8114"/>
                    <a:pt x="84845" y="8522"/>
                    <a:pt x="84581" y="8943"/>
                  </a:cubicBezTo>
                  <a:cubicBezTo>
                    <a:pt x="84860" y="8555"/>
                    <a:pt x="85148" y="8186"/>
                    <a:pt x="85445" y="7826"/>
                  </a:cubicBezTo>
                  <a:cubicBezTo>
                    <a:pt x="85454" y="7811"/>
                    <a:pt x="85465" y="7792"/>
                    <a:pt x="85478" y="7778"/>
                  </a:cubicBezTo>
                  <a:cubicBezTo>
                    <a:pt x="85622" y="7577"/>
                    <a:pt x="85766" y="7380"/>
                    <a:pt x="85915" y="7187"/>
                  </a:cubicBezTo>
                  <a:cubicBezTo>
                    <a:pt x="85959" y="7136"/>
                    <a:pt x="85997" y="7083"/>
                    <a:pt x="86040" y="7025"/>
                  </a:cubicBezTo>
                  <a:cubicBezTo>
                    <a:pt x="86141" y="6895"/>
                    <a:pt x="86242" y="6771"/>
                    <a:pt x="86347" y="6640"/>
                  </a:cubicBezTo>
                  <a:cubicBezTo>
                    <a:pt x="86424" y="6549"/>
                    <a:pt x="86506" y="6454"/>
                    <a:pt x="86582" y="6363"/>
                  </a:cubicBezTo>
                  <a:cubicBezTo>
                    <a:pt x="86654" y="6277"/>
                    <a:pt x="86731" y="6190"/>
                    <a:pt x="86803" y="6108"/>
                  </a:cubicBezTo>
                  <a:cubicBezTo>
                    <a:pt x="86807" y="6099"/>
                    <a:pt x="86818" y="6093"/>
                    <a:pt x="86822" y="6084"/>
                  </a:cubicBezTo>
                  <a:cubicBezTo>
                    <a:pt x="86918" y="5978"/>
                    <a:pt x="87013" y="5869"/>
                    <a:pt x="87110" y="5768"/>
                  </a:cubicBezTo>
                  <a:cubicBezTo>
                    <a:pt x="87177" y="5690"/>
                    <a:pt x="87244" y="5619"/>
                    <a:pt x="87312" y="5547"/>
                  </a:cubicBezTo>
                  <a:cubicBezTo>
                    <a:pt x="89668" y="3052"/>
                    <a:pt x="92272" y="1464"/>
                    <a:pt x="95257" y="696"/>
                  </a:cubicBezTo>
                  <a:cubicBezTo>
                    <a:pt x="96792" y="293"/>
                    <a:pt x="98293" y="97"/>
                    <a:pt x="99829" y="97"/>
                  </a:cubicBezTo>
                  <a:cubicBezTo>
                    <a:pt x="100217" y="97"/>
                    <a:pt x="100611" y="111"/>
                    <a:pt x="101004" y="135"/>
                  </a:cubicBezTo>
                  <a:cubicBezTo>
                    <a:pt x="102737" y="245"/>
                    <a:pt x="104487" y="601"/>
                    <a:pt x="106349" y="1224"/>
                  </a:cubicBezTo>
                  <a:cubicBezTo>
                    <a:pt x="109813" y="2375"/>
                    <a:pt x="113158" y="4290"/>
                    <a:pt x="116387" y="6146"/>
                  </a:cubicBezTo>
                  <a:cubicBezTo>
                    <a:pt x="119822" y="8114"/>
                    <a:pt x="123367" y="10152"/>
                    <a:pt x="127080" y="11286"/>
                  </a:cubicBezTo>
                  <a:cubicBezTo>
                    <a:pt x="129082" y="11899"/>
                    <a:pt x="130967" y="12207"/>
                    <a:pt x="132848" y="12231"/>
                  </a:cubicBezTo>
                  <a:lnTo>
                    <a:pt x="133073" y="12231"/>
                  </a:lnTo>
                  <a:cubicBezTo>
                    <a:pt x="133788" y="12231"/>
                    <a:pt x="134498" y="12192"/>
                    <a:pt x="135203" y="12105"/>
                  </a:cubicBezTo>
                  <a:lnTo>
                    <a:pt x="135203" y="12010"/>
                  </a:lnTo>
                  <a:cubicBezTo>
                    <a:pt x="134498" y="12096"/>
                    <a:pt x="133788" y="12134"/>
                    <a:pt x="133073" y="12134"/>
                  </a:cubicBezTo>
                  <a:lnTo>
                    <a:pt x="132848" y="12134"/>
                  </a:lnTo>
                  <a:cubicBezTo>
                    <a:pt x="130977" y="12110"/>
                    <a:pt x="129100" y="11804"/>
                    <a:pt x="127109" y="11195"/>
                  </a:cubicBezTo>
                  <a:cubicBezTo>
                    <a:pt x="123406" y="10062"/>
                    <a:pt x="119865" y="8033"/>
                    <a:pt x="116434" y="6065"/>
                  </a:cubicBezTo>
                  <a:cubicBezTo>
                    <a:pt x="113200" y="4208"/>
                    <a:pt x="109852" y="2284"/>
                    <a:pt x="106378" y="1133"/>
                  </a:cubicBezTo>
                  <a:cubicBezTo>
                    <a:pt x="104507" y="509"/>
                    <a:pt x="102751" y="154"/>
                    <a:pt x="101010" y="39"/>
                  </a:cubicBezTo>
                  <a:cubicBezTo>
                    <a:pt x="100616" y="15"/>
                    <a:pt x="100222" y="1"/>
                    <a:pt x="99829" y="1"/>
                  </a:cubicBezTo>
                  <a:close/>
                  <a:moveTo>
                    <a:pt x="83214" y="11621"/>
                  </a:moveTo>
                  <a:cubicBezTo>
                    <a:pt x="83138" y="11702"/>
                    <a:pt x="83060" y="11784"/>
                    <a:pt x="82983" y="11866"/>
                  </a:cubicBezTo>
                  <a:cubicBezTo>
                    <a:pt x="82921" y="12001"/>
                    <a:pt x="82854" y="12139"/>
                    <a:pt x="82792" y="12278"/>
                  </a:cubicBezTo>
                  <a:cubicBezTo>
                    <a:pt x="82859" y="12211"/>
                    <a:pt x="82926" y="12149"/>
                    <a:pt x="82994" y="12081"/>
                  </a:cubicBezTo>
                  <a:cubicBezTo>
                    <a:pt x="83065" y="11928"/>
                    <a:pt x="83142" y="11775"/>
                    <a:pt x="83214" y="11621"/>
                  </a:cubicBezTo>
                  <a:close/>
                  <a:moveTo>
                    <a:pt x="82883" y="12322"/>
                  </a:moveTo>
                  <a:lnTo>
                    <a:pt x="82883" y="12322"/>
                  </a:lnTo>
                  <a:cubicBezTo>
                    <a:pt x="82816" y="12384"/>
                    <a:pt x="82748" y="12451"/>
                    <a:pt x="82682" y="12519"/>
                  </a:cubicBezTo>
                  <a:cubicBezTo>
                    <a:pt x="82609" y="12672"/>
                    <a:pt x="82542" y="12830"/>
                    <a:pt x="82475" y="12984"/>
                  </a:cubicBezTo>
                  <a:cubicBezTo>
                    <a:pt x="82538" y="12931"/>
                    <a:pt x="82600" y="12873"/>
                    <a:pt x="82657" y="12820"/>
                  </a:cubicBezTo>
                  <a:cubicBezTo>
                    <a:pt x="82734" y="12652"/>
                    <a:pt x="82806" y="12484"/>
                    <a:pt x="82883" y="12322"/>
                  </a:cubicBezTo>
                  <a:close/>
                  <a:moveTo>
                    <a:pt x="82566" y="13031"/>
                  </a:moveTo>
                  <a:cubicBezTo>
                    <a:pt x="82504" y="13089"/>
                    <a:pt x="82447" y="13142"/>
                    <a:pt x="82384" y="13199"/>
                  </a:cubicBezTo>
                  <a:cubicBezTo>
                    <a:pt x="82312" y="13367"/>
                    <a:pt x="82241" y="13536"/>
                    <a:pt x="82173" y="13708"/>
                  </a:cubicBezTo>
                  <a:cubicBezTo>
                    <a:pt x="82226" y="13660"/>
                    <a:pt x="82283" y="13613"/>
                    <a:pt x="82341" y="13564"/>
                  </a:cubicBezTo>
                  <a:cubicBezTo>
                    <a:pt x="82418" y="13387"/>
                    <a:pt x="82489" y="13210"/>
                    <a:pt x="82566" y="13031"/>
                  </a:cubicBezTo>
                  <a:close/>
                  <a:moveTo>
                    <a:pt x="82264" y="13757"/>
                  </a:moveTo>
                  <a:cubicBezTo>
                    <a:pt x="82254" y="13766"/>
                    <a:pt x="82241" y="13775"/>
                    <a:pt x="82230" y="13785"/>
                  </a:cubicBezTo>
                  <a:cubicBezTo>
                    <a:pt x="82183" y="13823"/>
                    <a:pt x="82139" y="13861"/>
                    <a:pt x="82091" y="13901"/>
                  </a:cubicBezTo>
                  <a:cubicBezTo>
                    <a:pt x="82019" y="14078"/>
                    <a:pt x="81947" y="14260"/>
                    <a:pt x="81880" y="14442"/>
                  </a:cubicBezTo>
                  <a:cubicBezTo>
                    <a:pt x="81933" y="14399"/>
                    <a:pt x="81986" y="14355"/>
                    <a:pt x="82044" y="14313"/>
                  </a:cubicBezTo>
                  <a:cubicBezTo>
                    <a:pt x="82115" y="14125"/>
                    <a:pt x="82188" y="13939"/>
                    <a:pt x="82264" y="13757"/>
                  </a:cubicBezTo>
                  <a:close/>
                  <a:moveTo>
                    <a:pt x="81971" y="14490"/>
                  </a:moveTo>
                  <a:lnTo>
                    <a:pt x="81971" y="14490"/>
                  </a:lnTo>
                  <a:cubicBezTo>
                    <a:pt x="81918" y="14534"/>
                    <a:pt x="81866" y="14576"/>
                    <a:pt x="81813" y="14620"/>
                  </a:cubicBezTo>
                  <a:cubicBezTo>
                    <a:pt x="81741" y="14807"/>
                    <a:pt x="81669" y="14994"/>
                    <a:pt x="81601" y="15186"/>
                  </a:cubicBezTo>
                  <a:cubicBezTo>
                    <a:pt x="81650" y="15148"/>
                    <a:pt x="81703" y="15110"/>
                    <a:pt x="81756" y="15070"/>
                  </a:cubicBezTo>
                  <a:cubicBezTo>
                    <a:pt x="81827" y="14874"/>
                    <a:pt x="81900" y="14682"/>
                    <a:pt x="81971" y="14490"/>
                  </a:cubicBezTo>
                  <a:close/>
                  <a:moveTo>
                    <a:pt x="81694" y="15234"/>
                  </a:moveTo>
                  <a:cubicBezTo>
                    <a:pt x="81641" y="15272"/>
                    <a:pt x="81592" y="15311"/>
                    <a:pt x="81539" y="15349"/>
                  </a:cubicBezTo>
                  <a:cubicBezTo>
                    <a:pt x="81472" y="15541"/>
                    <a:pt x="81400" y="15737"/>
                    <a:pt x="81333" y="15939"/>
                  </a:cubicBezTo>
                  <a:cubicBezTo>
                    <a:pt x="81381" y="15901"/>
                    <a:pt x="81429" y="15867"/>
                    <a:pt x="81477" y="15834"/>
                  </a:cubicBezTo>
                  <a:cubicBezTo>
                    <a:pt x="81550" y="15632"/>
                    <a:pt x="81621" y="15435"/>
                    <a:pt x="81694" y="15234"/>
                  </a:cubicBezTo>
                  <a:close/>
                  <a:moveTo>
                    <a:pt x="81424" y="15987"/>
                  </a:moveTo>
                  <a:lnTo>
                    <a:pt x="81424" y="15987"/>
                  </a:lnTo>
                  <a:cubicBezTo>
                    <a:pt x="81377" y="16025"/>
                    <a:pt x="81329" y="16060"/>
                    <a:pt x="81280" y="16093"/>
                  </a:cubicBezTo>
                  <a:cubicBezTo>
                    <a:pt x="81213" y="16290"/>
                    <a:pt x="81147" y="16491"/>
                    <a:pt x="81079" y="16698"/>
                  </a:cubicBezTo>
                  <a:cubicBezTo>
                    <a:pt x="81122" y="16664"/>
                    <a:pt x="81170" y="16635"/>
                    <a:pt x="81218" y="16601"/>
                  </a:cubicBezTo>
                  <a:cubicBezTo>
                    <a:pt x="81285" y="16399"/>
                    <a:pt x="81357" y="16193"/>
                    <a:pt x="81424" y="15987"/>
                  </a:cubicBezTo>
                  <a:close/>
                  <a:moveTo>
                    <a:pt x="81170" y="16750"/>
                  </a:moveTo>
                  <a:lnTo>
                    <a:pt x="81170" y="16750"/>
                  </a:lnTo>
                  <a:cubicBezTo>
                    <a:pt x="81122" y="16784"/>
                    <a:pt x="81074" y="16813"/>
                    <a:pt x="81031" y="16846"/>
                  </a:cubicBezTo>
                  <a:cubicBezTo>
                    <a:pt x="80964" y="17052"/>
                    <a:pt x="80897" y="17258"/>
                    <a:pt x="80830" y="17470"/>
                  </a:cubicBezTo>
                  <a:cubicBezTo>
                    <a:pt x="80877" y="17441"/>
                    <a:pt x="80921" y="17413"/>
                    <a:pt x="80964" y="17384"/>
                  </a:cubicBezTo>
                  <a:cubicBezTo>
                    <a:pt x="81031" y="17172"/>
                    <a:pt x="81098" y="16961"/>
                    <a:pt x="81170" y="16750"/>
                  </a:cubicBezTo>
                  <a:close/>
                  <a:moveTo>
                    <a:pt x="80921" y="17528"/>
                  </a:moveTo>
                  <a:cubicBezTo>
                    <a:pt x="80877" y="17557"/>
                    <a:pt x="80835" y="17585"/>
                    <a:pt x="80786" y="17614"/>
                  </a:cubicBezTo>
                  <a:cubicBezTo>
                    <a:pt x="80724" y="17825"/>
                    <a:pt x="80657" y="18036"/>
                    <a:pt x="80594" y="18257"/>
                  </a:cubicBezTo>
                  <a:cubicBezTo>
                    <a:pt x="80638" y="18228"/>
                    <a:pt x="80680" y="18204"/>
                    <a:pt x="80724" y="18175"/>
                  </a:cubicBezTo>
                  <a:cubicBezTo>
                    <a:pt x="80791" y="17960"/>
                    <a:pt x="80853" y="17743"/>
                    <a:pt x="80921" y="17528"/>
                  </a:cubicBezTo>
                  <a:close/>
                  <a:moveTo>
                    <a:pt x="80686" y="18314"/>
                  </a:moveTo>
                  <a:lnTo>
                    <a:pt x="80686" y="18314"/>
                  </a:lnTo>
                  <a:cubicBezTo>
                    <a:pt x="80642" y="18338"/>
                    <a:pt x="80600" y="18363"/>
                    <a:pt x="80556" y="18391"/>
                  </a:cubicBezTo>
                  <a:cubicBezTo>
                    <a:pt x="80527" y="18487"/>
                    <a:pt x="80498" y="18583"/>
                    <a:pt x="80470" y="18679"/>
                  </a:cubicBezTo>
                  <a:cubicBezTo>
                    <a:pt x="80436" y="18804"/>
                    <a:pt x="80403" y="18923"/>
                    <a:pt x="80364" y="19048"/>
                  </a:cubicBezTo>
                  <a:cubicBezTo>
                    <a:pt x="80407" y="19025"/>
                    <a:pt x="80450" y="19001"/>
                    <a:pt x="80494" y="18976"/>
                  </a:cubicBezTo>
                  <a:cubicBezTo>
                    <a:pt x="80556" y="18755"/>
                    <a:pt x="80618" y="18535"/>
                    <a:pt x="80686" y="18314"/>
                  </a:cubicBezTo>
                  <a:close/>
                  <a:moveTo>
                    <a:pt x="80456" y="19111"/>
                  </a:moveTo>
                  <a:cubicBezTo>
                    <a:pt x="80412" y="19129"/>
                    <a:pt x="80369" y="19154"/>
                    <a:pt x="80330" y="19178"/>
                  </a:cubicBezTo>
                  <a:cubicBezTo>
                    <a:pt x="80268" y="19404"/>
                    <a:pt x="80206" y="19629"/>
                    <a:pt x="80144" y="19854"/>
                  </a:cubicBezTo>
                  <a:cubicBezTo>
                    <a:pt x="80186" y="19831"/>
                    <a:pt x="80230" y="19807"/>
                    <a:pt x="80268" y="19787"/>
                  </a:cubicBezTo>
                  <a:cubicBezTo>
                    <a:pt x="80330" y="19561"/>
                    <a:pt x="80392" y="19331"/>
                    <a:pt x="80456" y="19111"/>
                  </a:cubicBezTo>
                  <a:close/>
                  <a:moveTo>
                    <a:pt x="80235" y="19911"/>
                  </a:moveTo>
                  <a:lnTo>
                    <a:pt x="80235" y="19911"/>
                  </a:lnTo>
                  <a:cubicBezTo>
                    <a:pt x="80197" y="19936"/>
                    <a:pt x="80153" y="19955"/>
                    <a:pt x="80110" y="19979"/>
                  </a:cubicBezTo>
                  <a:cubicBezTo>
                    <a:pt x="78924" y="24470"/>
                    <a:pt x="78142" y="29234"/>
                    <a:pt x="77380" y="33859"/>
                  </a:cubicBezTo>
                  <a:cubicBezTo>
                    <a:pt x="76612" y="38561"/>
                    <a:pt x="75873" y="43052"/>
                    <a:pt x="74774" y="46761"/>
                  </a:cubicBezTo>
                  <a:cubicBezTo>
                    <a:pt x="74765" y="46804"/>
                    <a:pt x="74750" y="46852"/>
                    <a:pt x="74736" y="46900"/>
                  </a:cubicBezTo>
                  <a:cubicBezTo>
                    <a:pt x="74630" y="47250"/>
                    <a:pt x="74520" y="47595"/>
                    <a:pt x="74410" y="47936"/>
                  </a:cubicBezTo>
                  <a:cubicBezTo>
                    <a:pt x="74391" y="47989"/>
                    <a:pt x="74371" y="48047"/>
                    <a:pt x="74353" y="48104"/>
                  </a:cubicBezTo>
                  <a:cubicBezTo>
                    <a:pt x="74242" y="48416"/>
                    <a:pt x="74136" y="48723"/>
                    <a:pt x="74021" y="49021"/>
                  </a:cubicBezTo>
                  <a:cubicBezTo>
                    <a:pt x="73997" y="49079"/>
                    <a:pt x="73979" y="49141"/>
                    <a:pt x="73954" y="49203"/>
                  </a:cubicBezTo>
                  <a:cubicBezTo>
                    <a:pt x="73944" y="49217"/>
                    <a:pt x="73939" y="49232"/>
                    <a:pt x="73935" y="49245"/>
                  </a:cubicBezTo>
                  <a:cubicBezTo>
                    <a:pt x="73829" y="49510"/>
                    <a:pt x="73724" y="49774"/>
                    <a:pt x="73618" y="50023"/>
                  </a:cubicBezTo>
                  <a:cubicBezTo>
                    <a:pt x="73570" y="50138"/>
                    <a:pt x="73518" y="50248"/>
                    <a:pt x="73470" y="50359"/>
                  </a:cubicBezTo>
                  <a:cubicBezTo>
                    <a:pt x="73379" y="50556"/>
                    <a:pt x="73288" y="50753"/>
                    <a:pt x="73191" y="50939"/>
                  </a:cubicBezTo>
                  <a:cubicBezTo>
                    <a:pt x="73086" y="51160"/>
                    <a:pt x="72976" y="51371"/>
                    <a:pt x="72865" y="51573"/>
                  </a:cubicBezTo>
                  <a:cubicBezTo>
                    <a:pt x="72821" y="51654"/>
                    <a:pt x="72779" y="51732"/>
                    <a:pt x="72735" y="51808"/>
                  </a:cubicBezTo>
                  <a:cubicBezTo>
                    <a:pt x="72615" y="52072"/>
                    <a:pt x="72495" y="52331"/>
                    <a:pt x="72376" y="52580"/>
                  </a:cubicBezTo>
                  <a:cubicBezTo>
                    <a:pt x="72692" y="52095"/>
                    <a:pt x="72994" y="51563"/>
                    <a:pt x="73282" y="50983"/>
                  </a:cubicBezTo>
                  <a:cubicBezTo>
                    <a:pt x="73403" y="50738"/>
                    <a:pt x="73523" y="50479"/>
                    <a:pt x="73638" y="50215"/>
                  </a:cubicBezTo>
                  <a:cubicBezTo>
                    <a:pt x="73662" y="50167"/>
                    <a:pt x="73680" y="50115"/>
                    <a:pt x="73705" y="50062"/>
                  </a:cubicBezTo>
                  <a:cubicBezTo>
                    <a:pt x="73758" y="49942"/>
                    <a:pt x="73806" y="49821"/>
                    <a:pt x="73858" y="49697"/>
                  </a:cubicBezTo>
                  <a:cubicBezTo>
                    <a:pt x="73921" y="49548"/>
                    <a:pt x="73983" y="49395"/>
                    <a:pt x="74041" y="49236"/>
                  </a:cubicBezTo>
                  <a:cubicBezTo>
                    <a:pt x="74065" y="49179"/>
                    <a:pt x="74088" y="49117"/>
                    <a:pt x="74108" y="49059"/>
                  </a:cubicBezTo>
                  <a:cubicBezTo>
                    <a:pt x="74141" y="48977"/>
                    <a:pt x="74170" y="48900"/>
                    <a:pt x="74199" y="48819"/>
                  </a:cubicBezTo>
                  <a:cubicBezTo>
                    <a:pt x="74300" y="48545"/>
                    <a:pt x="74400" y="48262"/>
                    <a:pt x="74497" y="47979"/>
                  </a:cubicBezTo>
                  <a:cubicBezTo>
                    <a:pt x="74515" y="47917"/>
                    <a:pt x="74535" y="47859"/>
                    <a:pt x="74554" y="47802"/>
                  </a:cubicBezTo>
                  <a:cubicBezTo>
                    <a:pt x="74659" y="47476"/>
                    <a:pt x="74760" y="47144"/>
                    <a:pt x="74861" y="46809"/>
                  </a:cubicBezTo>
                  <a:cubicBezTo>
                    <a:pt x="74876" y="46761"/>
                    <a:pt x="74889" y="46712"/>
                    <a:pt x="74904" y="46665"/>
                  </a:cubicBezTo>
                  <a:cubicBezTo>
                    <a:pt x="75983" y="42976"/>
                    <a:pt x="76713" y="38527"/>
                    <a:pt x="77476" y="33879"/>
                  </a:cubicBezTo>
                  <a:cubicBezTo>
                    <a:pt x="78224" y="29311"/>
                    <a:pt x="79021" y="24465"/>
                    <a:pt x="80235" y="19911"/>
                  </a:cubicBezTo>
                  <a:close/>
                  <a:moveTo>
                    <a:pt x="72285" y="52542"/>
                  </a:moveTo>
                  <a:lnTo>
                    <a:pt x="72285" y="52542"/>
                  </a:lnTo>
                  <a:cubicBezTo>
                    <a:pt x="72208" y="52662"/>
                    <a:pt x="72126" y="52777"/>
                    <a:pt x="72044" y="52892"/>
                  </a:cubicBezTo>
                  <a:cubicBezTo>
                    <a:pt x="71997" y="53017"/>
                    <a:pt x="71944" y="53142"/>
                    <a:pt x="71891" y="53262"/>
                  </a:cubicBezTo>
                  <a:cubicBezTo>
                    <a:pt x="71911" y="53233"/>
                    <a:pt x="71935" y="53209"/>
                    <a:pt x="71953" y="53180"/>
                  </a:cubicBezTo>
                  <a:cubicBezTo>
                    <a:pt x="72068" y="52974"/>
                    <a:pt x="72179" y="52758"/>
                    <a:pt x="72285" y="52542"/>
                  </a:cubicBezTo>
                  <a:close/>
                  <a:moveTo>
                    <a:pt x="71800" y="53224"/>
                  </a:moveTo>
                  <a:lnTo>
                    <a:pt x="71800" y="53224"/>
                  </a:lnTo>
                  <a:cubicBezTo>
                    <a:pt x="71694" y="53362"/>
                    <a:pt x="71589" y="53497"/>
                    <a:pt x="71479" y="53627"/>
                  </a:cubicBezTo>
                  <a:cubicBezTo>
                    <a:pt x="71450" y="53698"/>
                    <a:pt x="71426" y="53765"/>
                    <a:pt x="71397" y="53838"/>
                  </a:cubicBezTo>
                  <a:cubicBezTo>
                    <a:pt x="71392" y="53847"/>
                    <a:pt x="71388" y="53862"/>
                    <a:pt x="71382" y="53876"/>
                  </a:cubicBezTo>
                  <a:cubicBezTo>
                    <a:pt x="71474" y="53775"/>
                    <a:pt x="71565" y="53669"/>
                    <a:pt x="71651" y="53564"/>
                  </a:cubicBezTo>
                  <a:cubicBezTo>
                    <a:pt x="71704" y="53454"/>
                    <a:pt x="71752" y="53339"/>
                    <a:pt x="71800" y="53224"/>
                  </a:cubicBezTo>
                  <a:close/>
                  <a:moveTo>
                    <a:pt x="71296" y="53833"/>
                  </a:moveTo>
                  <a:lnTo>
                    <a:pt x="71296" y="53833"/>
                  </a:lnTo>
                  <a:cubicBezTo>
                    <a:pt x="71171" y="53972"/>
                    <a:pt x="71047" y="54101"/>
                    <a:pt x="70917" y="54231"/>
                  </a:cubicBezTo>
                  <a:cubicBezTo>
                    <a:pt x="70898" y="54289"/>
                    <a:pt x="70879" y="54351"/>
                    <a:pt x="70855" y="54413"/>
                  </a:cubicBezTo>
                  <a:cubicBezTo>
                    <a:pt x="70921" y="54356"/>
                    <a:pt x="70985" y="54294"/>
                    <a:pt x="71047" y="54231"/>
                  </a:cubicBezTo>
                  <a:cubicBezTo>
                    <a:pt x="71100" y="54178"/>
                    <a:pt x="71152" y="54121"/>
                    <a:pt x="71205" y="54068"/>
                  </a:cubicBezTo>
                  <a:cubicBezTo>
                    <a:pt x="71238" y="53991"/>
                    <a:pt x="71267" y="53909"/>
                    <a:pt x="71296" y="53833"/>
                  </a:cubicBezTo>
                  <a:close/>
                  <a:moveTo>
                    <a:pt x="70768" y="54370"/>
                  </a:moveTo>
                  <a:lnTo>
                    <a:pt x="70768" y="54370"/>
                  </a:lnTo>
                  <a:cubicBezTo>
                    <a:pt x="70634" y="54500"/>
                    <a:pt x="70495" y="54619"/>
                    <a:pt x="70351" y="54735"/>
                  </a:cubicBezTo>
                  <a:cubicBezTo>
                    <a:pt x="70336" y="54788"/>
                    <a:pt x="70323" y="54836"/>
                    <a:pt x="70308" y="54883"/>
                  </a:cubicBezTo>
                  <a:cubicBezTo>
                    <a:pt x="70442" y="54778"/>
                    <a:pt x="70576" y="54668"/>
                    <a:pt x="70711" y="54548"/>
                  </a:cubicBezTo>
                  <a:cubicBezTo>
                    <a:pt x="70730" y="54491"/>
                    <a:pt x="70749" y="54433"/>
                    <a:pt x="70768" y="54370"/>
                  </a:cubicBezTo>
                  <a:close/>
                  <a:moveTo>
                    <a:pt x="70221" y="54841"/>
                  </a:moveTo>
                  <a:cubicBezTo>
                    <a:pt x="70073" y="54951"/>
                    <a:pt x="69924" y="55060"/>
                    <a:pt x="69770" y="55162"/>
                  </a:cubicBezTo>
                  <a:cubicBezTo>
                    <a:pt x="69761" y="55204"/>
                    <a:pt x="69752" y="55248"/>
                    <a:pt x="69737" y="55291"/>
                  </a:cubicBezTo>
                  <a:cubicBezTo>
                    <a:pt x="69885" y="55195"/>
                    <a:pt x="70035" y="55095"/>
                    <a:pt x="70179" y="54984"/>
                  </a:cubicBezTo>
                  <a:cubicBezTo>
                    <a:pt x="70193" y="54936"/>
                    <a:pt x="70207" y="54888"/>
                    <a:pt x="70221" y="54841"/>
                  </a:cubicBezTo>
                  <a:close/>
                  <a:moveTo>
                    <a:pt x="69650" y="55239"/>
                  </a:moveTo>
                  <a:lnTo>
                    <a:pt x="69650" y="55239"/>
                  </a:lnTo>
                  <a:cubicBezTo>
                    <a:pt x="69497" y="55335"/>
                    <a:pt x="69338" y="55430"/>
                    <a:pt x="69176" y="55512"/>
                  </a:cubicBezTo>
                  <a:cubicBezTo>
                    <a:pt x="69165" y="55550"/>
                    <a:pt x="69156" y="55589"/>
                    <a:pt x="69147" y="55632"/>
                  </a:cubicBezTo>
                  <a:cubicBezTo>
                    <a:pt x="69305" y="55550"/>
                    <a:pt x="69464" y="55459"/>
                    <a:pt x="69617" y="55363"/>
                  </a:cubicBezTo>
                  <a:cubicBezTo>
                    <a:pt x="69632" y="55325"/>
                    <a:pt x="69641" y="55282"/>
                    <a:pt x="69650" y="55239"/>
                  </a:cubicBezTo>
                  <a:close/>
                  <a:moveTo>
                    <a:pt x="69061" y="55569"/>
                  </a:moveTo>
                  <a:lnTo>
                    <a:pt x="69061" y="55569"/>
                  </a:lnTo>
                  <a:cubicBezTo>
                    <a:pt x="68897" y="55651"/>
                    <a:pt x="68729" y="55728"/>
                    <a:pt x="68561" y="55795"/>
                  </a:cubicBezTo>
                  <a:cubicBezTo>
                    <a:pt x="68552" y="55833"/>
                    <a:pt x="68542" y="55872"/>
                    <a:pt x="68538" y="55906"/>
                  </a:cubicBezTo>
                  <a:cubicBezTo>
                    <a:pt x="68686" y="55848"/>
                    <a:pt x="68835" y="55780"/>
                    <a:pt x="68979" y="55713"/>
                  </a:cubicBezTo>
                  <a:cubicBezTo>
                    <a:pt x="68998" y="55704"/>
                    <a:pt x="69017" y="55694"/>
                    <a:pt x="69036" y="55685"/>
                  </a:cubicBezTo>
                  <a:cubicBezTo>
                    <a:pt x="69046" y="55647"/>
                    <a:pt x="69056" y="55607"/>
                    <a:pt x="69061" y="55569"/>
                  </a:cubicBezTo>
                  <a:close/>
                  <a:moveTo>
                    <a:pt x="68451" y="55838"/>
                  </a:moveTo>
                  <a:lnTo>
                    <a:pt x="68451" y="55838"/>
                  </a:lnTo>
                  <a:cubicBezTo>
                    <a:pt x="68279" y="55906"/>
                    <a:pt x="68106" y="55963"/>
                    <a:pt x="67923" y="56016"/>
                  </a:cubicBezTo>
                  <a:cubicBezTo>
                    <a:pt x="67918" y="56050"/>
                    <a:pt x="67914" y="56083"/>
                    <a:pt x="67905" y="56116"/>
                  </a:cubicBezTo>
                  <a:cubicBezTo>
                    <a:pt x="68082" y="56068"/>
                    <a:pt x="68259" y="56010"/>
                    <a:pt x="68427" y="55948"/>
                  </a:cubicBezTo>
                  <a:cubicBezTo>
                    <a:pt x="68437" y="55910"/>
                    <a:pt x="68446" y="55877"/>
                    <a:pt x="68451" y="55838"/>
                  </a:cubicBezTo>
                  <a:close/>
                  <a:moveTo>
                    <a:pt x="63049" y="56045"/>
                  </a:moveTo>
                  <a:cubicBezTo>
                    <a:pt x="63044" y="56078"/>
                    <a:pt x="63039" y="56107"/>
                    <a:pt x="63034" y="56141"/>
                  </a:cubicBezTo>
                  <a:cubicBezTo>
                    <a:pt x="63250" y="56189"/>
                    <a:pt x="63461" y="56227"/>
                    <a:pt x="63667" y="56260"/>
                  </a:cubicBezTo>
                  <a:cubicBezTo>
                    <a:pt x="63673" y="56232"/>
                    <a:pt x="63677" y="56198"/>
                    <a:pt x="63682" y="56169"/>
                  </a:cubicBezTo>
                  <a:cubicBezTo>
                    <a:pt x="63471" y="56131"/>
                    <a:pt x="63259" y="56092"/>
                    <a:pt x="63049" y="56045"/>
                  </a:cubicBezTo>
                  <a:close/>
                  <a:moveTo>
                    <a:pt x="67823" y="56045"/>
                  </a:moveTo>
                  <a:lnTo>
                    <a:pt x="67823" y="56045"/>
                  </a:lnTo>
                  <a:cubicBezTo>
                    <a:pt x="67640" y="56092"/>
                    <a:pt x="67458" y="56136"/>
                    <a:pt x="67276" y="56174"/>
                  </a:cubicBezTo>
                  <a:cubicBezTo>
                    <a:pt x="67265" y="56207"/>
                    <a:pt x="67261" y="56241"/>
                    <a:pt x="67256" y="56275"/>
                  </a:cubicBezTo>
                  <a:cubicBezTo>
                    <a:pt x="67438" y="56236"/>
                    <a:pt x="67621" y="56198"/>
                    <a:pt x="67803" y="56145"/>
                  </a:cubicBezTo>
                  <a:cubicBezTo>
                    <a:pt x="67808" y="56112"/>
                    <a:pt x="67818" y="56078"/>
                    <a:pt x="67823" y="56045"/>
                  </a:cubicBezTo>
                  <a:close/>
                  <a:moveTo>
                    <a:pt x="63778" y="56183"/>
                  </a:moveTo>
                  <a:cubicBezTo>
                    <a:pt x="63773" y="56212"/>
                    <a:pt x="63768" y="56247"/>
                    <a:pt x="63764" y="56280"/>
                  </a:cubicBezTo>
                  <a:cubicBezTo>
                    <a:pt x="63932" y="56304"/>
                    <a:pt x="64099" y="56327"/>
                    <a:pt x="64262" y="56347"/>
                  </a:cubicBezTo>
                  <a:cubicBezTo>
                    <a:pt x="64267" y="56313"/>
                    <a:pt x="64272" y="56285"/>
                    <a:pt x="64277" y="56251"/>
                  </a:cubicBezTo>
                  <a:cubicBezTo>
                    <a:pt x="64109" y="56232"/>
                    <a:pt x="63946" y="56207"/>
                    <a:pt x="63778" y="56183"/>
                  </a:cubicBezTo>
                  <a:close/>
                  <a:moveTo>
                    <a:pt x="67174" y="56194"/>
                  </a:moveTo>
                  <a:cubicBezTo>
                    <a:pt x="66988" y="56227"/>
                    <a:pt x="66796" y="56251"/>
                    <a:pt x="66603" y="56270"/>
                  </a:cubicBezTo>
                  <a:cubicBezTo>
                    <a:pt x="66599" y="56304"/>
                    <a:pt x="66594" y="56337"/>
                    <a:pt x="66590" y="56371"/>
                  </a:cubicBezTo>
                  <a:cubicBezTo>
                    <a:pt x="66782" y="56351"/>
                    <a:pt x="66968" y="56323"/>
                    <a:pt x="67156" y="56289"/>
                  </a:cubicBezTo>
                  <a:cubicBezTo>
                    <a:pt x="67161" y="56260"/>
                    <a:pt x="67165" y="56227"/>
                    <a:pt x="67174" y="56194"/>
                  </a:cubicBezTo>
                  <a:close/>
                  <a:moveTo>
                    <a:pt x="64373" y="56260"/>
                  </a:moveTo>
                  <a:cubicBezTo>
                    <a:pt x="64368" y="56294"/>
                    <a:pt x="64364" y="56323"/>
                    <a:pt x="64358" y="56356"/>
                  </a:cubicBezTo>
                  <a:cubicBezTo>
                    <a:pt x="64550" y="56375"/>
                    <a:pt x="64738" y="56390"/>
                    <a:pt x="64920" y="56404"/>
                  </a:cubicBezTo>
                  <a:cubicBezTo>
                    <a:pt x="64924" y="56371"/>
                    <a:pt x="64929" y="56337"/>
                    <a:pt x="64934" y="56309"/>
                  </a:cubicBezTo>
                  <a:cubicBezTo>
                    <a:pt x="64747" y="56294"/>
                    <a:pt x="64559" y="56280"/>
                    <a:pt x="64373" y="56260"/>
                  </a:cubicBezTo>
                  <a:close/>
                  <a:moveTo>
                    <a:pt x="66508" y="56280"/>
                  </a:moveTo>
                  <a:cubicBezTo>
                    <a:pt x="66484" y="56285"/>
                    <a:pt x="66459" y="56285"/>
                    <a:pt x="66436" y="56289"/>
                  </a:cubicBezTo>
                  <a:cubicBezTo>
                    <a:pt x="66264" y="56304"/>
                    <a:pt x="66085" y="56313"/>
                    <a:pt x="65908" y="56318"/>
                  </a:cubicBezTo>
                  <a:cubicBezTo>
                    <a:pt x="65903" y="56351"/>
                    <a:pt x="65899" y="56380"/>
                    <a:pt x="65894" y="56413"/>
                  </a:cubicBezTo>
                  <a:cubicBezTo>
                    <a:pt x="66081" y="56409"/>
                    <a:pt x="66264" y="56400"/>
                    <a:pt x="66446" y="56385"/>
                  </a:cubicBezTo>
                  <a:cubicBezTo>
                    <a:pt x="66459" y="56380"/>
                    <a:pt x="66474" y="56380"/>
                    <a:pt x="66488" y="56380"/>
                  </a:cubicBezTo>
                  <a:cubicBezTo>
                    <a:pt x="66494" y="56347"/>
                    <a:pt x="66499" y="56313"/>
                    <a:pt x="66508" y="56280"/>
                  </a:cubicBezTo>
                  <a:close/>
                  <a:moveTo>
                    <a:pt x="65030" y="56313"/>
                  </a:moveTo>
                  <a:cubicBezTo>
                    <a:pt x="65026" y="56342"/>
                    <a:pt x="65020" y="56375"/>
                    <a:pt x="65015" y="56409"/>
                  </a:cubicBezTo>
                  <a:cubicBezTo>
                    <a:pt x="65193" y="56413"/>
                    <a:pt x="65371" y="56419"/>
                    <a:pt x="65549" y="56419"/>
                  </a:cubicBezTo>
                  <a:lnTo>
                    <a:pt x="65797" y="56419"/>
                  </a:lnTo>
                  <a:cubicBezTo>
                    <a:pt x="65803" y="56385"/>
                    <a:pt x="65808" y="56351"/>
                    <a:pt x="65812" y="56323"/>
                  </a:cubicBezTo>
                  <a:lnTo>
                    <a:pt x="65549" y="56323"/>
                  </a:lnTo>
                  <a:cubicBezTo>
                    <a:pt x="65376" y="56323"/>
                    <a:pt x="65203" y="56318"/>
                    <a:pt x="65030" y="56313"/>
                  </a:cubicBezTo>
                  <a:close/>
                  <a:moveTo>
                    <a:pt x="28188" y="35956"/>
                  </a:moveTo>
                  <a:cubicBezTo>
                    <a:pt x="27200" y="35961"/>
                    <a:pt x="26210" y="36081"/>
                    <a:pt x="25251" y="36311"/>
                  </a:cubicBezTo>
                  <a:cubicBezTo>
                    <a:pt x="22689" y="36930"/>
                    <a:pt x="20319" y="38153"/>
                    <a:pt x="17997" y="40058"/>
                  </a:cubicBezTo>
                  <a:cubicBezTo>
                    <a:pt x="16068" y="41646"/>
                    <a:pt x="14206" y="43656"/>
                    <a:pt x="12148" y="46396"/>
                  </a:cubicBezTo>
                  <a:cubicBezTo>
                    <a:pt x="11491" y="47270"/>
                    <a:pt x="10838" y="48162"/>
                    <a:pt x="10209" y="49026"/>
                  </a:cubicBezTo>
                  <a:cubicBezTo>
                    <a:pt x="6976" y="53448"/>
                    <a:pt x="3891" y="57671"/>
                    <a:pt x="0" y="59734"/>
                  </a:cubicBezTo>
                  <a:lnTo>
                    <a:pt x="202" y="59734"/>
                  </a:lnTo>
                  <a:cubicBezTo>
                    <a:pt x="4040" y="57633"/>
                    <a:pt x="7091" y="53454"/>
                    <a:pt x="10287" y="49083"/>
                  </a:cubicBezTo>
                  <a:cubicBezTo>
                    <a:pt x="10915" y="48220"/>
                    <a:pt x="11568" y="47327"/>
                    <a:pt x="12224" y="46453"/>
                  </a:cubicBezTo>
                  <a:cubicBezTo>
                    <a:pt x="14844" y="42965"/>
                    <a:pt x="18409" y="38882"/>
                    <a:pt x="23336" y="37002"/>
                  </a:cubicBezTo>
                  <a:cubicBezTo>
                    <a:pt x="23960" y="36767"/>
                    <a:pt x="24603" y="36565"/>
                    <a:pt x="25271" y="36402"/>
                  </a:cubicBezTo>
                  <a:cubicBezTo>
                    <a:pt x="26263" y="36167"/>
                    <a:pt x="27242" y="36056"/>
                    <a:pt x="28221" y="36056"/>
                  </a:cubicBezTo>
                  <a:cubicBezTo>
                    <a:pt x="28224" y="36056"/>
                    <a:pt x="28227" y="36056"/>
                    <a:pt x="28230" y="36056"/>
                  </a:cubicBezTo>
                  <a:cubicBezTo>
                    <a:pt x="34987" y="36056"/>
                    <a:pt x="41428" y="41384"/>
                    <a:pt x="47681" y="46559"/>
                  </a:cubicBezTo>
                  <a:cubicBezTo>
                    <a:pt x="50770" y="49112"/>
                    <a:pt x="53966" y="51756"/>
                    <a:pt x="57085" y="53621"/>
                  </a:cubicBezTo>
                  <a:cubicBezTo>
                    <a:pt x="58759" y="54629"/>
                    <a:pt x="60290" y="55339"/>
                    <a:pt x="61758" y="55800"/>
                  </a:cubicBezTo>
                  <a:cubicBezTo>
                    <a:pt x="62161" y="55924"/>
                    <a:pt x="62555" y="56035"/>
                    <a:pt x="62943" y="56121"/>
                  </a:cubicBezTo>
                  <a:cubicBezTo>
                    <a:pt x="62943" y="56088"/>
                    <a:pt x="62947" y="56054"/>
                    <a:pt x="62953" y="56025"/>
                  </a:cubicBezTo>
                  <a:cubicBezTo>
                    <a:pt x="62569" y="55939"/>
                    <a:pt x="62180" y="55833"/>
                    <a:pt x="61787" y="55709"/>
                  </a:cubicBezTo>
                  <a:cubicBezTo>
                    <a:pt x="60323" y="55248"/>
                    <a:pt x="58802" y="54542"/>
                    <a:pt x="57132" y="53541"/>
                  </a:cubicBezTo>
                  <a:cubicBezTo>
                    <a:pt x="54023" y="51679"/>
                    <a:pt x="50828" y="49039"/>
                    <a:pt x="47743" y="46482"/>
                  </a:cubicBezTo>
                  <a:cubicBezTo>
                    <a:pt x="44178" y="43536"/>
                    <a:pt x="40493" y="40490"/>
                    <a:pt x="36761" y="38450"/>
                  </a:cubicBezTo>
                  <a:cubicBezTo>
                    <a:pt x="34746" y="37352"/>
                    <a:pt x="32889" y="36637"/>
                    <a:pt x="31086" y="36262"/>
                  </a:cubicBezTo>
                  <a:cubicBezTo>
                    <a:pt x="30121" y="36061"/>
                    <a:pt x="29157" y="35956"/>
                    <a:pt x="28226" y="359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a:off x="2605200" y="3934850"/>
              <a:ext cx="647500" cy="40225"/>
            </a:xfrm>
            <a:custGeom>
              <a:avLst/>
              <a:gdLst/>
              <a:ahLst/>
              <a:cxnLst/>
              <a:rect l="l" t="t" r="r" b="b"/>
              <a:pathLst>
                <a:path w="25900" h="1609" extrusionOk="0">
                  <a:moveTo>
                    <a:pt x="12000" y="1"/>
                  </a:moveTo>
                  <a:cubicBezTo>
                    <a:pt x="11247" y="1"/>
                    <a:pt x="10493" y="20"/>
                    <a:pt x="9735" y="63"/>
                  </a:cubicBezTo>
                  <a:cubicBezTo>
                    <a:pt x="6641" y="240"/>
                    <a:pt x="3949" y="615"/>
                    <a:pt x="1517" y="1205"/>
                  </a:cubicBezTo>
                  <a:cubicBezTo>
                    <a:pt x="1003" y="1330"/>
                    <a:pt x="499" y="1464"/>
                    <a:pt x="0" y="1608"/>
                  </a:cubicBezTo>
                  <a:lnTo>
                    <a:pt x="351" y="1608"/>
                  </a:lnTo>
                  <a:cubicBezTo>
                    <a:pt x="740" y="1498"/>
                    <a:pt x="1137" y="1397"/>
                    <a:pt x="1540" y="1301"/>
                  </a:cubicBezTo>
                  <a:cubicBezTo>
                    <a:pt x="3969" y="711"/>
                    <a:pt x="6650" y="337"/>
                    <a:pt x="9740" y="159"/>
                  </a:cubicBezTo>
                  <a:cubicBezTo>
                    <a:pt x="10493" y="116"/>
                    <a:pt x="11247" y="96"/>
                    <a:pt x="12000" y="96"/>
                  </a:cubicBezTo>
                  <a:cubicBezTo>
                    <a:pt x="16644" y="96"/>
                    <a:pt x="21207" y="865"/>
                    <a:pt x="25357" y="1608"/>
                  </a:cubicBezTo>
                  <a:lnTo>
                    <a:pt x="25900" y="1608"/>
                  </a:lnTo>
                  <a:cubicBezTo>
                    <a:pt x="21605" y="836"/>
                    <a:pt x="16846" y="1"/>
                    <a:pt x="120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3"/>
            <p:cNvSpPr/>
            <p:nvPr/>
          </p:nvSpPr>
          <p:spPr>
            <a:xfrm>
              <a:off x="3698625" y="2508225"/>
              <a:ext cx="3356725" cy="1466850"/>
            </a:xfrm>
            <a:custGeom>
              <a:avLst/>
              <a:gdLst/>
              <a:ahLst/>
              <a:cxnLst/>
              <a:rect l="l" t="t" r="r" b="b"/>
              <a:pathLst>
                <a:path w="134269" h="58674" extrusionOk="0">
                  <a:moveTo>
                    <a:pt x="82918" y="9135"/>
                  </a:moveTo>
                  <a:cubicBezTo>
                    <a:pt x="82915" y="9137"/>
                    <a:pt x="82914" y="9138"/>
                    <a:pt x="82913" y="9139"/>
                  </a:cubicBezTo>
                  <a:lnTo>
                    <a:pt x="82913" y="9139"/>
                  </a:lnTo>
                  <a:cubicBezTo>
                    <a:pt x="82914" y="9138"/>
                    <a:pt x="82916" y="9137"/>
                    <a:pt x="82918" y="9135"/>
                  </a:cubicBezTo>
                  <a:close/>
                  <a:moveTo>
                    <a:pt x="82913" y="9139"/>
                  </a:moveTo>
                  <a:cubicBezTo>
                    <a:pt x="82910" y="9142"/>
                    <a:pt x="82907" y="9146"/>
                    <a:pt x="82907" y="9149"/>
                  </a:cubicBezTo>
                  <a:lnTo>
                    <a:pt x="82907" y="9149"/>
                  </a:lnTo>
                  <a:cubicBezTo>
                    <a:pt x="82907" y="9149"/>
                    <a:pt x="82907" y="9144"/>
                    <a:pt x="82912" y="9144"/>
                  </a:cubicBezTo>
                  <a:cubicBezTo>
                    <a:pt x="82912" y="9142"/>
                    <a:pt x="82912" y="9141"/>
                    <a:pt x="82913" y="9139"/>
                  </a:cubicBezTo>
                  <a:close/>
                  <a:moveTo>
                    <a:pt x="82528" y="9769"/>
                  </a:moveTo>
                  <a:lnTo>
                    <a:pt x="82528" y="9769"/>
                  </a:lnTo>
                  <a:cubicBezTo>
                    <a:pt x="82380" y="9955"/>
                    <a:pt x="82236" y="10143"/>
                    <a:pt x="82097" y="10335"/>
                  </a:cubicBezTo>
                  <a:cubicBezTo>
                    <a:pt x="82198" y="10214"/>
                    <a:pt x="82298" y="10099"/>
                    <a:pt x="82399" y="9984"/>
                  </a:cubicBezTo>
                  <a:lnTo>
                    <a:pt x="82528" y="9769"/>
                  </a:lnTo>
                  <a:close/>
                  <a:moveTo>
                    <a:pt x="82154" y="10416"/>
                  </a:moveTo>
                  <a:lnTo>
                    <a:pt x="82154" y="10416"/>
                  </a:lnTo>
                  <a:cubicBezTo>
                    <a:pt x="82039" y="10555"/>
                    <a:pt x="81924" y="10694"/>
                    <a:pt x="81809" y="10834"/>
                  </a:cubicBezTo>
                  <a:cubicBezTo>
                    <a:pt x="81775" y="10900"/>
                    <a:pt x="81737" y="10973"/>
                    <a:pt x="81698" y="11040"/>
                  </a:cubicBezTo>
                  <a:cubicBezTo>
                    <a:pt x="81789" y="10940"/>
                    <a:pt x="81881" y="10843"/>
                    <a:pt x="81972" y="10743"/>
                  </a:cubicBezTo>
                  <a:cubicBezTo>
                    <a:pt x="82034" y="10637"/>
                    <a:pt x="82092" y="10526"/>
                    <a:pt x="82154" y="10416"/>
                  </a:cubicBezTo>
                  <a:close/>
                  <a:moveTo>
                    <a:pt x="81795" y="11084"/>
                  </a:moveTo>
                  <a:lnTo>
                    <a:pt x="81795" y="11084"/>
                  </a:lnTo>
                  <a:cubicBezTo>
                    <a:pt x="81703" y="11184"/>
                    <a:pt x="81612" y="11285"/>
                    <a:pt x="81521" y="11390"/>
                  </a:cubicBezTo>
                  <a:cubicBezTo>
                    <a:pt x="81463" y="11496"/>
                    <a:pt x="81410" y="11606"/>
                    <a:pt x="81353" y="11717"/>
                  </a:cubicBezTo>
                  <a:cubicBezTo>
                    <a:pt x="81430" y="11640"/>
                    <a:pt x="81512" y="11558"/>
                    <a:pt x="81588" y="11481"/>
                  </a:cubicBezTo>
                  <a:cubicBezTo>
                    <a:pt x="81656" y="11347"/>
                    <a:pt x="81722" y="11213"/>
                    <a:pt x="81795" y="11084"/>
                  </a:cubicBezTo>
                  <a:close/>
                  <a:moveTo>
                    <a:pt x="98481" y="0"/>
                  </a:moveTo>
                  <a:cubicBezTo>
                    <a:pt x="96955" y="0"/>
                    <a:pt x="95458" y="187"/>
                    <a:pt x="93937" y="566"/>
                  </a:cubicBezTo>
                  <a:cubicBezTo>
                    <a:pt x="92283" y="979"/>
                    <a:pt x="90699" y="1646"/>
                    <a:pt x="89240" y="2563"/>
                  </a:cubicBezTo>
                  <a:cubicBezTo>
                    <a:pt x="88175" y="3225"/>
                    <a:pt x="87144" y="4040"/>
                    <a:pt x="86160" y="4985"/>
                  </a:cubicBezTo>
                  <a:cubicBezTo>
                    <a:pt x="86103" y="5043"/>
                    <a:pt x="86040" y="5100"/>
                    <a:pt x="85983" y="5158"/>
                  </a:cubicBezTo>
                  <a:cubicBezTo>
                    <a:pt x="85883" y="5258"/>
                    <a:pt x="85781" y="5359"/>
                    <a:pt x="85681" y="5464"/>
                  </a:cubicBezTo>
                  <a:cubicBezTo>
                    <a:pt x="85609" y="5532"/>
                    <a:pt x="85542" y="5604"/>
                    <a:pt x="85474" y="5676"/>
                  </a:cubicBezTo>
                  <a:cubicBezTo>
                    <a:pt x="85388" y="5763"/>
                    <a:pt x="85307" y="5853"/>
                    <a:pt x="85225" y="5940"/>
                  </a:cubicBezTo>
                  <a:cubicBezTo>
                    <a:pt x="85143" y="6031"/>
                    <a:pt x="85062" y="6122"/>
                    <a:pt x="84980" y="6213"/>
                  </a:cubicBezTo>
                  <a:cubicBezTo>
                    <a:pt x="84933" y="6266"/>
                    <a:pt x="84889" y="6319"/>
                    <a:pt x="84841" y="6372"/>
                  </a:cubicBezTo>
                  <a:cubicBezTo>
                    <a:pt x="84736" y="6491"/>
                    <a:pt x="84634" y="6616"/>
                    <a:pt x="84530" y="6737"/>
                  </a:cubicBezTo>
                  <a:cubicBezTo>
                    <a:pt x="84530" y="6741"/>
                    <a:pt x="84530" y="6741"/>
                    <a:pt x="84524" y="6746"/>
                  </a:cubicBezTo>
                  <a:cubicBezTo>
                    <a:pt x="84519" y="6750"/>
                    <a:pt x="84515" y="6760"/>
                    <a:pt x="84510" y="6765"/>
                  </a:cubicBezTo>
                  <a:cubicBezTo>
                    <a:pt x="84213" y="7125"/>
                    <a:pt x="83925" y="7494"/>
                    <a:pt x="83646" y="7882"/>
                  </a:cubicBezTo>
                  <a:cubicBezTo>
                    <a:pt x="83363" y="8276"/>
                    <a:pt x="83090" y="8679"/>
                    <a:pt x="82821" y="9102"/>
                  </a:cubicBezTo>
                  <a:cubicBezTo>
                    <a:pt x="83109" y="8708"/>
                    <a:pt x="83401" y="8329"/>
                    <a:pt x="83704" y="7964"/>
                  </a:cubicBezTo>
                  <a:cubicBezTo>
                    <a:pt x="83718" y="7950"/>
                    <a:pt x="83728" y="7935"/>
                    <a:pt x="83737" y="7922"/>
                  </a:cubicBezTo>
                  <a:cubicBezTo>
                    <a:pt x="83877" y="7729"/>
                    <a:pt x="84016" y="7537"/>
                    <a:pt x="84160" y="7350"/>
                  </a:cubicBezTo>
                  <a:cubicBezTo>
                    <a:pt x="84207" y="7293"/>
                    <a:pt x="84256" y="7235"/>
                    <a:pt x="84299" y="7173"/>
                  </a:cubicBezTo>
                  <a:cubicBezTo>
                    <a:pt x="84404" y="7043"/>
                    <a:pt x="84510" y="6914"/>
                    <a:pt x="84616" y="6788"/>
                  </a:cubicBezTo>
                  <a:cubicBezTo>
                    <a:pt x="84683" y="6708"/>
                    <a:pt x="84750" y="6626"/>
                    <a:pt x="84818" y="6544"/>
                  </a:cubicBezTo>
                  <a:cubicBezTo>
                    <a:pt x="84898" y="6449"/>
                    <a:pt x="84980" y="6357"/>
                    <a:pt x="85066" y="6261"/>
                  </a:cubicBezTo>
                  <a:cubicBezTo>
                    <a:pt x="85143" y="6175"/>
                    <a:pt x="85221" y="6088"/>
                    <a:pt x="85297" y="6007"/>
                  </a:cubicBezTo>
                  <a:cubicBezTo>
                    <a:pt x="85316" y="5988"/>
                    <a:pt x="85330" y="5969"/>
                    <a:pt x="85350" y="5949"/>
                  </a:cubicBezTo>
                  <a:cubicBezTo>
                    <a:pt x="85416" y="5873"/>
                    <a:pt x="85489" y="5801"/>
                    <a:pt x="85556" y="5729"/>
                  </a:cubicBezTo>
                  <a:cubicBezTo>
                    <a:pt x="85666" y="5614"/>
                    <a:pt x="85777" y="5499"/>
                    <a:pt x="85887" y="5388"/>
                  </a:cubicBezTo>
                  <a:cubicBezTo>
                    <a:pt x="85945" y="5326"/>
                    <a:pt x="86007" y="5269"/>
                    <a:pt x="86065" y="5211"/>
                  </a:cubicBezTo>
                  <a:cubicBezTo>
                    <a:pt x="88425" y="2884"/>
                    <a:pt x="91016" y="1391"/>
                    <a:pt x="93961" y="657"/>
                  </a:cubicBezTo>
                  <a:cubicBezTo>
                    <a:pt x="95473" y="283"/>
                    <a:pt x="96960" y="96"/>
                    <a:pt x="98481" y="96"/>
                  </a:cubicBezTo>
                  <a:cubicBezTo>
                    <a:pt x="98913" y="96"/>
                    <a:pt x="99345" y="110"/>
                    <a:pt x="99781" y="139"/>
                  </a:cubicBezTo>
                  <a:cubicBezTo>
                    <a:pt x="101543" y="260"/>
                    <a:pt x="103322" y="619"/>
                    <a:pt x="105228" y="1243"/>
                  </a:cubicBezTo>
                  <a:cubicBezTo>
                    <a:pt x="108763" y="2394"/>
                    <a:pt x="112194" y="4299"/>
                    <a:pt x="115509" y="6141"/>
                  </a:cubicBezTo>
                  <a:cubicBezTo>
                    <a:pt x="119021" y="8094"/>
                    <a:pt x="122658" y="10109"/>
                    <a:pt x="126433" y="11246"/>
                  </a:cubicBezTo>
                  <a:cubicBezTo>
                    <a:pt x="128468" y="11855"/>
                    <a:pt x="130377" y="12167"/>
                    <a:pt x="132277" y="12200"/>
                  </a:cubicBezTo>
                  <a:cubicBezTo>
                    <a:pt x="132388" y="12206"/>
                    <a:pt x="132498" y="12206"/>
                    <a:pt x="132609" y="12206"/>
                  </a:cubicBezTo>
                  <a:cubicBezTo>
                    <a:pt x="133170" y="12206"/>
                    <a:pt x="133721" y="12182"/>
                    <a:pt x="134268" y="12134"/>
                  </a:cubicBezTo>
                  <a:lnTo>
                    <a:pt x="134268" y="12038"/>
                  </a:lnTo>
                  <a:cubicBezTo>
                    <a:pt x="133721" y="12085"/>
                    <a:pt x="133165" y="12110"/>
                    <a:pt x="132609" y="12110"/>
                  </a:cubicBezTo>
                  <a:cubicBezTo>
                    <a:pt x="132498" y="12110"/>
                    <a:pt x="132388" y="12110"/>
                    <a:pt x="132277" y="12105"/>
                  </a:cubicBezTo>
                  <a:cubicBezTo>
                    <a:pt x="130388" y="12072"/>
                    <a:pt x="128488" y="11759"/>
                    <a:pt x="126458" y="11155"/>
                  </a:cubicBezTo>
                  <a:cubicBezTo>
                    <a:pt x="122691" y="10023"/>
                    <a:pt x="119064" y="8008"/>
                    <a:pt x="115556" y="6055"/>
                  </a:cubicBezTo>
                  <a:cubicBezTo>
                    <a:pt x="112237" y="4213"/>
                    <a:pt x="108802" y="2308"/>
                    <a:pt x="105256" y="1152"/>
                  </a:cubicBezTo>
                  <a:cubicBezTo>
                    <a:pt x="103346" y="528"/>
                    <a:pt x="101557" y="167"/>
                    <a:pt x="99787" y="48"/>
                  </a:cubicBezTo>
                  <a:cubicBezTo>
                    <a:pt x="99349" y="14"/>
                    <a:pt x="98913" y="0"/>
                    <a:pt x="98481" y="0"/>
                  </a:cubicBezTo>
                  <a:close/>
                  <a:moveTo>
                    <a:pt x="81449" y="11759"/>
                  </a:moveTo>
                  <a:lnTo>
                    <a:pt x="81449" y="11759"/>
                  </a:lnTo>
                  <a:cubicBezTo>
                    <a:pt x="81372" y="11841"/>
                    <a:pt x="81291" y="11923"/>
                    <a:pt x="81213" y="12005"/>
                  </a:cubicBezTo>
                  <a:cubicBezTo>
                    <a:pt x="81151" y="12138"/>
                    <a:pt x="81089" y="12273"/>
                    <a:pt x="81022" y="12408"/>
                  </a:cubicBezTo>
                  <a:cubicBezTo>
                    <a:pt x="81094" y="12340"/>
                    <a:pt x="81162" y="12278"/>
                    <a:pt x="81228" y="12211"/>
                  </a:cubicBezTo>
                  <a:cubicBezTo>
                    <a:pt x="81300" y="12057"/>
                    <a:pt x="81372" y="11908"/>
                    <a:pt x="81449" y="11759"/>
                  </a:cubicBezTo>
                  <a:close/>
                  <a:moveTo>
                    <a:pt x="81118" y="12450"/>
                  </a:moveTo>
                  <a:lnTo>
                    <a:pt x="81118" y="12450"/>
                  </a:lnTo>
                  <a:cubicBezTo>
                    <a:pt x="81046" y="12517"/>
                    <a:pt x="80978" y="12585"/>
                    <a:pt x="80912" y="12652"/>
                  </a:cubicBezTo>
                  <a:cubicBezTo>
                    <a:pt x="80839" y="12805"/>
                    <a:pt x="80772" y="12959"/>
                    <a:pt x="80706" y="13112"/>
                  </a:cubicBezTo>
                  <a:cubicBezTo>
                    <a:pt x="80768" y="13055"/>
                    <a:pt x="80830" y="12997"/>
                    <a:pt x="80892" y="12944"/>
                  </a:cubicBezTo>
                  <a:cubicBezTo>
                    <a:pt x="80965" y="12776"/>
                    <a:pt x="81041" y="12614"/>
                    <a:pt x="81118" y="12450"/>
                  </a:cubicBezTo>
                  <a:close/>
                  <a:moveTo>
                    <a:pt x="80797" y="13156"/>
                  </a:moveTo>
                  <a:lnTo>
                    <a:pt x="80797" y="13156"/>
                  </a:lnTo>
                  <a:cubicBezTo>
                    <a:pt x="80734" y="13214"/>
                    <a:pt x="80672" y="13271"/>
                    <a:pt x="80609" y="13329"/>
                  </a:cubicBezTo>
                  <a:cubicBezTo>
                    <a:pt x="80537" y="13491"/>
                    <a:pt x="80471" y="13659"/>
                    <a:pt x="80398" y="13828"/>
                  </a:cubicBezTo>
                  <a:cubicBezTo>
                    <a:pt x="80456" y="13779"/>
                    <a:pt x="80513" y="13732"/>
                    <a:pt x="80571" y="13684"/>
                  </a:cubicBezTo>
                  <a:cubicBezTo>
                    <a:pt x="80648" y="13506"/>
                    <a:pt x="80719" y="13329"/>
                    <a:pt x="80797" y="13156"/>
                  </a:cubicBezTo>
                  <a:close/>
                  <a:moveTo>
                    <a:pt x="80489" y="13876"/>
                  </a:moveTo>
                  <a:cubicBezTo>
                    <a:pt x="80432" y="13923"/>
                    <a:pt x="80374" y="13971"/>
                    <a:pt x="80316" y="14024"/>
                  </a:cubicBezTo>
                  <a:cubicBezTo>
                    <a:pt x="80245" y="14197"/>
                    <a:pt x="80172" y="14374"/>
                    <a:pt x="80106" y="14556"/>
                  </a:cubicBezTo>
                  <a:cubicBezTo>
                    <a:pt x="80159" y="14514"/>
                    <a:pt x="80212" y="14470"/>
                    <a:pt x="80269" y="14427"/>
                  </a:cubicBezTo>
                  <a:cubicBezTo>
                    <a:pt x="80341" y="14240"/>
                    <a:pt x="80418" y="14058"/>
                    <a:pt x="80489" y="13876"/>
                  </a:cubicBezTo>
                  <a:close/>
                  <a:moveTo>
                    <a:pt x="80197" y="14605"/>
                  </a:moveTo>
                  <a:lnTo>
                    <a:pt x="80197" y="14605"/>
                  </a:lnTo>
                  <a:cubicBezTo>
                    <a:pt x="80183" y="14619"/>
                    <a:pt x="80168" y="14629"/>
                    <a:pt x="80154" y="14643"/>
                  </a:cubicBezTo>
                  <a:cubicBezTo>
                    <a:pt x="80110" y="14672"/>
                    <a:pt x="80072" y="14705"/>
                    <a:pt x="80033" y="14734"/>
                  </a:cubicBezTo>
                  <a:cubicBezTo>
                    <a:pt x="79962" y="14921"/>
                    <a:pt x="79895" y="15108"/>
                    <a:pt x="79822" y="15296"/>
                  </a:cubicBezTo>
                  <a:cubicBezTo>
                    <a:pt x="79875" y="15258"/>
                    <a:pt x="79924" y="15219"/>
                    <a:pt x="79976" y="15181"/>
                  </a:cubicBezTo>
                  <a:cubicBezTo>
                    <a:pt x="80048" y="14988"/>
                    <a:pt x="80125" y="14797"/>
                    <a:pt x="80197" y="14605"/>
                  </a:cubicBezTo>
                  <a:close/>
                  <a:moveTo>
                    <a:pt x="79913" y="15344"/>
                  </a:moveTo>
                  <a:lnTo>
                    <a:pt x="79913" y="15344"/>
                  </a:lnTo>
                  <a:cubicBezTo>
                    <a:pt x="79866" y="15382"/>
                    <a:pt x="79813" y="15425"/>
                    <a:pt x="79760" y="15464"/>
                  </a:cubicBezTo>
                  <a:cubicBezTo>
                    <a:pt x="79693" y="15655"/>
                    <a:pt x="79621" y="15847"/>
                    <a:pt x="79554" y="16044"/>
                  </a:cubicBezTo>
                  <a:cubicBezTo>
                    <a:pt x="79601" y="16006"/>
                    <a:pt x="79650" y="15972"/>
                    <a:pt x="79703" y="15938"/>
                  </a:cubicBezTo>
                  <a:cubicBezTo>
                    <a:pt x="79769" y="15741"/>
                    <a:pt x="79842" y="15540"/>
                    <a:pt x="79913" y="15344"/>
                  </a:cubicBezTo>
                  <a:close/>
                  <a:moveTo>
                    <a:pt x="79645" y="16093"/>
                  </a:moveTo>
                  <a:lnTo>
                    <a:pt x="79645" y="16093"/>
                  </a:lnTo>
                  <a:cubicBezTo>
                    <a:pt x="79597" y="16131"/>
                    <a:pt x="79549" y="16164"/>
                    <a:pt x="79501" y="16197"/>
                  </a:cubicBezTo>
                  <a:cubicBezTo>
                    <a:pt x="79429" y="16399"/>
                    <a:pt x="79362" y="16596"/>
                    <a:pt x="79295" y="16802"/>
                  </a:cubicBezTo>
                  <a:cubicBezTo>
                    <a:pt x="79342" y="16768"/>
                    <a:pt x="79391" y="16740"/>
                    <a:pt x="79434" y="16706"/>
                  </a:cubicBezTo>
                  <a:cubicBezTo>
                    <a:pt x="79506" y="16500"/>
                    <a:pt x="79573" y="16299"/>
                    <a:pt x="79645" y="16093"/>
                  </a:cubicBezTo>
                  <a:close/>
                  <a:moveTo>
                    <a:pt x="79386" y="16855"/>
                  </a:moveTo>
                  <a:lnTo>
                    <a:pt x="79386" y="16855"/>
                  </a:lnTo>
                  <a:cubicBezTo>
                    <a:pt x="79338" y="16888"/>
                    <a:pt x="79295" y="16917"/>
                    <a:pt x="79247" y="16950"/>
                  </a:cubicBezTo>
                  <a:cubicBezTo>
                    <a:pt x="79180" y="17152"/>
                    <a:pt x="79112" y="17359"/>
                    <a:pt x="79045" y="17570"/>
                  </a:cubicBezTo>
                  <a:cubicBezTo>
                    <a:pt x="79093" y="17541"/>
                    <a:pt x="79136" y="17512"/>
                    <a:pt x="79184" y="17484"/>
                  </a:cubicBezTo>
                  <a:cubicBezTo>
                    <a:pt x="79251" y="17273"/>
                    <a:pt x="79319" y="17061"/>
                    <a:pt x="79386" y="16855"/>
                  </a:cubicBezTo>
                  <a:close/>
                  <a:moveTo>
                    <a:pt x="79136" y="17627"/>
                  </a:moveTo>
                  <a:cubicBezTo>
                    <a:pt x="79093" y="17656"/>
                    <a:pt x="79045" y="17685"/>
                    <a:pt x="79003" y="17714"/>
                  </a:cubicBezTo>
                  <a:cubicBezTo>
                    <a:pt x="78935" y="17920"/>
                    <a:pt x="78872" y="18136"/>
                    <a:pt x="78810" y="18347"/>
                  </a:cubicBezTo>
                  <a:cubicBezTo>
                    <a:pt x="78853" y="18323"/>
                    <a:pt x="78897" y="18294"/>
                    <a:pt x="78939" y="18270"/>
                  </a:cubicBezTo>
                  <a:cubicBezTo>
                    <a:pt x="79003" y="18055"/>
                    <a:pt x="79069" y="17838"/>
                    <a:pt x="79136" y="17627"/>
                  </a:cubicBezTo>
                  <a:close/>
                  <a:moveTo>
                    <a:pt x="78897" y="18405"/>
                  </a:moveTo>
                  <a:cubicBezTo>
                    <a:pt x="78853" y="18433"/>
                    <a:pt x="78810" y="18458"/>
                    <a:pt x="78766" y="18486"/>
                  </a:cubicBezTo>
                  <a:cubicBezTo>
                    <a:pt x="78738" y="18591"/>
                    <a:pt x="78704" y="18697"/>
                    <a:pt x="78676" y="18803"/>
                  </a:cubicBezTo>
                  <a:cubicBezTo>
                    <a:pt x="78642" y="18914"/>
                    <a:pt x="78609" y="19023"/>
                    <a:pt x="78580" y="19138"/>
                  </a:cubicBezTo>
                  <a:cubicBezTo>
                    <a:pt x="78623" y="19115"/>
                    <a:pt x="78662" y="19091"/>
                    <a:pt x="78704" y="19067"/>
                  </a:cubicBezTo>
                  <a:cubicBezTo>
                    <a:pt x="78766" y="18846"/>
                    <a:pt x="78834" y="18626"/>
                    <a:pt x="78897" y="18405"/>
                  </a:cubicBezTo>
                  <a:close/>
                  <a:moveTo>
                    <a:pt x="78666" y="19196"/>
                  </a:moveTo>
                  <a:cubicBezTo>
                    <a:pt x="78628" y="19220"/>
                    <a:pt x="78585" y="19244"/>
                    <a:pt x="78542" y="19268"/>
                  </a:cubicBezTo>
                  <a:cubicBezTo>
                    <a:pt x="77179" y="24100"/>
                    <a:pt x="76344" y="29286"/>
                    <a:pt x="75533" y="34304"/>
                  </a:cubicBezTo>
                  <a:cubicBezTo>
                    <a:pt x="74851" y="38527"/>
                    <a:pt x="74200" y="42577"/>
                    <a:pt x="73283" y="46054"/>
                  </a:cubicBezTo>
                  <a:cubicBezTo>
                    <a:pt x="73274" y="46098"/>
                    <a:pt x="73259" y="46136"/>
                    <a:pt x="73250" y="46175"/>
                  </a:cubicBezTo>
                  <a:cubicBezTo>
                    <a:pt x="73148" y="46563"/>
                    <a:pt x="73044" y="46942"/>
                    <a:pt x="72933" y="47312"/>
                  </a:cubicBezTo>
                  <a:cubicBezTo>
                    <a:pt x="72918" y="47360"/>
                    <a:pt x="72904" y="47407"/>
                    <a:pt x="72889" y="47451"/>
                  </a:cubicBezTo>
                  <a:cubicBezTo>
                    <a:pt x="72785" y="47801"/>
                    <a:pt x="72679" y="48146"/>
                    <a:pt x="72563" y="48483"/>
                  </a:cubicBezTo>
                  <a:cubicBezTo>
                    <a:pt x="72544" y="48540"/>
                    <a:pt x="72525" y="48598"/>
                    <a:pt x="72506" y="48655"/>
                  </a:cubicBezTo>
                  <a:cubicBezTo>
                    <a:pt x="72400" y="48962"/>
                    <a:pt x="72289" y="49269"/>
                    <a:pt x="72180" y="49566"/>
                  </a:cubicBezTo>
                  <a:cubicBezTo>
                    <a:pt x="72165" y="49605"/>
                    <a:pt x="72145" y="49643"/>
                    <a:pt x="72132" y="49681"/>
                  </a:cubicBezTo>
                  <a:cubicBezTo>
                    <a:pt x="72117" y="49721"/>
                    <a:pt x="72103" y="49754"/>
                    <a:pt x="72094" y="49792"/>
                  </a:cubicBezTo>
                  <a:cubicBezTo>
                    <a:pt x="71988" y="50056"/>
                    <a:pt x="71882" y="50315"/>
                    <a:pt x="71777" y="50560"/>
                  </a:cubicBezTo>
                  <a:cubicBezTo>
                    <a:pt x="71724" y="50675"/>
                    <a:pt x="71676" y="50790"/>
                    <a:pt x="71627" y="50901"/>
                  </a:cubicBezTo>
                  <a:cubicBezTo>
                    <a:pt x="71536" y="51098"/>
                    <a:pt x="71445" y="51289"/>
                    <a:pt x="71350" y="51481"/>
                  </a:cubicBezTo>
                  <a:cubicBezTo>
                    <a:pt x="71244" y="51697"/>
                    <a:pt x="71133" y="51913"/>
                    <a:pt x="71018" y="52119"/>
                  </a:cubicBezTo>
                  <a:cubicBezTo>
                    <a:pt x="70976" y="52192"/>
                    <a:pt x="70936" y="52268"/>
                    <a:pt x="70894" y="52340"/>
                  </a:cubicBezTo>
                  <a:cubicBezTo>
                    <a:pt x="70774" y="52608"/>
                    <a:pt x="70654" y="52868"/>
                    <a:pt x="70529" y="53117"/>
                  </a:cubicBezTo>
                  <a:cubicBezTo>
                    <a:pt x="70850" y="52633"/>
                    <a:pt x="71153" y="52100"/>
                    <a:pt x="71441" y="51519"/>
                  </a:cubicBezTo>
                  <a:cubicBezTo>
                    <a:pt x="71560" y="51270"/>
                    <a:pt x="71680" y="51011"/>
                    <a:pt x="71800" y="50747"/>
                  </a:cubicBezTo>
                  <a:cubicBezTo>
                    <a:pt x="71820" y="50699"/>
                    <a:pt x="71839" y="50651"/>
                    <a:pt x="71863" y="50603"/>
                  </a:cubicBezTo>
                  <a:cubicBezTo>
                    <a:pt x="71915" y="50483"/>
                    <a:pt x="71968" y="50358"/>
                    <a:pt x="72016" y="50234"/>
                  </a:cubicBezTo>
                  <a:cubicBezTo>
                    <a:pt x="72088" y="50066"/>
                    <a:pt x="72156" y="49893"/>
                    <a:pt x="72223" y="49716"/>
                  </a:cubicBezTo>
                  <a:cubicBezTo>
                    <a:pt x="72238" y="49681"/>
                    <a:pt x="72251" y="49643"/>
                    <a:pt x="72266" y="49605"/>
                  </a:cubicBezTo>
                  <a:cubicBezTo>
                    <a:pt x="72295" y="49524"/>
                    <a:pt x="72329" y="49447"/>
                    <a:pt x="72357" y="49365"/>
                  </a:cubicBezTo>
                  <a:cubicBezTo>
                    <a:pt x="72457" y="49087"/>
                    <a:pt x="72554" y="48809"/>
                    <a:pt x="72650" y="48525"/>
                  </a:cubicBezTo>
                  <a:cubicBezTo>
                    <a:pt x="72669" y="48463"/>
                    <a:pt x="72692" y="48406"/>
                    <a:pt x="72712" y="48343"/>
                  </a:cubicBezTo>
                  <a:cubicBezTo>
                    <a:pt x="72818" y="48022"/>
                    <a:pt x="72918" y="47695"/>
                    <a:pt x="73019" y="47360"/>
                  </a:cubicBezTo>
                  <a:cubicBezTo>
                    <a:pt x="73033" y="47312"/>
                    <a:pt x="73044" y="47263"/>
                    <a:pt x="73057" y="47216"/>
                  </a:cubicBezTo>
                  <a:cubicBezTo>
                    <a:pt x="73163" y="46856"/>
                    <a:pt x="73268" y="46486"/>
                    <a:pt x="73369" y="46112"/>
                  </a:cubicBezTo>
                  <a:cubicBezTo>
                    <a:pt x="73379" y="46069"/>
                    <a:pt x="73389" y="46031"/>
                    <a:pt x="73398" y="45987"/>
                  </a:cubicBezTo>
                  <a:cubicBezTo>
                    <a:pt x="74304" y="42528"/>
                    <a:pt x="74953" y="38507"/>
                    <a:pt x="75629" y="34319"/>
                  </a:cubicBezTo>
                  <a:cubicBezTo>
                    <a:pt x="76430" y="29363"/>
                    <a:pt x="77280" y="24085"/>
                    <a:pt x="78666" y="19196"/>
                  </a:cubicBezTo>
                  <a:close/>
                  <a:moveTo>
                    <a:pt x="70442" y="53078"/>
                  </a:moveTo>
                  <a:cubicBezTo>
                    <a:pt x="70366" y="53199"/>
                    <a:pt x="70285" y="53314"/>
                    <a:pt x="70203" y="53430"/>
                  </a:cubicBezTo>
                  <a:cubicBezTo>
                    <a:pt x="70150" y="53554"/>
                    <a:pt x="70097" y="53678"/>
                    <a:pt x="70044" y="53804"/>
                  </a:cubicBezTo>
                  <a:cubicBezTo>
                    <a:pt x="70064" y="53775"/>
                    <a:pt x="70088" y="53751"/>
                    <a:pt x="70107" y="53722"/>
                  </a:cubicBezTo>
                  <a:cubicBezTo>
                    <a:pt x="70222" y="53516"/>
                    <a:pt x="70332" y="53299"/>
                    <a:pt x="70442" y="53078"/>
                  </a:cubicBezTo>
                  <a:close/>
                  <a:moveTo>
                    <a:pt x="69958" y="53765"/>
                  </a:moveTo>
                  <a:lnTo>
                    <a:pt x="69958" y="53765"/>
                  </a:lnTo>
                  <a:cubicBezTo>
                    <a:pt x="69853" y="53904"/>
                    <a:pt x="69742" y="54039"/>
                    <a:pt x="69632" y="54168"/>
                  </a:cubicBezTo>
                  <a:cubicBezTo>
                    <a:pt x="69618" y="54211"/>
                    <a:pt x="69603" y="54254"/>
                    <a:pt x="69583" y="54293"/>
                  </a:cubicBezTo>
                  <a:cubicBezTo>
                    <a:pt x="69570" y="54336"/>
                    <a:pt x="69555" y="54379"/>
                    <a:pt x="69541" y="54417"/>
                  </a:cubicBezTo>
                  <a:cubicBezTo>
                    <a:pt x="69627" y="54316"/>
                    <a:pt x="69718" y="54211"/>
                    <a:pt x="69804" y="54105"/>
                  </a:cubicBezTo>
                  <a:cubicBezTo>
                    <a:pt x="69857" y="53995"/>
                    <a:pt x="69906" y="53880"/>
                    <a:pt x="69958" y="53765"/>
                  </a:cubicBezTo>
                  <a:close/>
                  <a:moveTo>
                    <a:pt x="69450" y="54379"/>
                  </a:moveTo>
                  <a:lnTo>
                    <a:pt x="69450" y="54379"/>
                  </a:lnTo>
                  <a:cubicBezTo>
                    <a:pt x="69324" y="54518"/>
                    <a:pt x="69200" y="54648"/>
                    <a:pt x="69071" y="54777"/>
                  </a:cubicBezTo>
                  <a:cubicBezTo>
                    <a:pt x="69051" y="54840"/>
                    <a:pt x="69032" y="54902"/>
                    <a:pt x="69008" y="54964"/>
                  </a:cubicBezTo>
                  <a:cubicBezTo>
                    <a:pt x="69080" y="54898"/>
                    <a:pt x="69147" y="54830"/>
                    <a:pt x="69215" y="54763"/>
                  </a:cubicBezTo>
                  <a:cubicBezTo>
                    <a:pt x="69262" y="54715"/>
                    <a:pt x="69310" y="54662"/>
                    <a:pt x="69359" y="54614"/>
                  </a:cubicBezTo>
                  <a:cubicBezTo>
                    <a:pt x="69392" y="54533"/>
                    <a:pt x="69421" y="54455"/>
                    <a:pt x="69450" y="54379"/>
                  </a:cubicBezTo>
                  <a:close/>
                  <a:moveTo>
                    <a:pt x="68921" y="54921"/>
                  </a:moveTo>
                  <a:lnTo>
                    <a:pt x="68921" y="54921"/>
                  </a:lnTo>
                  <a:cubicBezTo>
                    <a:pt x="68788" y="55051"/>
                    <a:pt x="68648" y="55171"/>
                    <a:pt x="68504" y="55290"/>
                  </a:cubicBezTo>
                  <a:cubicBezTo>
                    <a:pt x="68489" y="55339"/>
                    <a:pt x="68476" y="55392"/>
                    <a:pt x="68456" y="55439"/>
                  </a:cubicBezTo>
                  <a:cubicBezTo>
                    <a:pt x="68595" y="55334"/>
                    <a:pt x="68730" y="55219"/>
                    <a:pt x="68859" y="55104"/>
                  </a:cubicBezTo>
                  <a:cubicBezTo>
                    <a:pt x="68883" y="55042"/>
                    <a:pt x="68903" y="54984"/>
                    <a:pt x="68921" y="54921"/>
                  </a:cubicBezTo>
                  <a:close/>
                  <a:moveTo>
                    <a:pt x="68370" y="55396"/>
                  </a:moveTo>
                  <a:cubicBezTo>
                    <a:pt x="68226" y="55511"/>
                    <a:pt x="68073" y="55622"/>
                    <a:pt x="67919" y="55722"/>
                  </a:cubicBezTo>
                  <a:cubicBezTo>
                    <a:pt x="67909" y="55766"/>
                    <a:pt x="67895" y="55813"/>
                    <a:pt x="67885" y="55857"/>
                  </a:cubicBezTo>
                  <a:cubicBezTo>
                    <a:pt x="68035" y="55756"/>
                    <a:pt x="68183" y="55655"/>
                    <a:pt x="68327" y="55545"/>
                  </a:cubicBezTo>
                  <a:cubicBezTo>
                    <a:pt x="68341" y="55492"/>
                    <a:pt x="68356" y="55445"/>
                    <a:pt x="68370" y="55396"/>
                  </a:cubicBezTo>
                  <a:close/>
                  <a:moveTo>
                    <a:pt x="67799" y="55804"/>
                  </a:moveTo>
                  <a:lnTo>
                    <a:pt x="67799" y="55804"/>
                  </a:lnTo>
                  <a:cubicBezTo>
                    <a:pt x="67641" y="55905"/>
                    <a:pt x="67482" y="55996"/>
                    <a:pt x="67320" y="56087"/>
                  </a:cubicBezTo>
                  <a:cubicBezTo>
                    <a:pt x="67309" y="56125"/>
                    <a:pt x="67300" y="56164"/>
                    <a:pt x="67291" y="56202"/>
                  </a:cubicBezTo>
                  <a:cubicBezTo>
                    <a:pt x="67453" y="56121"/>
                    <a:pt x="67612" y="56030"/>
                    <a:pt x="67765" y="55934"/>
                  </a:cubicBezTo>
                  <a:cubicBezTo>
                    <a:pt x="67776" y="55890"/>
                    <a:pt x="67789" y="55848"/>
                    <a:pt x="67799" y="55804"/>
                  </a:cubicBezTo>
                  <a:close/>
                  <a:moveTo>
                    <a:pt x="67209" y="56145"/>
                  </a:moveTo>
                  <a:cubicBezTo>
                    <a:pt x="67041" y="56231"/>
                    <a:pt x="66873" y="56308"/>
                    <a:pt x="66700" y="56380"/>
                  </a:cubicBezTo>
                  <a:cubicBezTo>
                    <a:pt x="66691" y="56418"/>
                    <a:pt x="66686" y="56452"/>
                    <a:pt x="66676" y="56490"/>
                  </a:cubicBezTo>
                  <a:cubicBezTo>
                    <a:pt x="66830" y="56428"/>
                    <a:pt x="66983" y="56360"/>
                    <a:pt x="67132" y="56284"/>
                  </a:cubicBezTo>
                  <a:cubicBezTo>
                    <a:pt x="67147" y="56279"/>
                    <a:pt x="67161" y="56269"/>
                    <a:pt x="67180" y="56260"/>
                  </a:cubicBezTo>
                  <a:cubicBezTo>
                    <a:pt x="67189" y="56222"/>
                    <a:pt x="67200" y="56183"/>
                    <a:pt x="67209" y="56145"/>
                  </a:cubicBezTo>
                  <a:close/>
                  <a:moveTo>
                    <a:pt x="66595" y="56423"/>
                  </a:moveTo>
                  <a:lnTo>
                    <a:pt x="66595" y="56423"/>
                  </a:lnTo>
                  <a:cubicBezTo>
                    <a:pt x="66417" y="56495"/>
                    <a:pt x="66244" y="56557"/>
                    <a:pt x="66062" y="56610"/>
                  </a:cubicBezTo>
                  <a:cubicBezTo>
                    <a:pt x="66058" y="56648"/>
                    <a:pt x="66048" y="56682"/>
                    <a:pt x="66043" y="56716"/>
                  </a:cubicBezTo>
                  <a:cubicBezTo>
                    <a:pt x="66201" y="56667"/>
                    <a:pt x="66365" y="56610"/>
                    <a:pt x="66518" y="56552"/>
                  </a:cubicBezTo>
                  <a:cubicBezTo>
                    <a:pt x="66538" y="56548"/>
                    <a:pt x="66552" y="56539"/>
                    <a:pt x="66571" y="56533"/>
                  </a:cubicBezTo>
                  <a:cubicBezTo>
                    <a:pt x="66576" y="56495"/>
                    <a:pt x="66585" y="56461"/>
                    <a:pt x="66595" y="56423"/>
                  </a:cubicBezTo>
                  <a:close/>
                  <a:moveTo>
                    <a:pt x="65956" y="56643"/>
                  </a:moveTo>
                  <a:cubicBezTo>
                    <a:pt x="65779" y="56696"/>
                    <a:pt x="65592" y="56745"/>
                    <a:pt x="65405" y="56783"/>
                  </a:cubicBezTo>
                  <a:cubicBezTo>
                    <a:pt x="65400" y="56816"/>
                    <a:pt x="65395" y="56849"/>
                    <a:pt x="65386" y="56884"/>
                  </a:cubicBezTo>
                  <a:cubicBezTo>
                    <a:pt x="65573" y="56845"/>
                    <a:pt x="65760" y="56798"/>
                    <a:pt x="65938" y="56745"/>
                  </a:cubicBezTo>
                  <a:cubicBezTo>
                    <a:pt x="65947" y="56711"/>
                    <a:pt x="65952" y="56677"/>
                    <a:pt x="65956" y="56643"/>
                  </a:cubicBezTo>
                  <a:close/>
                  <a:moveTo>
                    <a:pt x="65304" y="56802"/>
                  </a:moveTo>
                  <a:lnTo>
                    <a:pt x="65304" y="56802"/>
                  </a:lnTo>
                  <a:cubicBezTo>
                    <a:pt x="65112" y="56840"/>
                    <a:pt x="64920" y="56869"/>
                    <a:pt x="64724" y="56893"/>
                  </a:cubicBezTo>
                  <a:cubicBezTo>
                    <a:pt x="64718" y="56927"/>
                    <a:pt x="64714" y="56960"/>
                    <a:pt x="64705" y="56993"/>
                  </a:cubicBezTo>
                  <a:cubicBezTo>
                    <a:pt x="64901" y="56970"/>
                    <a:pt x="65098" y="56942"/>
                    <a:pt x="65285" y="56902"/>
                  </a:cubicBezTo>
                  <a:cubicBezTo>
                    <a:pt x="65294" y="56869"/>
                    <a:pt x="65300" y="56836"/>
                    <a:pt x="65304" y="56802"/>
                  </a:cubicBezTo>
                  <a:close/>
                  <a:moveTo>
                    <a:pt x="61879" y="56849"/>
                  </a:moveTo>
                  <a:cubicBezTo>
                    <a:pt x="61874" y="56884"/>
                    <a:pt x="61868" y="56913"/>
                    <a:pt x="61864" y="56946"/>
                  </a:cubicBezTo>
                  <a:cubicBezTo>
                    <a:pt x="62080" y="56980"/>
                    <a:pt x="62291" y="57004"/>
                    <a:pt x="62502" y="57022"/>
                  </a:cubicBezTo>
                  <a:cubicBezTo>
                    <a:pt x="62502" y="56989"/>
                    <a:pt x="62508" y="56955"/>
                    <a:pt x="62512" y="56927"/>
                  </a:cubicBezTo>
                  <a:cubicBezTo>
                    <a:pt x="62300" y="56907"/>
                    <a:pt x="62090" y="56884"/>
                    <a:pt x="61879" y="56849"/>
                  </a:cubicBezTo>
                  <a:close/>
                  <a:moveTo>
                    <a:pt x="62608" y="56931"/>
                  </a:moveTo>
                  <a:cubicBezTo>
                    <a:pt x="62603" y="56965"/>
                    <a:pt x="62598" y="56999"/>
                    <a:pt x="62594" y="57028"/>
                  </a:cubicBezTo>
                  <a:cubicBezTo>
                    <a:pt x="62761" y="57042"/>
                    <a:pt x="62920" y="57051"/>
                    <a:pt x="63083" y="57057"/>
                  </a:cubicBezTo>
                  <a:cubicBezTo>
                    <a:pt x="63088" y="57028"/>
                    <a:pt x="63092" y="56993"/>
                    <a:pt x="63097" y="56960"/>
                  </a:cubicBezTo>
                  <a:cubicBezTo>
                    <a:pt x="62934" y="56955"/>
                    <a:pt x="62771" y="56946"/>
                    <a:pt x="62608" y="56931"/>
                  </a:cubicBezTo>
                  <a:close/>
                  <a:moveTo>
                    <a:pt x="64623" y="56907"/>
                  </a:moveTo>
                  <a:cubicBezTo>
                    <a:pt x="64603" y="56907"/>
                    <a:pt x="64580" y="56913"/>
                    <a:pt x="64561" y="56913"/>
                  </a:cubicBezTo>
                  <a:cubicBezTo>
                    <a:pt x="64321" y="56936"/>
                    <a:pt x="64080" y="56955"/>
                    <a:pt x="63841" y="56965"/>
                  </a:cubicBezTo>
                  <a:cubicBezTo>
                    <a:pt x="63836" y="56993"/>
                    <a:pt x="63832" y="57028"/>
                    <a:pt x="63826" y="57061"/>
                  </a:cubicBezTo>
                  <a:cubicBezTo>
                    <a:pt x="64076" y="57051"/>
                    <a:pt x="64321" y="57037"/>
                    <a:pt x="64570" y="57008"/>
                  </a:cubicBezTo>
                  <a:cubicBezTo>
                    <a:pt x="64580" y="57008"/>
                    <a:pt x="64594" y="57008"/>
                    <a:pt x="64609" y="57004"/>
                  </a:cubicBezTo>
                  <a:cubicBezTo>
                    <a:pt x="64614" y="56975"/>
                    <a:pt x="64618" y="56942"/>
                    <a:pt x="64623" y="56907"/>
                  </a:cubicBezTo>
                  <a:close/>
                  <a:moveTo>
                    <a:pt x="63193" y="56965"/>
                  </a:moveTo>
                  <a:cubicBezTo>
                    <a:pt x="63188" y="56999"/>
                    <a:pt x="63183" y="57028"/>
                    <a:pt x="63179" y="57061"/>
                  </a:cubicBezTo>
                  <a:cubicBezTo>
                    <a:pt x="63279" y="57066"/>
                    <a:pt x="63380" y="57066"/>
                    <a:pt x="63481" y="57066"/>
                  </a:cubicBezTo>
                  <a:cubicBezTo>
                    <a:pt x="63562" y="57066"/>
                    <a:pt x="63649" y="57066"/>
                    <a:pt x="63730" y="57061"/>
                  </a:cubicBezTo>
                  <a:cubicBezTo>
                    <a:pt x="63735" y="57033"/>
                    <a:pt x="63740" y="56999"/>
                    <a:pt x="63745" y="56965"/>
                  </a:cubicBezTo>
                  <a:lnTo>
                    <a:pt x="63745" y="56965"/>
                  </a:lnTo>
                  <a:cubicBezTo>
                    <a:pt x="63659" y="56970"/>
                    <a:pt x="63567" y="56970"/>
                    <a:pt x="63481" y="56970"/>
                  </a:cubicBezTo>
                  <a:cubicBezTo>
                    <a:pt x="63385" y="56970"/>
                    <a:pt x="63289" y="56970"/>
                    <a:pt x="63193" y="56965"/>
                  </a:cubicBezTo>
                  <a:close/>
                  <a:moveTo>
                    <a:pt x="26389" y="37035"/>
                  </a:moveTo>
                  <a:cubicBezTo>
                    <a:pt x="25539" y="37035"/>
                    <a:pt x="24686" y="37121"/>
                    <a:pt x="23822" y="37294"/>
                  </a:cubicBezTo>
                  <a:cubicBezTo>
                    <a:pt x="22512" y="37562"/>
                    <a:pt x="21221" y="37994"/>
                    <a:pt x="19989" y="38585"/>
                  </a:cubicBezTo>
                  <a:cubicBezTo>
                    <a:pt x="18837" y="39131"/>
                    <a:pt x="17686" y="39836"/>
                    <a:pt x="16577" y="40677"/>
                  </a:cubicBezTo>
                  <a:cubicBezTo>
                    <a:pt x="14624" y="42150"/>
                    <a:pt x="12695" y="44107"/>
                    <a:pt x="10676" y="46659"/>
                  </a:cubicBezTo>
                  <a:cubicBezTo>
                    <a:pt x="9965" y="47557"/>
                    <a:pt x="9261" y="48478"/>
                    <a:pt x="8579" y="49365"/>
                  </a:cubicBezTo>
                  <a:cubicBezTo>
                    <a:pt x="5802" y="52987"/>
                    <a:pt x="3134" y="56466"/>
                    <a:pt x="0" y="58673"/>
                  </a:cubicBezTo>
                  <a:lnTo>
                    <a:pt x="168" y="58673"/>
                  </a:lnTo>
                  <a:cubicBezTo>
                    <a:pt x="3264" y="56457"/>
                    <a:pt x="5906" y="53007"/>
                    <a:pt x="8656" y="49422"/>
                  </a:cubicBezTo>
                  <a:cubicBezTo>
                    <a:pt x="9338" y="48536"/>
                    <a:pt x="10042" y="47614"/>
                    <a:pt x="10753" y="46716"/>
                  </a:cubicBezTo>
                  <a:cubicBezTo>
                    <a:pt x="12763" y="44174"/>
                    <a:pt x="14686" y="42221"/>
                    <a:pt x="16635" y="40753"/>
                  </a:cubicBezTo>
                  <a:cubicBezTo>
                    <a:pt x="18938" y="39012"/>
                    <a:pt x="21294" y="37913"/>
                    <a:pt x="23841" y="37389"/>
                  </a:cubicBezTo>
                  <a:cubicBezTo>
                    <a:pt x="24695" y="37217"/>
                    <a:pt x="25545" y="37136"/>
                    <a:pt x="26389" y="37136"/>
                  </a:cubicBezTo>
                  <a:cubicBezTo>
                    <a:pt x="26393" y="37136"/>
                    <a:pt x="26396" y="37136"/>
                    <a:pt x="26400" y="37136"/>
                  </a:cubicBezTo>
                  <a:cubicBezTo>
                    <a:pt x="33146" y="37136"/>
                    <a:pt x="39596" y="42383"/>
                    <a:pt x="45858" y="47471"/>
                  </a:cubicBezTo>
                  <a:cubicBezTo>
                    <a:pt x="49097" y="50099"/>
                    <a:pt x="52158" y="52589"/>
                    <a:pt x="55267" y="54408"/>
                  </a:cubicBezTo>
                  <a:cubicBezTo>
                    <a:pt x="56941" y="55387"/>
                    <a:pt x="58462" y="56078"/>
                    <a:pt x="59926" y="56510"/>
                  </a:cubicBezTo>
                  <a:cubicBezTo>
                    <a:pt x="60555" y="56701"/>
                    <a:pt x="61168" y="56840"/>
                    <a:pt x="61773" y="56931"/>
                  </a:cubicBezTo>
                  <a:cubicBezTo>
                    <a:pt x="61773" y="56902"/>
                    <a:pt x="61777" y="56869"/>
                    <a:pt x="61782" y="56836"/>
                  </a:cubicBezTo>
                  <a:cubicBezTo>
                    <a:pt x="61188" y="56745"/>
                    <a:pt x="60579" y="56605"/>
                    <a:pt x="59950" y="56418"/>
                  </a:cubicBezTo>
                  <a:cubicBezTo>
                    <a:pt x="58500" y="55986"/>
                    <a:pt x="56985" y="55301"/>
                    <a:pt x="55320" y="54327"/>
                  </a:cubicBezTo>
                  <a:cubicBezTo>
                    <a:pt x="52216" y="52508"/>
                    <a:pt x="49155" y="50022"/>
                    <a:pt x="45920" y="47393"/>
                  </a:cubicBezTo>
                  <a:cubicBezTo>
                    <a:pt x="39640" y="42293"/>
                    <a:pt x="33173" y="37039"/>
                    <a:pt x="26389" y="37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3"/>
            <p:cNvSpPr/>
            <p:nvPr/>
          </p:nvSpPr>
          <p:spPr>
            <a:xfrm>
              <a:off x="5264300" y="2534475"/>
              <a:ext cx="1791050" cy="1440600"/>
            </a:xfrm>
            <a:custGeom>
              <a:avLst/>
              <a:gdLst/>
              <a:ahLst/>
              <a:cxnLst/>
              <a:rect l="l" t="t" r="r" b="b"/>
              <a:pathLst>
                <a:path w="71642" h="57624" extrusionOk="0">
                  <a:moveTo>
                    <a:pt x="19071" y="9923"/>
                  </a:moveTo>
                  <a:cubicBezTo>
                    <a:pt x="18932" y="10100"/>
                    <a:pt x="18794" y="10278"/>
                    <a:pt x="18659" y="10460"/>
                  </a:cubicBezTo>
                  <a:cubicBezTo>
                    <a:pt x="18754" y="10350"/>
                    <a:pt x="18851" y="10240"/>
                    <a:pt x="18951" y="10129"/>
                  </a:cubicBezTo>
                  <a:cubicBezTo>
                    <a:pt x="18989" y="10057"/>
                    <a:pt x="19033" y="9990"/>
                    <a:pt x="19071" y="9923"/>
                  </a:cubicBezTo>
                  <a:close/>
                  <a:moveTo>
                    <a:pt x="18697" y="10566"/>
                  </a:moveTo>
                  <a:lnTo>
                    <a:pt x="18697" y="10566"/>
                  </a:lnTo>
                  <a:cubicBezTo>
                    <a:pt x="18577" y="10705"/>
                    <a:pt x="18462" y="10849"/>
                    <a:pt x="18347" y="10988"/>
                  </a:cubicBezTo>
                  <a:cubicBezTo>
                    <a:pt x="18313" y="11055"/>
                    <a:pt x="18280" y="11117"/>
                    <a:pt x="18241" y="11185"/>
                  </a:cubicBezTo>
                  <a:cubicBezTo>
                    <a:pt x="18333" y="11084"/>
                    <a:pt x="18429" y="10984"/>
                    <a:pt x="18520" y="10887"/>
                  </a:cubicBezTo>
                  <a:cubicBezTo>
                    <a:pt x="18577" y="10776"/>
                    <a:pt x="18635" y="10671"/>
                    <a:pt x="18697" y="10566"/>
                  </a:cubicBezTo>
                  <a:close/>
                  <a:moveTo>
                    <a:pt x="18338" y="11228"/>
                  </a:moveTo>
                  <a:cubicBezTo>
                    <a:pt x="18241" y="11329"/>
                    <a:pt x="18150" y="11434"/>
                    <a:pt x="18059" y="11540"/>
                  </a:cubicBezTo>
                  <a:cubicBezTo>
                    <a:pt x="18016" y="11617"/>
                    <a:pt x="17977" y="11693"/>
                    <a:pt x="17939" y="11770"/>
                  </a:cubicBezTo>
                  <a:lnTo>
                    <a:pt x="17895" y="11856"/>
                  </a:lnTo>
                  <a:cubicBezTo>
                    <a:pt x="17973" y="11779"/>
                    <a:pt x="18050" y="11697"/>
                    <a:pt x="18132" y="11617"/>
                  </a:cubicBezTo>
                  <a:cubicBezTo>
                    <a:pt x="18198" y="11487"/>
                    <a:pt x="18265" y="11358"/>
                    <a:pt x="18338" y="11228"/>
                  </a:cubicBezTo>
                  <a:close/>
                  <a:moveTo>
                    <a:pt x="35456" y="1"/>
                  </a:moveTo>
                  <a:cubicBezTo>
                    <a:pt x="33940" y="1"/>
                    <a:pt x="32453" y="178"/>
                    <a:pt x="30956" y="538"/>
                  </a:cubicBezTo>
                  <a:cubicBezTo>
                    <a:pt x="29272" y="937"/>
                    <a:pt x="27660" y="1599"/>
                    <a:pt x="26168" y="2496"/>
                  </a:cubicBezTo>
                  <a:cubicBezTo>
                    <a:pt x="25150" y="3105"/>
                    <a:pt x="24166" y="3839"/>
                    <a:pt x="23217" y="4693"/>
                  </a:cubicBezTo>
                  <a:cubicBezTo>
                    <a:pt x="23164" y="4741"/>
                    <a:pt x="23112" y="4789"/>
                    <a:pt x="23059" y="4841"/>
                  </a:cubicBezTo>
                  <a:cubicBezTo>
                    <a:pt x="22944" y="4947"/>
                    <a:pt x="22828" y="5053"/>
                    <a:pt x="22713" y="5163"/>
                  </a:cubicBezTo>
                  <a:cubicBezTo>
                    <a:pt x="22651" y="5220"/>
                    <a:pt x="22588" y="5284"/>
                    <a:pt x="22526" y="5341"/>
                  </a:cubicBezTo>
                  <a:cubicBezTo>
                    <a:pt x="22430" y="5441"/>
                    <a:pt x="22329" y="5543"/>
                    <a:pt x="22229" y="5643"/>
                  </a:cubicBezTo>
                  <a:cubicBezTo>
                    <a:pt x="22162" y="5710"/>
                    <a:pt x="22094" y="5778"/>
                    <a:pt x="22027" y="5849"/>
                  </a:cubicBezTo>
                  <a:cubicBezTo>
                    <a:pt x="22027" y="5854"/>
                    <a:pt x="22022" y="5854"/>
                    <a:pt x="22018" y="5859"/>
                  </a:cubicBezTo>
                  <a:cubicBezTo>
                    <a:pt x="21945" y="5935"/>
                    <a:pt x="21874" y="6013"/>
                    <a:pt x="21801" y="6090"/>
                  </a:cubicBezTo>
                  <a:cubicBezTo>
                    <a:pt x="21715" y="6181"/>
                    <a:pt x="21633" y="6272"/>
                    <a:pt x="21551" y="6367"/>
                  </a:cubicBezTo>
                  <a:cubicBezTo>
                    <a:pt x="21500" y="6420"/>
                    <a:pt x="21451" y="6478"/>
                    <a:pt x="21403" y="6535"/>
                  </a:cubicBezTo>
                  <a:cubicBezTo>
                    <a:pt x="21298" y="6655"/>
                    <a:pt x="21197" y="6775"/>
                    <a:pt x="21097" y="6896"/>
                  </a:cubicBezTo>
                  <a:cubicBezTo>
                    <a:pt x="21091" y="6900"/>
                    <a:pt x="21086" y="6910"/>
                    <a:pt x="21077" y="6914"/>
                  </a:cubicBezTo>
                  <a:cubicBezTo>
                    <a:pt x="20774" y="7279"/>
                    <a:pt x="20482" y="7658"/>
                    <a:pt x="20194" y="8052"/>
                  </a:cubicBezTo>
                  <a:cubicBezTo>
                    <a:pt x="19916" y="8431"/>
                    <a:pt x="19647" y="8829"/>
                    <a:pt x="19383" y="9237"/>
                  </a:cubicBezTo>
                  <a:cubicBezTo>
                    <a:pt x="19671" y="8843"/>
                    <a:pt x="19974" y="8464"/>
                    <a:pt x="20280" y="8099"/>
                  </a:cubicBezTo>
                  <a:cubicBezTo>
                    <a:pt x="20280" y="8094"/>
                    <a:pt x="20285" y="8090"/>
                    <a:pt x="20291" y="8085"/>
                  </a:cubicBezTo>
                  <a:cubicBezTo>
                    <a:pt x="20429" y="7888"/>
                    <a:pt x="20578" y="7696"/>
                    <a:pt x="20722" y="7509"/>
                  </a:cubicBezTo>
                  <a:cubicBezTo>
                    <a:pt x="20765" y="7457"/>
                    <a:pt x="20803" y="7404"/>
                    <a:pt x="20847" y="7351"/>
                  </a:cubicBezTo>
                  <a:cubicBezTo>
                    <a:pt x="20953" y="7217"/>
                    <a:pt x="21057" y="7087"/>
                    <a:pt x="21168" y="6958"/>
                  </a:cubicBezTo>
                  <a:cubicBezTo>
                    <a:pt x="21241" y="6872"/>
                    <a:pt x="21312" y="6785"/>
                    <a:pt x="21384" y="6703"/>
                  </a:cubicBezTo>
                  <a:cubicBezTo>
                    <a:pt x="21465" y="6608"/>
                    <a:pt x="21551" y="6511"/>
                    <a:pt x="21633" y="6416"/>
                  </a:cubicBezTo>
                  <a:cubicBezTo>
                    <a:pt x="21720" y="6320"/>
                    <a:pt x="21806" y="6228"/>
                    <a:pt x="21892" y="6132"/>
                  </a:cubicBezTo>
                  <a:cubicBezTo>
                    <a:pt x="21960" y="6061"/>
                    <a:pt x="22027" y="5988"/>
                    <a:pt x="22098" y="5917"/>
                  </a:cubicBezTo>
                  <a:cubicBezTo>
                    <a:pt x="22098" y="5911"/>
                    <a:pt x="22104" y="5911"/>
                    <a:pt x="22104" y="5907"/>
                  </a:cubicBezTo>
                  <a:cubicBezTo>
                    <a:pt x="22214" y="5796"/>
                    <a:pt x="22319" y="5687"/>
                    <a:pt x="22430" y="5576"/>
                  </a:cubicBezTo>
                  <a:cubicBezTo>
                    <a:pt x="22492" y="5514"/>
                    <a:pt x="22550" y="5456"/>
                    <a:pt x="22612" y="5393"/>
                  </a:cubicBezTo>
                  <a:cubicBezTo>
                    <a:pt x="22732" y="5273"/>
                    <a:pt x="22857" y="5158"/>
                    <a:pt x="22977" y="5043"/>
                  </a:cubicBezTo>
                  <a:cubicBezTo>
                    <a:pt x="23030" y="4996"/>
                    <a:pt x="23083" y="4943"/>
                    <a:pt x="23141" y="4894"/>
                  </a:cubicBezTo>
                  <a:cubicBezTo>
                    <a:pt x="25501" y="2722"/>
                    <a:pt x="28077" y="1320"/>
                    <a:pt x="30975" y="629"/>
                  </a:cubicBezTo>
                  <a:cubicBezTo>
                    <a:pt x="32468" y="275"/>
                    <a:pt x="33945" y="96"/>
                    <a:pt x="35456" y="96"/>
                  </a:cubicBezTo>
                  <a:cubicBezTo>
                    <a:pt x="35922" y="96"/>
                    <a:pt x="36392" y="116"/>
                    <a:pt x="36866" y="149"/>
                  </a:cubicBezTo>
                  <a:cubicBezTo>
                    <a:pt x="38657" y="275"/>
                    <a:pt x="40470" y="639"/>
                    <a:pt x="42413" y="1258"/>
                  </a:cubicBezTo>
                  <a:cubicBezTo>
                    <a:pt x="46026" y="2414"/>
                    <a:pt x="49543" y="4309"/>
                    <a:pt x="52944" y="6142"/>
                  </a:cubicBezTo>
                  <a:cubicBezTo>
                    <a:pt x="56538" y="8076"/>
                    <a:pt x="60256" y="10076"/>
                    <a:pt x="64094" y="11214"/>
                  </a:cubicBezTo>
                  <a:cubicBezTo>
                    <a:pt x="66162" y="11823"/>
                    <a:pt x="68100" y="12140"/>
                    <a:pt x="70015" y="12182"/>
                  </a:cubicBezTo>
                  <a:cubicBezTo>
                    <a:pt x="70164" y="12187"/>
                    <a:pt x="70312" y="12193"/>
                    <a:pt x="70461" y="12193"/>
                  </a:cubicBezTo>
                  <a:cubicBezTo>
                    <a:pt x="70859" y="12193"/>
                    <a:pt x="71253" y="12178"/>
                    <a:pt x="71641" y="12153"/>
                  </a:cubicBezTo>
                  <a:lnTo>
                    <a:pt x="71641" y="12058"/>
                  </a:lnTo>
                  <a:cubicBezTo>
                    <a:pt x="71253" y="12082"/>
                    <a:pt x="70859" y="12096"/>
                    <a:pt x="70461" y="12096"/>
                  </a:cubicBezTo>
                  <a:cubicBezTo>
                    <a:pt x="70312" y="12096"/>
                    <a:pt x="70168" y="12091"/>
                    <a:pt x="70015" y="12087"/>
                  </a:cubicBezTo>
                  <a:cubicBezTo>
                    <a:pt x="68111" y="12049"/>
                    <a:pt x="66182" y="11726"/>
                    <a:pt x="64123" y="11122"/>
                  </a:cubicBezTo>
                  <a:cubicBezTo>
                    <a:pt x="60294" y="9990"/>
                    <a:pt x="56581" y="7990"/>
                    <a:pt x="52993" y="6055"/>
                  </a:cubicBezTo>
                  <a:cubicBezTo>
                    <a:pt x="49585" y="4223"/>
                    <a:pt x="46064" y="2328"/>
                    <a:pt x="42442" y="1167"/>
                  </a:cubicBezTo>
                  <a:cubicBezTo>
                    <a:pt x="40493" y="548"/>
                    <a:pt x="38671" y="183"/>
                    <a:pt x="36872" y="54"/>
                  </a:cubicBezTo>
                  <a:cubicBezTo>
                    <a:pt x="36396" y="20"/>
                    <a:pt x="35927" y="1"/>
                    <a:pt x="35456" y="1"/>
                  </a:cubicBezTo>
                  <a:close/>
                  <a:moveTo>
                    <a:pt x="17988" y="11899"/>
                  </a:moveTo>
                  <a:lnTo>
                    <a:pt x="17988" y="11899"/>
                  </a:lnTo>
                  <a:cubicBezTo>
                    <a:pt x="17910" y="11981"/>
                    <a:pt x="17829" y="12062"/>
                    <a:pt x="17752" y="12149"/>
                  </a:cubicBezTo>
                  <a:cubicBezTo>
                    <a:pt x="17689" y="12279"/>
                    <a:pt x="17623" y="12408"/>
                    <a:pt x="17560" y="12543"/>
                  </a:cubicBezTo>
                  <a:cubicBezTo>
                    <a:pt x="17632" y="12475"/>
                    <a:pt x="17700" y="12413"/>
                    <a:pt x="17771" y="12346"/>
                  </a:cubicBezTo>
                  <a:cubicBezTo>
                    <a:pt x="17844" y="12197"/>
                    <a:pt x="17915" y="12049"/>
                    <a:pt x="17988" y="11899"/>
                  </a:cubicBezTo>
                  <a:close/>
                  <a:moveTo>
                    <a:pt x="17656" y="12585"/>
                  </a:moveTo>
                  <a:lnTo>
                    <a:pt x="17656" y="12585"/>
                  </a:lnTo>
                  <a:cubicBezTo>
                    <a:pt x="17585" y="12653"/>
                    <a:pt x="17517" y="12720"/>
                    <a:pt x="17445" y="12791"/>
                  </a:cubicBezTo>
                  <a:cubicBezTo>
                    <a:pt x="17377" y="12941"/>
                    <a:pt x="17306" y="13090"/>
                    <a:pt x="17239" y="13243"/>
                  </a:cubicBezTo>
                  <a:cubicBezTo>
                    <a:pt x="17301" y="13185"/>
                    <a:pt x="17368" y="13128"/>
                    <a:pt x="17430" y="13075"/>
                  </a:cubicBezTo>
                  <a:cubicBezTo>
                    <a:pt x="17503" y="12912"/>
                    <a:pt x="17579" y="12749"/>
                    <a:pt x="17656" y="12585"/>
                  </a:cubicBezTo>
                  <a:close/>
                  <a:moveTo>
                    <a:pt x="17335" y="13286"/>
                  </a:moveTo>
                  <a:lnTo>
                    <a:pt x="17335" y="13286"/>
                  </a:lnTo>
                  <a:cubicBezTo>
                    <a:pt x="17268" y="13344"/>
                    <a:pt x="17205" y="13402"/>
                    <a:pt x="17142" y="13459"/>
                  </a:cubicBezTo>
                  <a:cubicBezTo>
                    <a:pt x="17071" y="13622"/>
                    <a:pt x="17003" y="13790"/>
                    <a:pt x="16932" y="13953"/>
                  </a:cubicBezTo>
                  <a:cubicBezTo>
                    <a:pt x="16989" y="13905"/>
                    <a:pt x="17047" y="13856"/>
                    <a:pt x="17109" y="13809"/>
                  </a:cubicBezTo>
                  <a:cubicBezTo>
                    <a:pt x="17182" y="13632"/>
                    <a:pt x="17258" y="13459"/>
                    <a:pt x="17335" y="13286"/>
                  </a:cubicBezTo>
                  <a:close/>
                  <a:moveTo>
                    <a:pt x="17023" y="14000"/>
                  </a:moveTo>
                  <a:lnTo>
                    <a:pt x="17023" y="14000"/>
                  </a:lnTo>
                  <a:cubicBezTo>
                    <a:pt x="16965" y="14049"/>
                    <a:pt x="16908" y="14102"/>
                    <a:pt x="16850" y="14150"/>
                  </a:cubicBezTo>
                  <a:cubicBezTo>
                    <a:pt x="16779" y="14323"/>
                    <a:pt x="16706" y="14500"/>
                    <a:pt x="16635" y="14677"/>
                  </a:cubicBezTo>
                  <a:cubicBezTo>
                    <a:pt x="16692" y="14634"/>
                    <a:pt x="16744" y="14591"/>
                    <a:pt x="16802" y="14547"/>
                  </a:cubicBezTo>
                  <a:cubicBezTo>
                    <a:pt x="16874" y="14365"/>
                    <a:pt x="16951" y="14184"/>
                    <a:pt x="17023" y="14000"/>
                  </a:cubicBezTo>
                  <a:close/>
                  <a:moveTo>
                    <a:pt x="16730" y="14726"/>
                  </a:moveTo>
                  <a:lnTo>
                    <a:pt x="16730" y="14726"/>
                  </a:lnTo>
                  <a:cubicBezTo>
                    <a:pt x="16673" y="14768"/>
                    <a:pt x="16620" y="14812"/>
                    <a:pt x="16567" y="14855"/>
                  </a:cubicBezTo>
                  <a:cubicBezTo>
                    <a:pt x="16495" y="15043"/>
                    <a:pt x="16423" y="15224"/>
                    <a:pt x="16351" y="15411"/>
                  </a:cubicBezTo>
                  <a:cubicBezTo>
                    <a:pt x="16404" y="15373"/>
                    <a:pt x="16456" y="15335"/>
                    <a:pt x="16509" y="15296"/>
                  </a:cubicBezTo>
                  <a:cubicBezTo>
                    <a:pt x="16582" y="15105"/>
                    <a:pt x="16653" y="14912"/>
                    <a:pt x="16730" y="14726"/>
                  </a:cubicBezTo>
                  <a:close/>
                  <a:moveTo>
                    <a:pt x="16447" y="15464"/>
                  </a:moveTo>
                  <a:cubicBezTo>
                    <a:pt x="16423" y="15479"/>
                    <a:pt x="16404" y="15493"/>
                    <a:pt x="16380" y="15512"/>
                  </a:cubicBezTo>
                  <a:cubicBezTo>
                    <a:pt x="16351" y="15532"/>
                    <a:pt x="16323" y="15555"/>
                    <a:pt x="16289" y="15579"/>
                  </a:cubicBezTo>
                  <a:cubicBezTo>
                    <a:pt x="16221" y="15771"/>
                    <a:pt x="16150" y="15964"/>
                    <a:pt x="16082" y="16155"/>
                  </a:cubicBezTo>
                  <a:cubicBezTo>
                    <a:pt x="16130" y="16121"/>
                    <a:pt x="16179" y="16088"/>
                    <a:pt x="16226" y="16050"/>
                  </a:cubicBezTo>
                  <a:cubicBezTo>
                    <a:pt x="16298" y="15853"/>
                    <a:pt x="16370" y="15656"/>
                    <a:pt x="16447" y="15464"/>
                  </a:cubicBezTo>
                  <a:close/>
                  <a:moveTo>
                    <a:pt x="16174" y="16208"/>
                  </a:moveTo>
                  <a:lnTo>
                    <a:pt x="16174" y="16208"/>
                  </a:lnTo>
                  <a:cubicBezTo>
                    <a:pt x="16126" y="16241"/>
                    <a:pt x="16073" y="16280"/>
                    <a:pt x="16024" y="16314"/>
                  </a:cubicBezTo>
                  <a:cubicBezTo>
                    <a:pt x="15958" y="16511"/>
                    <a:pt x="15886" y="16706"/>
                    <a:pt x="15818" y="16908"/>
                  </a:cubicBezTo>
                  <a:cubicBezTo>
                    <a:pt x="15867" y="16879"/>
                    <a:pt x="15915" y="16846"/>
                    <a:pt x="15962" y="16817"/>
                  </a:cubicBezTo>
                  <a:cubicBezTo>
                    <a:pt x="16030" y="16611"/>
                    <a:pt x="16101" y="16409"/>
                    <a:pt x="16174" y="16208"/>
                  </a:cubicBezTo>
                  <a:close/>
                  <a:moveTo>
                    <a:pt x="15909" y="16965"/>
                  </a:moveTo>
                  <a:lnTo>
                    <a:pt x="15909" y="16965"/>
                  </a:lnTo>
                  <a:cubicBezTo>
                    <a:pt x="15867" y="16994"/>
                    <a:pt x="15818" y="17029"/>
                    <a:pt x="15771" y="17062"/>
                  </a:cubicBezTo>
                  <a:cubicBezTo>
                    <a:pt x="15703" y="17264"/>
                    <a:pt x="15636" y="17465"/>
                    <a:pt x="15569" y="17676"/>
                  </a:cubicBezTo>
                  <a:cubicBezTo>
                    <a:pt x="15617" y="17647"/>
                    <a:pt x="15660" y="17618"/>
                    <a:pt x="15708" y="17590"/>
                  </a:cubicBezTo>
                  <a:cubicBezTo>
                    <a:pt x="15776" y="17379"/>
                    <a:pt x="15842" y="17173"/>
                    <a:pt x="15909" y="16965"/>
                  </a:cubicBezTo>
                  <a:close/>
                  <a:moveTo>
                    <a:pt x="15660" y="17729"/>
                  </a:moveTo>
                  <a:lnTo>
                    <a:pt x="15660" y="17729"/>
                  </a:lnTo>
                  <a:cubicBezTo>
                    <a:pt x="15617" y="17758"/>
                    <a:pt x="15569" y="17787"/>
                    <a:pt x="15526" y="17815"/>
                  </a:cubicBezTo>
                  <a:cubicBezTo>
                    <a:pt x="15459" y="18026"/>
                    <a:pt x="15397" y="18238"/>
                    <a:pt x="15329" y="18449"/>
                  </a:cubicBezTo>
                  <a:cubicBezTo>
                    <a:pt x="15373" y="18424"/>
                    <a:pt x="15415" y="18396"/>
                    <a:pt x="15464" y="18371"/>
                  </a:cubicBezTo>
                  <a:cubicBezTo>
                    <a:pt x="15526" y="18156"/>
                    <a:pt x="15593" y="17944"/>
                    <a:pt x="15660" y="17729"/>
                  </a:cubicBezTo>
                  <a:close/>
                  <a:moveTo>
                    <a:pt x="15420" y="18506"/>
                  </a:moveTo>
                  <a:lnTo>
                    <a:pt x="15420" y="18506"/>
                  </a:lnTo>
                  <a:cubicBezTo>
                    <a:pt x="15377" y="18530"/>
                    <a:pt x="15333" y="18559"/>
                    <a:pt x="15291" y="18583"/>
                  </a:cubicBezTo>
                  <a:cubicBezTo>
                    <a:pt x="15253" y="18698"/>
                    <a:pt x="15218" y="18814"/>
                    <a:pt x="15185" y="18923"/>
                  </a:cubicBezTo>
                  <a:cubicBezTo>
                    <a:pt x="13708" y="23985"/>
                    <a:pt x="12839" y="29455"/>
                    <a:pt x="12000" y="34742"/>
                  </a:cubicBezTo>
                  <a:cubicBezTo>
                    <a:pt x="11405" y="38485"/>
                    <a:pt x="10833" y="42088"/>
                    <a:pt x="10076" y="45287"/>
                  </a:cubicBezTo>
                  <a:cubicBezTo>
                    <a:pt x="10071" y="45327"/>
                    <a:pt x="10061" y="45360"/>
                    <a:pt x="10052" y="45398"/>
                  </a:cubicBezTo>
                  <a:cubicBezTo>
                    <a:pt x="9950" y="45816"/>
                    <a:pt x="9850" y="46228"/>
                    <a:pt x="9744" y="46631"/>
                  </a:cubicBezTo>
                  <a:cubicBezTo>
                    <a:pt x="9735" y="46669"/>
                    <a:pt x="9720" y="46708"/>
                    <a:pt x="9711" y="46751"/>
                  </a:cubicBezTo>
                  <a:cubicBezTo>
                    <a:pt x="9611" y="47134"/>
                    <a:pt x="9505" y="47509"/>
                    <a:pt x="9394" y="47878"/>
                  </a:cubicBezTo>
                  <a:cubicBezTo>
                    <a:pt x="9380" y="47927"/>
                    <a:pt x="9365" y="47975"/>
                    <a:pt x="9351" y="48018"/>
                  </a:cubicBezTo>
                  <a:cubicBezTo>
                    <a:pt x="9246" y="48368"/>
                    <a:pt x="9140" y="48709"/>
                    <a:pt x="9029" y="49040"/>
                  </a:cubicBezTo>
                  <a:cubicBezTo>
                    <a:pt x="9011" y="49102"/>
                    <a:pt x="8986" y="49160"/>
                    <a:pt x="8967" y="49218"/>
                  </a:cubicBezTo>
                  <a:cubicBezTo>
                    <a:pt x="8862" y="49524"/>
                    <a:pt x="8756" y="49827"/>
                    <a:pt x="8646" y="50119"/>
                  </a:cubicBezTo>
                  <a:cubicBezTo>
                    <a:pt x="8636" y="50134"/>
                    <a:pt x="8632" y="50148"/>
                    <a:pt x="8626" y="50167"/>
                  </a:cubicBezTo>
                  <a:cubicBezTo>
                    <a:pt x="8603" y="50230"/>
                    <a:pt x="8579" y="50287"/>
                    <a:pt x="8555" y="50349"/>
                  </a:cubicBezTo>
                  <a:cubicBezTo>
                    <a:pt x="8453" y="50609"/>
                    <a:pt x="8349" y="50863"/>
                    <a:pt x="8238" y="51113"/>
                  </a:cubicBezTo>
                  <a:cubicBezTo>
                    <a:pt x="8190" y="51228"/>
                    <a:pt x="8142" y="51343"/>
                    <a:pt x="8089" y="51453"/>
                  </a:cubicBezTo>
                  <a:cubicBezTo>
                    <a:pt x="7998" y="51649"/>
                    <a:pt x="7906" y="51842"/>
                    <a:pt x="7815" y="52028"/>
                  </a:cubicBezTo>
                  <a:cubicBezTo>
                    <a:pt x="7705" y="52249"/>
                    <a:pt x="7595" y="52466"/>
                    <a:pt x="7480" y="52672"/>
                  </a:cubicBezTo>
                  <a:cubicBezTo>
                    <a:pt x="7441" y="52743"/>
                    <a:pt x="7403" y="52816"/>
                    <a:pt x="7359" y="52883"/>
                  </a:cubicBezTo>
                  <a:cubicBezTo>
                    <a:pt x="7240" y="53151"/>
                    <a:pt x="7120" y="53416"/>
                    <a:pt x="6996" y="53665"/>
                  </a:cubicBezTo>
                  <a:cubicBezTo>
                    <a:pt x="7312" y="53180"/>
                    <a:pt x="7614" y="52648"/>
                    <a:pt x="7902" y="52067"/>
                  </a:cubicBezTo>
                  <a:cubicBezTo>
                    <a:pt x="8027" y="51818"/>
                    <a:pt x="8147" y="51558"/>
                    <a:pt x="8267" y="51290"/>
                  </a:cubicBezTo>
                  <a:cubicBezTo>
                    <a:pt x="8286" y="51242"/>
                    <a:pt x="8305" y="51199"/>
                    <a:pt x="8329" y="51151"/>
                  </a:cubicBezTo>
                  <a:cubicBezTo>
                    <a:pt x="8382" y="51031"/>
                    <a:pt x="8435" y="50906"/>
                    <a:pt x="8482" y="50781"/>
                  </a:cubicBezTo>
                  <a:cubicBezTo>
                    <a:pt x="8564" y="50589"/>
                    <a:pt x="8641" y="50398"/>
                    <a:pt x="8712" y="50201"/>
                  </a:cubicBezTo>
                  <a:cubicBezTo>
                    <a:pt x="8718" y="50186"/>
                    <a:pt x="8727" y="50172"/>
                    <a:pt x="8732" y="50157"/>
                  </a:cubicBezTo>
                  <a:cubicBezTo>
                    <a:pt x="8761" y="50077"/>
                    <a:pt x="8790" y="49995"/>
                    <a:pt x="8823" y="49913"/>
                  </a:cubicBezTo>
                  <a:cubicBezTo>
                    <a:pt x="8924" y="49645"/>
                    <a:pt x="9020" y="49366"/>
                    <a:pt x="9115" y="49083"/>
                  </a:cubicBezTo>
                  <a:cubicBezTo>
                    <a:pt x="9135" y="49025"/>
                    <a:pt x="9155" y="48963"/>
                    <a:pt x="9173" y="48901"/>
                  </a:cubicBezTo>
                  <a:cubicBezTo>
                    <a:pt x="9279" y="48584"/>
                    <a:pt x="9380" y="48257"/>
                    <a:pt x="9480" y="47927"/>
                  </a:cubicBezTo>
                  <a:cubicBezTo>
                    <a:pt x="9495" y="47878"/>
                    <a:pt x="9509" y="47831"/>
                    <a:pt x="9524" y="47778"/>
                  </a:cubicBezTo>
                  <a:cubicBezTo>
                    <a:pt x="9629" y="47422"/>
                    <a:pt x="9730" y="47054"/>
                    <a:pt x="9830" y="46684"/>
                  </a:cubicBezTo>
                  <a:cubicBezTo>
                    <a:pt x="9841" y="46640"/>
                    <a:pt x="9850" y="46602"/>
                    <a:pt x="9859" y="46559"/>
                  </a:cubicBezTo>
                  <a:cubicBezTo>
                    <a:pt x="9965" y="46166"/>
                    <a:pt x="10065" y="45763"/>
                    <a:pt x="10162" y="45350"/>
                  </a:cubicBezTo>
                  <a:cubicBezTo>
                    <a:pt x="10171" y="45316"/>
                    <a:pt x="10181" y="45278"/>
                    <a:pt x="10186" y="45240"/>
                  </a:cubicBezTo>
                  <a:cubicBezTo>
                    <a:pt x="10935" y="42054"/>
                    <a:pt x="11505" y="38470"/>
                    <a:pt x="12095" y="34756"/>
                  </a:cubicBezTo>
                  <a:cubicBezTo>
                    <a:pt x="12940" y="29417"/>
                    <a:pt x="13847" y="23712"/>
                    <a:pt x="15420" y="18506"/>
                  </a:cubicBezTo>
                  <a:close/>
                  <a:moveTo>
                    <a:pt x="6905" y="53627"/>
                  </a:moveTo>
                  <a:lnTo>
                    <a:pt x="6905" y="53627"/>
                  </a:lnTo>
                  <a:cubicBezTo>
                    <a:pt x="6827" y="53746"/>
                    <a:pt x="6750" y="53861"/>
                    <a:pt x="6669" y="53977"/>
                  </a:cubicBezTo>
                  <a:cubicBezTo>
                    <a:pt x="6617" y="54107"/>
                    <a:pt x="6564" y="54231"/>
                    <a:pt x="6506" y="54355"/>
                  </a:cubicBezTo>
                  <a:cubicBezTo>
                    <a:pt x="6525" y="54327"/>
                    <a:pt x="6544" y="54302"/>
                    <a:pt x="6564" y="54279"/>
                  </a:cubicBezTo>
                  <a:cubicBezTo>
                    <a:pt x="6683" y="54068"/>
                    <a:pt x="6794" y="53852"/>
                    <a:pt x="6905" y="53627"/>
                  </a:cubicBezTo>
                  <a:close/>
                  <a:moveTo>
                    <a:pt x="6420" y="54317"/>
                  </a:moveTo>
                  <a:lnTo>
                    <a:pt x="6420" y="54317"/>
                  </a:lnTo>
                  <a:cubicBezTo>
                    <a:pt x="6314" y="54457"/>
                    <a:pt x="6203" y="54590"/>
                    <a:pt x="6093" y="54725"/>
                  </a:cubicBezTo>
                  <a:cubicBezTo>
                    <a:pt x="6088" y="54734"/>
                    <a:pt x="6088" y="54745"/>
                    <a:pt x="6084" y="54754"/>
                  </a:cubicBezTo>
                  <a:cubicBezTo>
                    <a:pt x="6055" y="54826"/>
                    <a:pt x="6026" y="54902"/>
                    <a:pt x="5997" y="54975"/>
                  </a:cubicBezTo>
                  <a:cubicBezTo>
                    <a:pt x="6088" y="54874"/>
                    <a:pt x="6179" y="54769"/>
                    <a:pt x="6265" y="54663"/>
                  </a:cubicBezTo>
                  <a:cubicBezTo>
                    <a:pt x="6318" y="54548"/>
                    <a:pt x="6367" y="54433"/>
                    <a:pt x="6420" y="54317"/>
                  </a:cubicBezTo>
                  <a:close/>
                  <a:moveTo>
                    <a:pt x="5911" y="54931"/>
                  </a:moveTo>
                  <a:lnTo>
                    <a:pt x="5911" y="54931"/>
                  </a:lnTo>
                  <a:cubicBezTo>
                    <a:pt x="5786" y="55075"/>
                    <a:pt x="5661" y="55210"/>
                    <a:pt x="5532" y="55334"/>
                  </a:cubicBezTo>
                  <a:cubicBezTo>
                    <a:pt x="5508" y="55396"/>
                    <a:pt x="5488" y="55464"/>
                    <a:pt x="5470" y="55527"/>
                  </a:cubicBezTo>
                  <a:cubicBezTo>
                    <a:pt x="5541" y="55454"/>
                    <a:pt x="5618" y="55378"/>
                    <a:pt x="5696" y="55301"/>
                  </a:cubicBezTo>
                  <a:cubicBezTo>
                    <a:pt x="5734" y="55258"/>
                    <a:pt x="5776" y="55214"/>
                    <a:pt x="5820" y="55172"/>
                  </a:cubicBezTo>
                  <a:cubicBezTo>
                    <a:pt x="5849" y="55095"/>
                    <a:pt x="5882" y="55013"/>
                    <a:pt x="5911" y="54931"/>
                  </a:cubicBezTo>
                  <a:close/>
                  <a:moveTo>
                    <a:pt x="5379" y="55483"/>
                  </a:moveTo>
                  <a:lnTo>
                    <a:pt x="5379" y="55483"/>
                  </a:lnTo>
                  <a:cubicBezTo>
                    <a:pt x="5244" y="55613"/>
                    <a:pt x="5105" y="55737"/>
                    <a:pt x="4961" y="55857"/>
                  </a:cubicBezTo>
                  <a:cubicBezTo>
                    <a:pt x="4947" y="55905"/>
                    <a:pt x="4927" y="55958"/>
                    <a:pt x="4913" y="56011"/>
                  </a:cubicBezTo>
                  <a:cubicBezTo>
                    <a:pt x="5052" y="55901"/>
                    <a:pt x="5187" y="55786"/>
                    <a:pt x="5316" y="55666"/>
                  </a:cubicBezTo>
                  <a:cubicBezTo>
                    <a:pt x="5340" y="55604"/>
                    <a:pt x="5359" y="55546"/>
                    <a:pt x="5379" y="55483"/>
                  </a:cubicBezTo>
                  <a:close/>
                  <a:moveTo>
                    <a:pt x="4826" y="55963"/>
                  </a:moveTo>
                  <a:lnTo>
                    <a:pt x="4826" y="55963"/>
                  </a:lnTo>
                  <a:cubicBezTo>
                    <a:pt x="4678" y="56083"/>
                    <a:pt x="4529" y="56193"/>
                    <a:pt x="4376" y="56299"/>
                  </a:cubicBezTo>
                  <a:cubicBezTo>
                    <a:pt x="4361" y="56342"/>
                    <a:pt x="4352" y="56386"/>
                    <a:pt x="4337" y="56433"/>
                  </a:cubicBezTo>
                  <a:cubicBezTo>
                    <a:pt x="4486" y="56333"/>
                    <a:pt x="4635" y="56227"/>
                    <a:pt x="4784" y="56111"/>
                  </a:cubicBezTo>
                  <a:cubicBezTo>
                    <a:pt x="4797" y="56064"/>
                    <a:pt x="4812" y="56016"/>
                    <a:pt x="4826" y="55963"/>
                  </a:cubicBezTo>
                  <a:close/>
                  <a:moveTo>
                    <a:pt x="4250" y="56381"/>
                  </a:moveTo>
                  <a:lnTo>
                    <a:pt x="4250" y="56381"/>
                  </a:lnTo>
                  <a:cubicBezTo>
                    <a:pt x="4093" y="56481"/>
                    <a:pt x="3934" y="56582"/>
                    <a:pt x="3771" y="56669"/>
                  </a:cubicBezTo>
                  <a:cubicBezTo>
                    <a:pt x="3761" y="56711"/>
                    <a:pt x="3752" y="56749"/>
                    <a:pt x="3743" y="56789"/>
                  </a:cubicBezTo>
                  <a:cubicBezTo>
                    <a:pt x="3900" y="56702"/>
                    <a:pt x="4059" y="56611"/>
                    <a:pt x="4217" y="56510"/>
                  </a:cubicBezTo>
                  <a:cubicBezTo>
                    <a:pt x="4227" y="56467"/>
                    <a:pt x="4241" y="56424"/>
                    <a:pt x="4250" y="56381"/>
                  </a:cubicBezTo>
                  <a:close/>
                  <a:moveTo>
                    <a:pt x="3656" y="56731"/>
                  </a:moveTo>
                  <a:lnTo>
                    <a:pt x="3656" y="56731"/>
                  </a:lnTo>
                  <a:cubicBezTo>
                    <a:pt x="3488" y="56822"/>
                    <a:pt x="3320" y="56899"/>
                    <a:pt x="3147" y="56975"/>
                  </a:cubicBezTo>
                  <a:cubicBezTo>
                    <a:pt x="3138" y="57014"/>
                    <a:pt x="3128" y="57048"/>
                    <a:pt x="3123" y="57086"/>
                  </a:cubicBezTo>
                  <a:cubicBezTo>
                    <a:pt x="3282" y="57019"/>
                    <a:pt x="3440" y="56946"/>
                    <a:pt x="3588" y="56870"/>
                  </a:cubicBezTo>
                  <a:cubicBezTo>
                    <a:pt x="3603" y="56860"/>
                    <a:pt x="3617" y="56855"/>
                    <a:pt x="3627" y="56851"/>
                  </a:cubicBezTo>
                  <a:cubicBezTo>
                    <a:pt x="3637" y="56813"/>
                    <a:pt x="3646" y="56769"/>
                    <a:pt x="3656" y="56731"/>
                  </a:cubicBezTo>
                  <a:close/>
                  <a:moveTo>
                    <a:pt x="3037" y="57023"/>
                  </a:moveTo>
                  <a:lnTo>
                    <a:pt x="3037" y="57023"/>
                  </a:lnTo>
                  <a:cubicBezTo>
                    <a:pt x="2864" y="57095"/>
                    <a:pt x="2687" y="57158"/>
                    <a:pt x="2505" y="57220"/>
                  </a:cubicBezTo>
                  <a:cubicBezTo>
                    <a:pt x="2494" y="57254"/>
                    <a:pt x="2490" y="57287"/>
                    <a:pt x="2481" y="57321"/>
                  </a:cubicBezTo>
                  <a:cubicBezTo>
                    <a:pt x="2615" y="57283"/>
                    <a:pt x="2744" y="57234"/>
                    <a:pt x="2869" y="57187"/>
                  </a:cubicBezTo>
                  <a:cubicBezTo>
                    <a:pt x="2917" y="57167"/>
                    <a:pt x="2965" y="57148"/>
                    <a:pt x="3013" y="57129"/>
                  </a:cubicBezTo>
                  <a:cubicBezTo>
                    <a:pt x="3023" y="57095"/>
                    <a:pt x="3032" y="57057"/>
                    <a:pt x="3037" y="57023"/>
                  </a:cubicBezTo>
                  <a:close/>
                  <a:moveTo>
                    <a:pt x="2399" y="57254"/>
                  </a:moveTo>
                  <a:cubicBezTo>
                    <a:pt x="2212" y="57311"/>
                    <a:pt x="2025" y="57360"/>
                    <a:pt x="1832" y="57402"/>
                  </a:cubicBezTo>
                  <a:cubicBezTo>
                    <a:pt x="1828" y="57436"/>
                    <a:pt x="1823" y="57469"/>
                    <a:pt x="1814" y="57504"/>
                  </a:cubicBezTo>
                  <a:cubicBezTo>
                    <a:pt x="2005" y="57460"/>
                    <a:pt x="2193" y="57412"/>
                    <a:pt x="2379" y="57354"/>
                  </a:cubicBezTo>
                  <a:cubicBezTo>
                    <a:pt x="2385" y="57321"/>
                    <a:pt x="2394" y="57287"/>
                    <a:pt x="2399" y="57254"/>
                  </a:cubicBezTo>
                  <a:close/>
                  <a:moveTo>
                    <a:pt x="220" y="57619"/>
                  </a:moveTo>
                  <a:cubicBezTo>
                    <a:pt x="149" y="57619"/>
                    <a:pt x="76" y="57623"/>
                    <a:pt x="0" y="57623"/>
                  </a:cubicBezTo>
                  <a:lnTo>
                    <a:pt x="220" y="57623"/>
                  </a:lnTo>
                  <a:lnTo>
                    <a:pt x="220" y="57619"/>
                  </a:lnTo>
                  <a:close/>
                  <a:moveTo>
                    <a:pt x="854" y="57566"/>
                  </a:moveTo>
                  <a:cubicBezTo>
                    <a:pt x="676" y="57584"/>
                    <a:pt x="499" y="57599"/>
                    <a:pt x="317" y="57613"/>
                  </a:cubicBezTo>
                  <a:lnTo>
                    <a:pt x="317" y="57623"/>
                  </a:lnTo>
                  <a:lnTo>
                    <a:pt x="844" y="57623"/>
                  </a:lnTo>
                  <a:cubicBezTo>
                    <a:pt x="849" y="57604"/>
                    <a:pt x="849" y="57584"/>
                    <a:pt x="854" y="57566"/>
                  </a:cubicBezTo>
                  <a:close/>
                  <a:moveTo>
                    <a:pt x="1732" y="57426"/>
                  </a:moveTo>
                  <a:lnTo>
                    <a:pt x="1732" y="57426"/>
                  </a:lnTo>
                  <a:cubicBezTo>
                    <a:pt x="1493" y="57479"/>
                    <a:pt x="1243" y="57517"/>
                    <a:pt x="988" y="57551"/>
                  </a:cubicBezTo>
                  <a:cubicBezTo>
                    <a:pt x="979" y="57551"/>
                    <a:pt x="964" y="57555"/>
                    <a:pt x="955" y="57555"/>
                  </a:cubicBezTo>
                  <a:cubicBezTo>
                    <a:pt x="950" y="57580"/>
                    <a:pt x="946" y="57604"/>
                    <a:pt x="940" y="57623"/>
                  </a:cubicBezTo>
                  <a:lnTo>
                    <a:pt x="1161" y="57623"/>
                  </a:lnTo>
                  <a:cubicBezTo>
                    <a:pt x="1349" y="57599"/>
                    <a:pt x="1531" y="57566"/>
                    <a:pt x="1713" y="57527"/>
                  </a:cubicBezTo>
                  <a:cubicBezTo>
                    <a:pt x="1717" y="57493"/>
                    <a:pt x="1727" y="57460"/>
                    <a:pt x="1732" y="57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a:off x="3714575" y="3487325"/>
              <a:ext cx="1536175" cy="487750"/>
            </a:xfrm>
            <a:custGeom>
              <a:avLst/>
              <a:gdLst/>
              <a:ahLst/>
              <a:cxnLst/>
              <a:rect l="l" t="t" r="r" b="b"/>
              <a:pathLst>
                <a:path w="61447" h="19510" extrusionOk="0">
                  <a:moveTo>
                    <a:pt x="24834" y="1"/>
                  </a:moveTo>
                  <a:cubicBezTo>
                    <a:pt x="24124" y="1"/>
                    <a:pt x="23410" y="58"/>
                    <a:pt x="22690" y="178"/>
                  </a:cubicBezTo>
                  <a:cubicBezTo>
                    <a:pt x="21389" y="395"/>
                    <a:pt x="20104" y="769"/>
                    <a:pt x="18875" y="1292"/>
                  </a:cubicBezTo>
                  <a:cubicBezTo>
                    <a:pt x="17715" y="1781"/>
                    <a:pt x="16563" y="2419"/>
                    <a:pt x="15450" y="3192"/>
                  </a:cubicBezTo>
                  <a:cubicBezTo>
                    <a:pt x="13454" y="4573"/>
                    <a:pt x="11510" y="6411"/>
                    <a:pt x="9500" y="8819"/>
                  </a:cubicBezTo>
                  <a:cubicBezTo>
                    <a:pt x="8733" y="9736"/>
                    <a:pt x="7974" y="10676"/>
                    <a:pt x="7241" y="11588"/>
                  </a:cubicBezTo>
                  <a:cubicBezTo>
                    <a:pt x="4861" y="14543"/>
                    <a:pt x="2558" y="17393"/>
                    <a:pt x="0" y="19509"/>
                  </a:cubicBezTo>
                  <a:lnTo>
                    <a:pt x="150" y="19509"/>
                  </a:lnTo>
                  <a:cubicBezTo>
                    <a:pt x="2677" y="17398"/>
                    <a:pt x="4957" y="14572"/>
                    <a:pt x="7312" y="11650"/>
                  </a:cubicBezTo>
                  <a:cubicBezTo>
                    <a:pt x="8047" y="10738"/>
                    <a:pt x="8809" y="9798"/>
                    <a:pt x="9573" y="8882"/>
                  </a:cubicBezTo>
                  <a:cubicBezTo>
                    <a:pt x="13818" y="3796"/>
                    <a:pt x="17988" y="1061"/>
                    <a:pt x="22709" y="275"/>
                  </a:cubicBezTo>
                  <a:cubicBezTo>
                    <a:pt x="23419" y="154"/>
                    <a:pt x="24130" y="96"/>
                    <a:pt x="24834" y="96"/>
                  </a:cubicBezTo>
                  <a:cubicBezTo>
                    <a:pt x="31580" y="96"/>
                    <a:pt x="38048" y="5260"/>
                    <a:pt x="44323" y="10269"/>
                  </a:cubicBezTo>
                  <a:cubicBezTo>
                    <a:pt x="47572" y="12860"/>
                    <a:pt x="50643" y="15311"/>
                    <a:pt x="53746" y="17087"/>
                  </a:cubicBezTo>
                  <a:cubicBezTo>
                    <a:pt x="55415" y="18041"/>
                    <a:pt x="56937" y="18703"/>
                    <a:pt x="58386" y="19116"/>
                  </a:cubicBezTo>
                  <a:cubicBezTo>
                    <a:pt x="59024" y="19298"/>
                    <a:pt x="59647" y="19428"/>
                    <a:pt x="60257" y="19509"/>
                  </a:cubicBezTo>
                  <a:lnTo>
                    <a:pt x="60909" y="19509"/>
                  </a:lnTo>
                  <a:cubicBezTo>
                    <a:pt x="60909" y="19499"/>
                    <a:pt x="60914" y="19494"/>
                    <a:pt x="60914" y="19485"/>
                  </a:cubicBezTo>
                  <a:cubicBezTo>
                    <a:pt x="60103" y="19423"/>
                    <a:pt x="59279" y="19269"/>
                    <a:pt x="58415" y="19025"/>
                  </a:cubicBezTo>
                  <a:cubicBezTo>
                    <a:pt x="56970" y="18617"/>
                    <a:pt x="55459" y="17955"/>
                    <a:pt x="53794" y="17005"/>
                  </a:cubicBezTo>
                  <a:cubicBezTo>
                    <a:pt x="50700" y="15234"/>
                    <a:pt x="47629" y="12782"/>
                    <a:pt x="44381" y="10192"/>
                  </a:cubicBezTo>
                  <a:cubicBezTo>
                    <a:pt x="38096" y="5173"/>
                    <a:pt x="31614" y="1"/>
                    <a:pt x="24834" y="1"/>
                  </a:cubicBezTo>
                  <a:close/>
                  <a:moveTo>
                    <a:pt x="61011" y="19490"/>
                  </a:moveTo>
                  <a:cubicBezTo>
                    <a:pt x="61011" y="19499"/>
                    <a:pt x="61006" y="19505"/>
                    <a:pt x="61006" y="19509"/>
                  </a:cubicBezTo>
                  <a:lnTo>
                    <a:pt x="61447" y="19509"/>
                  </a:lnTo>
                  <a:cubicBezTo>
                    <a:pt x="61303" y="19509"/>
                    <a:pt x="61154" y="19499"/>
                    <a:pt x="61011" y="194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a:off x="5360625" y="2560875"/>
              <a:ext cx="1694725" cy="1414200"/>
            </a:xfrm>
            <a:custGeom>
              <a:avLst/>
              <a:gdLst/>
              <a:ahLst/>
              <a:cxnLst/>
              <a:rect l="l" t="t" r="r" b="b"/>
              <a:pathLst>
                <a:path w="67789" h="56568" extrusionOk="0">
                  <a:moveTo>
                    <a:pt x="14388" y="10066"/>
                  </a:moveTo>
                  <a:lnTo>
                    <a:pt x="14388" y="10066"/>
                  </a:lnTo>
                  <a:cubicBezTo>
                    <a:pt x="14254" y="10234"/>
                    <a:pt x="14124" y="10402"/>
                    <a:pt x="13995" y="10575"/>
                  </a:cubicBezTo>
                  <a:cubicBezTo>
                    <a:pt x="14086" y="10469"/>
                    <a:pt x="14177" y="10364"/>
                    <a:pt x="14273" y="10258"/>
                  </a:cubicBezTo>
                  <a:cubicBezTo>
                    <a:pt x="14312" y="10196"/>
                    <a:pt x="14350" y="10129"/>
                    <a:pt x="14388" y="10066"/>
                  </a:cubicBezTo>
                  <a:close/>
                  <a:moveTo>
                    <a:pt x="14014" y="10705"/>
                  </a:moveTo>
                  <a:lnTo>
                    <a:pt x="14014" y="10705"/>
                  </a:lnTo>
                  <a:cubicBezTo>
                    <a:pt x="13894" y="10849"/>
                    <a:pt x="13774" y="10987"/>
                    <a:pt x="13654" y="11131"/>
                  </a:cubicBezTo>
                  <a:cubicBezTo>
                    <a:pt x="13621" y="11194"/>
                    <a:pt x="13588" y="11256"/>
                    <a:pt x="13553" y="11319"/>
                  </a:cubicBezTo>
                  <a:cubicBezTo>
                    <a:pt x="13650" y="11217"/>
                    <a:pt x="13741" y="11117"/>
                    <a:pt x="13836" y="11016"/>
                  </a:cubicBezTo>
                  <a:cubicBezTo>
                    <a:pt x="13894" y="10911"/>
                    <a:pt x="13952" y="10810"/>
                    <a:pt x="14014" y="10705"/>
                  </a:cubicBezTo>
                  <a:close/>
                  <a:moveTo>
                    <a:pt x="13650" y="11361"/>
                  </a:moveTo>
                  <a:lnTo>
                    <a:pt x="13650" y="11361"/>
                  </a:lnTo>
                  <a:cubicBezTo>
                    <a:pt x="13553" y="11467"/>
                    <a:pt x="13458" y="11568"/>
                    <a:pt x="13367" y="11678"/>
                  </a:cubicBezTo>
                  <a:cubicBezTo>
                    <a:pt x="13352" y="11702"/>
                    <a:pt x="13338" y="11731"/>
                    <a:pt x="13323" y="11755"/>
                  </a:cubicBezTo>
                  <a:cubicBezTo>
                    <a:pt x="13285" y="11832"/>
                    <a:pt x="13247" y="11908"/>
                    <a:pt x="13208" y="11985"/>
                  </a:cubicBezTo>
                  <a:cubicBezTo>
                    <a:pt x="13285" y="11903"/>
                    <a:pt x="13367" y="11827"/>
                    <a:pt x="13444" y="11746"/>
                  </a:cubicBezTo>
                  <a:cubicBezTo>
                    <a:pt x="13511" y="11616"/>
                    <a:pt x="13582" y="11487"/>
                    <a:pt x="13650" y="11361"/>
                  </a:cubicBezTo>
                  <a:close/>
                  <a:moveTo>
                    <a:pt x="31200" y="1"/>
                  </a:moveTo>
                  <a:cubicBezTo>
                    <a:pt x="29693" y="1"/>
                    <a:pt x="28225" y="169"/>
                    <a:pt x="26743" y="504"/>
                  </a:cubicBezTo>
                  <a:cubicBezTo>
                    <a:pt x="25030" y="893"/>
                    <a:pt x="23394" y="1540"/>
                    <a:pt x="21868" y="2423"/>
                  </a:cubicBezTo>
                  <a:cubicBezTo>
                    <a:pt x="20909" y="2975"/>
                    <a:pt x="19973" y="3642"/>
                    <a:pt x="19066" y="4405"/>
                  </a:cubicBezTo>
                  <a:cubicBezTo>
                    <a:pt x="19018" y="4443"/>
                    <a:pt x="18965" y="4487"/>
                    <a:pt x="18918" y="4529"/>
                  </a:cubicBezTo>
                  <a:cubicBezTo>
                    <a:pt x="18792" y="4640"/>
                    <a:pt x="18663" y="4750"/>
                    <a:pt x="18539" y="4861"/>
                  </a:cubicBezTo>
                  <a:cubicBezTo>
                    <a:pt x="18486" y="4913"/>
                    <a:pt x="18428" y="4961"/>
                    <a:pt x="18371" y="5014"/>
                  </a:cubicBezTo>
                  <a:cubicBezTo>
                    <a:pt x="18260" y="5120"/>
                    <a:pt x="18145" y="5225"/>
                    <a:pt x="18035" y="5331"/>
                  </a:cubicBezTo>
                  <a:cubicBezTo>
                    <a:pt x="17973" y="5393"/>
                    <a:pt x="17910" y="5451"/>
                    <a:pt x="17848" y="5513"/>
                  </a:cubicBezTo>
                  <a:cubicBezTo>
                    <a:pt x="17766" y="5590"/>
                    <a:pt x="17685" y="5672"/>
                    <a:pt x="17603" y="5753"/>
                  </a:cubicBezTo>
                  <a:cubicBezTo>
                    <a:pt x="17594" y="5763"/>
                    <a:pt x="17583" y="5772"/>
                    <a:pt x="17574" y="5782"/>
                  </a:cubicBezTo>
                  <a:cubicBezTo>
                    <a:pt x="17503" y="5858"/>
                    <a:pt x="17430" y="5931"/>
                    <a:pt x="17359" y="6002"/>
                  </a:cubicBezTo>
                  <a:cubicBezTo>
                    <a:pt x="17282" y="6084"/>
                    <a:pt x="17204" y="6166"/>
                    <a:pt x="17133" y="6247"/>
                  </a:cubicBezTo>
                  <a:cubicBezTo>
                    <a:pt x="17047" y="6338"/>
                    <a:pt x="16960" y="6429"/>
                    <a:pt x="16874" y="6525"/>
                  </a:cubicBezTo>
                  <a:cubicBezTo>
                    <a:pt x="16830" y="6573"/>
                    <a:pt x="16783" y="6626"/>
                    <a:pt x="16739" y="6679"/>
                  </a:cubicBezTo>
                  <a:cubicBezTo>
                    <a:pt x="16633" y="6794"/>
                    <a:pt x="16533" y="6914"/>
                    <a:pt x="16432" y="7038"/>
                  </a:cubicBezTo>
                  <a:cubicBezTo>
                    <a:pt x="16427" y="7038"/>
                    <a:pt x="16427" y="7043"/>
                    <a:pt x="16427" y="7043"/>
                  </a:cubicBezTo>
                  <a:cubicBezTo>
                    <a:pt x="16121" y="7408"/>
                    <a:pt x="15818" y="7787"/>
                    <a:pt x="15530" y="8181"/>
                  </a:cubicBezTo>
                  <a:cubicBezTo>
                    <a:pt x="15439" y="8305"/>
                    <a:pt x="15348" y="8431"/>
                    <a:pt x="15257" y="8560"/>
                  </a:cubicBezTo>
                  <a:cubicBezTo>
                    <a:pt x="15065" y="8828"/>
                    <a:pt x="14877" y="9111"/>
                    <a:pt x="14691" y="9399"/>
                  </a:cubicBezTo>
                  <a:cubicBezTo>
                    <a:pt x="14988" y="8991"/>
                    <a:pt x="15300" y="8603"/>
                    <a:pt x="15617" y="8229"/>
                  </a:cubicBezTo>
                  <a:cubicBezTo>
                    <a:pt x="15756" y="8037"/>
                    <a:pt x="15900" y="7849"/>
                    <a:pt x="16048" y="7663"/>
                  </a:cubicBezTo>
                  <a:cubicBezTo>
                    <a:pt x="16086" y="7614"/>
                    <a:pt x="16126" y="7561"/>
                    <a:pt x="16164" y="7514"/>
                  </a:cubicBezTo>
                  <a:cubicBezTo>
                    <a:pt x="16274" y="7375"/>
                    <a:pt x="16385" y="7240"/>
                    <a:pt x="16500" y="7106"/>
                  </a:cubicBezTo>
                  <a:cubicBezTo>
                    <a:pt x="16567" y="7025"/>
                    <a:pt x="16633" y="6943"/>
                    <a:pt x="16706" y="6866"/>
                  </a:cubicBezTo>
                  <a:cubicBezTo>
                    <a:pt x="16788" y="6766"/>
                    <a:pt x="16874" y="6669"/>
                    <a:pt x="16960" y="6573"/>
                  </a:cubicBezTo>
                  <a:cubicBezTo>
                    <a:pt x="17051" y="6473"/>
                    <a:pt x="17138" y="6376"/>
                    <a:pt x="17229" y="6281"/>
                  </a:cubicBezTo>
                  <a:cubicBezTo>
                    <a:pt x="17301" y="6204"/>
                    <a:pt x="17373" y="6128"/>
                    <a:pt x="17445" y="6055"/>
                  </a:cubicBezTo>
                  <a:cubicBezTo>
                    <a:pt x="17521" y="5973"/>
                    <a:pt x="17598" y="5897"/>
                    <a:pt x="17675" y="5820"/>
                  </a:cubicBezTo>
                  <a:cubicBezTo>
                    <a:pt x="17694" y="5796"/>
                    <a:pt x="17718" y="5772"/>
                    <a:pt x="17742" y="5748"/>
                  </a:cubicBezTo>
                  <a:cubicBezTo>
                    <a:pt x="17804" y="5685"/>
                    <a:pt x="17867" y="5623"/>
                    <a:pt x="17929" y="5566"/>
                  </a:cubicBezTo>
                  <a:cubicBezTo>
                    <a:pt x="18050" y="5446"/>
                    <a:pt x="18169" y="5335"/>
                    <a:pt x="18289" y="5220"/>
                  </a:cubicBezTo>
                  <a:cubicBezTo>
                    <a:pt x="18347" y="5167"/>
                    <a:pt x="18400" y="5114"/>
                    <a:pt x="18457" y="5067"/>
                  </a:cubicBezTo>
                  <a:cubicBezTo>
                    <a:pt x="18586" y="4947"/>
                    <a:pt x="18716" y="4832"/>
                    <a:pt x="18850" y="4717"/>
                  </a:cubicBezTo>
                  <a:cubicBezTo>
                    <a:pt x="18898" y="4673"/>
                    <a:pt x="18947" y="4625"/>
                    <a:pt x="19000" y="4582"/>
                  </a:cubicBezTo>
                  <a:cubicBezTo>
                    <a:pt x="21360" y="2558"/>
                    <a:pt x="23912" y="1248"/>
                    <a:pt x="26762" y="600"/>
                  </a:cubicBezTo>
                  <a:cubicBezTo>
                    <a:pt x="28240" y="260"/>
                    <a:pt x="29703" y="96"/>
                    <a:pt x="31200" y="96"/>
                  </a:cubicBezTo>
                  <a:cubicBezTo>
                    <a:pt x="31704" y="96"/>
                    <a:pt x="32213" y="116"/>
                    <a:pt x="32725" y="154"/>
                  </a:cubicBezTo>
                  <a:cubicBezTo>
                    <a:pt x="34545" y="284"/>
                    <a:pt x="36392" y="652"/>
                    <a:pt x="38378" y="1272"/>
                  </a:cubicBezTo>
                  <a:cubicBezTo>
                    <a:pt x="42063" y="2428"/>
                    <a:pt x="45670" y="4314"/>
                    <a:pt x="49158" y="6137"/>
                  </a:cubicBezTo>
                  <a:cubicBezTo>
                    <a:pt x="52834" y="8056"/>
                    <a:pt x="56634" y="10043"/>
                    <a:pt x="60534" y="11175"/>
                  </a:cubicBezTo>
                  <a:cubicBezTo>
                    <a:pt x="62635" y="11788"/>
                    <a:pt x="64593" y="12110"/>
                    <a:pt x="66532" y="12163"/>
                  </a:cubicBezTo>
                  <a:cubicBezTo>
                    <a:pt x="66718" y="12167"/>
                    <a:pt x="66906" y="12167"/>
                    <a:pt x="67093" y="12167"/>
                  </a:cubicBezTo>
                  <a:cubicBezTo>
                    <a:pt x="67327" y="12167"/>
                    <a:pt x="67558" y="12167"/>
                    <a:pt x="67788" y="12158"/>
                  </a:cubicBezTo>
                  <a:lnTo>
                    <a:pt x="67788" y="12062"/>
                  </a:lnTo>
                  <a:cubicBezTo>
                    <a:pt x="67558" y="12072"/>
                    <a:pt x="67327" y="12072"/>
                    <a:pt x="67093" y="12072"/>
                  </a:cubicBezTo>
                  <a:cubicBezTo>
                    <a:pt x="66906" y="12072"/>
                    <a:pt x="66718" y="12072"/>
                    <a:pt x="66532" y="12067"/>
                  </a:cubicBezTo>
                  <a:cubicBezTo>
                    <a:pt x="64608" y="12014"/>
                    <a:pt x="62655" y="11693"/>
                    <a:pt x="60558" y="11084"/>
                  </a:cubicBezTo>
                  <a:cubicBezTo>
                    <a:pt x="56667" y="9951"/>
                    <a:pt x="52872" y="7970"/>
                    <a:pt x="49202" y="6050"/>
                  </a:cubicBezTo>
                  <a:cubicBezTo>
                    <a:pt x="45708" y="4228"/>
                    <a:pt x="42101" y="2342"/>
                    <a:pt x="38407" y="1181"/>
                  </a:cubicBezTo>
                  <a:cubicBezTo>
                    <a:pt x="36416" y="557"/>
                    <a:pt x="34558" y="187"/>
                    <a:pt x="32736" y="58"/>
                  </a:cubicBezTo>
                  <a:cubicBezTo>
                    <a:pt x="32218" y="19"/>
                    <a:pt x="31704" y="1"/>
                    <a:pt x="31200" y="1"/>
                  </a:cubicBezTo>
                  <a:close/>
                  <a:moveTo>
                    <a:pt x="13300" y="12029"/>
                  </a:moveTo>
                  <a:cubicBezTo>
                    <a:pt x="13218" y="12110"/>
                    <a:pt x="13136" y="12196"/>
                    <a:pt x="13059" y="12278"/>
                  </a:cubicBezTo>
                  <a:cubicBezTo>
                    <a:pt x="12997" y="12408"/>
                    <a:pt x="12935" y="12537"/>
                    <a:pt x="12873" y="12667"/>
                  </a:cubicBezTo>
                  <a:cubicBezTo>
                    <a:pt x="12939" y="12599"/>
                    <a:pt x="13012" y="12532"/>
                    <a:pt x="13083" y="12465"/>
                  </a:cubicBezTo>
                  <a:cubicBezTo>
                    <a:pt x="13156" y="12321"/>
                    <a:pt x="13227" y="12173"/>
                    <a:pt x="13300" y="12029"/>
                  </a:cubicBezTo>
                  <a:close/>
                  <a:moveTo>
                    <a:pt x="12964" y="12710"/>
                  </a:moveTo>
                  <a:lnTo>
                    <a:pt x="12964" y="12710"/>
                  </a:lnTo>
                  <a:cubicBezTo>
                    <a:pt x="12891" y="12782"/>
                    <a:pt x="12820" y="12849"/>
                    <a:pt x="12753" y="12916"/>
                  </a:cubicBezTo>
                  <a:cubicBezTo>
                    <a:pt x="12685" y="13065"/>
                    <a:pt x="12613" y="13214"/>
                    <a:pt x="12546" y="13362"/>
                  </a:cubicBezTo>
                  <a:cubicBezTo>
                    <a:pt x="12613" y="13305"/>
                    <a:pt x="12676" y="13247"/>
                    <a:pt x="12738" y="13190"/>
                  </a:cubicBezTo>
                  <a:cubicBezTo>
                    <a:pt x="12815" y="13031"/>
                    <a:pt x="12886" y="12873"/>
                    <a:pt x="12964" y="12710"/>
                  </a:cubicBezTo>
                  <a:close/>
                  <a:moveTo>
                    <a:pt x="12642" y="13405"/>
                  </a:moveTo>
                  <a:lnTo>
                    <a:pt x="12642" y="13405"/>
                  </a:lnTo>
                  <a:cubicBezTo>
                    <a:pt x="12574" y="13468"/>
                    <a:pt x="12512" y="13526"/>
                    <a:pt x="12450" y="13583"/>
                  </a:cubicBezTo>
                  <a:cubicBezTo>
                    <a:pt x="12379" y="13741"/>
                    <a:pt x="12306" y="13905"/>
                    <a:pt x="12239" y="14067"/>
                  </a:cubicBezTo>
                  <a:cubicBezTo>
                    <a:pt x="12297" y="14020"/>
                    <a:pt x="12354" y="13972"/>
                    <a:pt x="12417" y="13919"/>
                  </a:cubicBezTo>
                  <a:cubicBezTo>
                    <a:pt x="12488" y="13750"/>
                    <a:pt x="12565" y="13578"/>
                    <a:pt x="12642" y="13405"/>
                  </a:cubicBezTo>
                  <a:close/>
                  <a:moveTo>
                    <a:pt x="12330" y="14115"/>
                  </a:moveTo>
                  <a:cubicBezTo>
                    <a:pt x="12273" y="14168"/>
                    <a:pt x="12210" y="14217"/>
                    <a:pt x="12153" y="14269"/>
                  </a:cubicBezTo>
                  <a:cubicBezTo>
                    <a:pt x="12080" y="14437"/>
                    <a:pt x="12009" y="14609"/>
                    <a:pt x="11941" y="14787"/>
                  </a:cubicBezTo>
                  <a:cubicBezTo>
                    <a:pt x="11994" y="14744"/>
                    <a:pt x="12052" y="14700"/>
                    <a:pt x="12105" y="14658"/>
                  </a:cubicBezTo>
                  <a:cubicBezTo>
                    <a:pt x="12182" y="14476"/>
                    <a:pt x="12253" y="14293"/>
                    <a:pt x="12330" y="14115"/>
                  </a:cubicBezTo>
                  <a:close/>
                  <a:moveTo>
                    <a:pt x="12033" y="14835"/>
                  </a:moveTo>
                  <a:lnTo>
                    <a:pt x="12033" y="14835"/>
                  </a:lnTo>
                  <a:cubicBezTo>
                    <a:pt x="11980" y="14879"/>
                    <a:pt x="11923" y="14922"/>
                    <a:pt x="11870" y="14965"/>
                  </a:cubicBezTo>
                  <a:cubicBezTo>
                    <a:pt x="11797" y="15147"/>
                    <a:pt x="11726" y="15329"/>
                    <a:pt x="11653" y="15517"/>
                  </a:cubicBezTo>
                  <a:cubicBezTo>
                    <a:pt x="11706" y="15478"/>
                    <a:pt x="11759" y="15440"/>
                    <a:pt x="11812" y="15402"/>
                  </a:cubicBezTo>
                  <a:cubicBezTo>
                    <a:pt x="11883" y="15209"/>
                    <a:pt x="11961" y="15023"/>
                    <a:pt x="12033" y="14835"/>
                  </a:cubicBezTo>
                  <a:close/>
                  <a:moveTo>
                    <a:pt x="11750" y="15570"/>
                  </a:moveTo>
                  <a:cubicBezTo>
                    <a:pt x="11697" y="15608"/>
                    <a:pt x="11644" y="15646"/>
                    <a:pt x="11591" y="15685"/>
                  </a:cubicBezTo>
                  <a:cubicBezTo>
                    <a:pt x="11520" y="15871"/>
                    <a:pt x="11452" y="16064"/>
                    <a:pt x="11380" y="16261"/>
                  </a:cubicBezTo>
                  <a:cubicBezTo>
                    <a:pt x="11429" y="16222"/>
                    <a:pt x="11480" y="16188"/>
                    <a:pt x="11529" y="16155"/>
                  </a:cubicBezTo>
                  <a:cubicBezTo>
                    <a:pt x="11601" y="15958"/>
                    <a:pt x="11673" y="15761"/>
                    <a:pt x="11750" y="15570"/>
                  </a:cubicBezTo>
                  <a:close/>
                  <a:moveTo>
                    <a:pt x="11471" y="16313"/>
                  </a:moveTo>
                  <a:lnTo>
                    <a:pt x="11471" y="16313"/>
                  </a:lnTo>
                  <a:cubicBezTo>
                    <a:pt x="11442" y="16332"/>
                    <a:pt x="11414" y="16352"/>
                    <a:pt x="11385" y="16370"/>
                  </a:cubicBezTo>
                  <a:cubicBezTo>
                    <a:pt x="11365" y="16385"/>
                    <a:pt x="11347" y="16399"/>
                    <a:pt x="11323" y="16418"/>
                  </a:cubicBezTo>
                  <a:cubicBezTo>
                    <a:pt x="11256" y="16611"/>
                    <a:pt x="11183" y="16808"/>
                    <a:pt x="11117" y="17009"/>
                  </a:cubicBezTo>
                  <a:cubicBezTo>
                    <a:pt x="11164" y="16975"/>
                    <a:pt x="11212" y="16946"/>
                    <a:pt x="11261" y="16912"/>
                  </a:cubicBezTo>
                  <a:cubicBezTo>
                    <a:pt x="11332" y="16711"/>
                    <a:pt x="11400" y="16509"/>
                    <a:pt x="11471" y="16313"/>
                  </a:cubicBezTo>
                  <a:close/>
                  <a:moveTo>
                    <a:pt x="11208" y="17061"/>
                  </a:moveTo>
                  <a:lnTo>
                    <a:pt x="11208" y="17061"/>
                  </a:lnTo>
                  <a:cubicBezTo>
                    <a:pt x="11159" y="17096"/>
                    <a:pt x="11117" y="17129"/>
                    <a:pt x="11068" y="17158"/>
                  </a:cubicBezTo>
                  <a:cubicBezTo>
                    <a:pt x="11001" y="17359"/>
                    <a:pt x="10933" y="17565"/>
                    <a:pt x="10867" y="17767"/>
                  </a:cubicBezTo>
                  <a:cubicBezTo>
                    <a:pt x="10910" y="17738"/>
                    <a:pt x="10958" y="17709"/>
                    <a:pt x="11001" y="17680"/>
                  </a:cubicBezTo>
                  <a:cubicBezTo>
                    <a:pt x="11073" y="17474"/>
                    <a:pt x="11141" y="17268"/>
                    <a:pt x="11208" y="17061"/>
                  </a:cubicBezTo>
                  <a:close/>
                  <a:moveTo>
                    <a:pt x="10958" y="17824"/>
                  </a:moveTo>
                  <a:cubicBezTo>
                    <a:pt x="10910" y="17853"/>
                    <a:pt x="10867" y="17882"/>
                    <a:pt x="10818" y="17911"/>
                  </a:cubicBezTo>
                  <a:cubicBezTo>
                    <a:pt x="10703" y="18280"/>
                    <a:pt x="10588" y="18655"/>
                    <a:pt x="10473" y="19033"/>
                  </a:cubicBezTo>
                  <a:cubicBezTo>
                    <a:pt x="8947" y="24186"/>
                    <a:pt x="8079" y="29762"/>
                    <a:pt x="7240" y="35154"/>
                  </a:cubicBezTo>
                  <a:cubicBezTo>
                    <a:pt x="6736" y="38412"/>
                    <a:pt x="6241" y="41569"/>
                    <a:pt x="5627" y="44443"/>
                  </a:cubicBezTo>
                  <a:cubicBezTo>
                    <a:pt x="5623" y="44481"/>
                    <a:pt x="5614" y="44515"/>
                    <a:pt x="5608" y="44548"/>
                  </a:cubicBezTo>
                  <a:cubicBezTo>
                    <a:pt x="5512" y="44995"/>
                    <a:pt x="5412" y="45436"/>
                    <a:pt x="5311" y="45868"/>
                  </a:cubicBezTo>
                  <a:cubicBezTo>
                    <a:pt x="5302" y="45901"/>
                    <a:pt x="5291" y="45940"/>
                    <a:pt x="5287" y="45978"/>
                  </a:cubicBezTo>
                  <a:cubicBezTo>
                    <a:pt x="5186" y="46391"/>
                    <a:pt x="5085" y="46798"/>
                    <a:pt x="4980" y="47197"/>
                  </a:cubicBezTo>
                  <a:cubicBezTo>
                    <a:pt x="4970" y="47236"/>
                    <a:pt x="4956" y="47278"/>
                    <a:pt x="4946" y="47322"/>
                  </a:cubicBezTo>
                  <a:cubicBezTo>
                    <a:pt x="4846" y="47701"/>
                    <a:pt x="4740" y="48075"/>
                    <a:pt x="4629" y="48439"/>
                  </a:cubicBezTo>
                  <a:cubicBezTo>
                    <a:pt x="4615" y="48487"/>
                    <a:pt x="4600" y="48536"/>
                    <a:pt x="4587" y="48583"/>
                  </a:cubicBezTo>
                  <a:cubicBezTo>
                    <a:pt x="4485" y="48924"/>
                    <a:pt x="4376" y="49265"/>
                    <a:pt x="4265" y="49596"/>
                  </a:cubicBezTo>
                  <a:cubicBezTo>
                    <a:pt x="4246" y="49654"/>
                    <a:pt x="4226" y="49711"/>
                    <a:pt x="4208" y="49774"/>
                  </a:cubicBezTo>
                  <a:cubicBezTo>
                    <a:pt x="4106" y="50066"/>
                    <a:pt x="4002" y="50354"/>
                    <a:pt x="3891" y="50637"/>
                  </a:cubicBezTo>
                  <a:cubicBezTo>
                    <a:pt x="3891" y="50646"/>
                    <a:pt x="3886" y="50656"/>
                    <a:pt x="3881" y="50666"/>
                  </a:cubicBezTo>
                  <a:cubicBezTo>
                    <a:pt x="3852" y="50742"/>
                    <a:pt x="3823" y="50824"/>
                    <a:pt x="3790" y="50901"/>
                  </a:cubicBezTo>
                  <a:cubicBezTo>
                    <a:pt x="3689" y="51160"/>
                    <a:pt x="3584" y="51414"/>
                    <a:pt x="3478" y="51659"/>
                  </a:cubicBezTo>
                  <a:cubicBezTo>
                    <a:pt x="3426" y="51774"/>
                    <a:pt x="3377" y="51889"/>
                    <a:pt x="3324" y="51999"/>
                  </a:cubicBezTo>
                  <a:cubicBezTo>
                    <a:pt x="3238" y="52196"/>
                    <a:pt x="3147" y="52383"/>
                    <a:pt x="3052" y="52571"/>
                  </a:cubicBezTo>
                  <a:cubicBezTo>
                    <a:pt x="2941" y="52796"/>
                    <a:pt x="2830" y="53012"/>
                    <a:pt x="2711" y="53223"/>
                  </a:cubicBezTo>
                  <a:cubicBezTo>
                    <a:pt x="2677" y="53290"/>
                    <a:pt x="2638" y="53357"/>
                    <a:pt x="2600" y="53419"/>
                  </a:cubicBezTo>
                  <a:cubicBezTo>
                    <a:pt x="2480" y="53693"/>
                    <a:pt x="2355" y="53957"/>
                    <a:pt x="2231" y="54211"/>
                  </a:cubicBezTo>
                  <a:cubicBezTo>
                    <a:pt x="2552" y="53722"/>
                    <a:pt x="2855" y="53189"/>
                    <a:pt x="3143" y="52609"/>
                  </a:cubicBezTo>
                  <a:cubicBezTo>
                    <a:pt x="3267" y="52360"/>
                    <a:pt x="3387" y="52095"/>
                    <a:pt x="3506" y="51827"/>
                  </a:cubicBezTo>
                  <a:cubicBezTo>
                    <a:pt x="3526" y="51784"/>
                    <a:pt x="3546" y="51740"/>
                    <a:pt x="3564" y="51698"/>
                  </a:cubicBezTo>
                  <a:cubicBezTo>
                    <a:pt x="3617" y="51572"/>
                    <a:pt x="3670" y="51448"/>
                    <a:pt x="3723" y="51324"/>
                  </a:cubicBezTo>
                  <a:cubicBezTo>
                    <a:pt x="3809" y="51122"/>
                    <a:pt x="3891" y="50915"/>
                    <a:pt x="3967" y="50709"/>
                  </a:cubicBezTo>
                  <a:cubicBezTo>
                    <a:pt x="3973" y="50695"/>
                    <a:pt x="3977" y="50680"/>
                    <a:pt x="3982" y="50671"/>
                  </a:cubicBezTo>
                  <a:cubicBezTo>
                    <a:pt x="4011" y="50598"/>
                    <a:pt x="4035" y="50531"/>
                    <a:pt x="4064" y="50460"/>
                  </a:cubicBezTo>
                  <a:cubicBezTo>
                    <a:pt x="4159" y="50190"/>
                    <a:pt x="4261" y="49918"/>
                    <a:pt x="4352" y="49639"/>
                  </a:cubicBezTo>
                  <a:cubicBezTo>
                    <a:pt x="4370" y="49577"/>
                    <a:pt x="4394" y="49515"/>
                    <a:pt x="4414" y="49452"/>
                  </a:cubicBezTo>
                  <a:cubicBezTo>
                    <a:pt x="4520" y="49140"/>
                    <a:pt x="4620" y="48813"/>
                    <a:pt x="4715" y="48487"/>
                  </a:cubicBezTo>
                  <a:cubicBezTo>
                    <a:pt x="4730" y="48439"/>
                    <a:pt x="4744" y="48387"/>
                    <a:pt x="4759" y="48339"/>
                  </a:cubicBezTo>
                  <a:cubicBezTo>
                    <a:pt x="4865" y="47984"/>
                    <a:pt x="4965" y="47619"/>
                    <a:pt x="5067" y="47250"/>
                  </a:cubicBezTo>
                  <a:cubicBezTo>
                    <a:pt x="5076" y="47207"/>
                    <a:pt x="5085" y="47168"/>
                    <a:pt x="5095" y="47125"/>
                  </a:cubicBezTo>
                  <a:cubicBezTo>
                    <a:pt x="5200" y="46731"/>
                    <a:pt x="5297" y="46333"/>
                    <a:pt x="5393" y="45930"/>
                  </a:cubicBezTo>
                  <a:cubicBezTo>
                    <a:pt x="5402" y="45892"/>
                    <a:pt x="5412" y="45854"/>
                    <a:pt x="5421" y="45815"/>
                  </a:cubicBezTo>
                  <a:cubicBezTo>
                    <a:pt x="5522" y="45388"/>
                    <a:pt x="5618" y="44956"/>
                    <a:pt x="5714" y="44515"/>
                  </a:cubicBezTo>
                  <a:cubicBezTo>
                    <a:pt x="5718" y="44481"/>
                    <a:pt x="5729" y="44448"/>
                    <a:pt x="5733" y="44415"/>
                  </a:cubicBezTo>
                  <a:cubicBezTo>
                    <a:pt x="6343" y="41545"/>
                    <a:pt x="6832" y="38407"/>
                    <a:pt x="7335" y="35168"/>
                  </a:cubicBezTo>
                  <a:cubicBezTo>
                    <a:pt x="8227" y="29459"/>
                    <a:pt x="9177" y="23332"/>
                    <a:pt x="10958" y="17824"/>
                  </a:cubicBezTo>
                  <a:close/>
                  <a:moveTo>
                    <a:pt x="2144" y="54173"/>
                  </a:moveTo>
                  <a:cubicBezTo>
                    <a:pt x="2062" y="54289"/>
                    <a:pt x="1986" y="54408"/>
                    <a:pt x="1905" y="54519"/>
                  </a:cubicBezTo>
                  <a:cubicBezTo>
                    <a:pt x="1852" y="54648"/>
                    <a:pt x="1794" y="54778"/>
                    <a:pt x="1741" y="54902"/>
                  </a:cubicBezTo>
                  <a:cubicBezTo>
                    <a:pt x="1761" y="54878"/>
                    <a:pt x="1779" y="54854"/>
                    <a:pt x="1794" y="54830"/>
                  </a:cubicBezTo>
                  <a:cubicBezTo>
                    <a:pt x="1914" y="54614"/>
                    <a:pt x="2029" y="54398"/>
                    <a:pt x="2144" y="54173"/>
                  </a:cubicBezTo>
                  <a:close/>
                  <a:moveTo>
                    <a:pt x="1655" y="54864"/>
                  </a:moveTo>
                  <a:cubicBezTo>
                    <a:pt x="1544" y="55003"/>
                    <a:pt x="1439" y="55137"/>
                    <a:pt x="1329" y="55272"/>
                  </a:cubicBezTo>
                  <a:cubicBezTo>
                    <a:pt x="1296" y="55358"/>
                    <a:pt x="1261" y="55440"/>
                    <a:pt x="1228" y="55526"/>
                  </a:cubicBezTo>
                  <a:cubicBezTo>
                    <a:pt x="1319" y="55425"/>
                    <a:pt x="1411" y="55319"/>
                    <a:pt x="1497" y="55214"/>
                  </a:cubicBezTo>
                  <a:cubicBezTo>
                    <a:pt x="1549" y="55099"/>
                    <a:pt x="1602" y="54979"/>
                    <a:pt x="1655" y="54864"/>
                  </a:cubicBezTo>
                  <a:close/>
                  <a:moveTo>
                    <a:pt x="1141" y="55483"/>
                  </a:moveTo>
                  <a:cubicBezTo>
                    <a:pt x="1017" y="55627"/>
                    <a:pt x="893" y="55761"/>
                    <a:pt x="762" y="55890"/>
                  </a:cubicBezTo>
                  <a:cubicBezTo>
                    <a:pt x="738" y="55952"/>
                    <a:pt x="720" y="56020"/>
                    <a:pt x="696" y="56083"/>
                  </a:cubicBezTo>
                  <a:cubicBezTo>
                    <a:pt x="782" y="56001"/>
                    <a:pt x="864" y="55919"/>
                    <a:pt x="944" y="55833"/>
                  </a:cubicBezTo>
                  <a:cubicBezTo>
                    <a:pt x="979" y="55799"/>
                    <a:pt x="1017" y="55761"/>
                    <a:pt x="1050" y="55722"/>
                  </a:cubicBezTo>
                  <a:cubicBezTo>
                    <a:pt x="1079" y="55646"/>
                    <a:pt x="1112" y="55564"/>
                    <a:pt x="1141" y="55483"/>
                  </a:cubicBezTo>
                  <a:close/>
                  <a:moveTo>
                    <a:pt x="52" y="56528"/>
                  </a:moveTo>
                  <a:cubicBezTo>
                    <a:pt x="38" y="56543"/>
                    <a:pt x="19" y="56552"/>
                    <a:pt x="0" y="56567"/>
                  </a:cubicBezTo>
                  <a:lnTo>
                    <a:pt x="43" y="56567"/>
                  </a:lnTo>
                  <a:cubicBezTo>
                    <a:pt x="47" y="56552"/>
                    <a:pt x="47" y="56543"/>
                    <a:pt x="52" y="56528"/>
                  </a:cubicBezTo>
                  <a:close/>
                  <a:moveTo>
                    <a:pt x="609" y="56039"/>
                  </a:moveTo>
                  <a:lnTo>
                    <a:pt x="609" y="56039"/>
                  </a:lnTo>
                  <a:cubicBezTo>
                    <a:pt x="470" y="56174"/>
                    <a:pt x="331" y="56298"/>
                    <a:pt x="187" y="56419"/>
                  </a:cubicBezTo>
                  <a:cubicBezTo>
                    <a:pt x="173" y="56466"/>
                    <a:pt x="158" y="56519"/>
                    <a:pt x="144" y="56567"/>
                  </a:cubicBezTo>
                  <a:cubicBezTo>
                    <a:pt x="282" y="56457"/>
                    <a:pt x="412" y="56342"/>
                    <a:pt x="547" y="56222"/>
                  </a:cubicBezTo>
                  <a:cubicBezTo>
                    <a:pt x="566" y="56164"/>
                    <a:pt x="590" y="56102"/>
                    <a:pt x="609" y="560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3"/>
            <p:cNvSpPr/>
            <p:nvPr/>
          </p:nvSpPr>
          <p:spPr>
            <a:xfrm>
              <a:off x="3727175" y="3540250"/>
              <a:ext cx="1342000" cy="434825"/>
            </a:xfrm>
            <a:custGeom>
              <a:avLst/>
              <a:gdLst/>
              <a:ahLst/>
              <a:cxnLst/>
              <a:rect l="l" t="t" r="r" b="b"/>
              <a:pathLst>
                <a:path w="53680" h="17393" extrusionOk="0">
                  <a:moveTo>
                    <a:pt x="23385" y="0"/>
                  </a:moveTo>
                  <a:cubicBezTo>
                    <a:pt x="22824" y="0"/>
                    <a:pt x="22262" y="34"/>
                    <a:pt x="21697" y="105"/>
                  </a:cubicBezTo>
                  <a:cubicBezTo>
                    <a:pt x="20396" y="273"/>
                    <a:pt x="19115" y="590"/>
                    <a:pt x="17891" y="1046"/>
                  </a:cubicBezTo>
                  <a:cubicBezTo>
                    <a:pt x="16726" y="1478"/>
                    <a:pt x="15574" y="2053"/>
                    <a:pt x="14461" y="2754"/>
                  </a:cubicBezTo>
                  <a:cubicBezTo>
                    <a:pt x="12422" y="4035"/>
                    <a:pt x="10460" y="5758"/>
                    <a:pt x="8459" y="8026"/>
                  </a:cubicBezTo>
                  <a:cubicBezTo>
                    <a:pt x="7625" y="8967"/>
                    <a:pt x="6804" y="9936"/>
                    <a:pt x="6013" y="10872"/>
                  </a:cubicBezTo>
                  <a:cubicBezTo>
                    <a:pt x="4011" y="13223"/>
                    <a:pt x="2073" y="15511"/>
                    <a:pt x="1" y="17392"/>
                  </a:cubicBezTo>
                  <a:lnTo>
                    <a:pt x="140" y="17392"/>
                  </a:lnTo>
                  <a:cubicBezTo>
                    <a:pt x="164" y="17373"/>
                    <a:pt x="193" y="17349"/>
                    <a:pt x="216" y="17324"/>
                  </a:cubicBezTo>
                  <a:cubicBezTo>
                    <a:pt x="2241" y="15459"/>
                    <a:pt x="4108" y="13261"/>
                    <a:pt x="6084" y="10934"/>
                  </a:cubicBezTo>
                  <a:cubicBezTo>
                    <a:pt x="6876" y="9999"/>
                    <a:pt x="7701" y="9029"/>
                    <a:pt x="8531" y="8090"/>
                  </a:cubicBezTo>
                  <a:cubicBezTo>
                    <a:pt x="12729" y="3325"/>
                    <a:pt x="16918" y="820"/>
                    <a:pt x="21706" y="202"/>
                  </a:cubicBezTo>
                  <a:cubicBezTo>
                    <a:pt x="22267" y="129"/>
                    <a:pt x="22829" y="96"/>
                    <a:pt x="23385" y="96"/>
                  </a:cubicBezTo>
                  <a:cubicBezTo>
                    <a:pt x="30132" y="96"/>
                    <a:pt x="36618" y="5176"/>
                    <a:pt x="42907" y="10105"/>
                  </a:cubicBezTo>
                  <a:cubicBezTo>
                    <a:pt x="46171" y="12661"/>
                    <a:pt x="49255" y="15074"/>
                    <a:pt x="52355" y="16806"/>
                  </a:cubicBezTo>
                  <a:cubicBezTo>
                    <a:pt x="52734" y="17018"/>
                    <a:pt x="53104" y="17215"/>
                    <a:pt x="53463" y="17392"/>
                  </a:cubicBezTo>
                  <a:lnTo>
                    <a:pt x="53679" y="17392"/>
                  </a:lnTo>
                  <a:cubicBezTo>
                    <a:pt x="53266" y="17191"/>
                    <a:pt x="52839" y="16965"/>
                    <a:pt x="52402" y="16726"/>
                  </a:cubicBezTo>
                  <a:cubicBezTo>
                    <a:pt x="49308" y="14998"/>
                    <a:pt x="46228" y="12585"/>
                    <a:pt x="42965" y="10027"/>
                  </a:cubicBezTo>
                  <a:cubicBezTo>
                    <a:pt x="36666" y="5090"/>
                    <a:pt x="30160" y="0"/>
                    <a:pt x="23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3"/>
            <p:cNvSpPr/>
            <p:nvPr/>
          </p:nvSpPr>
          <p:spPr>
            <a:xfrm>
              <a:off x="5377025" y="2587125"/>
              <a:ext cx="1678325" cy="1387950"/>
            </a:xfrm>
            <a:custGeom>
              <a:avLst/>
              <a:gdLst/>
              <a:ahLst/>
              <a:cxnLst/>
              <a:rect l="l" t="t" r="r" b="b"/>
              <a:pathLst>
                <a:path w="67133" h="55518" extrusionOk="0">
                  <a:moveTo>
                    <a:pt x="12903" y="10206"/>
                  </a:moveTo>
                  <a:cubicBezTo>
                    <a:pt x="12773" y="10364"/>
                    <a:pt x="12648" y="10528"/>
                    <a:pt x="12523" y="10691"/>
                  </a:cubicBezTo>
                  <a:cubicBezTo>
                    <a:pt x="12609" y="10590"/>
                    <a:pt x="12701" y="10490"/>
                    <a:pt x="12788" y="10393"/>
                  </a:cubicBezTo>
                  <a:cubicBezTo>
                    <a:pt x="12826" y="10331"/>
                    <a:pt x="12864" y="10269"/>
                    <a:pt x="12903" y="10206"/>
                  </a:cubicBezTo>
                  <a:close/>
                  <a:moveTo>
                    <a:pt x="12523" y="10844"/>
                  </a:moveTo>
                  <a:lnTo>
                    <a:pt x="12523" y="10844"/>
                  </a:lnTo>
                  <a:cubicBezTo>
                    <a:pt x="12399" y="10988"/>
                    <a:pt x="12279" y="11132"/>
                    <a:pt x="12159" y="11276"/>
                  </a:cubicBezTo>
                  <a:cubicBezTo>
                    <a:pt x="12130" y="11334"/>
                    <a:pt x="12097" y="11396"/>
                    <a:pt x="12062" y="11453"/>
                  </a:cubicBezTo>
                  <a:cubicBezTo>
                    <a:pt x="12159" y="11347"/>
                    <a:pt x="12255" y="11247"/>
                    <a:pt x="12350" y="11146"/>
                  </a:cubicBezTo>
                  <a:lnTo>
                    <a:pt x="12523" y="10844"/>
                  </a:lnTo>
                  <a:close/>
                  <a:moveTo>
                    <a:pt x="12159" y="11497"/>
                  </a:moveTo>
                  <a:lnTo>
                    <a:pt x="12159" y="11497"/>
                  </a:lnTo>
                  <a:cubicBezTo>
                    <a:pt x="12058" y="11602"/>
                    <a:pt x="11962" y="11708"/>
                    <a:pt x="11871" y="11814"/>
                  </a:cubicBezTo>
                  <a:cubicBezTo>
                    <a:pt x="11818" y="11914"/>
                    <a:pt x="11765" y="12015"/>
                    <a:pt x="11712" y="12116"/>
                  </a:cubicBezTo>
                  <a:cubicBezTo>
                    <a:pt x="11794" y="12034"/>
                    <a:pt x="11876" y="11952"/>
                    <a:pt x="11957" y="11871"/>
                  </a:cubicBezTo>
                  <a:cubicBezTo>
                    <a:pt x="12020" y="11746"/>
                    <a:pt x="12086" y="11622"/>
                    <a:pt x="12159" y="11497"/>
                  </a:cubicBezTo>
                  <a:close/>
                  <a:moveTo>
                    <a:pt x="30131" y="1"/>
                  </a:moveTo>
                  <a:cubicBezTo>
                    <a:pt x="28644" y="1"/>
                    <a:pt x="27190" y="160"/>
                    <a:pt x="25727" y="476"/>
                  </a:cubicBezTo>
                  <a:cubicBezTo>
                    <a:pt x="23991" y="855"/>
                    <a:pt x="22321" y="1488"/>
                    <a:pt x="20766" y="2357"/>
                  </a:cubicBezTo>
                  <a:cubicBezTo>
                    <a:pt x="19864" y="2855"/>
                    <a:pt x="18986" y="3451"/>
                    <a:pt x="18127" y="4128"/>
                  </a:cubicBezTo>
                  <a:cubicBezTo>
                    <a:pt x="18079" y="4166"/>
                    <a:pt x="18032" y="4199"/>
                    <a:pt x="17983" y="4237"/>
                  </a:cubicBezTo>
                  <a:cubicBezTo>
                    <a:pt x="17848" y="4348"/>
                    <a:pt x="17715" y="4458"/>
                    <a:pt x="17580" y="4573"/>
                  </a:cubicBezTo>
                  <a:cubicBezTo>
                    <a:pt x="17527" y="4617"/>
                    <a:pt x="17480" y="4660"/>
                    <a:pt x="17427" y="4703"/>
                  </a:cubicBezTo>
                  <a:cubicBezTo>
                    <a:pt x="17302" y="4813"/>
                    <a:pt x="17177" y="4919"/>
                    <a:pt x="17053" y="5029"/>
                  </a:cubicBezTo>
                  <a:cubicBezTo>
                    <a:pt x="16995" y="5082"/>
                    <a:pt x="16938" y="5135"/>
                    <a:pt x="16885" y="5187"/>
                  </a:cubicBezTo>
                  <a:cubicBezTo>
                    <a:pt x="16779" y="5284"/>
                    <a:pt x="16674" y="5379"/>
                    <a:pt x="16568" y="5481"/>
                  </a:cubicBezTo>
                  <a:cubicBezTo>
                    <a:pt x="16506" y="5538"/>
                    <a:pt x="16444" y="5600"/>
                    <a:pt x="16380" y="5658"/>
                  </a:cubicBezTo>
                  <a:lnTo>
                    <a:pt x="16376" y="5658"/>
                  </a:lnTo>
                  <a:cubicBezTo>
                    <a:pt x="16285" y="5754"/>
                    <a:pt x="16189" y="5845"/>
                    <a:pt x="16098" y="5941"/>
                  </a:cubicBezTo>
                  <a:cubicBezTo>
                    <a:pt x="16021" y="6013"/>
                    <a:pt x="15949" y="6090"/>
                    <a:pt x="15877" y="6161"/>
                  </a:cubicBezTo>
                  <a:cubicBezTo>
                    <a:pt x="15805" y="6238"/>
                    <a:pt x="15733" y="6315"/>
                    <a:pt x="15661" y="6391"/>
                  </a:cubicBezTo>
                  <a:cubicBezTo>
                    <a:pt x="15570" y="6488"/>
                    <a:pt x="15483" y="6584"/>
                    <a:pt x="15392" y="6684"/>
                  </a:cubicBezTo>
                  <a:cubicBezTo>
                    <a:pt x="15350" y="6732"/>
                    <a:pt x="15306" y="6781"/>
                    <a:pt x="15263" y="6828"/>
                  </a:cubicBezTo>
                  <a:cubicBezTo>
                    <a:pt x="15162" y="6943"/>
                    <a:pt x="15062" y="7058"/>
                    <a:pt x="14961" y="7179"/>
                  </a:cubicBezTo>
                  <a:cubicBezTo>
                    <a:pt x="14644" y="7553"/>
                    <a:pt x="14332" y="7941"/>
                    <a:pt x="14035" y="8349"/>
                  </a:cubicBezTo>
                  <a:cubicBezTo>
                    <a:pt x="13997" y="8397"/>
                    <a:pt x="13958" y="8450"/>
                    <a:pt x="13924" y="8498"/>
                  </a:cubicBezTo>
                  <a:cubicBezTo>
                    <a:pt x="13680" y="8834"/>
                    <a:pt x="13439" y="9184"/>
                    <a:pt x="13205" y="9540"/>
                  </a:cubicBezTo>
                  <a:cubicBezTo>
                    <a:pt x="13220" y="9525"/>
                    <a:pt x="13229" y="9505"/>
                    <a:pt x="13243" y="9491"/>
                  </a:cubicBezTo>
                  <a:cubicBezTo>
                    <a:pt x="13536" y="9097"/>
                    <a:pt x="13838" y="8719"/>
                    <a:pt x="14150" y="8354"/>
                  </a:cubicBezTo>
                  <a:cubicBezTo>
                    <a:pt x="14285" y="8172"/>
                    <a:pt x="14423" y="7994"/>
                    <a:pt x="14562" y="7817"/>
                  </a:cubicBezTo>
                  <a:cubicBezTo>
                    <a:pt x="14601" y="7769"/>
                    <a:pt x="14639" y="7726"/>
                    <a:pt x="14673" y="7678"/>
                  </a:cubicBezTo>
                  <a:cubicBezTo>
                    <a:pt x="14788" y="7538"/>
                    <a:pt x="14903" y="7399"/>
                    <a:pt x="15018" y="7260"/>
                  </a:cubicBezTo>
                  <a:cubicBezTo>
                    <a:pt x="15085" y="7184"/>
                    <a:pt x="15153" y="7107"/>
                    <a:pt x="15215" y="7025"/>
                  </a:cubicBezTo>
                  <a:cubicBezTo>
                    <a:pt x="15306" y="6925"/>
                    <a:pt x="15397" y="6823"/>
                    <a:pt x="15488" y="6723"/>
                  </a:cubicBezTo>
                  <a:cubicBezTo>
                    <a:pt x="15570" y="6626"/>
                    <a:pt x="15656" y="6535"/>
                    <a:pt x="15747" y="6440"/>
                  </a:cubicBezTo>
                  <a:cubicBezTo>
                    <a:pt x="15820" y="6363"/>
                    <a:pt x="15891" y="6287"/>
                    <a:pt x="15964" y="6214"/>
                  </a:cubicBezTo>
                  <a:cubicBezTo>
                    <a:pt x="16064" y="6104"/>
                    <a:pt x="16170" y="5999"/>
                    <a:pt x="16276" y="5897"/>
                  </a:cubicBezTo>
                  <a:cubicBezTo>
                    <a:pt x="16333" y="5840"/>
                    <a:pt x="16386" y="5782"/>
                    <a:pt x="16444" y="5729"/>
                  </a:cubicBezTo>
                  <a:cubicBezTo>
                    <a:pt x="16453" y="5725"/>
                    <a:pt x="16458" y="5716"/>
                    <a:pt x="16462" y="5711"/>
                  </a:cubicBezTo>
                  <a:cubicBezTo>
                    <a:pt x="16573" y="5605"/>
                    <a:pt x="16683" y="5499"/>
                    <a:pt x="16798" y="5394"/>
                  </a:cubicBezTo>
                  <a:cubicBezTo>
                    <a:pt x="16856" y="5341"/>
                    <a:pt x="16909" y="5288"/>
                    <a:pt x="16966" y="5235"/>
                  </a:cubicBezTo>
                  <a:lnTo>
                    <a:pt x="17355" y="4890"/>
                  </a:lnTo>
                  <a:cubicBezTo>
                    <a:pt x="17407" y="4847"/>
                    <a:pt x="17460" y="4799"/>
                    <a:pt x="17513" y="4755"/>
                  </a:cubicBezTo>
                  <a:cubicBezTo>
                    <a:pt x="17647" y="4635"/>
                    <a:pt x="17786" y="4520"/>
                    <a:pt x="17926" y="4410"/>
                  </a:cubicBezTo>
                  <a:cubicBezTo>
                    <a:pt x="17974" y="4372"/>
                    <a:pt x="18021" y="4329"/>
                    <a:pt x="18070" y="4295"/>
                  </a:cubicBezTo>
                  <a:cubicBezTo>
                    <a:pt x="20421" y="2405"/>
                    <a:pt x="22950" y="1181"/>
                    <a:pt x="25747" y="572"/>
                  </a:cubicBezTo>
                  <a:cubicBezTo>
                    <a:pt x="27204" y="255"/>
                    <a:pt x="28649" y="97"/>
                    <a:pt x="30131" y="97"/>
                  </a:cubicBezTo>
                  <a:cubicBezTo>
                    <a:pt x="30678" y="97"/>
                    <a:pt x="31225" y="116"/>
                    <a:pt x="31781" y="160"/>
                  </a:cubicBezTo>
                  <a:cubicBezTo>
                    <a:pt x="33630" y="299"/>
                    <a:pt x="35510" y="667"/>
                    <a:pt x="37534" y="1292"/>
                  </a:cubicBezTo>
                  <a:cubicBezTo>
                    <a:pt x="41301" y="2448"/>
                    <a:pt x="44995" y="4323"/>
                    <a:pt x="48570" y="6137"/>
                  </a:cubicBezTo>
                  <a:cubicBezTo>
                    <a:pt x="52322" y="8043"/>
                    <a:pt x="56208" y="10009"/>
                    <a:pt x="60171" y="11146"/>
                  </a:cubicBezTo>
                  <a:cubicBezTo>
                    <a:pt x="62302" y="11756"/>
                    <a:pt x="64288" y="12082"/>
                    <a:pt x="66240" y="12149"/>
                  </a:cubicBezTo>
                  <a:cubicBezTo>
                    <a:pt x="66470" y="12154"/>
                    <a:pt x="66696" y="12159"/>
                    <a:pt x="66921" y="12159"/>
                  </a:cubicBezTo>
                  <a:lnTo>
                    <a:pt x="67132" y="12159"/>
                  </a:lnTo>
                  <a:lnTo>
                    <a:pt x="67132" y="12063"/>
                  </a:lnTo>
                  <a:lnTo>
                    <a:pt x="66926" y="12063"/>
                  </a:lnTo>
                  <a:cubicBezTo>
                    <a:pt x="66700" y="12063"/>
                    <a:pt x="66470" y="12058"/>
                    <a:pt x="66245" y="12053"/>
                  </a:cubicBezTo>
                  <a:cubicBezTo>
                    <a:pt x="64302" y="11991"/>
                    <a:pt x="62320" y="11660"/>
                    <a:pt x="60194" y="11055"/>
                  </a:cubicBezTo>
                  <a:cubicBezTo>
                    <a:pt x="56241" y="9918"/>
                    <a:pt x="52364" y="7951"/>
                    <a:pt x="48613" y="6051"/>
                  </a:cubicBezTo>
                  <a:cubicBezTo>
                    <a:pt x="45034" y="4237"/>
                    <a:pt x="41334" y="2361"/>
                    <a:pt x="37563" y="1201"/>
                  </a:cubicBezTo>
                  <a:cubicBezTo>
                    <a:pt x="35534" y="576"/>
                    <a:pt x="33643" y="202"/>
                    <a:pt x="31792" y="63"/>
                  </a:cubicBezTo>
                  <a:cubicBezTo>
                    <a:pt x="31230" y="20"/>
                    <a:pt x="30678" y="1"/>
                    <a:pt x="30131" y="1"/>
                  </a:cubicBezTo>
                  <a:close/>
                  <a:moveTo>
                    <a:pt x="11803" y="12159"/>
                  </a:moveTo>
                  <a:lnTo>
                    <a:pt x="11803" y="12159"/>
                  </a:lnTo>
                  <a:cubicBezTo>
                    <a:pt x="11723" y="12246"/>
                    <a:pt x="11645" y="12326"/>
                    <a:pt x="11564" y="12413"/>
                  </a:cubicBezTo>
                  <a:cubicBezTo>
                    <a:pt x="11502" y="12538"/>
                    <a:pt x="11435" y="12667"/>
                    <a:pt x="11377" y="12793"/>
                  </a:cubicBezTo>
                  <a:cubicBezTo>
                    <a:pt x="11444" y="12725"/>
                    <a:pt x="11515" y="12658"/>
                    <a:pt x="11588" y="12591"/>
                  </a:cubicBezTo>
                  <a:lnTo>
                    <a:pt x="11803" y="12159"/>
                  </a:lnTo>
                  <a:close/>
                  <a:moveTo>
                    <a:pt x="11468" y="12840"/>
                  </a:moveTo>
                  <a:lnTo>
                    <a:pt x="11468" y="12840"/>
                  </a:lnTo>
                  <a:cubicBezTo>
                    <a:pt x="11396" y="12908"/>
                    <a:pt x="11324" y="12975"/>
                    <a:pt x="11252" y="13046"/>
                  </a:cubicBezTo>
                  <a:cubicBezTo>
                    <a:pt x="11185" y="13190"/>
                    <a:pt x="11118" y="13340"/>
                    <a:pt x="11050" y="13483"/>
                  </a:cubicBezTo>
                  <a:cubicBezTo>
                    <a:pt x="11112" y="13426"/>
                    <a:pt x="11180" y="13368"/>
                    <a:pt x="11242" y="13311"/>
                  </a:cubicBezTo>
                  <a:cubicBezTo>
                    <a:pt x="11320" y="13152"/>
                    <a:pt x="11391" y="12994"/>
                    <a:pt x="11468" y="12840"/>
                  </a:cubicBezTo>
                  <a:close/>
                  <a:moveTo>
                    <a:pt x="11141" y="13531"/>
                  </a:moveTo>
                  <a:cubicBezTo>
                    <a:pt x="11079" y="13588"/>
                    <a:pt x="11012" y="13646"/>
                    <a:pt x="10950" y="13708"/>
                  </a:cubicBezTo>
                  <a:cubicBezTo>
                    <a:pt x="10877" y="13862"/>
                    <a:pt x="10811" y="14020"/>
                    <a:pt x="10738" y="14184"/>
                  </a:cubicBezTo>
                  <a:cubicBezTo>
                    <a:pt x="10801" y="14131"/>
                    <a:pt x="10859" y="14082"/>
                    <a:pt x="10921" y="14035"/>
                  </a:cubicBezTo>
                  <a:cubicBezTo>
                    <a:pt x="10993" y="13862"/>
                    <a:pt x="11070" y="13694"/>
                    <a:pt x="11141" y="13531"/>
                  </a:cubicBezTo>
                  <a:close/>
                  <a:moveTo>
                    <a:pt x="10835" y="14226"/>
                  </a:moveTo>
                  <a:lnTo>
                    <a:pt x="10835" y="14226"/>
                  </a:lnTo>
                  <a:cubicBezTo>
                    <a:pt x="10773" y="14279"/>
                    <a:pt x="10715" y="14332"/>
                    <a:pt x="10652" y="14380"/>
                  </a:cubicBezTo>
                  <a:cubicBezTo>
                    <a:pt x="10580" y="14553"/>
                    <a:pt x="10508" y="14726"/>
                    <a:pt x="10441" y="14899"/>
                  </a:cubicBezTo>
                  <a:cubicBezTo>
                    <a:pt x="10494" y="14855"/>
                    <a:pt x="10552" y="14808"/>
                    <a:pt x="10609" y="14764"/>
                  </a:cubicBezTo>
                  <a:cubicBezTo>
                    <a:pt x="10681" y="14587"/>
                    <a:pt x="10758" y="14409"/>
                    <a:pt x="10835" y="14226"/>
                  </a:cubicBezTo>
                  <a:close/>
                  <a:moveTo>
                    <a:pt x="10532" y="14946"/>
                  </a:moveTo>
                  <a:lnTo>
                    <a:pt x="10532" y="14946"/>
                  </a:lnTo>
                  <a:cubicBezTo>
                    <a:pt x="10479" y="14990"/>
                    <a:pt x="10421" y="15032"/>
                    <a:pt x="10364" y="15081"/>
                  </a:cubicBezTo>
                  <a:cubicBezTo>
                    <a:pt x="10292" y="15258"/>
                    <a:pt x="10220" y="15441"/>
                    <a:pt x="10153" y="15623"/>
                  </a:cubicBezTo>
                  <a:cubicBezTo>
                    <a:pt x="10206" y="15585"/>
                    <a:pt x="10259" y="15546"/>
                    <a:pt x="10312" y="15508"/>
                  </a:cubicBezTo>
                  <a:cubicBezTo>
                    <a:pt x="10383" y="15320"/>
                    <a:pt x="10456" y="15134"/>
                    <a:pt x="10532" y="14946"/>
                  </a:cubicBezTo>
                  <a:close/>
                  <a:moveTo>
                    <a:pt x="10244" y="15676"/>
                  </a:moveTo>
                  <a:lnTo>
                    <a:pt x="10244" y="15676"/>
                  </a:lnTo>
                  <a:cubicBezTo>
                    <a:pt x="10191" y="15714"/>
                    <a:pt x="10139" y="15752"/>
                    <a:pt x="10086" y="15796"/>
                  </a:cubicBezTo>
                  <a:cubicBezTo>
                    <a:pt x="10014" y="15982"/>
                    <a:pt x="9947" y="16170"/>
                    <a:pt x="9874" y="16362"/>
                  </a:cubicBezTo>
                  <a:cubicBezTo>
                    <a:pt x="9927" y="16328"/>
                    <a:pt x="9976" y="16290"/>
                    <a:pt x="10029" y="16256"/>
                  </a:cubicBezTo>
                  <a:cubicBezTo>
                    <a:pt x="10096" y="16064"/>
                    <a:pt x="10173" y="15867"/>
                    <a:pt x="10244" y="15676"/>
                  </a:cubicBezTo>
                  <a:close/>
                  <a:moveTo>
                    <a:pt x="9971" y="16414"/>
                  </a:moveTo>
                  <a:cubicBezTo>
                    <a:pt x="9918" y="16449"/>
                    <a:pt x="9870" y="16487"/>
                    <a:pt x="9817" y="16520"/>
                  </a:cubicBezTo>
                  <a:cubicBezTo>
                    <a:pt x="9750" y="16712"/>
                    <a:pt x="9679" y="16909"/>
                    <a:pt x="9611" y="17111"/>
                  </a:cubicBezTo>
                  <a:cubicBezTo>
                    <a:pt x="9659" y="17076"/>
                    <a:pt x="9707" y="17043"/>
                    <a:pt x="9755" y="17014"/>
                  </a:cubicBezTo>
                  <a:cubicBezTo>
                    <a:pt x="9827" y="16812"/>
                    <a:pt x="9894" y="16611"/>
                    <a:pt x="9971" y="16414"/>
                  </a:cubicBezTo>
                  <a:close/>
                  <a:moveTo>
                    <a:pt x="9702" y="17162"/>
                  </a:moveTo>
                  <a:cubicBezTo>
                    <a:pt x="9664" y="17187"/>
                    <a:pt x="9626" y="17215"/>
                    <a:pt x="9587" y="17240"/>
                  </a:cubicBezTo>
                  <a:cubicBezTo>
                    <a:pt x="9577" y="17244"/>
                    <a:pt x="9568" y="17255"/>
                    <a:pt x="9558" y="17259"/>
                  </a:cubicBezTo>
                  <a:cubicBezTo>
                    <a:pt x="9352" y="17868"/>
                    <a:pt x="9155" y="18492"/>
                    <a:pt x="8959" y="19144"/>
                  </a:cubicBezTo>
                  <a:cubicBezTo>
                    <a:pt x="7394" y="24383"/>
                    <a:pt x="6521" y="30065"/>
                    <a:pt x="5682" y="35557"/>
                  </a:cubicBezTo>
                  <a:cubicBezTo>
                    <a:pt x="5259" y="38327"/>
                    <a:pt x="4847" y="41022"/>
                    <a:pt x="4362" y="43537"/>
                  </a:cubicBezTo>
                  <a:cubicBezTo>
                    <a:pt x="4353" y="43571"/>
                    <a:pt x="4347" y="43604"/>
                    <a:pt x="4343" y="43637"/>
                  </a:cubicBezTo>
                  <a:cubicBezTo>
                    <a:pt x="4252" y="44113"/>
                    <a:pt x="4156" y="44578"/>
                    <a:pt x="4055" y="45039"/>
                  </a:cubicBezTo>
                  <a:cubicBezTo>
                    <a:pt x="4050" y="45077"/>
                    <a:pt x="4041" y="45110"/>
                    <a:pt x="4036" y="45144"/>
                  </a:cubicBezTo>
                  <a:cubicBezTo>
                    <a:pt x="3940" y="45586"/>
                    <a:pt x="3844" y="46022"/>
                    <a:pt x="3738" y="46449"/>
                  </a:cubicBezTo>
                  <a:cubicBezTo>
                    <a:pt x="3734" y="46487"/>
                    <a:pt x="3724" y="46525"/>
                    <a:pt x="3714" y="46565"/>
                  </a:cubicBezTo>
                  <a:cubicBezTo>
                    <a:pt x="3618" y="46972"/>
                    <a:pt x="3513" y="47375"/>
                    <a:pt x="3412" y="47774"/>
                  </a:cubicBezTo>
                  <a:cubicBezTo>
                    <a:pt x="3397" y="47812"/>
                    <a:pt x="3388" y="47855"/>
                    <a:pt x="3379" y="47898"/>
                  </a:cubicBezTo>
                  <a:cubicBezTo>
                    <a:pt x="3278" y="48272"/>
                    <a:pt x="3173" y="48642"/>
                    <a:pt x="3062" y="49007"/>
                  </a:cubicBezTo>
                  <a:cubicBezTo>
                    <a:pt x="3047" y="49054"/>
                    <a:pt x="3033" y="49102"/>
                    <a:pt x="3019" y="49151"/>
                  </a:cubicBezTo>
                  <a:cubicBezTo>
                    <a:pt x="2918" y="49490"/>
                    <a:pt x="2808" y="49827"/>
                    <a:pt x="2697" y="50153"/>
                  </a:cubicBezTo>
                  <a:cubicBezTo>
                    <a:pt x="2678" y="50216"/>
                    <a:pt x="2659" y="50274"/>
                    <a:pt x="2640" y="50331"/>
                  </a:cubicBezTo>
                  <a:cubicBezTo>
                    <a:pt x="2549" y="50595"/>
                    <a:pt x="2458" y="50854"/>
                    <a:pt x="2361" y="51103"/>
                  </a:cubicBezTo>
                  <a:cubicBezTo>
                    <a:pt x="2347" y="51142"/>
                    <a:pt x="2328" y="51184"/>
                    <a:pt x="2314" y="51223"/>
                  </a:cubicBezTo>
                  <a:cubicBezTo>
                    <a:pt x="2285" y="51299"/>
                    <a:pt x="2256" y="51377"/>
                    <a:pt x="2223" y="51458"/>
                  </a:cubicBezTo>
                  <a:cubicBezTo>
                    <a:pt x="2122" y="51713"/>
                    <a:pt x="2016" y="51966"/>
                    <a:pt x="1911" y="52211"/>
                  </a:cubicBezTo>
                  <a:cubicBezTo>
                    <a:pt x="1858" y="52327"/>
                    <a:pt x="1809" y="52442"/>
                    <a:pt x="1756" y="52557"/>
                  </a:cubicBezTo>
                  <a:cubicBezTo>
                    <a:pt x="1666" y="52749"/>
                    <a:pt x="1579" y="52936"/>
                    <a:pt x="1488" y="53123"/>
                  </a:cubicBezTo>
                  <a:cubicBezTo>
                    <a:pt x="1373" y="53348"/>
                    <a:pt x="1258" y="53564"/>
                    <a:pt x="1138" y="53780"/>
                  </a:cubicBezTo>
                  <a:cubicBezTo>
                    <a:pt x="1105" y="53843"/>
                    <a:pt x="1071" y="53905"/>
                    <a:pt x="1032" y="53967"/>
                  </a:cubicBezTo>
                  <a:cubicBezTo>
                    <a:pt x="912" y="54240"/>
                    <a:pt x="788" y="54505"/>
                    <a:pt x="658" y="54759"/>
                  </a:cubicBezTo>
                  <a:cubicBezTo>
                    <a:pt x="979" y="54269"/>
                    <a:pt x="1287" y="53737"/>
                    <a:pt x="1575" y="53161"/>
                  </a:cubicBezTo>
                  <a:cubicBezTo>
                    <a:pt x="1699" y="52907"/>
                    <a:pt x="1824" y="52643"/>
                    <a:pt x="1944" y="52369"/>
                  </a:cubicBezTo>
                  <a:cubicBezTo>
                    <a:pt x="1964" y="52331"/>
                    <a:pt x="1982" y="52289"/>
                    <a:pt x="1997" y="52249"/>
                  </a:cubicBezTo>
                  <a:cubicBezTo>
                    <a:pt x="2055" y="52125"/>
                    <a:pt x="2108" y="52001"/>
                    <a:pt x="2160" y="51871"/>
                  </a:cubicBezTo>
                  <a:cubicBezTo>
                    <a:pt x="2241" y="51674"/>
                    <a:pt x="2323" y="51468"/>
                    <a:pt x="2405" y="51261"/>
                  </a:cubicBezTo>
                  <a:cubicBezTo>
                    <a:pt x="2419" y="51223"/>
                    <a:pt x="2434" y="51180"/>
                    <a:pt x="2447" y="51137"/>
                  </a:cubicBezTo>
                  <a:cubicBezTo>
                    <a:pt x="2467" y="51098"/>
                    <a:pt x="2482" y="51055"/>
                    <a:pt x="2496" y="51012"/>
                  </a:cubicBezTo>
                  <a:cubicBezTo>
                    <a:pt x="2597" y="50748"/>
                    <a:pt x="2693" y="50475"/>
                    <a:pt x="2784" y="50196"/>
                  </a:cubicBezTo>
                  <a:cubicBezTo>
                    <a:pt x="2808" y="50134"/>
                    <a:pt x="2827" y="50072"/>
                    <a:pt x="2846" y="50014"/>
                  </a:cubicBezTo>
                  <a:cubicBezTo>
                    <a:pt x="2952" y="49698"/>
                    <a:pt x="3052" y="49375"/>
                    <a:pt x="3149" y="49054"/>
                  </a:cubicBezTo>
                  <a:cubicBezTo>
                    <a:pt x="3162" y="49001"/>
                    <a:pt x="3177" y="48954"/>
                    <a:pt x="3191" y="48901"/>
                  </a:cubicBezTo>
                  <a:cubicBezTo>
                    <a:pt x="3297" y="48551"/>
                    <a:pt x="3397" y="48190"/>
                    <a:pt x="3494" y="47827"/>
                  </a:cubicBezTo>
                  <a:cubicBezTo>
                    <a:pt x="3508" y="47783"/>
                    <a:pt x="3518" y="47740"/>
                    <a:pt x="3527" y="47696"/>
                  </a:cubicBezTo>
                  <a:cubicBezTo>
                    <a:pt x="3633" y="47308"/>
                    <a:pt x="3729" y="46915"/>
                    <a:pt x="3825" y="46512"/>
                  </a:cubicBezTo>
                  <a:cubicBezTo>
                    <a:pt x="3835" y="46474"/>
                    <a:pt x="3844" y="46434"/>
                    <a:pt x="3853" y="46396"/>
                  </a:cubicBezTo>
                  <a:cubicBezTo>
                    <a:pt x="3950" y="45974"/>
                    <a:pt x="4046" y="45547"/>
                    <a:pt x="4141" y="45110"/>
                  </a:cubicBezTo>
                  <a:cubicBezTo>
                    <a:pt x="4146" y="45077"/>
                    <a:pt x="4156" y="45043"/>
                    <a:pt x="4161" y="45005"/>
                  </a:cubicBezTo>
                  <a:cubicBezTo>
                    <a:pt x="4256" y="44549"/>
                    <a:pt x="4353" y="44089"/>
                    <a:pt x="4444" y="43618"/>
                  </a:cubicBezTo>
                  <a:cubicBezTo>
                    <a:pt x="4449" y="43585"/>
                    <a:pt x="4453" y="43551"/>
                    <a:pt x="4462" y="43522"/>
                  </a:cubicBezTo>
                  <a:cubicBezTo>
                    <a:pt x="4947" y="41013"/>
                    <a:pt x="5355" y="38331"/>
                    <a:pt x="5777" y="35577"/>
                  </a:cubicBezTo>
                  <a:cubicBezTo>
                    <a:pt x="6708" y="29494"/>
                    <a:pt x="7711" y="22954"/>
                    <a:pt x="9702" y="17162"/>
                  </a:cubicBezTo>
                  <a:close/>
                  <a:moveTo>
                    <a:pt x="572" y="54721"/>
                  </a:moveTo>
                  <a:cubicBezTo>
                    <a:pt x="496" y="54840"/>
                    <a:pt x="414" y="54955"/>
                    <a:pt x="332" y="55071"/>
                  </a:cubicBezTo>
                  <a:cubicBezTo>
                    <a:pt x="279" y="55201"/>
                    <a:pt x="226" y="55330"/>
                    <a:pt x="169" y="55455"/>
                  </a:cubicBezTo>
                  <a:cubicBezTo>
                    <a:pt x="188" y="55431"/>
                    <a:pt x="202" y="55407"/>
                    <a:pt x="222" y="55387"/>
                  </a:cubicBezTo>
                  <a:cubicBezTo>
                    <a:pt x="341" y="55172"/>
                    <a:pt x="456" y="54951"/>
                    <a:pt x="572" y="54721"/>
                  </a:cubicBezTo>
                  <a:close/>
                  <a:moveTo>
                    <a:pt x="82" y="55416"/>
                  </a:moveTo>
                  <a:lnTo>
                    <a:pt x="82" y="55416"/>
                  </a:lnTo>
                  <a:cubicBezTo>
                    <a:pt x="53" y="55449"/>
                    <a:pt x="29" y="55484"/>
                    <a:pt x="0" y="55517"/>
                  </a:cubicBezTo>
                  <a:lnTo>
                    <a:pt x="35" y="55517"/>
                  </a:lnTo>
                  <a:cubicBezTo>
                    <a:pt x="49" y="55484"/>
                    <a:pt x="68" y="55449"/>
                    <a:pt x="82" y="554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a:off x="3738325" y="3592775"/>
              <a:ext cx="1227325" cy="382300"/>
            </a:xfrm>
            <a:custGeom>
              <a:avLst/>
              <a:gdLst/>
              <a:ahLst/>
              <a:cxnLst/>
              <a:rect l="l" t="t" r="r" b="b"/>
              <a:pathLst>
                <a:path w="49093" h="15292" extrusionOk="0">
                  <a:moveTo>
                    <a:pt x="21971" y="1"/>
                  </a:moveTo>
                  <a:cubicBezTo>
                    <a:pt x="21568" y="1"/>
                    <a:pt x="21165" y="15"/>
                    <a:pt x="20756" y="53"/>
                  </a:cubicBezTo>
                  <a:cubicBezTo>
                    <a:pt x="19460" y="168"/>
                    <a:pt x="18189" y="427"/>
                    <a:pt x="16966" y="816"/>
                  </a:cubicBezTo>
                  <a:cubicBezTo>
                    <a:pt x="15800" y="1190"/>
                    <a:pt x="14639" y="1699"/>
                    <a:pt x="13526" y="2327"/>
                  </a:cubicBezTo>
                  <a:cubicBezTo>
                    <a:pt x="11448" y="3507"/>
                    <a:pt x="9467" y="5115"/>
                    <a:pt x="7471" y="7249"/>
                  </a:cubicBezTo>
                  <a:cubicBezTo>
                    <a:pt x="6564" y="8219"/>
                    <a:pt x="5671" y="9217"/>
                    <a:pt x="4803" y="10186"/>
                  </a:cubicBezTo>
                  <a:cubicBezTo>
                    <a:pt x="3196" y="11981"/>
                    <a:pt x="1627" y="13737"/>
                    <a:pt x="0" y="15291"/>
                  </a:cubicBezTo>
                  <a:lnTo>
                    <a:pt x="140" y="15291"/>
                  </a:lnTo>
                  <a:cubicBezTo>
                    <a:pt x="1738" y="13751"/>
                    <a:pt x="3273" y="12043"/>
                    <a:pt x="4876" y="10249"/>
                  </a:cubicBezTo>
                  <a:cubicBezTo>
                    <a:pt x="5744" y="9284"/>
                    <a:pt x="6636" y="8281"/>
                    <a:pt x="7542" y="7313"/>
                  </a:cubicBezTo>
                  <a:cubicBezTo>
                    <a:pt x="9529" y="5187"/>
                    <a:pt x="11501" y="3584"/>
                    <a:pt x="13574" y="2413"/>
                  </a:cubicBezTo>
                  <a:cubicBezTo>
                    <a:pt x="14682" y="1786"/>
                    <a:pt x="15833" y="1281"/>
                    <a:pt x="17000" y="907"/>
                  </a:cubicBezTo>
                  <a:cubicBezTo>
                    <a:pt x="18209" y="519"/>
                    <a:pt x="19480" y="264"/>
                    <a:pt x="20766" y="149"/>
                  </a:cubicBezTo>
                  <a:cubicBezTo>
                    <a:pt x="21169" y="110"/>
                    <a:pt x="21568" y="96"/>
                    <a:pt x="21965" y="96"/>
                  </a:cubicBezTo>
                  <a:cubicBezTo>
                    <a:pt x="21968" y="96"/>
                    <a:pt x="21971" y="96"/>
                    <a:pt x="21974" y="96"/>
                  </a:cubicBezTo>
                  <a:cubicBezTo>
                    <a:pt x="28717" y="96"/>
                    <a:pt x="35225" y="5098"/>
                    <a:pt x="41531" y="9946"/>
                  </a:cubicBezTo>
                  <a:cubicBezTo>
                    <a:pt x="44073" y="11899"/>
                    <a:pt x="46506" y="13766"/>
                    <a:pt x="48910" y="15291"/>
                  </a:cubicBezTo>
                  <a:lnTo>
                    <a:pt x="49093" y="15291"/>
                  </a:lnTo>
                  <a:cubicBezTo>
                    <a:pt x="46646" y="13751"/>
                    <a:pt x="44175" y="11855"/>
                    <a:pt x="41593" y="9869"/>
                  </a:cubicBezTo>
                  <a:cubicBezTo>
                    <a:pt x="35270" y="5014"/>
                    <a:pt x="28745" y="1"/>
                    <a:pt x="21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a:off x="5380625" y="2613425"/>
              <a:ext cx="1674725" cy="1361650"/>
            </a:xfrm>
            <a:custGeom>
              <a:avLst/>
              <a:gdLst/>
              <a:ahLst/>
              <a:cxnLst/>
              <a:rect l="l" t="t" r="r" b="b"/>
              <a:pathLst>
                <a:path w="66989" h="54466" extrusionOk="0">
                  <a:moveTo>
                    <a:pt x="11924" y="10339"/>
                  </a:moveTo>
                  <a:cubicBezTo>
                    <a:pt x="11799" y="10492"/>
                    <a:pt x="11679" y="10647"/>
                    <a:pt x="11559" y="10800"/>
                  </a:cubicBezTo>
                  <a:cubicBezTo>
                    <a:pt x="11645" y="10704"/>
                    <a:pt x="11727" y="10612"/>
                    <a:pt x="11813" y="10517"/>
                  </a:cubicBezTo>
                  <a:cubicBezTo>
                    <a:pt x="11851" y="10459"/>
                    <a:pt x="11885" y="10401"/>
                    <a:pt x="11924" y="10339"/>
                  </a:cubicBezTo>
                  <a:close/>
                  <a:moveTo>
                    <a:pt x="11539" y="10973"/>
                  </a:moveTo>
                  <a:lnTo>
                    <a:pt x="11539" y="10973"/>
                  </a:lnTo>
                  <a:cubicBezTo>
                    <a:pt x="11415" y="11121"/>
                    <a:pt x="11295" y="11265"/>
                    <a:pt x="11176" y="11414"/>
                  </a:cubicBezTo>
                  <a:cubicBezTo>
                    <a:pt x="11141" y="11467"/>
                    <a:pt x="11112" y="11524"/>
                    <a:pt x="11079" y="11577"/>
                  </a:cubicBezTo>
                  <a:cubicBezTo>
                    <a:pt x="11180" y="11476"/>
                    <a:pt x="11276" y="11371"/>
                    <a:pt x="11371" y="11270"/>
                  </a:cubicBezTo>
                  <a:cubicBezTo>
                    <a:pt x="11429" y="11169"/>
                    <a:pt x="11486" y="11073"/>
                    <a:pt x="11539" y="10973"/>
                  </a:cubicBezTo>
                  <a:close/>
                  <a:moveTo>
                    <a:pt x="29575" y="0"/>
                  </a:moveTo>
                  <a:cubicBezTo>
                    <a:pt x="28102" y="0"/>
                    <a:pt x="26668" y="149"/>
                    <a:pt x="25224" y="446"/>
                  </a:cubicBezTo>
                  <a:cubicBezTo>
                    <a:pt x="23462" y="815"/>
                    <a:pt x="21763" y="1435"/>
                    <a:pt x="20176" y="2288"/>
                  </a:cubicBezTo>
                  <a:cubicBezTo>
                    <a:pt x="19341" y="2739"/>
                    <a:pt x="18516" y="3262"/>
                    <a:pt x="17715" y="3857"/>
                  </a:cubicBezTo>
                  <a:cubicBezTo>
                    <a:pt x="17666" y="3891"/>
                    <a:pt x="17624" y="3924"/>
                    <a:pt x="17576" y="3958"/>
                  </a:cubicBezTo>
                  <a:cubicBezTo>
                    <a:pt x="17436" y="4064"/>
                    <a:pt x="17292" y="4174"/>
                    <a:pt x="17148" y="4289"/>
                  </a:cubicBezTo>
                  <a:cubicBezTo>
                    <a:pt x="17100" y="4327"/>
                    <a:pt x="17053" y="4365"/>
                    <a:pt x="17004" y="4404"/>
                  </a:cubicBezTo>
                  <a:cubicBezTo>
                    <a:pt x="16870" y="4509"/>
                    <a:pt x="16736" y="4620"/>
                    <a:pt x="16601" y="4735"/>
                  </a:cubicBezTo>
                  <a:cubicBezTo>
                    <a:pt x="16548" y="4779"/>
                    <a:pt x="16495" y="4821"/>
                    <a:pt x="16444" y="4870"/>
                  </a:cubicBezTo>
                  <a:cubicBezTo>
                    <a:pt x="16328" y="4965"/>
                    <a:pt x="16213" y="5071"/>
                    <a:pt x="16098" y="5171"/>
                  </a:cubicBezTo>
                  <a:cubicBezTo>
                    <a:pt x="16041" y="5224"/>
                    <a:pt x="15983" y="5273"/>
                    <a:pt x="15925" y="5326"/>
                  </a:cubicBezTo>
                  <a:cubicBezTo>
                    <a:pt x="15839" y="5407"/>
                    <a:pt x="15753" y="5483"/>
                    <a:pt x="15666" y="5565"/>
                  </a:cubicBezTo>
                  <a:cubicBezTo>
                    <a:pt x="15642" y="5585"/>
                    <a:pt x="15623" y="5609"/>
                    <a:pt x="15598" y="5627"/>
                  </a:cubicBezTo>
                  <a:cubicBezTo>
                    <a:pt x="15536" y="5690"/>
                    <a:pt x="15469" y="5747"/>
                    <a:pt x="15407" y="5810"/>
                  </a:cubicBezTo>
                  <a:cubicBezTo>
                    <a:pt x="15315" y="5901"/>
                    <a:pt x="15224" y="5988"/>
                    <a:pt x="15133" y="6079"/>
                  </a:cubicBezTo>
                  <a:cubicBezTo>
                    <a:pt x="15056" y="6156"/>
                    <a:pt x="14980" y="6232"/>
                    <a:pt x="14908" y="6314"/>
                  </a:cubicBezTo>
                  <a:cubicBezTo>
                    <a:pt x="14836" y="6386"/>
                    <a:pt x="14764" y="6462"/>
                    <a:pt x="14692" y="6535"/>
                  </a:cubicBezTo>
                  <a:cubicBezTo>
                    <a:pt x="14601" y="6635"/>
                    <a:pt x="14509" y="6732"/>
                    <a:pt x="14418" y="6832"/>
                  </a:cubicBezTo>
                  <a:cubicBezTo>
                    <a:pt x="14380" y="6880"/>
                    <a:pt x="14336" y="6923"/>
                    <a:pt x="14298" y="6971"/>
                  </a:cubicBezTo>
                  <a:cubicBezTo>
                    <a:pt x="14198" y="7082"/>
                    <a:pt x="14101" y="7192"/>
                    <a:pt x="14006" y="7302"/>
                  </a:cubicBezTo>
                  <a:cubicBezTo>
                    <a:pt x="13694" y="7667"/>
                    <a:pt x="13392" y="8045"/>
                    <a:pt x="13099" y="8439"/>
                  </a:cubicBezTo>
                  <a:cubicBezTo>
                    <a:pt x="13085" y="8453"/>
                    <a:pt x="13076" y="8473"/>
                    <a:pt x="13061" y="8488"/>
                  </a:cubicBezTo>
                  <a:cubicBezTo>
                    <a:pt x="12777" y="8871"/>
                    <a:pt x="12500" y="9269"/>
                    <a:pt x="12226" y="9677"/>
                  </a:cubicBezTo>
                  <a:cubicBezTo>
                    <a:pt x="12288" y="9591"/>
                    <a:pt x="12356" y="9509"/>
                    <a:pt x="12418" y="9427"/>
                  </a:cubicBezTo>
                  <a:cubicBezTo>
                    <a:pt x="12673" y="9101"/>
                    <a:pt x="12932" y="8785"/>
                    <a:pt x="13195" y="8473"/>
                  </a:cubicBezTo>
                  <a:cubicBezTo>
                    <a:pt x="13324" y="8300"/>
                    <a:pt x="13454" y="8132"/>
                    <a:pt x="13588" y="7964"/>
                  </a:cubicBezTo>
                  <a:cubicBezTo>
                    <a:pt x="13622" y="7921"/>
                    <a:pt x="13660" y="7873"/>
                    <a:pt x="13694" y="7830"/>
                  </a:cubicBezTo>
                  <a:cubicBezTo>
                    <a:pt x="13809" y="7691"/>
                    <a:pt x="13924" y="7547"/>
                    <a:pt x="14044" y="7408"/>
                  </a:cubicBezTo>
                  <a:cubicBezTo>
                    <a:pt x="14106" y="7330"/>
                    <a:pt x="14174" y="7259"/>
                    <a:pt x="14241" y="7182"/>
                  </a:cubicBezTo>
                  <a:cubicBezTo>
                    <a:pt x="14332" y="7077"/>
                    <a:pt x="14423" y="6976"/>
                    <a:pt x="14515" y="6876"/>
                  </a:cubicBezTo>
                  <a:cubicBezTo>
                    <a:pt x="14601" y="6779"/>
                    <a:pt x="14682" y="6688"/>
                    <a:pt x="14768" y="6597"/>
                  </a:cubicBezTo>
                  <a:cubicBezTo>
                    <a:pt x="14845" y="6515"/>
                    <a:pt x="14923" y="6433"/>
                    <a:pt x="14999" y="6352"/>
                  </a:cubicBezTo>
                  <a:lnTo>
                    <a:pt x="15301" y="6050"/>
                  </a:lnTo>
                  <a:cubicBezTo>
                    <a:pt x="15364" y="5988"/>
                    <a:pt x="15426" y="5926"/>
                    <a:pt x="15494" y="5862"/>
                  </a:cubicBezTo>
                  <a:cubicBezTo>
                    <a:pt x="15570" y="5786"/>
                    <a:pt x="15651" y="5709"/>
                    <a:pt x="15729" y="5638"/>
                  </a:cubicBezTo>
                  <a:cubicBezTo>
                    <a:pt x="15767" y="5603"/>
                    <a:pt x="15800" y="5570"/>
                    <a:pt x="15833" y="5536"/>
                  </a:cubicBezTo>
                  <a:cubicBezTo>
                    <a:pt x="15891" y="5483"/>
                    <a:pt x="15948" y="5430"/>
                    <a:pt x="16006" y="5379"/>
                  </a:cubicBezTo>
                  <a:cubicBezTo>
                    <a:pt x="16132" y="5273"/>
                    <a:pt x="16251" y="5162"/>
                    <a:pt x="16371" y="5056"/>
                  </a:cubicBezTo>
                  <a:cubicBezTo>
                    <a:pt x="16424" y="5009"/>
                    <a:pt x="16477" y="4965"/>
                    <a:pt x="16530" y="4923"/>
                  </a:cubicBezTo>
                  <a:cubicBezTo>
                    <a:pt x="16668" y="4803"/>
                    <a:pt x="16803" y="4688"/>
                    <a:pt x="16942" y="4577"/>
                  </a:cubicBezTo>
                  <a:cubicBezTo>
                    <a:pt x="16991" y="4533"/>
                    <a:pt x="17038" y="4495"/>
                    <a:pt x="17086" y="4457"/>
                  </a:cubicBezTo>
                  <a:cubicBezTo>
                    <a:pt x="17235" y="4342"/>
                    <a:pt x="17379" y="4227"/>
                    <a:pt x="17527" y="4112"/>
                  </a:cubicBezTo>
                  <a:cubicBezTo>
                    <a:pt x="17571" y="4077"/>
                    <a:pt x="17614" y="4044"/>
                    <a:pt x="17662" y="4011"/>
                  </a:cubicBezTo>
                  <a:cubicBezTo>
                    <a:pt x="19994" y="2255"/>
                    <a:pt x="22494" y="1118"/>
                    <a:pt x="25242" y="542"/>
                  </a:cubicBezTo>
                  <a:cubicBezTo>
                    <a:pt x="26677" y="244"/>
                    <a:pt x="28107" y="96"/>
                    <a:pt x="29575" y="96"/>
                  </a:cubicBezTo>
                  <a:cubicBezTo>
                    <a:pt x="30160" y="96"/>
                    <a:pt x="30755" y="120"/>
                    <a:pt x="31355" y="168"/>
                  </a:cubicBezTo>
                  <a:cubicBezTo>
                    <a:pt x="33227" y="312"/>
                    <a:pt x="35140" y="686"/>
                    <a:pt x="37208" y="1309"/>
                  </a:cubicBezTo>
                  <a:cubicBezTo>
                    <a:pt x="41046" y="2465"/>
                    <a:pt x="44832" y="4332"/>
                    <a:pt x="48493" y="6136"/>
                  </a:cubicBezTo>
                  <a:cubicBezTo>
                    <a:pt x="52326" y="8027"/>
                    <a:pt x="56294" y="9979"/>
                    <a:pt x="60320" y="11116"/>
                  </a:cubicBezTo>
                  <a:cubicBezTo>
                    <a:pt x="62483" y="11726"/>
                    <a:pt x="64494" y="12057"/>
                    <a:pt x="66465" y="12129"/>
                  </a:cubicBezTo>
                  <a:cubicBezTo>
                    <a:pt x="66643" y="12138"/>
                    <a:pt x="66815" y="12144"/>
                    <a:pt x="66988" y="12144"/>
                  </a:cubicBezTo>
                  <a:lnTo>
                    <a:pt x="66988" y="12047"/>
                  </a:lnTo>
                  <a:cubicBezTo>
                    <a:pt x="66815" y="12047"/>
                    <a:pt x="66643" y="12042"/>
                    <a:pt x="66470" y="12033"/>
                  </a:cubicBezTo>
                  <a:cubicBezTo>
                    <a:pt x="64508" y="11961"/>
                    <a:pt x="62503" y="11630"/>
                    <a:pt x="60344" y="11021"/>
                  </a:cubicBezTo>
                  <a:cubicBezTo>
                    <a:pt x="56328" y="9888"/>
                    <a:pt x="52364" y="7935"/>
                    <a:pt x="48535" y="6050"/>
                  </a:cubicBezTo>
                  <a:cubicBezTo>
                    <a:pt x="44870" y="4246"/>
                    <a:pt x="41080" y="2379"/>
                    <a:pt x="37237" y="1218"/>
                  </a:cubicBezTo>
                  <a:cubicBezTo>
                    <a:pt x="35164" y="594"/>
                    <a:pt x="33240" y="215"/>
                    <a:pt x="31360" y="71"/>
                  </a:cubicBezTo>
                  <a:cubicBezTo>
                    <a:pt x="30760" y="24"/>
                    <a:pt x="30165" y="0"/>
                    <a:pt x="29575" y="0"/>
                  </a:cubicBezTo>
                  <a:close/>
                  <a:moveTo>
                    <a:pt x="11176" y="11620"/>
                  </a:moveTo>
                  <a:cubicBezTo>
                    <a:pt x="11074" y="11730"/>
                    <a:pt x="10979" y="11836"/>
                    <a:pt x="10882" y="11947"/>
                  </a:cubicBezTo>
                  <a:cubicBezTo>
                    <a:pt x="10830" y="12042"/>
                    <a:pt x="10782" y="12144"/>
                    <a:pt x="10729" y="12239"/>
                  </a:cubicBezTo>
                  <a:cubicBezTo>
                    <a:pt x="10811" y="12157"/>
                    <a:pt x="10892" y="12071"/>
                    <a:pt x="10974" y="11989"/>
                  </a:cubicBezTo>
                  <a:cubicBezTo>
                    <a:pt x="11041" y="11870"/>
                    <a:pt x="11108" y="11745"/>
                    <a:pt x="11176" y="11620"/>
                  </a:cubicBezTo>
                  <a:close/>
                  <a:moveTo>
                    <a:pt x="10820" y="12282"/>
                  </a:moveTo>
                  <a:lnTo>
                    <a:pt x="10820" y="12282"/>
                  </a:lnTo>
                  <a:cubicBezTo>
                    <a:pt x="10738" y="12368"/>
                    <a:pt x="10657" y="12455"/>
                    <a:pt x="10576" y="12541"/>
                  </a:cubicBezTo>
                  <a:cubicBezTo>
                    <a:pt x="10513" y="12662"/>
                    <a:pt x="10450" y="12786"/>
                    <a:pt x="10388" y="12915"/>
                  </a:cubicBezTo>
                  <a:cubicBezTo>
                    <a:pt x="10461" y="12844"/>
                    <a:pt x="10532" y="12777"/>
                    <a:pt x="10604" y="12709"/>
                  </a:cubicBezTo>
                  <a:cubicBezTo>
                    <a:pt x="10676" y="12565"/>
                    <a:pt x="10748" y="12421"/>
                    <a:pt x="10820" y="12282"/>
                  </a:cubicBezTo>
                  <a:close/>
                  <a:moveTo>
                    <a:pt x="10485" y="12959"/>
                  </a:moveTo>
                  <a:lnTo>
                    <a:pt x="10485" y="12959"/>
                  </a:lnTo>
                  <a:cubicBezTo>
                    <a:pt x="10408" y="13026"/>
                    <a:pt x="10335" y="13098"/>
                    <a:pt x="10264" y="13170"/>
                  </a:cubicBezTo>
                  <a:cubicBezTo>
                    <a:pt x="10197" y="13309"/>
                    <a:pt x="10129" y="13448"/>
                    <a:pt x="10067" y="13592"/>
                  </a:cubicBezTo>
                  <a:cubicBezTo>
                    <a:pt x="10129" y="13535"/>
                    <a:pt x="10197" y="13477"/>
                    <a:pt x="10264" y="13419"/>
                  </a:cubicBezTo>
                  <a:cubicBezTo>
                    <a:pt x="10335" y="13261"/>
                    <a:pt x="10408" y="13112"/>
                    <a:pt x="10485" y="12959"/>
                  </a:cubicBezTo>
                  <a:close/>
                  <a:moveTo>
                    <a:pt x="10158" y="13635"/>
                  </a:moveTo>
                  <a:cubicBezTo>
                    <a:pt x="10095" y="13698"/>
                    <a:pt x="10029" y="13756"/>
                    <a:pt x="9961" y="13818"/>
                  </a:cubicBezTo>
                  <a:cubicBezTo>
                    <a:pt x="9894" y="13971"/>
                    <a:pt x="9823" y="14130"/>
                    <a:pt x="9750" y="14292"/>
                  </a:cubicBezTo>
                  <a:cubicBezTo>
                    <a:pt x="9812" y="14239"/>
                    <a:pt x="9870" y="14192"/>
                    <a:pt x="9932" y="14139"/>
                  </a:cubicBezTo>
                  <a:cubicBezTo>
                    <a:pt x="10009" y="13971"/>
                    <a:pt x="10082" y="13803"/>
                    <a:pt x="10158" y="13635"/>
                  </a:cubicBezTo>
                  <a:close/>
                  <a:moveTo>
                    <a:pt x="9846" y="14336"/>
                  </a:moveTo>
                  <a:lnTo>
                    <a:pt x="9846" y="14336"/>
                  </a:lnTo>
                  <a:cubicBezTo>
                    <a:pt x="9783" y="14389"/>
                    <a:pt x="9726" y="14436"/>
                    <a:pt x="9664" y="14489"/>
                  </a:cubicBezTo>
                  <a:cubicBezTo>
                    <a:pt x="9592" y="14662"/>
                    <a:pt x="9520" y="14830"/>
                    <a:pt x="9448" y="15003"/>
                  </a:cubicBezTo>
                  <a:lnTo>
                    <a:pt x="9621" y="14873"/>
                  </a:lnTo>
                  <a:cubicBezTo>
                    <a:pt x="9692" y="14691"/>
                    <a:pt x="9770" y="14513"/>
                    <a:pt x="9846" y="14336"/>
                  </a:cubicBezTo>
                  <a:close/>
                  <a:moveTo>
                    <a:pt x="9544" y="15051"/>
                  </a:moveTo>
                  <a:cubicBezTo>
                    <a:pt x="9486" y="15098"/>
                    <a:pt x="9429" y="15142"/>
                    <a:pt x="9376" y="15185"/>
                  </a:cubicBezTo>
                  <a:cubicBezTo>
                    <a:pt x="9304" y="15368"/>
                    <a:pt x="9232" y="15545"/>
                    <a:pt x="9160" y="15727"/>
                  </a:cubicBezTo>
                  <a:cubicBezTo>
                    <a:pt x="9212" y="15689"/>
                    <a:pt x="9265" y="15650"/>
                    <a:pt x="9318" y="15607"/>
                  </a:cubicBezTo>
                  <a:cubicBezTo>
                    <a:pt x="9391" y="15420"/>
                    <a:pt x="9467" y="15238"/>
                    <a:pt x="9544" y="15051"/>
                  </a:cubicBezTo>
                  <a:close/>
                  <a:moveTo>
                    <a:pt x="9251" y="15775"/>
                  </a:moveTo>
                  <a:lnTo>
                    <a:pt x="9251" y="15775"/>
                  </a:lnTo>
                  <a:cubicBezTo>
                    <a:pt x="9198" y="15818"/>
                    <a:pt x="9146" y="15857"/>
                    <a:pt x="9093" y="15900"/>
                  </a:cubicBezTo>
                  <a:cubicBezTo>
                    <a:pt x="9021" y="16082"/>
                    <a:pt x="8953" y="16269"/>
                    <a:pt x="8882" y="16462"/>
                  </a:cubicBezTo>
                  <a:cubicBezTo>
                    <a:pt x="8935" y="16423"/>
                    <a:pt x="8982" y="16389"/>
                    <a:pt x="9035" y="16351"/>
                  </a:cubicBezTo>
                  <a:cubicBezTo>
                    <a:pt x="9108" y="16159"/>
                    <a:pt x="9179" y="15967"/>
                    <a:pt x="9251" y="15775"/>
                  </a:cubicBezTo>
                  <a:close/>
                  <a:moveTo>
                    <a:pt x="8973" y="16513"/>
                  </a:moveTo>
                  <a:lnTo>
                    <a:pt x="8973" y="16513"/>
                  </a:lnTo>
                  <a:cubicBezTo>
                    <a:pt x="8924" y="16548"/>
                    <a:pt x="8873" y="16581"/>
                    <a:pt x="8824" y="16619"/>
                  </a:cubicBezTo>
                  <a:cubicBezTo>
                    <a:pt x="8521" y="17454"/>
                    <a:pt x="8229" y="18327"/>
                    <a:pt x="7956" y="19244"/>
                  </a:cubicBezTo>
                  <a:cubicBezTo>
                    <a:pt x="6349" y="24574"/>
                    <a:pt x="5480" y="30356"/>
                    <a:pt x="4641" y="35951"/>
                  </a:cubicBezTo>
                  <a:cubicBezTo>
                    <a:pt x="4295" y="38225"/>
                    <a:pt x="3964" y="40446"/>
                    <a:pt x="3590" y="42566"/>
                  </a:cubicBezTo>
                  <a:cubicBezTo>
                    <a:pt x="3580" y="42595"/>
                    <a:pt x="3576" y="42629"/>
                    <a:pt x="3570" y="42663"/>
                  </a:cubicBezTo>
                  <a:cubicBezTo>
                    <a:pt x="3484" y="43161"/>
                    <a:pt x="3393" y="43655"/>
                    <a:pt x="3297" y="44145"/>
                  </a:cubicBezTo>
                  <a:cubicBezTo>
                    <a:pt x="3293" y="44178"/>
                    <a:pt x="3282" y="44213"/>
                    <a:pt x="3278" y="44246"/>
                  </a:cubicBezTo>
                  <a:cubicBezTo>
                    <a:pt x="3187" y="44716"/>
                    <a:pt x="3091" y="45176"/>
                    <a:pt x="2994" y="45632"/>
                  </a:cubicBezTo>
                  <a:cubicBezTo>
                    <a:pt x="2990" y="45666"/>
                    <a:pt x="2980" y="45704"/>
                    <a:pt x="2976" y="45738"/>
                  </a:cubicBezTo>
                  <a:cubicBezTo>
                    <a:pt x="2879" y="46175"/>
                    <a:pt x="2784" y="46606"/>
                    <a:pt x="2683" y="47034"/>
                  </a:cubicBezTo>
                  <a:cubicBezTo>
                    <a:pt x="2673" y="47072"/>
                    <a:pt x="2664" y="47110"/>
                    <a:pt x="2655" y="47143"/>
                  </a:cubicBezTo>
                  <a:cubicBezTo>
                    <a:pt x="2558" y="47552"/>
                    <a:pt x="2458" y="47949"/>
                    <a:pt x="2352" y="48343"/>
                  </a:cubicBezTo>
                  <a:cubicBezTo>
                    <a:pt x="2343" y="48387"/>
                    <a:pt x="2332" y="48429"/>
                    <a:pt x="2318" y="48467"/>
                  </a:cubicBezTo>
                  <a:cubicBezTo>
                    <a:pt x="2217" y="48842"/>
                    <a:pt x="2117" y="49211"/>
                    <a:pt x="2006" y="49572"/>
                  </a:cubicBezTo>
                  <a:cubicBezTo>
                    <a:pt x="1992" y="49619"/>
                    <a:pt x="1978" y="49667"/>
                    <a:pt x="1964" y="49715"/>
                  </a:cubicBezTo>
                  <a:cubicBezTo>
                    <a:pt x="1858" y="50056"/>
                    <a:pt x="1752" y="50387"/>
                    <a:pt x="1641" y="50713"/>
                  </a:cubicBezTo>
                  <a:cubicBezTo>
                    <a:pt x="1623" y="50776"/>
                    <a:pt x="1603" y="50834"/>
                    <a:pt x="1579" y="50896"/>
                  </a:cubicBezTo>
                  <a:cubicBezTo>
                    <a:pt x="1503" y="51121"/>
                    <a:pt x="1421" y="51341"/>
                    <a:pt x="1340" y="51562"/>
                  </a:cubicBezTo>
                  <a:cubicBezTo>
                    <a:pt x="1311" y="51634"/>
                    <a:pt x="1287" y="51706"/>
                    <a:pt x="1258" y="51773"/>
                  </a:cubicBezTo>
                  <a:cubicBezTo>
                    <a:pt x="1229" y="51855"/>
                    <a:pt x="1196" y="51937"/>
                    <a:pt x="1167" y="52014"/>
                  </a:cubicBezTo>
                  <a:cubicBezTo>
                    <a:pt x="1066" y="52267"/>
                    <a:pt x="961" y="52517"/>
                    <a:pt x="855" y="52762"/>
                  </a:cubicBezTo>
                  <a:cubicBezTo>
                    <a:pt x="802" y="52877"/>
                    <a:pt x="749" y="52997"/>
                    <a:pt x="697" y="53112"/>
                  </a:cubicBezTo>
                  <a:cubicBezTo>
                    <a:pt x="611" y="53299"/>
                    <a:pt x="519" y="53487"/>
                    <a:pt x="428" y="53669"/>
                  </a:cubicBezTo>
                  <a:cubicBezTo>
                    <a:pt x="312" y="53899"/>
                    <a:pt x="197" y="54120"/>
                    <a:pt x="78" y="54335"/>
                  </a:cubicBezTo>
                  <a:cubicBezTo>
                    <a:pt x="53" y="54379"/>
                    <a:pt x="29" y="54422"/>
                    <a:pt x="0" y="54465"/>
                  </a:cubicBezTo>
                  <a:lnTo>
                    <a:pt x="111" y="54465"/>
                  </a:lnTo>
                  <a:cubicBezTo>
                    <a:pt x="250" y="54225"/>
                    <a:pt x="385" y="53971"/>
                    <a:pt x="514" y="53707"/>
                  </a:cubicBezTo>
                  <a:cubicBezTo>
                    <a:pt x="644" y="53453"/>
                    <a:pt x="768" y="53188"/>
                    <a:pt x="888" y="52915"/>
                  </a:cubicBezTo>
                  <a:cubicBezTo>
                    <a:pt x="908" y="52877"/>
                    <a:pt x="927" y="52838"/>
                    <a:pt x="941" y="52800"/>
                  </a:cubicBezTo>
                  <a:cubicBezTo>
                    <a:pt x="994" y="52676"/>
                    <a:pt x="1052" y="52546"/>
                    <a:pt x="1105" y="52417"/>
                  </a:cubicBezTo>
                  <a:cubicBezTo>
                    <a:pt x="1186" y="52220"/>
                    <a:pt x="1267" y="52023"/>
                    <a:pt x="1344" y="51817"/>
                  </a:cubicBezTo>
                  <a:cubicBezTo>
                    <a:pt x="1373" y="51744"/>
                    <a:pt x="1402" y="51668"/>
                    <a:pt x="1431" y="51596"/>
                  </a:cubicBezTo>
                  <a:cubicBezTo>
                    <a:pt x="1435" y="51587"/>
                    <a:pt x="1435" y="51576"/>
                    <a:pt x="1440" y="51567"/>
                  </a:cubicBezTo>
                  <a:cubicBezTo>
                    <a:pt x="1541" y="51299"/>
                    <a:pt x="1637" y="51029"/>
                    <a:pt x="1728" y="50756"/>
                  </a:cubicBezTo>
                  <a:cubicBezTo>
                    <a:pt x="1752" y="50694"/>
                    <a:pt x="1771" y="50632"/>
                    <a:pt x="1791" y="50569"/>
                  </a:cubicBezTo>
                  <a:cubicBezTo>
                    <a:pt x="1896" y="50258"/>
                    <a:pt x="1997" y="49941"/>
                    <a:pt x="2093" y="49614"/>
                  </a:cubicBezTo>
                  <a:cubicBezTo>
                    <a:pt x="2108" y="49567"/>
                    <a:pt x="2121" y="49519"/>
                    <a:pt x="2136" y="49466"/>
                  </a:cubicBezTo>
                  <a:cubicBezTo>
                    <a:pt x="2241" y="49116"/>
                    <a:pt x="2343" y="48761"/>
                    <a:pt x="2438" y="48396"/>
                  </a:cubicBezTo>
                  <a:cubicBezTo>
                    <a:pt x="2447" y="48352"/>
                    <a:pt x="2462" y="48310"/>
                    <a:pt x="2472" y="48266"/>
                  </a:cubicBezTo>
                  <a:cubicBezTo>
                    <a:pt x="2573" y="47882"/>
                    <a:pt x="2673" y="47489"/>
                    <a:pt x="2764" y="47096"/>
                  </a:cubicBezTo>
                  <a:cubicBezTo>
                    <a:pt x="2774" y="47057"/>
                    <a:pt x="2784" y="47019"/>
                    <a:pt x="2793" y="46981"/>
                  </a:cubicBezTo>
                  <a:cubicBezTo>
                    <a:pt x="2894" y="46558"/>
                    <a:pt x="2985" y="46136"/>
                    <a:pt x="3081" y="45704"/>
                  </a:cubicBezTo>
                  <a:cubicBezTo>
                    <a:pt x="3086" y="45666"/>
                    <a:pt x="3096" y="45632"/>
                    <a:pt x="3100" y="45599"/>
                  </a:cubicBezTo>
                  <a:cubicBezTo>
                    <a:pt x="3196" y="45148"/>
                    <a:pt x="3288" y="44687"/>
                    <a:pt x="3379" y="44222"/>
                  </a:cubicBezTo>
                  <a:cubicBezTo>
                    <a:pt x="3388" y="44188"/>
                    <a:pt x="3393" y="44160"/>
                    <a:pt x="3397" y="44126"/>
                  </a:cubicBezTo>
                  <a:cubicBezTo>
                    <a:pt x="3494" y="43641"/>
                    <a:pt x="3580" y="43152"/>
                    <a:pt x="3671" y="42652"/>
                  </a:cubicBezTo>
                  <a:cubicBezTo>
                    <a:pt x="3676" y="42623"/>
                    <a:pt x="3681" y="42590"/>
                    <a:pt x="3685" y="42557"/>
                  </a:cubicBezTo>
                  <a:cubicBezTo>
                    <a:pt x="4059" y="40446"/>
                    <a:pt x="4391" y="38229"/>
                    <a:pt x="4732" y="35964"/>
                  </a:cubicBezTo>
                  <a:cubicBezTo>
                    <a:pt x="5700" y="29521"/>
                    <a:pt x="6747" y="22569"/>
                    <a:pt x="8973" y="16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a:off x="3749500" y="3644825"/>
              <a:ext cx="1123550" cy="330250"/>
            </a:xfrm>
            <a:custGeom>
              <a:avLst/>
              <a:gdLst/>
              <a:ahLst/>
              <a:cxnLst/>
              <a:rect l="l" t="t" r="r" b="b"/>
              <a:pathLst>
                <a:path w="44942" h="13210" extrusionOk="0">
                  <a:moveTo>
                    <a:pt x="20525" y="1"/>
                  </a:moveTo>
                  <a:cubicBezTo>
                    <a:pt x="20290" y="1"/>
                    <a:pt x="20055" y="5"/>
                    <a:pt x="19819" y="14"/>
                  </a:cubicBezTo>
                  <a:cubicBezTo>
                    <a:pt x="18524" y="82"/>
                    <a:pt x="17257" y="279"/>
                    <a:pt x="16044" y="605"/>
                  </a:cubicBezTo>
                  <a:cubicBezTo>
                    <a:pt x="14868" y="922"/>
                    <a:pt x="13707" y="1363"/>
                    <a:pt x="12594" y="1925"/>
                  </a:cubicBezTo>
                  <a:cubicBezTo>
                    <a:pt x="10474" y="2995"/>
                    <a:pt x="8477" y="4487"/>
                    <a:pt x="6486" y="6492"/>
                  </a:cubicBezTo>
                  <a:cubicBezTo>
                    <a:pt x="5489" y="7495"/>
                    <a:pt x="4510" y="8531"/>
                    <a:pt x="3560" y="9538"/>
                  </a:cubicBezTo>
                  <a:cubicBezTo>
                    <a:pt x="2361" y="10805"/>
                    <a:pt x="1185" y="12043"/>
                    <a:pt x="0" y="13209"/>
                  </a:cubicBezTo>
                  <a:lnTo>
                    <a:pt x="135" y="13209"/>
                  </a:lnTo>
                  <a:cubicBezTo>
                    <a:pt x="1295" y="12072"/>
                    <a:pt x="2442" y="10858"/>
                    <a:pt x="3627" y="9606"/>
                  </a:cubicBezTo>
                  <a:cubicBezTo>
                    <a:pt x="4577" y="8599"/>
                    <a:pt x="5561" y="7562"/>
                    <a:pt x="6554" y="6560"/>
                  </a:cubicBezTo>
                  <a:cubicBezTo>
                    <a:pt x="10613" y="2467"/>
                    <a:pt x="14954" y="360"/>
                    <a:pt x="19825" y="111"/>
                  </a:cubicBezTo>
                  <a:cubicBezTo>
                    <a:pt x="20055" y="101"/>
                    <a:pt x="20286" y="96"/>
                    <a:pt x="20516" y="96"/>
                  </a:cubicBezTo>
                  <a:cubicBezTo>
                    <a:pt x="27266" y="96"/>
                    <a:pt x="33805" y="5023"/>
                    <a:pt x="40138" y="9798"/>
                  </a:cubicBezTo>
                  <a:cubicBezTo>
                    <a:pt x="41722" y="10988"/>
                    <a:pt x="43258" y="12144"/>
                    <a:pt x="44773" y="13209"/>
                  </a:cubicBezTo>
                  <a:lnTo>
                    <a:pt x="44941" y="13209"/>
                  </a:lnTo>
                  <a:cubicBezTo>
                    <a:pt x="43391" y="12125"/>
                    <a:pt x="41818" y="10940"/>
                    <a:pt x="40196" y="9722"/>
                  </a:cubicBezTo>
                  <a:cubicBezTo>
                    <a:pt x="36953" y="7275"/>
                    <a:pt x="33595" y="4746"/>
                    <a:pt x="30198" y="2889"/>
                  </a:cubicBezTo>
                  <a:cubicBezTo>
                    <a:pt x="28360" y="1891"/>
                    <a:pt x="26681" y="1172"/>
                    <a:pt x="25054" y="692"/>
                  </a:cubicBezTo>
                  <a:cubicBezTo>
                    <a:pt x="23475" y="226"/>
                    <a:pt x="21989" y="1"/>
                    <a:pt x="20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3"/>
            <p:cNvSpPr/>
            <p:nvPr/>
          </p:nvSpPr>
          <p:spPr>
            <a:xfrm>
              <a:off x="5377900" y="2639675"/>
              <a:ext cx="1677450" cy="1335400"/>
            </a:xfrm>
            <a:custGeom>
              <a:avLst/>
              <a:gdLst/>
              <a:ahLst/>
              <a:cxnLst/>
              <a:rect l="l" t="t" r="r" b="b"/>
              <a:pathLst>
                <a:path w="67098" h="53416" extrusionOk="0">
                  <a:moveTo>
                    <a:pt x="11192" y="10474"/>
                  </a:moveTo>
                  <a:cubicBezTo>
                    <a:pt x="11077" y="10618"/>
                    <a:pt x="10962" y="10762"/>
                    <a:pt x="10853" y="10906"/>
                  </a:cubicBezTo>
                  <a:cubicBezTo>
                    <a:pt x="10929" y="10815"/>
                    <a:pt x="11011" y="10729"/>
                    <a:pt x="11092" y="10638"/>
                  </a:cubicBezTo>
                  <a:cubicBezTo>
                    <a:pt x="11126" y="10585"/>
                    <a:pt x="11159" y="10527"/>
                    <a:pt x="11192" y="10474"/>
                  </a:cubicBezTo>
                  <a:close/>
                  <a:moveTo>
                    <a:pt x="10809" y="11103"/>
                  </a:moveTo>
                  <a:lnTo>
                    <a:pt x="10809" y="11103"/>
                  </a:lnTo>
                  <a:cubicBezTo>
                    <a:pt x="10685" y="11251"/>
                    <a:pt x="10559" y="11400"/>
                    <a:pt x="10435" y="11548"/>
                  </a:cubicBezTo>
                  <a:cubicBezTo>
                    <a:pt x="10406" y="11597"/>
                    <a:pt x="10377" y="11650"/>
                    <a:pt x="10348" y="11703"/>
                  </a:cubicBezTo>
                  <a:cubicBezTo>
                    <a:pt x="10450" y="11597"/>
                    <a:pt x="10545" y="11491"/>
                    <a:pt x="10646" y="11386"/>
                  </a:cubicBezTo>
                  <a:cubicBezTo>
                    <a:pt x="10698" y="11295"/>
                    <a:pt x="10756" y="11198"/>
                    <a:pt x="10809" y="11103"/>
                  </a:cubicBezTo>
                  <a:close/>
                  <a:moveTo>
                    <a:pt x="29266" y="0"/>
                  </a:moveTo>
                  <a:cubicBezTo>
                    <a:pt x="27813" y="0"/>
                    <a:pt x="26392" y="139"/>
                    <a:pt x="24972" y="423"/>
                  </a:cubicBezTo>
                  <a:cubicBezTo>
                    <a:pt x="23183" y="777"/>
                    <a:pt x="21456" y="1382"/>
                    <a:pt x="19839" y="2221"/>
                  </a:cubicBezTo>
                  <a:cubicBezTo>
                    <a:pt x="19066" y="2620"/>
                    <a:pt x="18309" y="3080"/>
                    <a:pt x="17560" y="3599"/>
                  </a:cubicBezTo>
                  <a:cubicBezTo>
                    <a:pt x="17516" y="3627"/>
                    <a:pt x="17474" y="3656"/>
                    <a:pt x="17430" y="3690"/>
                  </a:cubicBezTo>
                  <a:cubicBezTo>
                    <a:pt x="17282" y="3795"/>
                    <a:pt x="17133" y="3901"/>
                    <a:pt x="16984" y="4012"/>
                  </a:cubicBezTo>
                  <a:cubicBezTo>
                    <a:pt x="16936" y="4045"/>
                    <a:pt x="16892" y="4083"/>
                    <a:pt x="16845" y="4117"/>
                  </a:cubicBezTo>
                  <a:cubicBezTo>
                    <a:pt x="16701" y="4223"/>
                    <a:pt x="16562" y="4333"/>
                    <a:pt x="16418" y="4444"/>
                  </a:cubicBezTo>
                  <a:cubicBezTo>
                    <a:pt x="16370" y="4482"/>
                    <a:pt x="16322" y="4524"/>
                    <a:pt x="16269" y="4564"/>
                  </a:cubicBezTo>
                  <a:cubicBezTo>
                    <a:pt x="16144" y="4664"/>
                    <a:pt x="16019" y="4770"/>
                    <a:pt x="15895" y="4870"/>
                  </a:cubicBezTo>
                  <a:cubicBezTo>
                    <a:pt x="15842" y="4918"/>
                    <a:pt x="15789" y="4962"/>
                    <a:pt x="15736" y="5009"/>
                  </a:cubicBezTo>
                  <a:cubicBezTo>
                    <a:pt x="15616" y="5110"/>
                    <a:pt x="15497" y="5215"/>
                    <a:pt x="15377" y="5321"/>
                  </a:cubicBezTo>
                  <a:cubicBezTo>
                    <a:pt x="15319" y="5370"/>
                    <a:pt x="15262" y="5423"/>
                    <a:pt x="15204" y="5474"/>
                  </a:cubicBezTo>
                  <a:cubicBezTo>
                    <a:pt x="15098" y="5571"/>
                    <a:pt x="14992" y="5667"/>
                    <a:pt x="14888" y="5762"/>
                  </a:cubicBezTo>
                  <a:cubicBezTo>
                    <a:pt x="14820" y="5830"/>
                    <a:pt x="14753" y="5892"/>
                    <a:pt x="14686" y="5959"/>
                  </a:cubicBezTo>
                  <a:cubicBezTo>
                    <a:pt x="14595" y="6045"/>
                    <a:pt x="14503" y="6132"/>
                    <a:pt x="14417" y="6223"/>
                  </a:cubicBezTo>
                  <a:cubicBezTo>
                    <a:pt x="14341" y="6300"/>
                    <a:pt x="14259" y="6382"/>
                    <a:pt x="14182" y="6459"/>
                  </a:cubicBezTo>
                  <a:cubicBezTo>
                    <a:pt x="14115" y="6530"/>
                    <a:pt x="14042" y="6603"/>
                    <a:pt x="13976" y="6679"/>
                  </a:cubicBezTo>
                  <a:cubicBezTo>
                    <a:pt x="13885" y="6776"/>
                    <a:pt x="13789" y="6876"/>
                    <a:pt x="13697" y="6977"/>
                  </a:cubicBezTo>
                  <a:cubicBezTo>
                    <a:pt x="13659" y="7020"/>
                    <a:pt x="13621" y="7063"/>
                    <a:pt x="13582" y="7106"/>
                  </a:cubicBezTo>
                  <a:cubicBezTo>
                    <a:pt x="13486" y="7212"/>
                    <a:pt x="13395" y="7317"/>
                    <a:pt x="13304" y="7423"/>
                  </a:cubicBezTo>
                  <a:cubicBezTo>
                    <a:pt x="13041" y="7735"/>
                    <a:pt x="12782" y="8051"/>
                    <a:pt x="12527" y="8377"/>
                  </a:cubicBezTo>
                  <a:cubicBezTo>
                    <a:pt x="12465" y="8459"/>
                    <a:pt x="12397" y="8541"/>
                    <a:pt x="12335" y="8627"/>
                  </a:cubicBezTo>
                  <a:cubicBezTo>
                    <a:pt x="12051" y="9006"/>
                    <a:pt x="11768" y="9404"/>
                    <a:pt x="11500" y="9812"/>
                  </a:cubicBezTo>
                  <a:cubicBezTo>
                    <a:pt x="11615" y="9659"/>
                    <a:pt x="11730" y="9510"/>
                    <a:pt x="11845" y="9361"/>
                  </a:cubicBezTo>
                  <a:cubicBezTo>
                    <a:pt x="12056" y="9102"/>
                    <a:pt x="12268" y="8842"/>
                    <a:pt x="12488" y="8589"/>
                  </a:cubicBezTo>
                  <a:cubicBezTo>
                    <a:pt x="12613" y="8426"/>
                    <a:pt x="12738" y="8262"/>
                    <a:pt x="12868" y="8104"/>
                  </a:cubicBezTo>
                  <a:cubicBezTo>
                    <a:pt x="12901" y="8061"/>
                    <a:pt x="12935" y="8023"/>
                    <a:pt x="12963" y="7979"/>
                  </a:cubicBezTo>
                  <a:cubicBezTo>
                    <a:pt x="13083" y="7835"/>
                    <a:pt x="13203" y="7697"/>
                    <a:pt x="13323" y="7553"/>
                  </a:cubicBezTo>
                  <a:cubicBezTo>
                    <a:pt x="13386" y="7480"/>
                    <a:pt x="13448" y="7403"/>
                    <a:pt x="13515" y="7332"/>
                  </a:cubicBezTo>
                  <a:cubicBezTo>
                    <a:pt x="13606" y="7226"/>
                    <a:pt x="13697" y="7121"/>
                    <a:pt x="13794" y="7020"/>
                  </a:cubicBezTo>
                  <a:cubicBezTo>
                    <a:pt x="13875" y="6929"/>
                    <a:pt x="13962" y="6838"/>
                    <a:pt x="14042" y="6747"/>
                  </a:cubicBezTo>
                  <a:cubicBezTo>
                    <a:pt x="14120" y="6665"/>
                    <a:pt x="14201" y="6583"/>
                    <a:pt x="14278" y="6501"/>
                  </a:cubicBezTo>
                  <a:cubicBezTo>
                    <a:pt x="14374" y="6401"/>
                    <a:pt x="14474" y="6300"/>
                    <a:pt x="14576" y="6200"/>
                  </a:cubicBezTo>
                  <a:cubicBezTo>
                    <a:pt x="14642" y="6132"/>
                    <a:pt x="14710" y="6065"/>
                    <a:pt x="14777" y="6003"/>
                  </a:cubicBezTo>
                  <a:cubicBezTo>
                    <a:pt x="14888" y="5897"/>
                    <a:pt x="14998" y="5791"/>
                    <a:pt x="15113" y="5686"/>
                  </a:cubicBezTo>
                  <a:cubicBezTo>
                    <a:pt x="15165" y="5638"/>
                    <a:pt x="15213" y="5595"/>
                    <a:pt x="15266" y="5547"/>
                  </a:cubicBezTo>
                  <a:cubicBezTo>
                    <a:pt x="15271" y="5542"/>
                    <a:pt x="15280" y="5532"/>
                    <a:pt x="15286" y="5527"/>
                  </a:cubicBezTo>
                  <a:cubicBezTo>
                    <a:pt x="15410" y="5417"/>
                    <a:pt x="15535" y="5307"/>
                    <a:pt x="15660" y="5197"/>
                  </a:cubicBezTo>
                  <a:cubicBezTo>
                    <a:pt x="15712" y="5153"/>
                    <a:pt x="15765" y="5106"/>
                    <a:pt x="15818" y="5062"/>
                  </a:cubicBezTo>
                  <a:cubicBezTo>
                    <a:pt x="15948" y="4952"/>
                    <a:pt x="16077" y="4841"/>
                    <a:pt x="16207" y="4736"/>
                  </a:cubicBezTo>
                  <a:cubicBezTo>
                    <a:pt x="16259" y="4697"/>
                    <a:pt x="16307" y="4654"/>
                    <a:pt x="16356" y="4616"/>
                  </a:cubicBezTo>
                  <a:cubicBezTo>
                    <a:pt x="16500" y="4501"/>
                    <a:pt x="16644" y="4386"/>
                    <a:pt x="16792" y="4276"/>
                  </a:cubicBezTo>
                  <a:cubicBezTo>
                    <a:pt x="16835" y="4242"/>
                    <a:pt x="16883" y="4203"/>
                    <a:pt x="16931" y="4170"/>
                  </a:cubicBezTo>
                  <a:cubicBezTo>
                    <a:pt x="17080" y="4055"/>
                    <a:pt x="17233" y="3944"/>
                    <a:pt x="17387" y="3833"/>
                  </a:cubicBezTo>
                  <a:cubicBezTo>
                    <a:pt x="17430" y="3805"/>
                    <a:pt x="17474" y="3771"/>
                    <a:pt x="17516" y="3743"/>
                  </a:cubicBezTo>
                  <a:cubicBezTo>
                    <a:pt x="19829" y="2117"/>
                    <a:pt x="22295" y="1051"/>
                    <a:pt x="24992" y="514"/>
                  </a:cubicBezTo>
                  <a:cubicBezTo>
                    <a:pt x="26431" y="230"/>
                    <a:pt x="27846" y="101"/>
                    <a:pt x="29248" y="101"/>
                  </a:cubicBezTo>
                  <a:cubicBezTo>
                    <a:pt x="36060" y="101"/>
                    <a:pt x="42451" y="3162"/>
                    <a:pt x="48669" y="6136"/>
                  </a:cubicBezTo>
                  <a:cubicBezTo>
                    <a:pt x="52584" y="8013"/>
                    <a:pt x="56633" y="9951"/>
                    <a:pt x="60721" y="11088"/>
                  </a:cubicBezTo>
                  <a:cubicBezTo>
                    <a:pt x="62918" y="11698"/>
                    <a:pt x="64953" y="12038"/>
                    <a:pt x="66944" y="12115"/>
                  </a:cubicBezTo>
                  <a:cubicBezTo>
                    <a:pt x="66997" y="12120"/>
                    <a:pt x="67045" y="12120"/>
                    <a:pt x="67097" y="12124"/>
                  </a:cubicBezTo>
                  <a:lnTo>
                    <a:pt x="67097" y="12029"/>
                  </a:lnTo>
                  <a:cubicBezTo>
                    <a:pt x="67050" y="12024"/>
                    <a:pt x="66997" y="12024"/>
                    <a:pt x="66944" y="12019"/>
                  </a:cubicBezTo>
                  <a:cubicBezTo>
                    <a:pt x="64967" y="11942"/>
                    <a:pt x="62938" y="11606"/>
                    <a:pt x="60745" y="10997"/>
                  </a:cubicBezTo>
                  <a:cubicBezTo>
                    <a:pt x="56667" y="9860"/>
                    <a:pt x="52623" y="7927"/>
                    <a:pt x="48712" y="6050"/>
                  </a:cubicBezTo>
                  <a:cubicBezTo>
                    <a:pt x="44960" y="4256"/>
                    <a:pt x="41084" y="2400"/>
                    <a:pt x="37158" y="1238"/>
                  </a:cubicBezTo>
                  <a:cubicBezTo>
                    <a:pt x="35048" y="609"/>
                    <a:pt x="33090" y="230"/>
                    <a:pt x="31181" y="77"/>
                  </a:cubicBezTo>
                  <a:cubicBezTo>
                    <a:pt x="30533" y="24"/>
                    <a:pt x="29895" y="0"/>
                    <a:pt x="29266" y="0"/>
                  </a:cubicBezTo>
                  <a:close/>
                  <a:moveTo>
                    <a:pt x="10444" y="11745"/>
                  </a:moveTo>
                  <a:cubicBezTo>
                    <a:pt x="10344" y="11856"/>
                    <a:pt x="10242" y="11966"/>
                    <a:pt x="10147" y="12077"/>
                  </a:cubicBezTo>
                  <a:cubicBezTo>
                    <a:pt x="10094" y="12168"/>
                    <a:pt x="10047" y="12264"/>
                    <a:pt x="9994" y="12360"/>
                  </a:cubicBezTo>
                  <a:cubicBezTo>
                    <a:pt x="10080" y="12274"/>
                    <a:pt x="10162" y="12192"/>
                    <a:pt x="10248" y="12110"/>
                  </a:cubicBezTo>
                  <a:cubicBezTo>
                    <a:pt x="10310" y="11986"/>
                    <a:pt x="10377" y="11865"/>
                    <a:pt x="10444" y="11745"/>
                  </a:cubicBezTo>
                  <a:close/>
                  <a:moveTo>
                    <a:pt x="10089" y="12403"/>
                  </a:moveTo>
                  <a:cubicBezTo>
                    <a:pt x="10003" y="12489"/>
                    <a:pt x="9921" y="12576"/>
                    <a:pt x="9839" y="12662"/>
                  </a:cubicBezTo>
                  <a:cubicBezTo>
                    <a:pt x="9777" y="12782"/>
                    <a:pt x="9720" y="12901"/>
                    <a:pt x="9658" y="13017"/>
                  </a:cubicBezTo>
                  <a:cubicBezTo>
                    <a:pt x="9735" y="12950"/>
                    <a:pt x="9806" y="12878"/>
                    <a:pt x="9879" y="12810"/>
                  </a:cubicBezTo>
                  <a:cubicBezTo>
                    <a:pt x="9950" y="12677"/>
                    <a:pt x="10018" y="12538"/>
                    <a:pt x="10089" y="12403"/>
                  </a:cubicBezTo>
                  <a:close/>
                  <a:moveTo>
                    <a:pt x="9753" y="13065"/>
                  </a:moveTo>
                  <a:lnTo>
                    <a:pt x="9753" y="13065"/>
                  </a:lnTo>
                  <a:cubicBezTo>
                    <a:pt x="9682" y="13132"/>
                    <a:pt x="9605" y="13204"/>
                    <a:pt x="9533" y="13276"/>
                  </a:cubicBezTo>
                  <a:cubicBezTo>
                    <a:pt x="9465" y="13415"/>
                    <a:pt x="9398" y="13559"/>
                    <a:pt x="9332" y="13698"/>
                  </a:cubicBezTo>
                  <a:cubicBezTo>
                    <a:pt x="9398" y="13641"/>
                    <a:pt x="9465" y="13583"/>
                    <a:pt x="9529" y="13526"/>
                  </a:cubicBezTo>
                  <a:cubicBezTo>
                    <a:pt x="9605" y="13368"/>
                    <a:pt x="9677" y="13218"/>
                    <a:pt x="9753" y="13065"/>
                  </a:cubicBezTo>
                  <a:close/>
                  <a:moveTo>
                    <a:pt x="9427" y="13742"/>
                  </a:moveTo>
                  <a:cubicBezTo>
                    <a:pt x="9360" y="13804"/>
                    <a:pt x="9293" y="13862"/>
                    <a:pt x="9230" y="13924"/>
                  </a:cubicBezTo>
                  <a:cubicBezTo>
                    <a:pt x="9154" y="14082"/>
                    <a:pt x="9082" y="14241"/>
                    <a:pt x="9015" y="14398"/>
                  </a:cubicBezTo>
                  <a:cubicBezTo>
                    <a:pt x="9073" y="14351"/>
                    <a:pt x="9135" y="14298"/>
                    <a:pt x="9197" y="14245"/>
                  </a:cubicBezTo>
                  <a:cubicBezTo>
                    <a:pt x="9274" y="14077"/>
                    <a:pt x="9350" y="13909"/>
                    <a:pt x="9427" y="13742"/>
                  </a:cubicBezTo>
                  <a:close/>
                  <a:moveTo>
                    <a:pt x="9111" y="14447"/>
                  </a:moveTo>
                  <a:lnTo>
                    <a:pt x="9111" y="14447"/>
                  </a:lnTo>
                  <a:cubicBezTo>
                    <a:pt x="9048" y="14500"/>
                    <a:pt x="8986" y="14548"/>
                    <a:pt x="8924" y="14600"/>
                  </a:cubicBezTo>
                  <a:cubicBezTo>
                    <a:pt x="8851" y="14768"/>
                    <a:pt x="8780" y="14941"/>
                    <a:pt x="8708" y="15113"/>
                  </a:cubicBezTo>
                  <a:cubicBezTo>
                    <a:pt x="8765" y="15066"/>
                    <a:pt x="8823" y="15022"/>
                    <a:pt x="8880" y="14974"/>
                  </a:cubicBezTo>
                  <a:cubicBezTo>
                    <a:pt x="8957" y="14797"/>
                    <a:pt x="9029" y="14619"/>
                    <a:pt x="9111" y="14447"/>
                  </a:cubicBezTo>
                  <a:close/>
                  <a:moveTo>
                    <a:pt x="8803" y="15157"/>
                  </a:moveTo>
                  <a:lnTo>
                    <a:pt x="8803" y="15157"/>
                  </a:lnTo>
                  <a:cubicBezTo>
                    <a:pt x="8746" y="15204"/>
                    <a:pt x="8688" y="15248"/>
                    <a:pt x="8630" y="15297"/>
                  </a:cubicBezTo>
                  <a:cubicBezTo>
                    <a:pt x="8559" y="15474"/>
                    <a:pt x="8486" y="15651"/>
                    <a:pt x="8420" y="15829"/>
                  </a:cubicBezTo>
                  <a:cubicBezTo>
                    <a:pt x="8473" y="15791"/>
                    <a:pt x="8526" y="15747"/>
                    <a:pt x="8579" y="15709"/>
                  </a:cubicBezTo>
                  <a:cubicBezTo>
                    <a:pt x="8655" y="15527"/>
                    <a:pt x="8727" y="15339"/>
                    <a:pt x="8803" y="15157"/>
                  </a:cubicBezTo>
                  <a:close/>
                  <a:moveTo>
                    <a:pt x="8511" y="15877"/>
                  </a:moveTo>
                  <a:lnTo>
                    <a:pt x="8511" y="15877"/>
                  </a:lnTo>
                  <a:cubicBezTo>
                    <a:pt x="8458" y="15919"/>
                    <a:pt x="8406" y="15959"/>
                    <a:pt x="8353" y="16001"/>
                  </a:cubicBezTo>
                  <a:cubicBezTo>
                    <a:pt x="7945" y="17047"/>
                    <a:pt x="7561" y="18156"/>
                    <a:pt x="7206" y="19336"/>
                  </a:cubicBezTo>
                  <a:cubicBezTo>
                    <a:pt x="5556" y="24753"/>
                    <a:pt x="4687" y="30634"/>
                    <a:pt x="3847" y="36325"/>
                  </a:cubicBezTo>
                  <a:cubicBezTo>
                    <a:pt x="3588" y="38101"/>
                    <a:pt x="3329" y="39842"/>
                    <a:pt x="3056" y="41531"/>
                  </a:cubicBezTo>
                  <a:cubicBezTo>
                    <a:pt x="3051" y="41564"/>
                    <a:pt x="3041" y="41593"/>
                    <a:pt x="3036" y="41626"/>
                  </a:cubicBezTo>
                  <a:cubicBezTo>
                    <a:pt x="2950" y="42155"/>
                    <a:pt x="2864" y="42673"/>
                    <a:pt x="2773" y="43186"/>
                  </a:cubicBezTo>
                  <a:cubicBezTo>
                    <a:pt x="2768" y="43220"/>
                    <a:pt x="2764" y="43253"/>
                    <a:pt x="2758" y="43287"/>
                  </a:cubicBezTo>
                  <a:cubicBezTo>
                    <a:pt x="2667" y="43781"/>
                    <a:pt x="2581" y="44270"/>
                    <a:pt x="2485" y="44755"/>
                  </a:cubicBezTo>
                  <a:cubicBezTo>
                    <a:pt x="2480" y="44788"/>
                    <a:pt x="2476" y="44817"/>
                    <a:pt x="2465" y="44851"/>
                  </a:cubicBezTo>
                  <a:cubicBezTo>
                    <a:pt x="2374" y="45316"/>
                    <a:pt x="2283" y="45776"/>
                    <a:pt x="2188" y="46228"/>
                  </a:cubicBezTo>
                  <a:cubicBezTo>
                    <a:pt x="2177" y="46266"/>
                    <a:pt x="2173" y="46300"/>
                    <a:pt x="2164" y="46334"/>
                  </a:cubicBezTo>
                  <a:cubicBezTo>
                    <a:pt x="2073" y="46770"/>
                    <a:pt x="1976" y="47197"/>
                    <a:pt x="1876" y="47619"/>
                  </a:cubicBezTo>
                  <a:cubicBezTo>
                    <a:pt x="1865" y="47653"/>
                    <a:pt x="1856" y="47691"/>
                    <a:pt x="1847" y="47729"/>
                  </a:cubicBezTo>
                  <a:cubicBezTo>
                    <a:pt x="1750" y="48132"/>
                    <a:pt x="1650" y="48531"/>
                    <a:pt x="1544" y="48920"/>
                  </a:cubicBezTo>
                  <a:cubicBezTo>
                    <a:pt x="1535" y="48963"/>
                    <a:pt x="1526" y="49006"/>
                    <a:pt x="1511" y="49044"/>
                  </a:cubicBezTo>
                  <a:cubicBezTo>
                    <a:pt x="1411" y="49419"/>
                    <a:pt x="1309" y="49778"/>
                    <a:pt x="1199" y="50138"/>
                  </a:cubicBezTo>
                  <a:cubicBezTo>
                    <a:pt x="1185" y="50187"/>
                    <a:pt x="1170" y="50234"/>
                    <a:pt x="1156" y="50287"/>
                  </a:cubicBezTo>
                  <a:cubicBezTo>
                    <a:pt x="1055" y="50623"/>
                    <a:pt x="944" y="50949"/>
                    <a:pt x="835" y="51275"/>
                  </a:cubicBezTo>
                  <a:cubicBezTo>
                    <a:pt x="815" y="51338"/>
                    <a:pt x="796" y="51396"/>
                    <a:pt x="772" y="51458"/>
                  </a:cubicBezTo>
                  <a:cubicBezTo>
                    <a:pt x="709" y="51644"/>
                    <a:pt x="643" y="51832"/>
                    <a:pt x="570" y="52014"/>
                  </a:cubicBezTo>
                  <a:cubicBezTo>
                    <a:pt x="532" y="52125"/>
                    <a:pt x="494" y="52230"/>
                    <a:pt x="450" y="52331"/>
                  </a:cubicBezTo>
                  <a:cubicBezTo>
                    <a:pt x="421" y="52412"/>
                    <a:pt x="388" y="52494"/>
                    <a:pt x="359" y="52570"/>
                  </a:cubicBezTo>
                  <a:cubicBezTo>
                    <a:pt x="253" y="52825"/>
                    <a:pt x="153" y="53075"/>
                    <a:pt x="47" y="53314"/>
                  </a:cubicBezTo>
                  <a:cubicBezTo>
                    <a:pt x="33" y="53347"/>
                    <a:pt x="14" y="53382"/>
                    <a:pt x="0" y="53415"/>
                  </a:cubicBezTo>
                  <a:lnTo>
                    <a:pt x="105" y="53415"/>
                  </a:lnTo>
                  <a:cubicBezTo>
                    <a:pt x="115" y="53396"/>
                    <a:pt x="124" y="53376"/>
                    <a:pt x="134" y="53353"/>
                  </a:cubicBezTo>
                  <a:cubicBezTo>
                    <a:pt x="191" y="53228"/>
                    <a:pt x="244" y="53099"/>
                    <a:pt x="297" y="52969"/>
                  </a:cubicBezTo>
                  <a:cubicBezTo>
                    <a:pt x="379" y="52777"/>
                    <a:pt x="461" y="52576"/>
                    <a:pt x="537" y="52374"/>
                  </a:cubicBezTo>
                  <a:cubicBezTo>
                    <a:pt x="570" y="52288"/>
                    <a:pt x="605" y="52206"/>
                    <a:pt x="638" y="52120"/>
                  </a:cubicBezTo>
                  <a:cubicBezTo>
                    <a:pt x="647" y="52096"/>
                    <a:pt x="652" y="52072"/>
                    <a:pt x="662" y="52047"/>
                  </a:cubicBezTo>
                  <a:cubicBezTo>
                    <a:pt x="753" y="51808"/>
                    <a:pt x="839" y="51563"/>
                    <a:pt x="926" y="51319"/>
                  </a:cubicBezTo>
                  <a:cubicBezTo>
                    <a:pt x="944" y="51256"/>
                    <a:pt x="964" y="51188"/>
                    <a:pt x="988" y="51126"/>
                  </a:cubicBezTo>
                  <a:cubicBezTo>
                    <a:pt x="1088" y="50820"/>
                    <a:pt x="1190" y="50503"/>
                    <a:pt x="1285" y="50181"/>
                  </a:cubicBezTo>
                  <a:cubicBezTo>
                    <a:pt x="1305" y="50134"/>
                    <a:pt x="1318" y="50081"/>
                    <a:pt x="1333" y="50032"/>
                  </a:cubicBezTo>
                  <a:cubicBezTo>
                    <a:pt x="1434" y="49682"/>
                    <a:pt x="1535" y="49332"/>
                    <a:pt x="1631" y="48972"/>
                  </a:cubicBezTo>
                  <a:cubicBezTo>
                    <a:pt x="1646" y="48929"/>
                    <a:pt x="1655" y="48885"/>
                    <a:pt x="1664" y="48843"/>
                  </a:cubicBezTo>
                  <a:cubicBezTo>
                    <a:pt x="1765" y="48459"/>
                    <a:pt x="1865" y="48070"/>
                    <a:pt x="1958" y="47676"/>
                  </a:cubicBezTo>
                  <a:cubicBezTo>
                    <a:pt x="1967" y="47638"/>
                    <a:pt x="1976" y="47600"/>
                    <a:pt x="1986" y="47561"/>
                  </a:cubicBezTo>
                  <a:cubicBezTo>
                    <a:pt x="2087" y="47144"/>
                    <a:pt x="2177" y="46726"/>
                    <a:pt x="2268" y="46295"/>
                  </a:cubicBezTo>
                  <a:cubicBezTo>
                    <a:pt x="2279" y="46261"/>
                    <a:pt x="2283" y="46228"/>
                    <a:pt x="2293" y="46190"/>
                  </a:cubicBezTo>
                  <a:cubicBezTo>
                    <a:pt x="2389" y="45743"/>
                    <a:pt x="2480" y="45287"/>
                    <a:pt x="2567" y="44832"/>
                  </a:cubicBezTo>
                  <a:cubicBezTo>
                    <a:pt x="2576" y="44798"/>
                    <a:pt x="2581" y="44764"/>
                    <a:pt x="2585" y="44731"/>
                  </a:cubicBezTo>
                  <a:cubicBezTo>
                    <a:pt x="2682" y="44251"/>
                    <a:pt x="2768" y="43767"/>
                    <a:pt x="2855" y="43272"/>
                  </a:cubicBezTo>
                  <a:cubicBezTo>
                    <a:pt x="2859" y="43243"/>
                    <a:pt x="2868" y="43210"/>
                    <a:pt x="2873" y="43176"/>
                  </a:cubicBezTo>
                  <a:cubicBezTo>
                    <a:pt x="2965" y="42667"/>
                    <a:pt x="3051" y="42149"/>
                    <a:pt x="3138" y="41626"/>
                  </a:cubicBezTo>
                  <a:cubicBezTo>
                    <a:pt x="3142" y="41598"/>
                    <a:pt x="3147" y="41564"/>
                    <a:pt x="3152" y="41535"/>
                  </a:cubicBezTo>
                  <a:cubicBezTo>
                    <a:pt x="3426" y="39846"/>
                    <a:pt x="3685" y="38110"/>
                    <a:pt x="3944" y="36340"/>
                  </a:cubicBezTo>
                  <a:cubicBezTo>
                    <a:pt x="4946" y="29536"/>
                    <a:pt x="6030" y="22181"/>
                    <a:pt x="8511" y="158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3"/>
            <p:cNvSpPr/>
            <p:nvPr/>
          </p:nvSpPr>
          <p:spPr>
            <a:xfrm>
              <a:off x="3761225" y="3696425"/>
              <a:ext cx="1022475" cy="278650"/>
            </a:xfrm>
            <a:custGeom>
              <a:avLst/>
              <a:gdLst/>
              <a:ahLst/>
              <a:cxnLst/>
              <a:rect l="l" t="t" r="r" b="b"/>
              <a:pathLst>
                <a:path w="40899" h="11146" extrusionOk="0">
                  <a:moveTo>
                    <a:pt x="18856" y="0"/>
                  </a:moveTo>
                  <a:cubicBezTo>
                    <a:pt x="17571" y="14"/>
                    <a:pt x="16305" y="153"/>
                    <a:pt x="15096" y="412"/>
                  </a:cubicBezTo>
                  <a:cubicBezTo>
                    <a:pt x="13915" y="667"/>
                    <a:pt x="12754" y="1046"/>
                    <a:pt x="11641" y="1540"/>
                  </a:cubicBezTo>
                  <a:cubicBezTo>
                    <a:pt x="10552" y="2020"/>
                    <a:pt x="9482" y="2624"/>
                    <a:pt x="8446" y="3334"/>
                  </a:cubicBezTo>
                  <a:cubicBezTo>
                    <a:pt x="7443" y="4020"/>
                    <a:pt x="6445" y="4836"/>
                    <a:pt x="5481" y="5747"/>
                  </a:cubicBezTo>
                  <a:cubicBezTo>
                    <a:pt x="4372" y="6799"/>
                    <a:pt x="3283" y="7888"/>
                    <a:pt x="2232" y="8938"/>
                  </a:cubicBezTo>
                  <a:cubicBezTo>
                    <a:pt x="1484" y="9686"/>
                    <a:pt x="740" y="10426"/>
                    <a:pt x="1" y="11145"/>
                  </a:cubicBezTo>
                  <a:lnTo>
                    <a:pt x="140" y="11145"/>
                  </a:lnTo>
                  <a:cubicBezTo>
                    <a:pt x="851" y="10454"/>
                    <a:pt x="1566" y="9739"/>
                    <a:pt x="2299" y="9005"/>
                  </a:cubicBezTo>
                  <a:cubicBezTo>
                    <a:pt x="3350" y="7955"/>
                    <a:pt x="4439" y="6865"/>
                    <a:pt x="5548" y="5820"/>
                  </a:cubicBezTo>
                  <a:cubicBezTo>
                    <a:pt x="9563" y="2020"/>
                    <a:pt x="13915" y="149"/>
                    <a:pt x="18856" y="96"/>
                  </a:cubicBezTo>
                  <a:lnTo>
                    <a:pt x="19005" y="96"/>
                  </a:lnTo>
                  <a:cubicBezTo>
                    <a:pt x="25761" y="96"/>
                    <a:pt x="32339" y="4952"/>
                    <a:pt x="38706" y="9653"/>
                  </a:cubicBezTo>
                  <a:cubicBezTo>
                    <a:pt x="39386" y="10156"/>
                    <a:pt x="40063" y="10656"/>
                    <a:pt x="40735" y="11145"/>
                  </a:cubicBezTo>
                  <a:lnTo>
                    <a:pt x="40898" y="11145"/>
                  </a:lnTo>
                  <a:cubicBezTo>
                    <a:pt x="40192" y="10632"/>
                    <a:pt x="39483" y="10109"/>
                    <a:pt x="38759" y="9576"/>
                  </a:cubicBezTo>
                  <a:cubicBezTo>
                    <a:pt x="35586" y="7230"/>
                    <a:pt x="32300" y="4808"/>
                    <a:pt x="28980" y="2994"/>
                  </a:cubicBezTo>
                  <a:cubicBezTo>
                    <a:pt x="27186" y="2015"/>
                    <a:pt x="25545" y="1296"/>
                    <a:pt x="23956" y="800"/>
                  </a:cubicBezTo>
                  <a:cubicBezTo>
                    <a:pt x="22224" y="264"/>
                    <a:pt x="20603" y="0"/>
                    <a:pt x="19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3"/>
            <p:cNvSpPr/>
            <p:nvPr/>
          </p:nvSpPr>
          <p:spPr>
            <a:xfrm>
              <a:off x="5371150" y="2665825"/>
              <a:ext cx="1684200" cy="1309250"/>
            </a:xfrm>
            <a:custGeom>
              <a:avLst/>
              <a:gdLst/>
              <a:ahLst/>
              <a:cxnLst/>
              <a:rect l="l" t="t" r="r" b="b"/>
              <a:pathLst>
                <a:path w="67368" h="52370" extrusionOk="0">
                  <a:moveTo>
                    <a:pt x="10623" y="10604"/>
                  </a:moveTo>
                  <a:lnTo>
                    <a:pt x="10623" y="10604"/>
                  </a:lnTo>
                  <a:cubicBezTo>
                    <a:pt x="10512" y="10738"/>
                    <a:pt x="10408" y="10877"/>
                    <a:pt x="10297" y="11011"/>
                  </a:cubicBezTo>
                  <a:cubicBezTo>
                    <a:pt x="10374" y="10930"/>
                    <a:pt x="10450" y="10843"/>
                    <a:pt x="10527" y="10757"/>
                  </a:cubicBezTo>
                  <a:cubicBezTo>
                    <a:pt x="10561" y="10710"/>
                    <a:pt x="10590" y="10657"/>
                    <a:pt x="10623" y="10604"/>
                  </a:cubicBezTo>
                  <a:close/>
                  <a:moveTo>
                    <a:pt x="10240" y="11232"/>
                  </a:moveTo>
                  <a:lnTo>
                    <a:pt x="10240" y="11232"/>
                  </a:lnTo>
                  <a:cubicBezTo>
                    <a:pt x="10109" y="11381"/>
                    <a:pt x="9985" y="11530"/>
                    <a:pt x="9861" y="11683"/>
                  </a:cubicBezTo>
                  <a:cubicBezTo>
                    <a:pt x="9861" y="11683"/>
                    <a:pt x="9856" y="11683"/>
                    <a:pt x="9856" y="11688"/>
                  </a:cubicBezTo>
                  <a:cubicBezTo>
                    <a:pt x="9832" y="11731"/>
                    <a:pt x="9803" y="11779"/>
                    <a:pt x="9779" y="11827"/>
                  </a:cubicBezTo>
                  <a:cubicBezTo>
                    <a:pt x="9875" y="11717"/>
                    <a:pt x="9976" y="11611"/>
                    <a:pt x="10076" y="11505"/>
                  </a:cubicBezTo>
                  <a:cubicBezTo>
                    <a:pt x="10134" y="11414"/>
                    <a:pt x="10187" y="11323"/>
                    <a:pt x="10240" y="11232"/>
                  </a:cubicBezTo>
                  <a:close/>
                  <a:moveTo>
                    <a:pt x="29109" y="1"/>
                  </a:moveTo>
                  <a:cubicBezTo>
                    <a:pt x="27675" y="1"/>
                    <a:pt x="26279" y="134"/>
                    <a:pt x="24888" y="398"/>
                  </a:cubicBezTo>
                  <a:cubicBezTo>
                    <a:pt x="23069" y="744"/>
                    <a:pt x="21313" y="1334"/>
                    <a:pt x="19662" y="2160"/>
                  </a:cubicBezTo>
                  <a:cubicBezTo>
                    <a:pt x="18962" y="2510"/>
                    <a:pt x="18267" y="2908"/>
                    <a:pt x="17585" y="3354"/>
                  </a:cubicBezTo>
                  <a:cubicBezTo>
                    <a:pt x="17542" y="3378"/>
                    <a:pt x="17499" y="3407"/>
                    <a:pt x="17461" y="3436"/>
                  </a:cubicBezTo>
                  <a:cubicBezTo>
                    <a:pt x="17302" y="3536"/>
                    <a:pt x="17144" y="3642"/>
                    <a:pt x="16990" y="3752"/>
                  </a:cubicBezTo>
                  <a:cubicBezTo>
                    <a:pt x="16947" y="3781"/>
                    <a:pt x="16903" y="3815"/>
                    <a:pt x="16856" y="3843"/>
                  </a:cubicBezTo>
                  <a:cubicBezTo>
                    <a:pt x="16707" y="3949"/>
                    <a:pt x="16558" y="4060"/>
                    <a:pt x="16409" y="4169"/>
                  </a:cubicBezTo>
                  <a:cubicBezTo>
                    <a:pt x="16367" y="4204"/>
                    <a:pt x="16318" y="4237"/>
                    <a:pt x="16270" y="4275"/>
                  </a:cubicBezTo>
                  <a:cubicBezTo>
                    <a:pt x="16136" y="4377"/>
                    <a:pt x="16002" y="4477"/>
                    <a:pt x="15867" y="4583"/>
                  </a:cubicBezTo>
                  <a:cubicBezTo>
                    <a:pt x="15820" y="4625"/>
                    <a:pt x="15771" y="4664"/>
                    <a:pt x="15718" y="4702"/>
                  </a:cubicBezTo>
                  <a:cubicBezTo>
                    <a:pt x="15589" y="4808"/>
                    <a:pt x="15459" y="4913"/>
                    <a:pt x="15330" y="5019"/>
                  </a:cubicBezTo>
                  <a:cubicBezTo>
                    <a:pt x="15277" y="5067"/>
                    <a:pt x="15224" y="5110"/>
                    <a:pt x="15171" y="5158"/>
                  </a:cubicBezTo>
                  <a:cubicBezTo>
                    <a:pt x="15080" y="5230"/>
                    <a:pt x="14989" y="5307"/>
                    <a:pt x="14903" y="5389"/>
                  </a:cubicBezTo>
                  <a:cubicBezTo>
                    <a:pt x="14874" y="5407"/>
                    <a:pt x="14850" y="5431"/>
                    <a:pt x="14821" y="5455"/>
                  </a:cubicBezTo>
                  <a:cubicBezTo>
                    <a:pt x="14764" y="5508"/>
                    <a:pt x="14702" y="5566"/>
                    <a:pt x="14639" y="5619"/>
                  </a:cubicBezTo>
                  <a:cubicBezTo>
                    <a:pt x="14533" y="5715"/>
                    <a:pt x="14433" y="5810"/>
                    <a:pt x="14327" y="5907"/>
                  </a:cubicBezTo>
                  <a:cubicBezTo>
                    <a:pt x="14261" y="5974"/>
                    <a:pt x="14193" y="6036"/>
                    <a:pt x="14121" y="6104"/>
                  </a:cubicBezTo>
                  <a:cubicBezTo>
                    <a:pt x="14035" y="6190"/>
                    <a:pt x="13944" y="6276"/>
                    <a:pt x="13858" y="6363"/>
                  </a:cubicBezTo>
                  <a:cubicBezTo>
                    <a:pt x="13776" y="6443"/>
                    <a:pt x="13699" y="6525"/>
                    <a:pt x="13621" y="6602"/>
                  </a:cubicBezTo>
                  <a:cubicBezTo>
                    <a:pt x="13550" y="6674"/>
                    <a:pt x="13483" y="6746"/>
                    <a:pt x="13415" y="6818"/>
                  </a:cubicBezTo>
                  <a:cubicBezTo>
                    <a:pt x="13320" y="6919"/>
                    <a:pt x="13229" y="7019"/>
                    <a:pt x="13132" y="7121"/>
                  </a:cubicBezTo>
                  <a:cubicBezTo>
                    <a:pt x="13099" y="7163"/>
                    <a:pt x="13061" y="7202"/>
                    <a:pt x="13023" y="7245"/>
                  </a:cubicBezTo>
                  <a:cubicBezTo>
                    <a:pt x="12936" y="7342"/>
                    <a:pt x="12844" y="7442"/>
                    <a:pt x="12758" y="7543"/>
                  </a:cubicBezTo>
                  <a:cubicBezTo>
                    <a:pt x="12538" y="7796"/>
                    <a:pt x="12326" y="8056"/>
                    <a:pt x="12115" y="8315"/>
                  </a:cubicBezTo>
                  <a:cubicBezTo>
                    <a:pt x="12000" y="8464"/>
                    <a:pt x="11885" y="8613"/>
                    <a:pt x="11770" y="8766"/>
                  </a:cubicBezTo>
                  <a:cubicBezTo>
                    <a:pt x="11482" y="9145"/>
                    <a:pt x="11203" y="9539"/>
                    <a:pt x="10930" y="9946"/>
                  </a:cubicBezTo>
                  <a:cubicBezTo>
                    <a:pt x="11099" y="9725"/>
                    <a:pt x="11267" y="9510"/>
                    <a:pt x="11434" y="9304"/>
                  </a:cubicBezTo>
                  <a:cubicBezTo>
                    <a:pt x="11602" y="9102"/>
                    <a:pt x="11770" y="8901"/>
                    <a:pt x="11938" y="8704"/>
                  </a:cubicBezTo>
                  <a:cubicBezTo>
                    <a:pt x="12058" y="8551"/>
                    <a:pt x="12178" y="8396"/>
                    <a:pt x="12303" y="8243"/>
                  </a:cubicBezTo>
                  <a:cubicBezTo>
                    <a:pt x="12332" y="8205"/>
                    <a:pt x="12365" y="8166"/>
                    <a:pt x="12394" y="8128"/>
                  </a:cubicBezTo>
                  <a:cubicBezTo>
                    <a:pt x="12514" y="7984"/>
                    <a:pt x="12634" y="7840"/>
                    <a:pt x="12758" y="7696"/>
                  </a:cubicBezTo>
                  <a:cubicBezTo>
                    <a:pt x="12821" y="7624"/>
                    <a:pt x="12883" y="7552"/>
                    <a:pt x="12946" y="7480"/>
                  </a:cubicBezTo>
                  <a:cubicBezTo>
                    <a:pt x="13037" y="7370"/>
                    <a:pt x="13132" y="7269"/>
                    <a:pt x="13229" y="7163"/>
                  </a:cubicBezTo>
                  <a:cubicBezTo>
                    <a:pt x="13311" y="7072"/>
                    <a:pt x="13397" y="6981"/>
                    <a:pt x="13478" y="6895"/>
                  </a:cubicBezTo>
                  <a:cubicBezTo>
                    <a:pt x="13555" y="6808"/>
                    <a:pt x="13636" y="6727"/>
                    <a:pt x="13714" y="6645"/>
                  </a:cubicBezTo>
                  <a:cubicBezTo>
                    <a:pt x="13814" y="6545"/>
                    <a:pt x="13909" y="6449"/>
                    <a:pt x="14011" y="6348"/>
                  </a:cubicBezTo>
                  <a:cubicBezTo>
                    <a:pt x="14077" y="6281"/>
                    <a:pt x="14145" y="6213"/>
                    <a:pt x="14217" y="6146"/>
                  </a:cubicBezTo>
                  <a:cubicBezTo>
                    <a:pt x="14323" y="6040"/>
                    <a:pt x="14438" y="5936"/>
                    <a:pt x="14548" y="5834"/>
                  </a:cubicBezTo>
                  <a:cubicBezTo>
                    <a:pt x="14611" y="5777"/>
                    <a:pt x="14668" y="5724"/>
                    <a:pt x="14730" y="5666"/>
                  </a:cubicBezTo>
                  <a:cubicBezTo>
                    <a:pt x="14808" y="5595"/>
                    <a:pt x="14888" y="5528"/>
                    <a:pt x="14965" y="5460"/>
                  </a:cubicBezTo>
                  <a:cubicBezTo>
                    <a:pt x="15009" y="5422"/>
                    <a:pt x="15052" y="5384"/>
                    <a:pt x="15095" y="5350"/>
                  </a:cubicBezTo>
                  <a:cubicBezTo>
                    <a:pt x="15147" y="5302"/>
                    <a:pt x="15200" y="5254"/>
                    <a:pt x="15253" y="5211"/>
                  </a:cubicBezTo>
                  <a:cubicBezTo>
                    <a:pt x="15388" y="5096"/>
                    <a:pt x="15521" y="4986"/>
                    <a:pt x="15656" y="4880"/>
                  </a:cubicBezTo>
                  <a:cubicBezTo>
                    <a:pt x="15705" y="4837"/>
                    <a:pt x="15752" y="4798"/>
                    <a:pt x="15805" y="4755"/>
                  </a:cubicBezTo>
                  <a:cubicBezTo>
                    <a:pt x="15939" y="4649"/>
                    <a:pt x="16079" y="4539"/>
                    <a:pt x="16212" y="4434"/>
                  </a:cubicBezTo>
                  <a:cubicBezTo>
                    <a:pt x="16261" y="4400"/>
                    <a:pt x="16309" y="4362"/>
                    <a:pt x="16356" y="4328"/>
                  </a:cubicBezTo>
                  <a:cubicBezTo>
                    <a:pt x="16506" y="4213"/>
                    <a:pt x="16659" y="4102"/>
                    <a:pt x="16808" y="3992"/>
                  </a:cubicBezTo>
                  <a:cubicBezTo>
                    <a:pt x="16856" y="3963"/>
                    <a:pt x="16899" y="3930"/>
                    <a:pt x="16942" y="3901"/>
                  </a:cubicBezTo>
                  <a:cubicBezTo>
                    <a:pt x="17100" y="3790"/>
                    <a:pt x="17259" y="3680"/>
                    <a:pt x="17417" y="3575"/>
                  </a:cubicBezTo>
                  <a:cubicBezTo>
                    <a:pt x="17461" y="3546"/>
                    <a:pt x="17499" y="3518"/>
                    <a:pt x="17542" y="3489"/>
                  </a:cubicBezTo>
                  <a:cubicBezTo>
                    <a:pt x="19830" y="1981"/>
                    <a:pt x="22263" y="993"/>
                    <a:pt x="24901" y="495"/>
                  </a:cubicBezTo>
                  <a:cubicBezTo>
                    <a:pt x="26317" y="225"/>
                    <a:pt x="27713" y="101"/>
                    <a:pt x="29095" y="101"/>
                  </a:cubicBezTo>
                  <a:cubicBezTo>
                    <a:pt x="36033" y="101"/>
                    <a:pt x="42610" y="3167"/>
                    <a:pt x="49007" y="6146"/>
                  </a:cubicBezTo>
                  <a:cubicBezTo>
                    <a:pt x="53002" y="8008"/>
                    <a:pt x="57138" y="9932"/>
                    <a:pt x="61284" y="11064"/>
                  </a:cubicBezTo>
                  <a:cubicBezTo>
                    <a:pt x="63438" y="11654"/>
                    <a:pt x="65429" y="11995"/>
                    <a:pt x="67367" y="12101"/>
                  </a:cubicBezTo>
                  <a:lnTo>
                    <a:pt x="67367" y="12005"/>
                  </a:lnTo>
                  <a:cubicBezTo>
                    <a:pt x="65438" y="11899"/>
                    <a:pt x="63452" y="11563"/>
                    <a:pt x="61308" y="10973"/>
                  </a:cubicBezTo>
                  <a:cubicBezTo>
                    <a:pt x="57172" y="9840"/>
                    <a:pt x="53041" y="7917"/>
                    <a:pt x="49049" y="6060"/>
                  </a:cubicBezTo>
                  <a:cubicBezTo>
                    <a:pt x="45211" y="4271"/>
                    <a:pt x="41243" y="2424"/>
                    <a:pt x="37246" y="1262"/>
                  </a:cubicBezTo>
                  <a:cubicBezTo>
                    <a:pt x="35092" y="634"/>
                    <a:pt x="33106" y="250"/>
                    <a:pt x="31168" y="92"/>
                  </a:cubicBezTo>
                  <a:cubicBezTo>
                    <a:pt x="30472" y="30"/>
                    <a:pt x="29786" y="1"/>
                    <a:pt x="29109" y="1"/>
                  </a:cubicBezTo>
                  <a:close/>
                  <a:moveTo>
                    <a:pt x="9870" y="11870"/>
                  </a:moveTo>
                  <a:lnTo>
                    <a:pt x="9870" y="11870"/>
                  </a:lnTo>
                  <a:cubicBezTo>
                    <a:pt x="9770" y="11981"/>
                    <a:pt x="9668" y="12091"/>
                    <a:pt x="9568" y="12201"/>
                  </a:cubicBezTo>
                  <a:cubicBezTo>
                    <a:pt x="9525" y="12287"/>
                    <a:pt x="9476" y="12379"/>
                    <a:pt x="9429" y="12466"/>
                  </a:cubicBezTo>
                  <a:cubicBezTo>
                    <a:pt x="9515" y="12379"/>
                    <a:pt x="9597" y="12293"/>
                    <a:pt x="9683" y="12211"/>
                  </a:cubicBezTo>
                  <a:cubicBezTo>
                    <a:pt x="9746" y="12096"/>
                    <a:pt x="9808" y="11981"/>
                    <a:pt x="9870" y="11870"/>
                  </a:cubicBezTo>
                  <a:close/>
                  <a:moveTo>
                    <a:pt x="9525" y="12508"/>
                  </a:moveTo>
                  <a:lnTo>
                    <a:pt x="9525" y="12508"/>
                  </a:lnTo>
                  <a:cubicBezTo>
                    <a:pt x="9438" y="12595"/>
                    <a:pt x="9352" y="12681"/>
                    <a:pt x="9270" y="12772"/>
                  </a:cubicBezTo>
                  <a:cubicBezTo>
                    <a:pt x="9208" y="12887"/>
                    <a:pt x="9150" y="13007"/>
                    <a:pt x="9088" y="13128"/>
                  </a:cubicBezTo>
                  <a:cubicBezTo>
                    <a:pt x="9159" y="13055"/>
                    <a:pt x="9237" y="12988"/>
                    <a:pt x="9309" y="12916"/>
                  </a:cubicBezTo>
                  <a:cubicBezTo>
                    <a:pt x="9381" y="12782"/>
                    <a:pt x="9453" y="12643"/>
                    <a:pt x="9525" y="12508"/>
                  </a:cubicBezTo>
                  <a:close/>
                  <a:moveTo>
                    <a:pt x="9184" y="13166"/>
                  </a:moveTo>
                  <a:lnTo>
                    <a:pt x="9184" y="13166"/>
                  </a:lnTo>
                  <a:cubicBezTo>
                    <a:pt x="9112" y="13237"/>
                    <a:pt x="9035" y="13310"/>
                    <a:pt x="8964" y="13381"/>
                  </a:cubicBezTo>
                  <a:cubicBezTo>
                    <a:pt x="8891" y="13525"/>
                    <a:pt x="8824" y="13669"/>
                    <a:pt x="8752" y="13813"/>
                  </a:cubicBezTo>
                  <a:cubicBezTo>
                    <a:pt x="8820" y="13755"/>
                    <a:pt x="8887" y="13693"/>
                    <a:pt x="8953" y="13636"/>
                  </a:cubicBezTo>
                  <a:cubicBezTo>
                    <a:pt x="9031" y="13478"/>
                    <a:pt x="9108" y="13324"/>
                    <a:pt x="9184" y="13166"/>
                  </a:cubicBezTo>
                  <a:close/>
                  <a:moveTo>
                    <a:pt x="8849" y="13857"/>
                  </a:moveTo>
                  <a:cubicBezTo>
                    <a:pt x="8781" y="13919"/>
                    <a:pt x="8714" y="13981"/>
                    <a:pt x="8647" y="14039"/>
                  </a:cubicBezTo>
                  <a:lnTo>
                    <a:pt x="8431" y="14514"/>
                  </a:lnTo>
                  <a:cubicBezTo>
                    <a:pt x="8493" y="14461"/>
                    <a:pt x="8555" y="14408"/>
                    <a:pt x="8618" y="14360"/>
                  </a:cubicBezTo>
                  <a:cubicBezTo>
                    <a:pt x="8694" y="14193"/>
                    <a:pt x="8771" y="14025"/>
                    <a:pt x="8849" y="13857"/>
                  </a:cubicBezTo>
                  <a:close/>
                  <a:moveTo>
                    <a:pt x="8526" y="14557"/>
                  </a:moveTo>
                  <a:lnTo>
                    <a:pt x="8526" y="14557"/>
                  </a:lnTo>
                  <a:cubicBezTo>
                    <a:pt x="8464" y="14610"/>
                    <a:pt x="8406" y="14663"/>
                    <a:pt x="8344" y="14716"/>
                  </a:cubicBezTo>
                  <a:cubicBezTo>
                    <a:pt x="8273" y="14884"/>
                    <a:pt x="8200" y="15051"/>
                    <a:pt x="8129" y="15219"/>
                  </a:cubicBezTo>
                  <a:cubicBezTo>
                    <a:pt x="8186" y="15172"/>
                    <a:pt x="8244" y="15128"/>
                    <a:pt x="8302" y="15080"/>
                  </a:cubicBezTo>
                  <a:cubicBezTo>
                    <a:pt x="8378" y="14907"/>
                    <a:pt x="8450" y="14730"/>
                    <a:pt x="8526" y="14557"/>
                  </a:cubicBezTo>
                  <a:close/>
                  <a:moveTo>
                    <a:pt x="8224" y="15263"/>
                  </a:moveTo>
                  <a:lnTo>
                    <a:pt x="8224" y="15263"/>
                  </a:lnTo>
                  <a:cubicBezTo>
                    <a:pt x="8167" y="15310"/>
                    <a:pt x="8109" y="15358"/>
                    <a:pt x="8052" y="15402"/>
                  </a:cubicBezTo>
                  <a:cubicBezTo>
                    <a:pt x="7534" y="16654"/>
                    <a:pt x="7058" y="17987"/>
                    <a:pt x="6612" y="19426"/>
                  </a:cubicBezTo>
                  <a:cubicBezTo>
                    <a:pt x="4923" y="24925"/>
                    <a:pt x="4060" y="30908"/>
                    <a:pt x="3220" y="36694"/>
                  </a:cubicBezTo>
                  <a:cubicBezTo>
                    <a:pt x="3038" y="37965"/>
                    <a:pt x="2855" y="39223"/>
                    <a:pt x="2669" y="40456"/>
                  </a:cubicBezTo>
                  <a:cubicBezTo>
                    <a:pt x="2664" y="40485"/>
                    <a:pt x="2659" y="40518"/>
                    <a:pt x="2649" y="40547"/>
                  </a:cubicBezTo>
                  <a:cubicBezTo>
                    <a:pt x="2567" y="41094"/>
                    <a:pt x="2481" y="41636"/>
                    <a:pt x="2395" y="42174"/>
                  </a:cubicBezTo>
                  <a:cubicBezTo>
                    <a:pt x="2390" y="42207"/>
                    <a:pt x="2385" y="42236"/>
                    <a:pt x="2381" y="42270"/>
                  </a:cubicBezTo>
                  <a:cubicBezTo>
                    <a:pt x="2294" y="42788"/>
                    <a:pt x="2208" y="43306"/>
                    <a:pt x="2122" y="43815"/>
                  </a:cubicBezTo>
                  <a:cubicBezTo>
                    <a:pt x="2112" y="43848"/>
                    <a:pt x="2107" y="43877"/>
                    <a:pt x="2102" y="43911"/>
                  </a:cubicBezTo>
                  <a:cubicBezTo>
                    <a:pt x="2016" y="44400"/>
                    <a:pt x="1925" y="44885"/>
                    <a:pt x="1834" y="45364"/>
                  </a:cubicBezTo>
                  <a:cubicBezTo>
                    <a:pt x="1829" y="45398"/>
                    <a:pt x="1819" y="45432"/>
                    <a:pt x="1814" y="45465"/>
                  </a:cubicBezTo>
                  <a:cubicBezTo>
                    <a:pt x="1723" y="45926"/>
                    <a:pt x="1632" y="46382"/>
                    <a:pt x="1537" y="46827"/>
                  </a:cubicBezTo>
                  <a:cubicBezTo>
                    <a:pt x="1531" y="46866"/>
                    <a:pt x="1522" y="46900"/>
                    <a:pt x="1517" y="46933"/>
                  </a:cubicBezTo>
                  <a:cubicBezTo>
                    <a:pt x="1422" y="47365"/>
                    <a:pt x="1325" y="47788"/>
                    <a:pt x="1225" y="48204"/>
                  </a:cubicBezTo>
                  <a:cubicBezTo>
                    <a:pt x="1220" y="48242"/>
                    <a:pt x="1210" y="48282"/>
                    <a:pt x="1200" y="48320"/>
                  </a:cubicBezTo>
                  <a:cubicBezTo>
                    <a:pt x="1105" y="48718"/>
                    <a:pt x="1004" y="49112"/>
                    <a:pt x="898" y="49500"/>
                  </a:cubicBezTo>
                  <a:cubicBezTo>
                    <a:pt x="888" y="49544"/>
                    <a:pt x="875" y="49586"/>
                    <a:pt x="864" y="49630"/>
                  </a:cubicBezTo>
                  <a:cubicBezTo>
                    <a:pt x="764" y="49994"/>
                    <a:pt x="663" y="50354"/>
                    <a:pt x="552" y="50709"/>
                  </a:cubicBezTo>
                  <a:cubicBezTo>
                    <a:pt x="538" y="50762"/>
                    <a:pt x="523" y="50810"/>
                    <a:pt x="510" y="50857"/>
                  </a:cubicBezTo>
                  <a:cubicBezTo>
                    <a:pt x="404" y="51194"/>
                    <a:pt x="299" y="51520"/>
                    <a:pt x="188" y="51841"/>
                  </a:cubicBezTo>
                  <a:cubicBezTo>
                    <a:pt x="169" y="51904"/>
                    <a:pt x="145" y="51966"/>
                    <a:pt x="126" y="52024"/>
                  </a:cubicBezTo>
                  <a:cubicBezTo>
                    <a:pt x="82" y="52139"/>
                    <a:pt x="44" y="52259"/>
                    <a:pt x="1" y="52369"/>
                  </a:cubicBezTo>
                  <a:lnTo>
                    <a:pt x="102" y="52369"/>
                  </a:lnTo>
                  <a:cubicBezTo>
                    <a:pt x="159" y="52210"/>
                    <a:pt x="217" y="52048"/>
                    <a:pt x="275" y="51885"/>
                  </a:cubicBezTo>
                  <a:cubicBezTo>
                    <a:pt x="299" y="51822"/>
                    <a:pt x="317" y="51754"/>
                    <a:pt x="341" y="51692"/>
                  </a:cubicBezTo>
                  <a:cubicBezTo>
                    <a:pt x="443" y="51386"/>
                    <a:pt x="543" y="51074"/>
                    <a:pt x="639" y="50757"/>
                  </a:cubicBezTo>
                  <a:cubicBezTo>
                    <a:pt x="653" y="50704"/>
                    <a:pt x="673" y="50651"/>
                    <a:pt x="687" y="50603"/>
                  </a:cubicBezTo>
                  <a:cubicBezTo>
                    <a:pt x="788" y="50258"/>
                    <a:pt x="888" y="49907"/>
                    <a:pt x="984" y="49553"/>
                  </a:cubicBezTo>
                  <a:cubicBezTo>
                    <a:pt x="994" y="49509"/>
                    <a:pt x="1008" y="49462"/>
                    <a:pt x="1018" y="49418"/>
                  </a:cubicBezTo>
                  <a:cubicBezTo>
                    <a:pt x="1119" y="49039"/>
                    <a:pt x="1220" y="48656"/>
                    <a:pt x="1311" y="48267"/>
                  </a:cubicBezTo>
                  <a:cubicBezTo>
                    <a:pt x="1320" y="48224"/>
                    <a:pt x="1329" y="48185"/>
                    <a:pt x="1340" y="48147"/>
                  </a:cubicBezTo>
                  <a:cubicBezTo>
                    <a:pt x="1435" y="47739"/>
                    <a:pt x="1531" y="47317"/>
                    <a:pt x="1623" y="46895"/>
                  </a:cubicBezTo>
                  <a:cubicBezTo>
                    <a:pt x="1628" y="46861"/>
                    <a:pt x="1637" y="46823"/>
                    <a:pt x="1646" y="46789"/>
                  </a:cubicBezTo>
                  <a:cubicBezTo>
                    <a:pt x="1738" y="46342"/>
                    <a:pt x="1829" y="45897"/>
                    <a:pt x="1916" y="45441"/>
                  </a:cubicBezTo>
                  <a:cubicBezTo>
                    <a:pt x="1925" y="45407"/>
                    <a:pt x="1929" y="45374"/>
                    <a:pt x="1940" y="45341"/>
                  </a:cubicBezTo>
                  <a:cubicBezTo>
                    <a:pt x="2031" y="44865"/>
                    <a:pt x="2117" y="44385"/>
                    <a:pt x="2203" y="43901"/>
                  </a:cubicBezTo>
                  <a:cubicBezTo>
                    <a:pt x="2208" y="43867"/>
                    <a:pt x="2213" y="43833"/>
                    <a:pt x="2217" y="43800"/>
                  </a:cubicBezTo>
                  <a:cubicBezTo>
                    <a:pt x="2308" y="43297"/>
                    <a:pt x="2395" y="42783"/>
                    <a:pt x="2476" y="42270"/>
                  </a:cubicBezTo>
                  <a:cubicBezTo>
                    <a:pt x="2481" y="42236"/>
                    <a:pt x="2487" y="42203"/>
                    <a:pt x="2496" y="42174"/>
                  </a:cubicBezTo>
                  <a:cubicBezTo>
                    <a:pt x="2582" y="41641"/>
                    <a:pt x="2664" y="41099"/>
                    <a:pt x="2750" y="40556"/>
                  </a:cubicBezTo>
                  <a:cubicBezTo>
                    <a:pt x="2755" y="40523"/>
                    <a:pt x="2760" y="40494"/>
                    <a:pt x="2764" y="40461"/>
                  </a:cubicBezTo>
                  <a:cubicBezTo>
                    <a:pt x="2952" y="39232"/>
                    <a:pt x="3134" y="37976"/>
                    <a:pt x="3316" y="36709"/>
                  </a:cubicBezTo>
                  <a:cubicBezTo>
                    <a:pt x="4352" y="29555"/>
                    <a:pt x="5475" y="21802"/>
                    <a:pt x="8224" y="152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3774900" y="3747250"/>
              <a:ext cx="918825" cy="227825"/>
            </a:xfrm>
            <a:custGeom>
              <a:avLst/>
              <a:gdLst/>
              <a:ahLst/>
              <a:cxnLst/>
              <a:rect l="l" t="t" r="r" b="b"/>
              <a:pathLst>
                <a:path w="36753" h="9113" extrusionOk="0">
                  <a:moveTo>
                    <a:pt x="17177" y="1"/>
                  </a:moveTo>
                  <a:cubicBezTo>
                    <a:pt x="12403" y="1"/>
                    <a:pt x="8220" y="1656"/>
                    <a:pt x="4396" y="5038"/>
                  </a:cubicBezTo>
                  <a:cubicBezTo>
                    <a:pt x="3149" y="6143"/>
                    <a:pt x="1925" y="7299"/>
                    <a:pt x="745" y="8417"/>
                  </a:cubicBezTo>
                  <a:cubicBezTo>
                    <a:pt x="495" y="8652"/>
                    <a:pt x="246" y="8882"/>
                    <a:pt x="1" y="9112"/>
                  </a:cubicBezTo>
                  <a:lnTo>
                    <a:pt x="140" y="9112"/>
                  </a:lnTo>
                  <a:cubicBezTo>
                    <a:pt x="366" y="8901"/>
                    <a:pt x="587" y="8694"/>
                    <a:pt x="811" y="8484"/>
                  </a:cubicBezTo>
                  <a:cubicBezTo>
                    <a:pt x="1992" y="7366"/>
                    <a:pt x="3216" y="6214"/>
                    <a:pt x="4458" y="5111"/>
                  </a:cubicBezTo>
                  <a:cubicBezTo>
                    <a:pt x="8263" y="1743"/>
                    <a:pt x="12432" y="97"/>
                    <a:pt x="17177" y="97"/>
                  </a:cubicBezTo>
                  <a:cubicBezTo>
                    <a:pt x="17388" y="97"/>
                    <a:pt x="17600" y="102"/>
                    <a:pt x="17815" y="107"/>
                  </a:cubicBezTo>
                  <a:cubicBezTo>
                    <a:pt x="24226" y="303"/>
                    <a:pt x="30506" y="4717"/>
                    <a:pt x="36589" y="9112"/>
                  </a:cubicBezTo>
                  <a:lnTo>
                    <a:pt x="36753" y="9112"/>
                  </a:lnTo>
                  <a:cubicBezTo>
                    <a:pt x="33797" y="6978"/>
                    <a:pt x="30750" y="4799"/>
                    <a:pt x="27670" y="3114"/>
                  </a:cubicBezTo>
                  <a:cubicBezTo>
                    <a:pt x="25924" y="2160"/>
                    <a:pt x="24321" y="1450"/>
                    <a:pt x="22776" y="937"/>
                  </a:cubicBezTo>
                  <a:cubicBezTo>
                    <a:pt x="21035" y="366"/>
                    <a:pt x="19414" y="63"/>
                    <a:pt x="17820" y="11"/>
                  </a:cubicBezTo>
                  <a:cubicBezTo>
                    <a:pt x="17605" y="5"/>
                    <a:pt x="17388" y="1"/>
                    <a:pt x="17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3"/>
            <p:cNvSpPr/>
            <p:nvPr/>
          </p:nvSpPr>
          <p:spPr>
            <a:xfrm>
              <a:off x="5361675" y="2692100"/>
              <a:ext cx="1693675" cy="1282975"/>
            </a:xfrm>
            <a:custGeom>
              <a:avLst/>
              <a:gdLst/>
              <a:ahLst/>
              <a:cxnLst/>
              <a:rect l="l" t="t" r="r" b="b"/>
              <a:pathLst>
                <a:path w="67747" h="51319" extrusionOk="0">
                  <a:moveTo>
                    <a:pt x="10163" y="10724"/>
                  </a:moveTo>
                  <a:lnTo>
                    <a:pt x="10163" y="10724"/>
                  </a:lnTo>
                  <a:cubicBezTo>
                    <a:pt x="10057" y="10853"/>
                    <a:pt x="9956" y="10977"/>
                    <a:pt x="9855" y="11107"/>
                  </a:cubicBezTo>
                  <a:cubicBezTo>
                    <a:pt x="9923" y="11030"/>
                    <a:pt x="9994" y="10948"/>
                    <a:pt x="10067" y="10872"/>
                  </a:cubicBezTo>
                  <a:cubicBezTo>
                    <a:pt x="10100" y="10819"/>
                    <a:pt x="10129" y="10771"/>
                    <a:pt x="10163" y="10724"/>
                  </a:cubicBezTo>
                  <a:close/>
                  <a:moveTo>
                    <a:pt x="9775" y="11347"/>
                  </a:moveTo>
                  <a:lnTo>
                    <a:pt x="9775" y="11347"/>
                  </a:lnTo>
                  <a:cubicBezTo>
                    <a:pt x="9644" y="11501"/>
                    <a:pt x="9515" y="11654"/>
                    <a:pt x="9390" y="11807"/>
                  </a:cubicBezTo>
                  <a:cubicBezTo>
                    <a:pt x="9366" y="11841"/>
                    <a:pt x="9347" y="11880"/>
                    <a:pt x="9323" y="11918"/>
                  </a:cubicBezTo>
                  <a:cubicBezTo>
                    <a:pt x="9423" y="11807"/>
                    <a:pt x="9529" y="11703"/>
                    <a:pt x="9631" y="11597"/>
                  </a:cubicBezTo>
                  <a:cubicBezTo>
                    <a:pt x="9678" y="11510"/>
                    <a:pt x="9726" y="11429"/>
                    <a:pt x="9775" y="11347"/>
                  </a:cubicBezTo>
                  <a:close/>
                  <a:moveTo>
                    <a:pt x="29062" y="0"/>
                  </a:moveTo>
                  <a:cubicBezTo>
                    <a:pt x="27646" y="0"/>
                    <a:pt x="26274" y="124"/>
                    <a:pt x="24906" y="370"/>
                  </a:cubicBezTo>
                  <a:cubicBezTo>
                    <a:pt x="23059" y="706"/>
                    <a:pt x="21274" y="1282"/>
                    <a:pt x="19600" y="2088"/>
                  </a:cubicBezTo>
                  <a:cubicBezTo>
                    <a:pt x="18967" y="2394"/>
                    <a:pt x="18338" y="2735"/>
                    <a:pt x="17724" y="3114"/>
                  </a:cubicBezTo>
                  <a:cubicBezTo>
                    <a:pt x="17681" y="3138"/>
                    <a:pt x="17643" y="3162"/>
                    <a:pt x="17605" y="3186"/>
                  </a:cubicBezTo>
                  <a:cubicBezTo>
                    <a:pt x="17441" y="3286"/>
                    <a:pt x="17278" y="3392"/>
                    <a:pt x="17115" y="3498"/>
                  </a:cubicBezTo>
                  <a:cubicBezTo>
                    <a:pt x="17076" y="3521"/>
                    <a:pt x="17034" y="3550"/>
                    <a:pt x="16990" y="3579"/>
                  </a:cubicBezTo>
                  <a:cubicBezTo>
                    <a:pt x="16832" y="3685"/>
                    <a:pt x="16678" y="3791"/>
                    <a:pt x="16525" y="3896"/>
                  </a:cubicBezTo>
                  <a:cubicBezTo>
                    <a:pt x="16482" y="3930"/>
                    <a:pt x="16434" y="3959"/>
                    <a:pt x="16390" y="3992"/>
                  </a:cubicBezTo>
                  <a:cubicBezTo>
                    <a:pt x="16246" y="4092"/>
                    <a:pt x="16108" y="4194"/>
                    <a:pt x="15968" y="4299"/>
                  </a:cubicBezTo>
                  <a:cubicBezTo>
                    <a:pt x="15920" y="4333"/>
                    <a:pt x="15872" y="4371"/>
                    <a:pt x="15824" y="4404"/>
                  </a:cubicBezTo>
                  <a:cubicBezTo>
                    <a:pt x="15685" y="4510"/>
                    <a:pt x="15550" y="4615"/>
                    <a:pt x="15411" y="4721"/>
                  </a:cubicBezTo>
                  <a:cubicBezTo>
                    <a:pt x="15364" y="4759"/>
                    <a:pt x="15311" y="4803"/>
                    <a:pt x="15263" y="4841"/>
                  </a:cubicBezTo>
                  <a:cubicBezTo>
                    <a:pt x="15134" y="4942"/>
                    <a:pt x="15008" y="5042"/>
                    <a:pt x="14884" y="5148"/>
                  </a:cubicBezTo>
                  <a:cubicBezTo>
                    <a:pt x="14826" y="5197"/>
                    <a:pt x="14769" y="5244"/>
                    <a:pt x="14716" y="5292"/>
                  </a:cubicBezTo>
                  <a:lnTo>
                    <a:pt x="14711" y="5292"/>
                  </a:lnTo>
                  <a:cubicBezTo>
                    <a:pt x="14596" y="5392"/>
                    <a:pt x="14481" y="5489"/>
                    <a:pt x="14370" y="5589"/>
                  </a:cubicBezTo>
                  <a:cubicBezTo>
                    <a:pt x="14308" y="5642"/>
                    <a:pt x="14246" y="5700"/>
                    <a:pt x="14184" y="5757"/>
                  </a:cubicBezTo>
                  <a:cubicBezTo>
                    <a:pt x="14078" y="5848"/>
                    <a:pt x="13977" y="5945"/>
                    <a:pt x="13876" y="6041"/>
                  </a:cubicBezTo>
                  <a:cubicBezTo>
                    <a:pt x="13805" y="6108"/>
                    <a:pt x="13737" y="6170"/>
                    <a:pt x="13665" y="6238"/>
                  </a:cubicBezTo>
                  <a:cubicBezTo>
                    <a:pt x="13579" y="6324"/>
                    <a:pt x="13493" y="6410"/>
                    <a:pt x="13402" y="6497"/>
                  </a:cubicBezTo>
                  <a:cubicBezTo>
                    <a:pt x="13325" y="6578"/>
                    <a:pt x="13243" y="6654"/>
                    <a:pt x="13166" y="6736"/>
                  </a:cubicBezTo>
                  <a:cubicBezTo>
                    <a:pt x="13099" y="6809"/>
                    <a:pt x="13032" y="6876"/>
                    <a:pt x="12964" y="6947"/>
                  </a:cubicBezTo>
                  <a:cubicBezTo>
                    <a:pt x="12869" y="7048"/>
                    <a:pt x="12773" y="7148"/>
                    <a:pt x="12676" y="7254"/>
                  </a:cubicBezTo>
                  <a:cubicBezTo>
                    <a:pt x="12643" y="7292"/>
                    <a:pt x="12609" y="7332"/>
                    <a:pt x="12571" y="7370"/>
                  </a:cubicBezTo>
                  <a:cubicBezTo>
                    <a:pt x="12485" y="7465"/>
                    <a:pt x="12403" y="7557"/>
                    <a:pt x="12317" y="7653"/>
                  </a:cubicBezTo>
                  <a:cubicBezTo>
                    <a:pt x="12149" y="7850"/>
                    <a:pt x="11981" y="8051"/>
                    <a:pt x="11813" y="8253"/>
                  </a:cubicBezTo>
                  <a:cubicBezTo>
                    <a:pt x="11646" y="8459"/>
                    <a:pt x="11478" y="8674"/>
                    <a:pt x="11309" y="8895"/>
                  </a:cubicBezTo>
                  <a:cubicBezTo>
                    <a:pt x="11022" y="9274"/>
                    <a:pt x="10743" y="9663"/>
                    <a:pt x="10470" y="10071"/>
                  </a:cubicBezTo>
                  <a:cubicBezTo>
                    <a:pt x="10685" y="9783"/>
                    <a:pt x="10906" y="9504"/>
                    <a:pt x="11132" y="9236"/>
                  </a:cubicBezTo>
                  <a:cubicBezTo>
                    <a:pt x="11257" y="9092"/>
                    <a:pt x="11376" y="8953"/>
                    <a:pt x="11502" y="8809"/>
                  </a:cubicBezTo>
                  <a:cubicBezTo>
                    <a:pt x="11611" y="8665"/>
                    <a:pt x="11726" y="8521"/>
                    <a:pt x="11841" y="8377"/>
                  </a:cubicBezTo>
                  <a:cubicBezTo>
                    <a:pt x="11870" y="8339"/>
                    <a:pt x="11899" y="8306"/>
                    <a:pt x="11934" y="8267"/>
                  </a:cubicBezTo>
                  <a:cubicBezTo>
                    <a:pt x="12053" y="8118"/>
                    <a:pt x="12173" y="7974"/>
                    <a:pt x="12297" y="7826"/>
                  </a:cubicBezTo>
                  <a:cubicBezTo>
                    <a:pt x="12360" y="7759"/>
                    <a:pt x="12423" y="7686"/>
                    <a:pt x="12485" y="7615"/>
                  </a:cubicBezTo>
                  <a:cubicBezTo>
                    <a:pt x="12576" y="7509"/>
                    <a:pt x="12672" y="7403"/>
                    <a:pt x="12773" y="7298"/>
                  </a:cubicBezTo>
                  <a:cubicBezTo>
                    <a:pt x="12855" y="7206"/>
                    <a:pt x="12935" y="7120"/>
                    <a:pt x="13017" y="7029"/>
                  </a:cubicBezTo>
                  <a:cubicBezTo>
                    <a:pt x="13094" y="6947"/>
                    <a:pt x="13176" y="6861"/>
                    <a:pt x="13258" y="6780"/>
                  </a:cubicBezTo>
                  <a:cubicBezTo>
                    <a:pt x="13353" y="6679"/>
                    <a:pt x="13454" y="6583"/>
                    <a:pt x="13550" y="6486"/>
                  </a:cubicBezTo>
                  <a:cubicBezTo>
                    <a:pt x="13622" y="6415"/>
                    <a:pt x="13690" y="6348"/>
                    <a:pt x="13761" y="6280"/>
                  </a:cubicBezTo>
                  <a:cubicBezTo>
                    <a:pt x="13867" y="6180"/>
                    <a:pt x="13977" y="6074"/>
                    <a:pt x="14087" y="5974"/>
                  </a:cubicBezTo>
                  <a:cubicBezTo>
                    <a:pt x="14150" y="5916"/>
                    <a:pt x="14212" y="5859"/>
                    <a:pt x="14275" y="5801"/>
                  </a:cubicBezTo>
                  <a:cubicBezTo>
                    <a:pt x="14394" y="5695"/>
                    <a:pt x="14514" y="5589"/>
                    <a:pt x="14634" y="5485"/>
                  </a:cubicBezTo>
                  <a:cubicBezTo>
                    <a:pt x="14682" y="5445"/>
                    <a:pt x="14726" y="5407"/>
                    <a:pt x="14773" y="5369"/>
                  </a:cubicBezTo>
                  <a:cubicBezTo>
                    <a:pt x="14784" y="5359"/>
                    <a:pt x="14797" y="5350"/>
                    <a:pt x="14807" y="5341"/>
                  </a:cubicBezTo>
                  <a:cubicBezTo>
                    <a:pt x="14937" y="5230"/>
                    <a:pt x="15066" y="5124"/>
                    <a:pt x="15196" y="5018"/>
                  </a:cubicBezTo>
                  <a:cubicBezTo>
                    <a:pt x="15244" y="4976"/>
                    <a:pt x="15296" y="4938"/>
                    <a:pt x="15344" y="4898"/>
                  </a:cubicBezTo>
                  <a:cubicBezTo>
                    <a:pt x="15484" y="4783"/>
                    <a:pt x="15628" y="4673"/>
                    <a:pt x="15767" y="4568"/>
                  </a:cubicBezTo>
                  <a:cubicBezTo>
                    <a:pt x="15814" y="4529"/>
                    <a:pt x="15862" y="4495"/>
                    <a:pt x="15911" y="4457"/>
                  </a:cubicBezTo>
                  <a:cubicBezTo>
                    <a:pt x="16055" y="4351"/>
                    <a:pt x="16199" y="4247"/>
                    <a:pt x="16343" y="4141"/>
                  </a:cubicBezTo>
                  <a:cubicBezTo>
                    <a:pt x="16385" y="4112"/>
                    <a:pt x="16429" y="4079"/>
                    <a:pt x="16476" y="4045"/>
                  </a:cubicBezTo>
                  <a:cubicBezTo>
                    <a:pt x="16630" y="3935"/>
                    <a:pt x="16788" y="3824"/>
                    <a:pt x="16947" y="3718"/>
                  </a:cubicBezTo>
                  <a:cubicBezTo>
                    <a:pt x="16990" y="3689"/>
                    <a:pt x="17034" y="3661"/>
                    <a:pt x="17072" y="3636"/>
                  </a:cubicBezTo>
                  <a:cubicBezTo>
                    <a:pt x="17235" y="3527"/>
                    <a:pt x="17397" y="3421"/>
                    <a:pt x="17565" y="3320"/>
                  </a:cubicBezTo>
                  <a:cubicBezTo>
                    <a:pt x="17605" y="3291"/>
                    <a:pt x="17647" y="3268"/>
                    <a:pt x="17685" y="3244"/>
                  </a:cubicBezTo>
                  <a:cubicBezTo>
                    <a:pt x="19946" y="1847"/>
                    <a:pt x="22335" y="930"/>
                    <a:pt x="24921" y="465"/>
                  </a:cubicBezTo>
                  <a:cubicBezTo>
                    <a:pt x="26308" y="217"/>
                    <a:pt x="27680" y="101"/>
                    <a:pt x="29042" y="101"/>
                  </a:cubicBezTo>
                  <a:cubicBezTo>
                    <a:pt x="36109" y="101"/>
                    <a:pt x="42880" y="3167"/>
                    <a:pt x="49457" y="6147"/>
                  </a:cubicBezTo>
                  <a:cubicBezTo>
                    <a:pt x="53536" y="7994"/>
                    <a:pt x="57748" y="9903"/>
                    <a:pt x="61955" y="11040"/>
                  </a:cubicBezTo>
                  <a:cubicBezTo>
                    <a:pt x="64004" y="11592"/>
                    <a:pt x="65909" y="11927"/>
                    <a:pt x="67746" y="12062"/>
                  </a:cubicBezTo>
                  <a:lnTo>
                    <a:pt x="67746" y="11966"/>
                  </a:lnTo>
                  <a:cubicBezTo>
                    <a:pt x="65914" y="11832"/>
                    <a:pt x="64023" y="11501"/>
                    <a:pt x="61979" y="10948"/>
                  </a:cubicBezTo>
                  <a:cubicBezTo>
                    <a:pt x="57781" y="9812"/>
                    <a:pt x="53569" y="7907"/>
                    <a:pt x="49495" y="6060"/>
                  </a:cubicBezTo>
                  <a:cubicBezTo>
                    <a:pt x="45575" y="4285"/>
                    <a:pt x="41516" y="2447"/>
                    <a:pt x="37444" y="1282"/>
                  </a:cubicBezTo>
                  <a:cubicBezTo>
                    <a:pt x="35245" y="653"/>
                    <a:pt x="33226" y="264"/>
                    <a:pt x="31259" y="96"/>
                  </a:cubicBezTo>
                  <a:cubicBezTo>
                    <a:pt x="30515" y="33"/>
                    <a:pt x="29782" y="0"/>
                    <a:pt x="29062" y="0"/>
                  </a:cubicBezTo>
                  <a:close/>
                  <a:moveTo>
                    <a:pt x="9419" y="11962"/>
                  </a:moveTo>
                  <a:cubicBezTo>
                    <a:pt x="9314" y="12071"/>
                    <a:pt x="9213" y="12186"/>
                    <a:pt x="9112" y="12297"/>
                  </a:cubicBezTo>
                  <a:cubicBezTo>
                    <a:pt x="9064" y="12383"/>
                    <a:pt x="9016" y="12469"/>
                    <a:pt x="8973" y="12556"/>
                  </a:cubicBezTo>
                  <a:cubicBezTo>
                    <a:pt x="9055" y="12474"/>
                    <a:pt x="9141" y="12388"/>
                    <a:pt x="9228" y="12307"/>
                  </a:cubicBezTo>
                  <a:cubicBezTo>
                    <a:pt x="9290" y="12192"/>
                    <a:pt x="9352" y="12077"/>
                    <a:pt x="9419" y="11962"/>
                  </a:cubicBezTo>
                  <a:close/>
                  <a:moveTo>
                    <a:pt x="9069" y="12600"/>
                  </a:moveTo>
                  <a:lnTo>
                    <a:pt x="8810" y="12859"/>
                  </a:lnTo>
                  <a:cubicBezTo>
                    <a:pt x="8747" y="12983"/>
                    <a:pt x="8681" y="13107"/>
                    <a:pt x="8617" y="13238"/>
                  </a:cubicBezTo>
                  <a:cubicBezTo>
                    <a:pt x="8694" y="13165"/>
                    <a:pt x="8767" y="13094"/>
                    <a:pt x="8843" y="13027"/>
                  </a:cubicBezTo>
                  <a:cubicBezTo>
                    <a:pt x="8920" y="12883"/>
                    <a:pt x="8992" y="12739"/>
                    <a:pt x="9069" y="12600"/>
                  </a:cubicBezTo>
                  <a:close/>
                  <a:moveTo>
                    <a:pt x="8714" y="13280"/>
                  </a:moveTo>
                  <a:lnTo>
                    <a:pt x="8714" y="13280"/>
                  </a:lnTo>
                  <a:cubicBezTo>
                    <a:pt x="8637" y="13348"/>
                    <a:pt x="8565" y="13424"/>
                    <a:pt x="8488" y="13497"/>
                  </a:cubicBezTo>
                  <a:cubicBezTo>
                    <a:pt x="8416" y="13641"/>
                    <a:pt x="8349" y="13784"/>
                    <a:pt x="8278" y="13928"/>
                  </a:cubicBezTo>
                  <a:cubicBezTo>
                    <a:pt x="8349" y="13866"/>
                    <a:pt x="8416" y="13804"/>
                    <a:pt x="8484" y="13746"/>
                  </a:cubicBezTo>
                  <a:cubicBezTo>
                    <a:pt x="8560" y="13588"/>
                    <a:pt x="8637" y="13434"/>
                    <a:pt x="8714" y="13280"/>
                  </a:cubicBezTo>
                  <a:close/>
                  <a:moveTo>
                    <a:pt x="8378" y="13966"/>
                  </a:moveTo>
                  <a:lnTo>
                    <a:pt x="8378" y="13966"/>
                  </a:lnTo>
                  <a:cubicBezTo>
                    <a:pt x="8306" y="14029"/>
                    <a:pt x="8238" y="14092"/>
                    <a:pt x="8172" y="14154"/>
                  </a:cubicBezTo>
                  <a:cubicBezTo>
                    <a:pt x="8099" y="14307"/>
                    <a:pt x="8028" y="14460"/>
                    <a:pt x="7961" y="14619"/>
                  </a:cubicBezTo>
                  <a:cubicBezTo>
                    <a:pt x="8023" y="14566"/>
                    <a:pt x="8085" y="14513"/>
                    <a:pt x="8147" y="14460"/>
                  </a:cubicBezTo>
                  <a:cubicBezTo>
                    <a:pt x="8225" y="14293"/>
                    <a:pt x="8301" y="14130"/>
                    <a:pt x="8378" y="13966"/>
                  </a:cubicBezTo>
                  <a:close/>
                  <a:moveTo>
                    <a:pt x="8057" y="14662"/>
                  </a:moveTo>
                  <a:lnTo>
                    <a:pt x="8057" y="14662"/>
                  </a:lnTo>
                  <a:cubicBezTo>
                    <a:pt x="7994" y="14715"/>
                    <a:pt x="7932" y="14768"/>
                    <a:pt x="7869" y="14821"/>
                  </a:cubicBezTo>
                  <a:cubicBezTo>
                    <a:pt x="7231" y="16260"/>
                    <a:pt x="6655" y="17810"/>
                    <a:pt x="6132" y="19509"/>
                  </a:cubicBezTo>
                  <a:cubicBezTo>
                    <a:pt x="4401" y="25089"/>
                    <a:pt x="3537" y="31167"/>
                    <a:pt x="2702" y="37045"/>
                  </a:cubicBezTo>
                  <a:cubicBezTo>
                    <a:pt x="2592" y="37817"/>
                    <a:pt x="2486" y="38579"/>
                    <a:pt x="2376" y="39333"/>
                  </a:cubicBezTo>
                  <a:cubicBezTo>
                    <a:pt x="2370" y="39367"/>
                    <a:pt x="2366" y="39396"/>
                    <a:pt x="2361" y="39429"/>
                  </a:cubicBezTo>
                  <a:cubicBezTo>
                    <a:pt x="2280" y="39990"/>
                    <a:pt x="2198" y="40552"/>
                    <a:pt x="2111" y="41104"/>
                  </a:cubicBezTo>
                  <a:cubicBezTo>
                    <a:pt x="2107" y="41137"/>
                    <a:pt x="2102" y="41166"/>
                    <a:pt x="2098" y="41199"/>
                  </a:cubicBezTo>
                  <a:cubicBezTo>
                    <a:pt x="2016" y="41741"/>
                    <a:pt x="1934" y="42279"/>
                    <a:pt x="1848" y="42807"/>
                  </a:cubicBezTo>
                  <a:cubicBezTo>
                    <a:pt x="1843" y="42840"/>
                    <a:pt x="1834" y="42873"/>
                    <a:pt x="1829" y="42902"/>
                  </a:cubicBezTo>
                  <a:cubicBezTo>
                    <a:pt x="1748" y="43420"/>
                    <a:pt x="1661" y="43929"/>
                    <a:pt x="1575" y="44434"/>
                  </a:cubicBezTo>
                  <a:cubicBezTo>
                    <a:pt x="1564" y="44467"/>
                    <a:pt x="1560" y="44500"/>
                    <a:pt x="1555" y="44534"/>
                  </a:cubicBezTo>
                  <a:cubicBezTo>
                    <a:pt x="1469" y="45019"/>
                    <a:pt x="1383" y="45499"/>
                    <a:pt x="1292" y="45973"/>
                  </a:cubicBezTo>
                  <a:cubicBezTo>
                    <a:pt x="1282" y="46007"/>
                    <a:pt x="1277" y="46040"/>
                    <a:pt x="1272" y="46075"/>
                  </a:cubicBezTo>
                  <a:cubicBezTo>
                    <a:pt x="1181" y="46529"/>
                    <a:pt x="1090" y="46981"/>
                    <a:pt x="994" y="47422"/>
                  </a:cubicBezTo>
                  <a:cubicBezTo>
                    <a:pt x="989" y="47461"/>
                    <a:pt x="980" y="47494"/>
                    <a:pt x="970" y="47532"/>
                  </a:cubicBezTo>
                  <a:cubicBezTo>
                    <a:pt x="879" y="47955"/>
                    <a:pt x="783" y="48377"/>
                    <a:pt x="687" y="48790"/>
                  </a:cubicBezTo>
                  <a:cubicBezTo>
                    <a:pt x="678" y="48828"/>
                    <a:pt x="667" y="48867"/>
                    <a:pt x="658" y="48905"/>
                  </a:cubicBezTo>
                  <a:cubicBezTo>
                    <a:pt x="563" y="49303"/>
                    <a:pt x="461" y="49691"/>
                    <a:pt x="355" y="50076"/>
                  </a:cubicBezTo>
                  <a:cubicBezTo>
                    <a:pt x="346" y="50119"/>
                    <a:pt x="332" y="50162"/>
                    <a:pt x="322" y="50205"/>
                  </a:cubicBezTo>
                  <a:cubicBezTo>
                    <a:pt x="222" y="50570"/>
                    <a:pt x="120" y="50925"/>
                    <a:pt x="10" y="51279"/>
                  </a:cubicBezTo>
                  <a:cubicBezTo>
                    <a:pt x="5" y="51294"/>
                    <a:pt x="5" y="51303"/>
                    <a:pt x="1" y="51318"/>
                  </a:cubicBezTo>
                  <a:lnTo>
                    <a:pt x="102" y="51318"/>
                  </a:lnTo>
                  <a:cubicBezTo>
                    <a:pt x="116" y="51270"/>
                    <a:pt x="131" y="51217"/>
                    <a:pt x="145" y="51170"/>
                  </a:cubicBezTo>
                  <a:cubicBezTo>
                    <a:pt x="251" y="50829"/>
                    <a:pt x="346" y="50479"/>
                    <a:pt x="442" y="50128"/>
                  </a:cubicBezTo>
                  <a:cubicBezTo>
                    <a:pt x="457" y="50081"/>
                    <a:pt x="466" y="50037"/>
                    <a:pt x="481" y="49994"/>
                  </a:cubicBezTo>
                  <a:cubicBezTo>
                    <a:pt x="581" y="49620"/>
                    <a:pt x="678" y="49235"/>
                    <a:pt x="769" y="48847"/>
                  </a:cubicBezTo>
                  <a:cubicBezTo>
                    <a:pt x="778" y="48809"/>
                    <a:pt x="787" y="48770"/>
                    <a:pt x="798" y="48732"/>
                  </a:cubicBezTo>
                  <a:cubicBezTo>
                    <a:pt x="893" y="48325"/>
                    <a:pt x="989" y="47907"/>
                    <a:pt x="1081" y="47490"/>
                  </a:cubicBezTo>
                  <a:cubicBezTo>
                    <a:pt x="1085" y="47456"/>
                    <a:pt x="1095" y="47417"/>
                    <a:pt x="1104" y="47379"/>
                  </a:cubicBezTo>
                  <a:cubicBezTo>
                    <a:pt x="1196" y="46943"/>
                    <a:pt x="1287" y="46496"/>
                    <a:pt x="1373" y="46046"/>
                  </a:cubicBezTo>
                  <a:cubicBezTo>
                    <a:pt x="1378" y="46011"/>
                    <a:pt x="1387" y="45978"/>
                    <a:pt x="1392" y="45944"/>
                  </a:cubicBezTo>
                  <a:cubicBezTo>
                    <a:pt x="1484" y="45475"/>
                    <a:pt x="1570" y="44999"/>
                    <a:pt x="1657" y="44520"/>
                  </a:cubicBezTo>
                  <a:cubicBezTo>
                    <a:pt x="1661" y="44485"/>
                    <a:pt x="1666" y="44452"/>
                    <a:pt x="1675" y="44419"/>
                  </a:cubicBezTo>
                  <a:cubicBezTo>
                    <a:pt x="1761" y="43920"/>
                    <a:pt x="1843" y="43411"/>
                    <a:pt x="1929" y="42902"/>
                  </a:cubicBezTo>
                  <a:cubicBezTo>
                    <a:pt x="1934" y="42869"/>
                    <a:pt x="1939" y="42835"/>
                    <a:pt x="1944" y="42807"/>
                  </a:cubicBezTo>
                  <a:cubicBezTo>
                    <a:pt x="2031" y="42279"/>
                    <a:pt x="2111" y="41741"/>
                    <a:pt x="2193" y="41204"/>
                  </a:cubicBezTo>
                  <a:cubicBezTo>
                    <a:pt x="2198" y="41170"/>
                    <a:pt x="2204" y="41142"/>
                    <a:pt x="2208" y="41108"/>
                  </a:cubicBezTo>
                  <a:cubicBezTo>
                    <a:pt x="2295" y="40557"/>
                    <a:pt x="2376" y="40000"/>
                    <a:pt x="2457" y="39443"/>
                  </a:cubicBezTo>
                  <a:cubicBezTo>
                    <a:pt x="2463" y="39410"/>
                    <a:pt x="2467" y="39376"/>
                    <a:pt x="2472" y="39348"/>
                  </a:cubicBezTo>
                  <a:cubicBezTo>
                    <a:pt x="2578" y="38590"/>
                    <a:pt x="2687" y="37826"/>
                    <a:pt x="2798" y="37058"/>
                  </a:cubicBezTo>
                  <a:cubicBezTo>
                    <a:pt x="3863" y="29564"/>
                    <a:pt x="5025" y="21413"/>
                    <a:pt x="8057" y="146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a:off x="3791575" y="3797275"/>
              <a:ext cx="808950" cy="177800"/>
            </a:xfrm>
            <a:custGeom>
              <a:avLst/>
              <a:gdLst/>
              <a:ahLst/>
              <a:cxnLst/>
              <a:rect l="l" t="t" r="r" b="b"/>
              <a:pathLst>
                <a:path w="32358" h="7112" extrusionOk="0">
                  <a:moveTo>
                    <a:pt x="15095" y="1"/>
                  </a:moveTo>
                  <a:cubicBezTo>
                    <a:pt x="10642" y="1"/>
                    <a:pt x="6732" y="1436"/>
                    <a:pt x="3191" y="4362"/>
                  </a:cubicBezTo>
                  <a:cubicBezTo>
                    <a:pt x="2108" y="5259"/>
                    <a:pt x="1043" y="6190"/>
                    <a:pt x="0" y="7111"/>
                  </a:cubicBezTo>
                  <a:lnTo>
                    <a:pt x="144" y="7111"/>
                  </a:lnTo>
                  <a:cubicBezTo>
                    <a:pt x="1162" y="6214"/>
                    <a:pt x="2199" y="5307"/>
                    <a:pt x="3249" y="4439"/>
                  </a:cubicBezTo>
                  <a:cubicBezTo>
                    <a:pt x="6776" y="1527"/>
                    <a:pt x="10667" y="97"/>
                    <a:pt x="15095" y="97"/>
                  </a:cubicBezTo>
                  <a:cubicBezTo>
                    <a:pt x="15609" y="97"/>
                    <a:pt x="16127" y="116"/>
                    <a:pt x="16654" y="154"/>
                  </a:cubicBezTo>
                  <a:cubicBezTo>
                    <a:pt x="21913" y="533"/>
                    <a:pt x="27113" y="3624"/>
                    <a:pt x="32190" y="7111"/>
                  </a:cubicBezTo>
                  <a:lnTo>
                    <a:pt x="32357" y="7111"/>
                  </a:lnTo>
                  <a:cubicBezTo>
                    <a:pt x="30337" y="5725"/>
                    <a:pt x="28289" y="4386"/>
                    <a:pt x="26226" y="3258"/>
                  </a:cubicBezTo>
                  <a:cubicBezTo>
                    <a:pt x="24527" y="2328"/>
                    <a:pt x="22968" y="1622"/>
                    <a:pt x="21466" y="1099"/>
                  </a:cubicBezTo>
                  <a:cubicBezTo>
                    <a:pt x="19777" y="509"/>
                    <a:pt x="18204" y="169"/>
                    <a:pt x="16659" y="59"/>
                  </a:cubicBezTo>
                  <a:cubicBezTo>
                    <a:pt x="16132" y="19"/>
                    <a:pt x="15609" y="1"/>
                    <a:pt x="15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5350050" y="2718100"/>
              <a:ext cx="1705300" cy="1256975"/>
            </a:xfrm>
            <a:custGeom>
              <a:avLst/>
              <a:gdLst/>
              <a:ahLst/>
              <a:cxnLst/>
              <a:rect l="l" t="t" r="r" b="b"/>
              <a:pathLst>
                <a:path w="68212" h="50279" extrusionOk="0">
                  <a:moveTo>
                    <a:pt x="9784" y="10854"/>
                  </a:moveTo>
                  <a:cubicBezTo>
                    <a:pt x="9706" y="10940"/>
                    <a:pt x="9635" y="11037"/>
                    <a:pt x="9558" y="11128"/>
                  </a:cubicBezTo>
                  <a:cubicBezTo>
                    <a:pt x="9611" y="11070"/>
                    <a:pt x="9664" y="11013"/>
                    <a:pt x="9716" y="10960"/>
                  </a:cubicBezTo>
                  <a:cubicBezTo>
                    <a:pt x="9735" y="10922"/>
                    <a:pt x="9759" y="10887"/>
                    <a:pt x="9784" y="10854"/>
                  </a:cubicBezTo>
                  <a:close/>
                  <a:moveTo>
                    <a:pt x="9419" y="11440"/>
                  </a:moveTo>
                  <a:lnTo>
                    <a:pt x="9419" y="11440"/>
                  </a:lnTo>
                  <a:cubicBezTo>
                    <a:pt x="9284" y="11588"/>
                    <a:pt x="9155" y="11742"/>
                    <a:pt x="9025" y="11900"/>
                  </a:cubicBezTo>
                  <a:cubicBezTo>
                    <a:pt x="9002" y="11934"/>
                    <a:pt x="8982" y="11972"/>
                    <a:pt x="8958" y="12010"/>
                  </a:cubicBezTo>
                  <a:cubicBezTo>
                    <a:pt x="9059" y="11900"/>
                    <a:pt x="9164" y="11795"/>
                    <a:pt x="9265" y="11689"/>
                  </a:cubicBezTo>
                  <a:cubicBezTo>
                    <a:pt x="9318" y="11607"/>
                    <a:pt x="9366" y="11520"/>
                    <a:pt x="9419" y="11440"/>
                  </a:cubicBezTo>
                  <a:close/>
                  <a:moveTo>
                    <a:pt x="29124" y="1"/>
                  </a:moveTo>
                  <a:cubicBezTo>
                    <a:pt x="27723" y="1"/>
                    <a:pt x="26365" y="116"/>
                    <a:pt x="25012" y="351"/>
                  </a:cubicBezTo>
                  <a:cubicBezTo>
                    <a:pt x="23141" y="673"/>
                    <a:pt x="21327" y="1234"/>
                    <a:pt x="19618" y="2031"/>
                  </a:cubicBezTo>
                  <a:cubicBezTo>
                    <a:pt x="19058" y="2290"/>
                    <a:pt x="18506" y="2578"/>
                    <a:pt x="17959" y="2890"/>
                  </a:cubicBezTo>
                  <a:cubicBezTo>
                    <a:pt x="17920" y="2913"/>
                    <a:pt x="17882" y="2933"/>
                    <a:pt x="17839" y="2957"/>
                  </a:cubicBezTo>
                  <a:cubicBezTo>
                    <a:pt x="17671" y="3057"/>
                    <a:pt x="17508" y="3154"/>
                    <a:pt x="17340" y="3259"/>
                  </a:cubicBezTo>
                  <a:cubicBezTo>
                    <a:pt x="17302" y="3283"/>
                    <a:pt x="17258" y="3307"/>
                    <a:pt x="17220" y="3336"/>
                  </a:cubicBezTo>
                  <a:cubicBezTo>
                    <a:pt x="17056" y="3437"/>
                    <a:pt x="16894" y="3537"/>
                    <a:pt x="16735" y="3643"/>
                  </a:cubicBezTo>
                  <a:lnTo>
                    <a:pt x="16606" y="3729"/>
                  </a:lnTo>
                  <a:cubicBezTo>
                    <a:pt x="16458" y="3825"/>
                    <a:pt x="16308" y="3931"/>
                    <a:pt x="16164" y="4031"/>
                  </a:cubicBezTo>
                  <a:cubicBezTo>
                    <a:pt x="16117" y="4065"/>
                    <a:pt x="16073" y="4093"/>
                    <a:pt x="16026" y="4128"/>
                  </a:cubicBezTo>
                  <a:cubicBezTo>
                    <a:pt x="15882" y="4228"/>
                    <a:pt x="15738" y="4334"/>
                    <a:pt x="15594" y="4445"/>
                  </a:cubicBezTo>
                  <a:cubicBezTo>
                    <a:pt x="15546" y="4478"/>
                    <a:pt x="15497" y="4511"/>
                    <a:pt x="15450" y="4549"/>
                  </a:cubicBezTo>
                  <a:cubicBezTo>
                    <a:pt x="15315" y="4651"/>
                    <a:pt x="15181" y="4751"/>
                    <a:pt x="15052" y="4857"/>
                  </a:cubicBezTo>
                  <a:cubicBezTo>
                    <a:pt x="14994" y="4899"/>
                    <a:pt x="14941" y="4943"/>
                    <a:pt x="14888" y="4986"/>
                  </a:cubicBezTo>
                  <a:cubicBezTo>
                    <a:pt x="14793" y="5058"/>
                    <a:pt x="14702" y="5135"/>
                    <a:pt x="14605" y="5211"/>
                  </a:cubicBezTo>
                  <a:cubicBezTo>
                    <a:pt x="14576" y="5236"/>
                    <a:pt x="14543" y="5264"/>
                    <a:pt x="14514" y="5289"/>
                  </a:cubicBezTo>
                  <a:cubicBezTo>
                    <a:pt x="14456" y="5337"/>
                    <a:pt x="14399" y="5384"/>
                    <a:pt x="14341" y="5433"/>
                  </a:cubicBezTo>
                  <a:cubicBezTo>
                    <a:pt x="14226" y="5528"/>
                    <a:pt x="14111" y="5629"/>
                    <a:pt x="14000" y="5730"/>
                  </a:cubicBezTo>
                  <a:cubicBezTo>
                    <a:pt x="13938" y="5783"/>
                    <a:pt x="13871" y="5840"/>
                    <a:pt x="13809" y="5898"/>
                  </a:cubicBezTo>
                  <a:cubicBezTo>
                    <a:pt x="13708" y="5989"/>
                    <a:pt x="13608" y="6085"/>
                    <a:pt x="13506" y="6176"/>
                  </a:cubicBezTo>
                  <a:cubicBezTo>
                    <a:pt x="13435" y="6243"/>
                    <a:pt x="13362" y="6310"/>
                    <a:pt x="13296" y="6378"/>
                  </a:cubicBezTo>
                  <a:cubicBezTo>
                    <a:pt x="13205" y="6464"/>
                    <a:pt x="13118" y="6546"/>
                    <a:pt x="13036" y="6632"/>
                  </a:cubicBezTo>
                  <a:cubicBezTo>
                    <a:pt x="12955" y="6713"/>
                    <a:pt x="12873" y="6795"/>
                    <a:pt x="12791" y="6877"/>
                  </a:cubicBezTo>
                  <a:cubicBezTo>
                    <a:pt x="12724" y="6943"/>
                    <a:pt x="12662" y="7011"/>
                    <a:pt x="12594" y="7083"/>
                  </a:cubicBezTo>
                  <a:cubicBezTo>
                    <a:pt x="12499" y="7184"/>
                    <a:pt x="12403" y="7289"/>
                    <a:pt x="12302" y="7390"/>
                  </a:cubicBezTo>
                  <a:cubicBezTo>
                    <a:pt x="12273" y="7428"/>
                    <a:pt x="12240" y="7467"/>
                    <a:pt x="12206" y="7501"/>
                  </a:cubicBezTo>
                  <a:cubicBezTo>
                    <a:pt x="12125" y="7592"/>
                    <a:pt x="12043" y="7678"/>
                    <a:pt x="11967" y="7769"/>
                  </a:cubicBezTo>
                  <a:cubicBezTo>
                    <a:pt x="11841" y="7913"/>
                    <a:pt x="11722" y="8052"/>
                    <a:pt x="11597" y="8196"/>
                  </a:cubicBezTo>
                  <a:cubicBezTo>
                    <a:pt x="11371" y="8464"/>
                    <a:pt x="11150" y="8743"/>
                    <a:pt x="10935" y="9031"/>
                  </a:cubicBezTo>
                  <a:cubicBezTo>
                    <a:pt x="10643" y="9405"/>
                    <a:pt x="10364" y="9799"/>
                    <a:pt x="10090" y="10202"/>
                  </a:cubicBezTo>
                  <a:cubicBezTo>
                    <a:pt x="10359" y="9851"/>
                    <a:pt x="10637" y="9511"/>
                    <a:pt x="10915" y="9179"/>
                  </a:cubicBezTo>
                  <a:cubicBezTo>
                    <a:pt x="10993" y="9093"/>
                    <a:pt x="11069" y="9007"/>
                    <a:pt x="11141" y="8920"/>
                  </a:cubicBezTo>
                  <a:cubicBezTo>
                    <a:pt x="11252" y="8786"/>
                    <a:pt x="11356" y="8647"/>
                    <a:pt x="11467" y="8513"/>
                  </a:cubicBezTo>
                  <a:cubicBezTo>
                    <a:pt x="11496" y="8479"/>
                    <a:pt x="11525" y="8446"/>
                    <a:pt x="11549" y="8411"/>
                  </a:cubicBezTo>
                  <a:cubicBezTo>
                    <a:pt x="11673" y="8263"/>
                    <a:pt x="11799" y="8114"/>
                    <a:pt x="11923" y="7966"/>
                  </a:cubicBezTo>
                  <a:cubicBezTo>
                    <a:pt x="11985" y="7899"/>
                    <a:pt x="12043" y="7826"/>
                    <a:pt x="12105" y="7760"/>
                  </a:cubicBezTo>
                  <a:cubicBezTo>
                    <a:pt x="12202" y="7649"/>
                    <a:pt x="12297" y="7543"/>
                    <a:pt x="12399" y="7433"/>
                  </a:cubicBezTo>
                  <a:cubicBezTo>
                    <a:pt x="12479" y="7346"/>
                    <a:pt x="12561" y="7260"/>
                    <a:pt x="12643" y="7174"/>
                  </a:cubicBezTo>
                  <a:cubicBezTo>
                    <a:pt x="12724" y="7087"/>
                    <a:pt x="12802" y="7007"/>
                    <a:pt x="12882" y="6920"/>
                  </a:cubicBezTo>
                  <a:cubicBezTo>
                    <a:pt x="12979" y="6824"/>
                    <a:pt x="13079" y="6723"/>
                    <a:pt x="13176" y="6627"/>
                  </a:cubicBezTo>
                  <a:cubicBezTo>
                    <a:pt x="13243" y="6560"/>
                    <a:pt x="13314" y="6493"/>
                    <a:pt x="13387" y="6421"/>
                  </a:cubicBezTo>
                  <a:cubicBezTo>
                    <a:pt x="13497" y="6320"/>
                    <a:pt x="13602" y="6219"/>
                    <a:pt x="13712" y="6114"/>
                  </a:cubicBezTo>
                  <a:cubicBezTo>
                    <a:pt x="13775" y="6057"/>
                    <a:pt x="13838" y="5999"/>
                    <a:pt x="13905" y="5941"/>
                  </a:cubicBezTo>
                  <a:cubicBezTo>
                    <a:pt x="14020" y="5836"/>
                    <a:pt x="14140" y="5730"/>
                    <a:pt x="14259" y="5629"/>
                  </a:cubicBezTo>
                  <a:cubicBezTo>
                    <a:pt x="14317" y="5576"/>
                    <a:pt x="14375" y="5528"/>
                    <a:pt x="14432" y="5481"/>
                  </a:cubicBezTo>
                  <a:cubicBezTo>
                    <a:pt x="14509" y="5413"/>
                    <a:pt x="14591" y="5351"/>
                    <a:pt x="14667" y="5289"/>
                  </a:cubicBezTo>
                  <a:cubicBezTo>
                    <a:pt x="14715" y="5245"/>
                    <a:pt x="14768" y="5202"/>
                    <a:pt x="14821" y="5164"/>
                  </a:cubicBezTo>
                  <a:cubicBezTo>
                    <a:pt x="14874" y="5120"/>
                    <a:pt x="14926" y="5078"/>
                    <a:pt x="14979" y="5034"/>
                  </a:cubicBezTo>
                  <a:cubicBezTo>
                    <a:pt x="15118" y="4924"/>
                    <a:pt x="15253" y="4819"/>
                    <a:pt x="15392" y="4713"/>
                  </a:cubicBezTo>
                  <a:cubicBezTo>
                    <a:pt x="15440" y="4679"/>
                    <a:pt x="15488" y="4640"/>
                    <a:pt x="15536" y="4607"/>
                  </a:cubicBezTo>
                  <a:cubicBezTo>
                    <a:pt x="15680" y="4496"/>
                    <a:pt x="15829" y="4387"/>
                    <a:pt x="15977" y="4281"/>
                  </a:cubicBezTo>
                  <a:cubicBezTo>
                    <a:pt x="16020" y="4248"/>
                    <a:pt x="16064" y="4219"/>
                    <a:pt x="16112" y="4185"/>
                  </a:cubicBezTo>
                  <a:cubicBezTo>
                    <a:pt x="16261" y="4080"/>
                    <a:pt x="16409" y="3974"/>
                    <a:pt x="16562" y="3873"/>
                  </a:cubicBezTo>
                  <a:cubicBezTo>
                    <a:pt x="16601" y="3845"/>
                    <a:pt x="16644" y="3816"/>
                    <a:pt x="16688" y="3787"/>
                  </a:cubicBezTo>
                  <a:cubicBezTo>
                    <a:pt x="16850" y="3681"/>
                    <a:pt x="17014" y="3575"/>
                    <a:pt x="17177" y="3470"/>
                  </a:cubicBezTo>
                  <a:cubicBezTo>
                    <a:pt x="17220" y="3446"/>
                    <a:pt x="17258" y="3422"/>
                    <a:pt x="17302" y="3393"/>
                  </a:cubicBezTo>
                  <a:cubicBezTo>
                    <a:pt x="17470" y="3293"/>
                    <a:pt x="17638" y="3187"/>
                    <a:pt x="17805" y="3092"/>
                  </a:cubicBezTo>
                  <a:cubicBezTo>
                    <a:pt x="17844" y="3067"/>
                    <a:pt x="17882" y="3043"/>
                    <a:pt x="17926" y="3019"/>
                  </a:cubicBezTo>
                  <a:cubicBezTo>
                    <a:pt x="18496" y="2689"/>
                    <a:pt x="19071" y="2386"/>
                    <a:pt x="19658" y="2117"/>
                  </a:cubicBezTo>
                  <a:cubicBezTo>
                    <a:pt x="21361" y="1325"/>
                    <a:pt x="23165" y="764"/>
                    <a:pt x="25026" y="448"/>
                  </a:cubicBezTo>
                  <a:cubicBezTo>
                    <a:pt x="26394" y="213"/>
                    <a:pt x="27756" y="102"/>
                    <a:pt x="29104" y="102"/>
                  </a:cubicBezTo>
                  <a:cubicBezTo>
                    <a:pt x="36296" y="102"/>
                    <a:pt x="43248" y="3172"/>
                    <a:pt x="50008" y="6157"/>
                  </a:cubicBezTo>
                  <a:cubicBezTo>
                    <a:pt x="54163" y="7990"/>
                    <a:pt x="58458" y="9890"/>
                    <a:pt x="62723" y="11022"/>
                  </a:cubicBezTo>
                  <a:cubicBezTo>
                    <a:pt x="64666" y="11540"/>
                    <a:pt x="66470" y="11872"/>
                    <a:pt x="68211" y="12025"/>
                  </a:cubicBezTo>
                  <a:lnTo>
                    <a:pt x="68211" y="11929"/>
                  </a:lnTo>
                  <a:cubicBezTo>
                    <a:pt x="66479" y="11775"/>
                    <a:pt x="64681" y="11444"/>
                    <a:pt x="62747" y="10931"/>
                  </a:cubicBezTo>
                  <a:cubicBezTo>
                    <a:pt x="58491" y="9799"/>
                    <a:pt x="54197" y="7904"/>
                    <a:pt x="50046" y="6070"/>
                  </a:cubicBezTo>
                  <a:cubicBezTo>
                    <a:pt x="46036" y="4295"/>
                    <a:pt x="41886" y="2463"/>
                    <a:pt x="37731" y="1296"/>
                  </a:cubicBezTo>
                  <a:cubicBezTo>
                    <a:pt x="35495" y="668"/>
                    <a:pt x="33436" y="280"/>
                    <a:pt x="31441" y="107"/>
                  </a:cubicBezTo>
                  <a:cubicBezTo>
                    <a:pt x="30654" y="34"/>
                    <a:pt x="29882" y="1"/>
                    <a:pt x="29124" y="1"/>
                  </a:cubicBezTo>
                  <a:close/>
                  <a:moveTo>
                    <a:pt x="9059" y="12049"/>
                  </a:moveTo>
                  <a:lnTo>
                    <a:pt x="9059" y="12049"/>
                  </a:lnTo>
                  <a:cubicBezTo>
                    <a:pt x="8953" y="12160"/>
                    <a:pt x="8852" y="12269"/>
                    <a:pt x="8752" y="12379"/>
                  </a:cubicBezTo>
                  <a:cubicBezTo>
                    <a:pt x="8694" y="12481"/>
                    <a:pt x="8641" y="12581"/>
                    <a:pt x="8584" y="12682"/>
                  </a:cubicBezTo>
                  <a:cubicBezTo>
                    <a:pt x="8670" y="12596"/>
                    <a:pt x="8756" y="12510"/>
                    <a:pt x="8847" y="12423"/>
                  </a:cubicBezTo>
                  <a:cubicBezTo>
                    <a:pt x="8915" y="12298"/>
                    <a:pt x="8987" y="12173"/>
                    <a:pt x="9059" y="12049"/>
                  </a:cubicBezTo>
                  <a:close/>
                  <a:moveTo>
                    <a:pt x="8685" y="12720"/>
                  </a:moveTo>
                  <a:cubicBezTo>
                    <a:pt x="8593" y="12811"/>
                    <a:pt x="8507" y="12898"/>
                    <a:pt x="8420" y="12989"/>
                  </a:cubicBezTo>
                  <a:cubicBezTo>
                    <a:pt x="8353" y="13114"/>
                    <a:pt x="8291" y="13238"/>
                    <a:pt x="8224" y="13363"/>
                  </a:cubicBezTo>
                  <a:cubicBezTo>
                    <a:pt x="8300" y="13291"/>
                    <a:pt x="8378" y="13219"/>
                    <a:pt x="8459" y="13148"/>
                  </a:cubicBezTo>
                  <a:cubicBezTo>
                    <a:pt x="8531" y="13004"/>
                    <a:pt x="8608" y="12864"/>
                    <a:pt x="8685" y="12720"/>
                  </a:cubicBezTo>
                  <a:close/>
                  <a:moveTo>
                    <a:pt x="8325" y="13407"/>
                  </a:moveTo>
                  <a:lnTo>
                    <a:pt x="8325" y="13407"/>
                  </a:lnTo>
                  <a:cubicBezTo>
                    <a:pt x="8247" y="13478"/>
                    <a:pt x="8171" y="13555"/>
                    <a:pt x="8094" y="13628"/>
                  </a:cubicBezTo>
                  <a:cubicBezTo>
                    <a:pt x="8028" y="13766"/>
                    <a:pt x="7960" y="13901"/>
                    <a:pt x="7893" y="14040"/>
                  </a:cubicBezTo>
                  <a:cubicBezTo>
                    <a:pt x="7960" y="13978"/>
                    <a:pt x="8032" y="13920"/>
                    <a:pt x="8099" y="13858"/>
                  </a:cubicBezTo>
                  <a:cubicBezTo>
                    <a:pt x="8176" y="13704"/>
                    <a:pt x="8247" y="13555"/>
                    <a:pt x="8325" y="13407"/>
                  </a:cubicBezTo>
                  <a:close/>
                  <a:moveTo>
                    <a:pt x="7988" y="14083"/>
                  </a:moveTo>
                  <a:cubicBezTo>
                    <a:pt x="7922" y="14146"/>
                    <a:pt x="7850" y="14208"/>
                    <a:pt x="7782" y="14270"/>
                  </a:cubicBezTo>
                  <a:cubicBezTo>
                    <a:pt x="7020" y="15882"/>
                    <a:pt x="6343" y="17648"/>
                    <a:pt x="5734" y="19596"/>
                  </a:cubicBezTo>
                  <a:cubicBezTo>
                    <a:pt x="3964" y="25252"/>
                    <a:pt x="3105" y="31427"/>
                    <a:pt x="2270" y="37400"/>
                  </a:cubicBezTo>
                  <a:cubicBezTo>
                    <a:pt x="2231" y="37659"/>
                    <a:pt x="2193" y="37924"/>
                    <a:pt x="2160" y="38188"/>
                  </a:cubicBezTo>
                  <a:cubicBezTo>
                    <a:pt x="2155" y="38221"/>
                    <a:pt x="2150" y="38250"/>
                    <a:pt x="2145" y="38283"/>
                  </a:cubicBezTo>
                  <a:cubicBezTo>
                    <a:pt x="2064" y="38864"/>
                    <a:pt x="1982" y="39435"/>
                    <a:pt x="1900" y="40011"/>
                  </a:cubicBezTo>
                  <a:cubicBezTo>
                    <a:pt x="1896" y="40039"/>
                    <a:pt x="1891" y="40073"/>
                    <a:pt x="1886" y="40102"/>
                  </a:cubicBezTo>
                  <a:cubicBezTo>
                    <a:pt x="1810" y="40663"/>
                    <a:pt x="1728" y="41215"/>
                    <a:pt x="1646" y="41767"/>
                  </a:cubicBezTo>
                  <a:cubicBezTo>
                    <a:pt x="1641" y="41795"/>
                    <a:pt x="1637" y="41829"/>
                    <a:pt x="1632" y="41862"/>
                  </a:cubicBezTo>
                  <a:cubicBezTo>
                    <a:pt x="1550" y="42395"/>
                    <a:pt x="1464" y="42927"/>
                    <a:pt x="1382" y="43456"/>
                  </a:cubicBezTo>
                  <a:cubicBezTo>
                    <a:pt x="1378" y="43485"/>
                    <a:pt x="1373" y="43518"/>
                    <a:pt x="1367" y="43551"/>
                  </a:cubicBezTo>
                  <a:cubicBezTo>
                    <a:pt x="1281" y="44060"/>
                    <a:pt x="1200" y="44564"/>
                    <a:pt x="1108" y="45063"/>
                  </a:cubicBezTo>
                  <a:cubicBezTo>
                    <a:pt x="1104" y="45097"/>
                    <a:pt x="1099" y="45130"/>
                    <a:pt x="1094" y="45163"/>
                  </a:cubicBezTo>
                  <a:cubicBezTo>
                    <a:pt x="1008" y="45644"/>
                    <a:pt x="922" y="46118"/>
                    <a:pt x="831" y="46589"/>
                  </a:cubicBezTo>
                  <a:cubicBezTo>
                    <a:pt x="826" y="46622"/>
                    <a:pt x="816" y="46656"/>
                    <a:pt x="811" y="46689"/>
                  </a:cubicBezTo>
                  <a:cubicBezTo>
                    <a:pt x="720" y="47145"/>
                    <a:pt x="629" y="47591"/>
                    <a:pt x="538" y="48028"/>
                  </a:cubicBezTo>
                  <a:cubicBezTo>
                    <a:pt x="528" y="48066"/>
                    <a:pt x="519" y="48100"/>
                    <a:pt x="514" y="48138"/>
                  </a:cubicBezTo>
                  <a:cubicBezTo>
                    <a:pt x="423" y="48560"/>
                    <a:pt x="326" y="48978"/>
                    <a:pt x="226" y="49386"/>
                  </a:cubicBezTo>
                  <a:cubicBezTo>
                    <a:pt x="216" y="49424"/>
                    <a:pt x="207" y="49468"/>
                    <a:pt x="197" y="49506"/>
                  </a:cubicBezTo>
                  <a:cubicBezTo>
                    <a:pt x="135" y="49765"/>
                    <a:pt x="67" y="50024"/>
                    <a:pt x="1" y="50278"/>
                  </a:cubicBezTo>
                  <a:lnTo>
                    <a:pt x="101" y="50278"/>
                  </a:lnTo>
                  <a:cubicBezTo>
                    <a:pt x="173" y="50004"/>
                    <a:pt x="240" y="49727"/>
                    <a:pt x="313" y="49444"/>
                  </a:cubicBezTo>
                  <a:cubicBezTo>
                    <a:pt x="322" y="49404"/>
                    <a:pt x="331" y="49366"/>
                    <a:pt x="341" y="49324"/>
                  </a:cubicBezTo>
                  <a:cubicBezTo>
                    <a:pt x="437" y="48921"/>
                    <a:pt x="528" y="48512"/>
                    <a:pt x="619" y="48095"/>
                  </a:cubicBezTo>
                  <a:cubicBezTo>
                    <a:pt x="629" y="48057"/>
                    <a:pt x="634" y="48023"/>
                    <a:pt x="643" y="47985"/>
                  </a:cubicBezTo>
                  <a:cubicBezTo>
                    <a:pt x="734" y="47553"/>
                    <a:pt x="826" y="47112"/>
                    <a:pt x="913" y="46660"/>
                  </a:cubicBezTo>
                  <a:cubicBezTo>
                    <a:pt x="922" y="46627"/>
                    <a:pt x="926" y="46594"/>
                    <a:pt x="931" y="46560"/>
                  </a:cubicBezTo>
                  <a:cubicBezTo>
                    <a:pt x="1022" y="46094"/>
                    <a:pt x="1108" y="45624"/>
                    <a:pt x="1195" y="45150"/>
                  </a:cubicBezTo>
                  <a:cubicBezTo>
                    <a:pt x="1200" y="45115"/>
                    <a:pt x="1205" y="45082"/>
                    <a:pt x="1210" y="45048"/>
                  </a:cubicBezTo>
                  <a:cubicBezTo>
                    <a:pt x="1296" y="44554"/>
                    <a:pt x="1382" y="44050"/>
                    <a:pt x="1464" y="43547"/>
                  </a:cubicBezTo>
                  <a:cubicBezTo>
                    <a:pt x="1469" y="43513"/>
                    <a:pt x="1473" y="43480"/>
                    <a:pt x="1478" y="43451"/>
                  </a:cubicBezTo>
                  <a:cubicBezTo>
                    <a:pt x="1564" y="42927"/>
                    <a:pt x="1646" y="42395"/>
                    <a:pt x="1728" y="41862"/>
                  </a:cubicBezTo>
                  <a:cubicBezTo>
                    <a:pt x="1732" y="41833"/>
                    <a:pt x="1737" y="41800"/>
                    <a:pt x="1742" y="41767"/>
                  </a:cubicBezTo>
                  <a:cubicBezTo>
                    <a:pt x="1823" y="41220"/>
                    <a:pt x="1905" y="40668"/>
                    <a:pt x="1982" y="40116"/>
                  </a:cubicBezTo>
                  <a:cubicBezTo>
                    <a:pt x="1987" y="40083"/>
                    <a:pt x="1991" y="40049"/>
                    <a:pt x="1996" y="40020"/>
                  </a:cubicBezTo>
                  <a:cubicBezTo>
                    <a:pt x="2078" y="39450"/>
                    <a:pt x="2160" y="38879"/>
                    <a:pt x="2241" y="38298"/>
                  </a:cubicBezTo>
                  <a:cubicBezTo>
                    <a:pt x="2246" y="38270"/>
                    <a:pt x="2251" y="38235"/>
                    <a:pt x="2255" y="38206"/>
                  </a:cubicBezTo>
                  <a:cubicBezTo>
                    <a:pt x="2289" y="37942"/>
                    <a:pt x="2328" y="37679"/>
                    <a:pt x="2366" y="37411"/>
                  </a:cubicBezTo>
                  <a:cubicBezTo>
                    <a:pt x="3460" y="29576"/>
                    <a:pt x="4649" y="21035"/>
                    <a:pt x="7988" y="140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812825" y="3846100"/>
              <a:ext cx="687800" cy="128975"/>
            </a:xfrm>
            <a:custGeom>
              <a:avLst/>
              <a:gdLst/>
              <a:ahLst/>
              <a:cxnLst/>
              <a:rect l="l" t="t" r="r" b="b"/>
              <a:pathLst>
                <a:path w="27512" h="5159" extrusionOk="0">
                  <a:moveTo>
                    <a:pt x="12777" y="1"/>
                  </a:moveTo>
                  <a:cubicBezTo>
                    <a:pt x="8670" y="1"/>
                    <a:pt x="5062" y="1233"/>
                    <a:pt x="1805" y="3733"/>
                  </a:cubicBezTo>
                  <a:cubicBezTo>
                    <a:pt x="1194" y="4198"/>
                    <a:pt x="596" y="4678"/>
                    <a:pt x="0" y="5158"/>
                  </a:cubicBezTo>
                  <a:lnTo>
                    <a:pt x="149" y="5158"/>
                  </a:lnTo>
                  <a:cubicBezTo>
                    <a:pt x="715" y="4702"/>
                    <a:pt x="1286" y="4251"/>
                    <a:pt x="1862" y="3810"/>
                  </a:cubicBezTo>
                  <a:cubicBezTo>
                    <a:pt x="5100" y="1325"/>
                    <a:pt x="8689" y="96"/>
                    <a:pt x="12777" y="96"/>
                  </a:cubicBezTo>
                  <a:cubicBezTo>
                    <a:pt x="13597" y="96"/>
                    <a:pt x="14442" y="149"/>
                    <a:pt x="15306" y="245"/>
                  </a:cubicBezTo>
                  <a:cubicBezTo>
                    <a:pt x="19350" y="710"/>
                    <a:pt x="23375" y="2692"/>
                    <a:pt x="27328" y="5158"/>
                  </a:cubicBezTo>
                  <a:lnTo>
                    <a:pt x="27512" y="5158"/>
                  </a:lnTo>
                  <a:cubicBezTo>
                    <a:pt x="26537" y="4554"/>
                    <a:pt x="25563" y="3973"/>
                    <a:pt x="24584" y="3436"/>
                  </a:cubicBezTo>
                  <a:cubicBezTo>
                    <a:pt x="22929" y="2528"/>
                    <a:pt x="21422" y="1833"/>
                    <a:pt x="19969" y="1301"/>
                  </a:cubicBezTo>
                  <a:cubicBezTo>
                    <a:pt x="18328" y="696"/>
                    <a:pt x="16807" y="322"/>
                    <a:pt x="15315" y="154"/>
                  </a:cubicBezTo>
                  <a:cubicBezTo>
                    <a:pt x="14447" y="53"/>
                    <a:pt x="13602" y="1"/>
                    <a:pt x="12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336875" y="2744400"/>
              <a:ext cx="1718475" cy="1230675"/>
            </a:xfrm>
            <a:custGeom>
              <a:avLst/>
              <a:gdLst/>
              <a:ahLst/>
              <a:cxnLst/>
              <a:rect l="l" t="t" r="r" b="b"/>
              <a:pathLst>
                <a:path w="68739" h="49227" extrusionOk="0">
                  <a:moveTo>
                    <a:pt x="9500" y="10906"/>
                  </a:moveTo>
                  <a:cubicBezTo>
                    <a:pt x="9418" y="11006"/>
                    <a:pt x="9336" y="11102"/>
                    <a:pt x="9259" y="11203"/>
                  </a:cubicBezTo>
                  <a:cubicBezTo>
                    <a:pt x="9293" y="11165"/>
                    <a:pt x="9332" y="11121"/>
                    <a:pt x="9370" y="11083"/>
                  </a:cubicBezTo>
                  <a:cubicBezTo>
                    <a:pt x="9389" y="11064"/>
                    <a:pt x="9408" y="11044"/>
                    <a:pt x="9423" y="11021"/>
                  </a:cubicBezTo>
                  <a:cubicBezTo>
                    <a:pt x="9452" y="10982"/>
                    <a:pt x="9476" y="10944"/>
                    <a:pt x="9500" y="10906"/>
                  </a:cubicBezTo>
                  <a:close/>
                  <a:moveTo>
                    <a:pt x="29204" y="0"/>
                  </a:moveTo>
                  <a:cubicBezTo>
                    <a:pt x="27832" y="0"/>
                    <a:pt x="26503" y="105"/>
                    <a:pt x="25179" y="326"/>
                  </a:cubicBezTo>
                  <a:cubicBezTo>
                    <a:pt x="23279" y="629"/>
                    <a:pt x="21436" y="1181"/>
                    <a:pt x="19700" y="1962"/>
                  </a:cubicBezTo>
                  <a:cubicBezTo>
                    <a:pt x="19215" y="2178"/>
                    <a:pt x="18741" y="2414"/>
                    <a:pt x="18265" y="2667"/>
                  </a:cubicBezTo>
                  <a:cubicBezTo>
                    <a:pt x="18227" y="2687"/>
                    <a:pt x="18188" y="2711"/>
                    <a:pt x="18150" y="2730"/>
                  </a:cubicBezTo>
                  <a:cubicBezTo>
                    <a:pt x="17977" y="2826"/>
                    <a:pt x="17804" y="2922"/>
                    <a:pt x="17636" y="3018"/>
                  </a:cubicBezTo>
                  <a:cubicBezTo>
                    <a:pt x="17594" y="3041"/>
                    <a:pt x="17555" y="3066"/>
                    <a:pt x="17517" y="3090"/>
                  </a:cubicBezTo>
                  <a:cubicBezTo>
                    <a:pt x="17348" y="3185"/>
                    <a:pt x="17180" y="3287"/>
                    <a:pt x="17018" y="3387"/>
                  </a:cubicBezTo>
                  <a:cubicBezTo>
                    <a:pt x="16974" y="3416"/>
                    <a:pt x="16936" y="3440"/>
                    <a:pt x="16892" y="3464"/>
                  </a:cubicBezTo>
                  <a:cubicBezTo>
                    <a:pt x="16739" y="3565"/>
                    <a:pt x="16586" y="3661"/>
                    <a:pt x="16432" y="3761"/>
                  </a:cubicBezTo>
                  <a:lnTo>
                    <a:pt x="16303" y="3847"/>
                  </a:lnTo>
                  <a:cubicBezTo>
                    <a:pt x="16150" y="3949"/>
                    <a:pt x="16000" y="4055"/>
                    <a:pt x="15847" y="4159"/>
                  </a:cubicBezTo>
                  <a:cubicBezTo>
                    <a:pt x="15804" y="4188"/>
                    <a:pt x="15756" y="4222"/>
                    <a:pt x="15712" y="4256"/>
                  </a:cubicBezTo>
                  <a:cubicBezTo>
                    <a:pt x="15568" y="4356"/>
                    <a:pt x="15430" y="4458"/>
                    <a:pt x="15291" y="4562"/>
                  </a:cubicBezTo>
                  <a:cubicBezTo>
                    <a:pt x="15238" y="4602"/>
                    <a:pt x="15185" y="4640"/>
                    <a:pt x="15136" y="4678"/>
                  </a:cubicBezTo>
                  <a:cubicBezTo>
                    <a:pt x="15003" y="4774"/>
                    <a:pt x="14868" y="4879"/>
                    <a:pt x="14739" y="4980"/>
                  </a:cubicBezTo>
                  <a:cubicBezTo>
                    <a:pt x="14682" y="5023"/>
                    <a:pt x="14629" y="5067"/>
                    <a:pt x="14576" y="5109"/>
                  </a:cubicBezTo>
                  <a:cubicBezTo>
                    <a:pt x="14571" y="5114"/>
                    <a:pt x="14566" y="5114"/>
                    <a:pt x="14561" y="5120"/>
                  </a:cubicBezTo>
                  <a:cubicBezTo>
                    <a:pt x="14441" y="5215"/>
                    <a:pt x="14321" y="5311"/>
                    <a:pt x="14206" y="5412"/>
                  </a:cubicBezTo>
                  <a:cubicBezTo>
                    <a:pt x="14144" y="5459"/>
                    <a:pt x="14086" y="5508"/>
                    <a:pt x="14029" y="5556"/>
                  </a:cubicBezTo>
                  <a:cubicBezTo>
                    <a:pt x="13914" y="5652"/>
                    <a:pt x="13803" y="5753"/>
                    <a:pt x="13688" y="5849"/>
                  </a:cubicBezTo>
                  <a:cubicBezTo>
                    <a:pt x="13626" y="5906"/>
                    <a:pt x="13563" y="5964"/>
                    <a:pt x="13496" y="6021"/>
                  </a:cubicBezTo>
                  <a:cubicBezTo>
                    <a:pt x="13395" y="6112"/>
                    <a:pt x="13294" y="6208"/>
                    <a:pt x="13194" y="6300"/>
                  </a:cubicBezTo>
                  <a:cubicBezTo>
                    <a:pt x="13121" y="6367"/>
                    <a:pt x="13050" y="6434"/>
                    <a:pt x="12983" y="6502"/>
                  </a:cubicBezTo>
                  <a:cubicBezTo>
                    <a:pt x="12897" y="6588"/>
                    <a:pt x="12810" y="6669"/>
                    <a:pt x="12724" y="6750"/>
                  </a:cubicBezTo>
                  <a:cubicBezTo>
                    <a:pt x="12642" y="6832"/>
                    <a:pt x="12561" y="6918"/>
                    <a:pt x="12479" y="7000"/>
                  </a:cubicBezTo>
                  <a:cubicBezTo>
                    <a:pt x="12412" y="7067"/>
                    <a:pt x="12350" y="7135"/>
                    <a:pt x="12287" y="7197"/>
                  </a:cubicBezTo>
                  <a:cubicBezTo>
                    <a:pt x="12186" y="7302"/>
                    <a:pt x="12091" y="7408"/>
                    <a:pt x="11989" y="7514"/>
                  </a:cubicBezTo>
                  <a:cubicBezTo>
                    <a:pt x="11961" y="7547"/>
                    <a:pt x="11927" y="7581"/>
                    <a:pt x="11898" y="7614"/>
                  </a:cubicBezTo>
                  <a:cubicBezTo>
                    <a:pt x="11821" y="7700"/>
                    <a:pt x="11745" y="7787"/>
                    <a:pt x="11668" y="7868"/>
                  </a:cubicBezTo>
                  <a:cubicBezTo>
                    <a:pt x="11596" y="7955"/>
                    <a:pt x="11520" y="8041"/>
                    <a:pt x="11442" y="8127"/>
                  </a:cubicBezTo>
                  <a:cubicBezTo>
                    <a:pt x="11164" y="8459"/>
                    <a:pt x="10886" y="8799"/>
                    <a:pt x="10617" y="9150"/>
                  </a:cubicBezTo>
                  <a:cubicBezTo>
                    <a:pt x="10324" y="9524"/>
                    <a:pt x="10041" y="9912"/>
                    <a:pt x="9768" y="10315"/>
                  </a:cubicBezTo>
                  <a:cubicBezTo>
                    <a:pt x="10089" y="9898"/>
                    <a:pt x="10421" y="9495"/>
                    <a:pt x="10761" y="9111"/>
                  </a:cubicBezTo>
                  <a:cubicBezTo>
                    <a:pt x="10790" y="9082"/>
                    <a:pt x="10818" y="9049"/>
                    <a:pt x="10847" y="9015"/>
                  </a:cubicBezTo>
                  <a:cubicBezTo>
                    <a:pt x="10948" y="8885"/>
                    <a:pt x="11049" y="8761"/>
                    <a:pt x="11155" y="8632"/>
                  </a:cubicBezTo>
                  <a:cubicBezTo>
                    <a:pt x="11179" y="8603"/>
                    <a:pt x="11203" y="8568"/>
                    <a:pt x="11232" y="8540"/>
                  </a:cubicBezTo>
                  <a:cubicBezTo>
                    <a:pt x="11356" y="8387"/>
                    <a:pt x="11480" y="8238"/>
                    <a:pt x="11611" y="8089"/>
                  </a:cubicBezTo>
                  <a:cubicBezTo>
                    <a:pt x="11668" y="8022"/>
                    <a:pt x="11730" y="7955"/>
                    <a:pt x="11788" y="7888"/>
                  </a:cubicBezTo>
                  <a:cubicBezTo>
                    <a:pt x="11883" y="7777"/>
                    <a:pt x="11985" y="7667"/>
                    <a:pt x="12085" y="7556"/>
                  </a:cubicBezTo>
                  <a:cubicBezTo>
                    <a:pt x="12162" y="7470"/>
                    <a:pt x="12244" y="7384"/>
                    <a:pt x="12326" y="7302"/>
                  </a:cubicBezTo>
                  <a:cubicBezTo>
                    <a:pt x="12407" y="7216"/>
                    <a:pt x="12488" y="7129"/>
                    <a:pt x="12570" y="7043"/>
                  </a:cubicBezTo>
                  <a:cubicBezTo>
                    <a:pt x="12666" y="6947"/>
                    <a:pt x="12762" y="6852"/>
                    <a:pt x="12858" y="6755"/>
                  </a:cubicBezTo>
                  <a:cubicBezTo>
                    <a:pt x="12930" y="6684"/>
                    <a:pt x="13002" y="6617"/>
                    <a:pt x="13074" y="6549"/>
                  </a:cubicBezTo>
                  <a:cubicBezTo>
                    <a:pt x="13179" y="6444"/>
                    <a:pt x="13289" y="6343"/>
                    <a:pt x="13400" y="6242"/>
                  </a:cubicBezTo>
                  <a:cubicBezTo>
                    <a:pt x="13462" y="6185"/>
                    <a:pt x="13524" y="6127"/>
                    <a:pt x="13592" y="6064"/>
                  </a:cubicBezTo>
                  <a:cubicBezTo>
                    <a:pt x="13707" y="5959"/>
                    <a:pt x="13827" y="5858"/>
                    <a:pt x="13947" y="5753"/>
                  </a:cubicBezTo>
                  <a:cubicBezTo>
                    <a:pt x="14005" y="5705"/>
                    <a:pt x="14062" y="5652"/>
                    <a:pt x="14120" y="5603"/>
                  </a:cubicBezTo>
                  <a:cubicBezTo>
                    <a:pt x="14250" y="5499"/>
                    <a:pt x="14374" y="5393"/>
                    <a:pt x="14503" y="5287"/>
                  </a:cubicBezTo>
                  <a:cubicBezTo>
                    <a:pt x="14542" y="5258"/>
                    <a:pt x="14580" y="5225"/>
                    <a:pt x="14624" y="5196"/>
                  </a:cubicBezTo>
                  <a:cubicBezTo>
                    <a:pt x="14638" y="5182"/>
                    <a:pt x="14653" y="5172"/>
                    <a:pt x="14667" y="5158"/>
                  </a:cubicBezTo>
                  <a:cubicBezTo>
                    <a:pt x="14801" y="5052"/>
                    <a:pt x="14941" y="4947"/>
                    <a:pt x="15074" y="4841"/>
                  </a:cubicBezTo>
                  <a:cubicBezTo>
                    <a:pt x="15127" y="4803"/>
                    <a:pt x="15176" y="4764"/>
                    <a:pt x="15229" y="4726"/>
                  </a:cubicBezTo>
                  <a:cubicBezTo>
                    <a:pt x="15372" y="4620"/>
                    <a:pt x="15516" y="4515"/>
                    <a:pt x="15660" y="4409"/>
                  </a:cubicBezTo>
                  <a:cubicBezTo>
                    <a:pt x="15703" y="4376"/>
                    <a:pt x="15751" y="4347"/>
                    <a:pt x="15794" y="4314"/>
                  </a:cubicBezTo>
                  <a:cubicBezTo>
                    <a:pt x="15948" y="4203"/>
                    <a:pt x="16101" y="4097"/>
                    <a:pt x="16255" y="3997"/>
                  </a:cubicBezTo>
                  <a:lnTo>
                    <a:pt x="16385" y="3911"/>
                  </a:lnTo>
                  <a:cubicBezTo>
                    <a:pt x="16538" y="3805"/>
                    <a:pt x="16697" y="3703"/>
                    <a:pt x="16850" y="3603"/>
                  </a:cubicBezTo>
                  <a:cubicBezTo>
                    <a:pt x="16892" y="3579"/>
                    <a:pt x="16936" y="3555"/>
                    <a:pt x="16974" y="3526"/>
                  </a:cubicBezTo>
                  <a:cubicBezTo>
                    <a:pt x="17142" y="3421"/>
                    <a:pt x="17310" y="3320"/>
                    <a:pt x="17479" y="3220"/>
                  </a:cubicBezTo>
                  <a:cubicBezTo>
                    <a:pt x="17517" y="3196"/>
                    <a:pt x="17560" y="3176"/>
                    <a:pt x="17598" y="3152"/>
                  </a:cubicBezTo>
                  <a:cubicBezTo>
                    <a:pt x="17771" y="3052"/>
                    <a:pt x="17944" y="2950"/>
                    <a:pt x="18116" y="2859"/>
                  </a:cubicBezTo>
                  <a:cubicBezTo>
                    <a:pt x="18154" y="2835"/>
                    <a:pt x="18194" y="2817"/>
                    <a:pt x="18232" y="2793"/>
                  </a:cubicBezTo>
                  <a:cubicBezTo>
                    <a:pt x="18730" y="2523"/>
                    <a:pt x="19230" y="2274"/>
                    <a:pt x="19738" y="2049"/>
                  </a:cubicBezTo>
                  <a:cubicBezTo>
                    <a:pt x="21470" y="1272"/>
                    <a:pt x="23303" y="725"/>
                    <a:pt x="25193" y="417"/>
                  </a:cubicBezTo>
                  <a:cubicBezTo>
                    <a:pt x="26532" y="197"/>
                    <a:pt x="27866" y="100"/>
                    <a:pt x="29190" y="100"/>
                  </a:cubicBezTo>
                  <a:cubicBezTo>
                    <a:pt x="29196" y="100"/>
                    <a:pt x="29201" y="100"/>
                    <a:pt x="29207" y="100"/>
                  </a:cubicBezTo>
                  <a:cubicBezTo>
                    <a:pt x="36522" y="100"/>
                    <a:pt x="43665" y="3174"/>
                    <a:pt x="50608" y="6161"/>
                  </a:cubicBezTo>
                  <a:cubicBezTo>
                    <a:pt x="54844" y="7979"/>
                    <a:pt x="59220" y="9864"/>
                    <a:pt x="63547" y="11002"/>
                  </a:cubicBezTo>
                  <a:cubicBezTo>
                    <a:pt x="65380" y="11482"/>
                    <a:pt x="67093" y="11803"/>
                    <a:pt x="68738" y="11976"/>
                  </a:cubicBezTo>
                  <a:lnTo>
                    <a:pt x="68738" y="11879"/>
                  </a:lnTo>
                  <a:cubicBezTo>
                    <a:pt x="67097" y="11706"/>
                    <a:pt x="65394" y="11385"/>
                    <a:pt x="63571" y="10906"/>
                  </a:cubicBezTo>
                  <a:cubicBezTo>
                    <a:pt x="59253" y="9773"/>
                    <a:pt x="54878" y="7893"/>
                    <a:pt x="50646" y="6074"/>
                  </a:cubicBezTo>
                  <a:cubicBezTo>
                    <a:pt x="46543" y="4308"/>
                    <a:pt x="42307" y="2485"/>
                    <a:pt x="38075" y="1314"/>
                  </a:cubicBezTo>
                  <a:cubicBezTo>
                    <a:pt x="35796" y="687"/>
                    <a:pt x="33704" y="293"/>
                    <a:pt x="31680" y="111"/>
                  </a:cubicBezTo>
                  <a:cubicBezTo>
                    <a:pt x="30840" y="38"/>
                    <a:pt x="30015" y="0"/>
                    <a:pt x="29204" y="0"/>
                  </a:cubicBezTo>
                  <a:close/>
                  <a:moveTo>
                    <a:pt x="9135" y="11486"/>
                  </a:moveTo>
                  <a:lnTo>
                    <a:pt x="9135" y="11486"/>
                  </a:lnTo>
                  <a:cubicBezTo>
                    <a:pt x="9000" y="11635"/>
                    <a:pt x="8871" y="11783"/>
                    <a:pt x="8741" y="11937"/>
                  </a:cubicBezTo>
                  <a:cubicBezTo>
                    <a:pt x="8703" y="12000"/>
                    <a:pt x="8670" y="12062"/>
                    <a:pt x="8631" y="12124"/>
                  </a:cubicBezTo>
                  <a:cubicBezTo>
                    <a:pt x="8650" y="12105"/>
                    <a:pt x="8670" y="12086"/>
                    <a:pt x="8688" y="12062"/>
                  </a:cubicBezTo>
                  <a:cubicBezTo>
                    <a:pt x="8774" y="11976"/>
                    <a:pt x="8861" y="11885"/>
                    <a:pt x="8943" y="11798"/>
                  </a:cubicBezTo>
                  <a:cubicBezTo>
                    <a:pt x="9011" y="11692"/>
                    <a:pt x="9073" y="11591"/>
                    <a:pt x="9135" y="11486"/>
                  </a:cubicBezTo>
                  <a:close/>
                  <a:moveTo>
                    <a:pt x="8732" y="12162"/>
                  </a:moveTo>
                  <a:cubicBezTo>
                    <a:pt x="8626" y="12273"/>
                    <a:pt x="8521" y="12388"/>
                    <a:pt x="8415" y="12503"/>
                  </a:cubicBezTo>
                  <a:cubicBezTo>
                    <a:pt x="8362" y="12604"/>
                    <a:pt x="8305" y="12705"/>
                    <a:pt x="8247" y="12806"/>
                  </a:cubicBezTo>
                  <a:cubicBezTo>
                    <a:pt x="8338" y="12714"/>
                    <a:pt x="8429" y="12627"/>
                    <a:pt x="8515" y="12541"/>
                  </a:cubicBezTo>
                  <a:cubicBezTo>
                    <a:pt x="8588" y="12412"/>
                    <a:pt x="8659" y="12288"/>
                    <a:pt x="8732" y="12162"/>
                  </a:cubicBezTo>
                  <a:close/>
                  <a:moveTo>
                    <a:pt x="8353" y="12844"/>
                  </a:moveTo>
                  <a:lnTo>
                    <a:pt x="8353" y="12844"/>
                  </a:lnTo>
                  <a:cubicBezTo>
                    <a:pt x="8262" y="12935"/>
                    <a:pt x="8170" y="13026"/>
                    <a:pt x="8084" y="13117"/>
                  </a:cubicBezTo>
                  <a:cubicBezTo>
                    <a:pt x="8021" y="13232"/>
                    <a:pt x="7959" y="13353"/>
                    <a:pt x="7897" y="13468"/>
                  </a:cubicBezTo>
                  <a:cubicBezTo>
                    <a:pt x="7979" y="13396"/>
                    <a:pt x="8055" y="13318"/>
                    <a:pt x="8132" y="13247"/>
                  </a:cubicBezTo>
                  <a:cubicBezTo>
                    <a:pt x="8204" y="13112"/>
                    <a:pt x="8276" y="12979"/>
                    <a:pt x="8353" y="12844"/>
                  </a:cubicBezTo>
                  <a:close/>
                  <a:moveTo>
                    <a:pt x="7997" y="13506"/>
                  </a:moveTo>
                  <a:lnTo>
                    <a:pt x="7997" y="13506"/>
                  </a:lnTo>
                  <a:cubicBezTo>
                    <a:pt x="7921" y="13583"/>
                    <a:pt x="7844" y="13659"/>
                    <a:pt x="7762" y="13736"/>
                  </a:cubicBezTo>
                  <a:cubicBezTo>
                    <a:pt x="6870" y="15512"/>
                    <a:pt x="6093" y="17469"/>
                    <a:pt x="5397" y="19667"/>
                  </a:cubicBezTo>
                  <a:cubicBezTo>
                    <a:pt x="3661" y="25165"/>
                    <a:pt x="2802" y="31162"/>
                    <a:pt x="2000" y="36992"/>
                  </a:cubicBezTo>
                  <a:cubicBezTo>
                    <a:pt x="1996" y="37021"/>
                    <a:pt x="1991" y="37054"/>
                    <a:pt x="1986" y="37087"/>
                  </a:cubicBezTo>
                  <a:cubicBezTo>
                    <a:pt x="1958" y="37298"/>
                    <a:pt x="1929" y="37515"/>
                    <a:pt x="1894" y="37730"/>
                  </a:cubicBezTo>
                  <a:cubicBezTo>
                    <a:pt x="1847" y="38110"/>
                    <a:pt x="1794" y="38484"/>
                    <a:pt x="1741" y="38863"/>
                  </a:cubicBezTo>
                  <a:cubicBezTo>
                    <a:pt x="1737" y="38892"/>
                    <a:pt x="1732" y="38925"/>
                    <a:pt x="1727" y="38959"/>
                  </a:cubicBezTo>
                  <a:cubicBezTo>
                    <a:pt x="1650" y="39530"/>
                    <a:pt x="1568" y="40105"/>
                    <a:pt x="1487" y="40672"/>
                  </a:cubicBezTo>
                  <a:cubicBezTo>
                    <a:pt x="1482" y="40701"/>
                    <a:pt x="1478" y="40734"/>
                    <a:pt x="1478" y="40768"/>
                  </a:cubicBezTo>
                  <a:cubicBezTo>
                    <a:pt x="1396" y="41319"/>
                    <a:pt x="1319" y="41871"/>
                    <a:pt x="1238" y="42413"/>
                  </a:cubicBezTo>
                  <a:cubicBezTo>
                    <a:pt x="1232" y="42446"/>
                    <a:pt x="1228" y="42475"/>
                    <a:pt x="1223" y="42509"/>
                  </a:cubicBezTo>
                  <a:cubicBezTo>
                    <a:pt x="1141" y="43042"/>
                    <a:pt x="1060" y="43565"/>
                    <a:pt x="973" y="44087"/>
                  </a:cubicBezTo>
                  <a:cubicBezTo>
                    <a:pt x="969" y="44121"/>
                    <a:pt x="964" y="44155"/>
                    <a:pt x="959" y="44184"/>
                  </a:cubicBezTo>
                  <a:cubicBezTo>
                    <a:pt x="878" y="44692"/>
                    <a:pt x="796" y="45192"/>
                    <a:pt x="709" y="45686"/>
                  </a:cubicBezTo>
                  <a:cubicBezTo>
                    <a:pt x="700" y="45719"/>
                    <a:pt x="696" y="45752"/>
                    <a:pt x="691" y="45781"/>
                  </a:cubicBezTo>
                  <a:cubicBezTo>
                    <a:pt x="605" y="46261"/>
                    <a:pt x="518" y="46731"/>
                    <a:pt x="426" y="47196"/>
                  </a:cubicBezTo>
                  <a:cubicBezTo>
                    <a:pt x="422" y="47230"/>
                    <a:pt x="417" y="47264"/>
                    <a:pt x="408" y="47298"/>
                  </a:cubicBezTo>
                  <a:cubicBezTo>
                    <a:pt x="321" y="47748"/>
                    <a:pt x="230" y="48190"/>
                    <a:pt x="134" y="48626"/>
                  </a:cubicBezTo>
                  <a:cubicBezTo>
                    <a:pt x="129" y="48660"/>
                    <a:pt x="120" y="48698"/>
                    <a:pt x="110" y="48732"/>
                  </a:cubicBezTo>
                  <a:cubicBezTo>
                    <a:pt x="76" y="48899"/>
                    <a:pt x="38" y="49063"/>
                    <a:pt x="0" y="49226"/>
                  </a:cubicBezTo>
                  <a:lnTo>
                    <a:pt x="100" y="49226"/>
                  </a:lnTo>
                  <a:cubicBezTo>
                    <a:pt x="138" y="49049"/>
                    <a:pt x="182" y="48871"/>
                    <a:pt x="220" y="48689"/>
                  </a:cubicBezTo>
                  <a:cubicBezTo>
                    <a:pt x="225" y="48651"/>
                    <a:pt x="235" y="48617"/>
                    <a:pt x="244" y="48578"/>
                  </a:cubicBezTo>
                  <a:cubicBezTo>
                    <a:pt x="335" y="48146"/>
                    <a:pt x="426" y="47710"/>
                    <a:pt x="513" y="47269"/>
                  </a:cubicBezTo>
                  <a:cubicBezTo>
                    <a:pt x="518" y="47235"/>
                    <a:pt x="528" y="47201"/>
                    <a:pt x="532" y="47163"/>
                  </a:cubicBezTo>
                  <a:cubicBezTo>
                    <a:pt x="623" y="46702"/>
                    <a:pt x="709" y="46237"/>
                    <a:pt x="791" y="45767"/>
                  </a:cubicBezTo>
                  <a:cubicBezTo>
                    <a:pt x="796" y="45733"/>
                    <a:pt x="800" y="45699"/>
                    <a:pt x="811" y="45666"/>
                  </a:cubicBezTo>
                  <a:cubicBezTo>
                    <a:pt x="897" y="45177"/>
                    <a:pt x="979" y="44678"/>
                    <a:pt x="1060" y="44178"/>
                  </a:cubicBezTo>
                  <a:cubicBezTo>
                    <a:pt x="1065" y="44145"/>
                    <a:pt x="1070" y="44111"/>
                    <a:pt x="1074" y="44078"/>
                  </a:cubicBezTo>
                  <a:cubicBezTo>
                    <a:pt x="1156" y="43560"/>
                    <a:pt x="1238" y="43037"/>
                    <a:pt x="1319" y="42509"/>
                  </a:cubicBezTo>
                  <a:cubicBezTo>
                    <a:pt x="1324" y="42480"/>
                    <a:pt x="1329" y="42446"/>
                    <a:pt x="1334" y="42413"/>
                  </a:cubicBezTo>
                  <a:cubicBezTo>
                    <a:pt x="1415" y="41871"/>
                    <a:pt x="1491" y="41324"/>
                    <a:pt x="1573" y="40772"/>
                  </a:cubicBezTo>
                  <a:cubicBezTo>
                    <a:pt x="1573" y="40743"/>
                    <a:pt x="1578" y="40710"/>
                    <a:pt x="1583" y="40681"/>
                  </a:cubicBezTo>
                  <a:cubicBezTo>
                    <a:pt x="1664" y="40115"/>
                    <a:pt x="1746" y="39544"/>
                    <a:pt x="1823" y="38974"/>
                  </a:cubicBezTo>
                  <a:cubicBezTo>
                    <a:pt x="1828" y="38939"/>
                    <a:pt x="1832" y="38910"/>
                    <a:pt x="1837" y="38877"/>
                  </a:cubicBezTo>
                  <a:cubicBezTo>
                    <a:pt x="1890" y="38498"/>
                    <a:pt x="1938" y="38124"/>
                    <a:pt x="1991" y="37740"/>
                  </a:cubicBezTo>
                  <a:cubicBezTo>
                    <a:pt x="2020" y="37528"/>
                    <a:pt x="2049" y="37318"/>
                    <a:pt x="2077" y="37107"/>
                  </a:cubicBezTo>
                  <a:cubicBezTo>
                    <a:pt x="2082" y="37078"/>
                    <a:pt x="2087" y="37045"/>
                    <a:pt x="2091" y="37010"/>
                  </a:cubicBezTo>
                  <a:cubicBezTo>
                    <a:pt x="3190" y="29042"/>
                    <a:pt x="4447" y="20439"/>
                    <a:pt x="7997" y="135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a:off x="3840875" y="3893725"/>
              <a:ext cx="548050" cy="81350"/>
            </a:xfrm>
            <a:custGeom>
              <a:avLst/>
              <a:gdLst/>
              <a:ahLst/>
              <a:cxnLst/>
              <a:rect l="l" t="t" r="r" b="b"/>
              <a:pathLst>
                <a:path w="21922" h="3254" extrusionOk="0">
                  <a:moveTo>
                    <a:pt x="10148" y="0"/>
                  </a:moveTo>
                  <a:cubicBezTo>
                    <a:pt x="6411" y="0"/>
                    <a:pt x="3115" y="1046"/>
                    <a:pt x="140" y="3152"/>
                  </a:cubicBezTo>
                  <a:cubicBezTo>
                    <a:pt x="92" y="3185"/>
                    <a:pt x="49" y="3220"/>
                    <a:pt x="1" y="3253"/>
                  </a:cubicBezTo>
                  <a:lnTo>
                    <a:pt x="164" y="3253"/>
                  </a:lnTo>
                  <a:cubicBezTo>
                    <a:pt x="174" y="3249"/>
                    <a:pt x="188" y="3238"/>
                    <a:pt x="198" y="3229"/>
                  </a:cubicBezTo>
                  <a:cubicBezTo>
                    <a:pt x="3153" y="1132"/>
                    <a:pt x="6430" y="96"/>
                    <a:pt x="10148" y="96"/>
                  </a:cubicBezTo>
                  <a:cubicBezTo>
                    <a:pt x="11286" y="96"/>
                    <a:pt x="12466" y="197"/>
                    <a:pt x="13689" y="388"/>
                  </a:cubicBezTo>
                  <a:cubicBezTo>
                    <a:pt x="16372" y="811"/>
                    <a:pt x="19053" y="1867"/>
                    <a:pt x="21716" y="3253"/>
                  </a:cubicBezTo>
                  <a:lnTo>
                    <a:pt x="21922" y="3253"/>
                  </a:lnTo>
                  <a:cubicBezTo>
                    <a:pt x="19202" y="1819"/>
                    <a:pt x="16452" y="729"/>
                    <a:pt x="13704" y="293"/>
                  </a:cubicBezTo>
                  <a:cubicBezTo>
                    <a:pt x="12475" y="101"/>
                    <a:pt x="11290" y="0"/>
                    <a:pt x="10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5322475" y="2770525"/>
              <a:ext cx="1732875" cy="1204550"/>
            </a:xfrm>
            <a:custGeom>
              <a:avLst/>
              <a:gdLst/>
              <a:ahLst/>
              <a:cxnLst/>
              <a:rect l="l" t="t" r="r" b="b"/>
              <a:pathLst>
                <a:path w="69315" h="48182" extrusionOk="0">
                  <a:moveTo>
                    <a:pt x="9303" y="10911"/>
                  </a:moveTo>
                  <a:lnTo>
                    <a:pt x="9303" y="10911"/>
                  </a:lnTo>
                  <a:cubicBezTo>
                    <a:pt x="9169" y="11064"/>
                    <a:pt x="9040" y="11223"/>
                    <a:pt x="8909" y="11381"/>
                  </a:cubicBezTo>
                  <a:cubicBezTo>
                    <a:pt x="8885" y="11416"/>
                    <a:pt x="8867" y="11444"/>
                    <a:pt x="8843" y="11478"/>
                  </a:cubicBezTo>
                  <a:cubicBezTo>
                    <a:pt x="8943" y="11363"/>
                    <a:pt x="9049" y="11252"/>
                    <a:pt x="9149" y="11141"/>
                  </a:cubicBezTo>
                  <a:cubicBezTo>
                    <a:pt x="9197" y="11064"/>
                    <a:pt x="9250" y="10988"/>
                    <a:pt x="9303" y="10911"/>
                  </a:cubicBezTo>
                  <a:close/>
                  <a:moveTo>
                    <a:pt x="29329" y="1"/>
                  </a:moveTo>
                  <a:cubicBezTo>
                    <a:pt x="27991" y="1"/>
                    <a:pt x="26686" y="102"/>
                    <a:pt x="25395" y="304"/>
                  </a:cubicBezTo>
                  <a:cubicBezTo>
                    <a:pt x="23471" y="596"/>
                    <a:pt x="21595" y="1133"/>
                    <a:pt x="19829" y="1901"/>
                  </a:cubicBezTo>
                  <a:cubicBezTo>
                    <a:pt x="19426" y="2074"/>
                    <a:pt x="19023" y="2261"/>
                    <a:pt x="18626" y="2463"/>
                  </a:cubicBezTo>
                  <a:cubicBezTo>
                    <a:pt x="18587" y="2481"/>
                    <a:pt x="18553" y="2501"/>
                    <a:pt x="18515" y="2520"/>
                  </a:cubicBezTo>
                  <a:cubicBezTo>
                    <a:pt x="18338" y="2611"/>
                    <a:pt x="18159" y="2702"/>
                    <a:pt x="17987" y="2798"/>
                  </a:cubicBezTo>
                  <a:cubicBezTo>
                    <a:pt x="17949" y="2817"/>
                    <a:pt x="17911" y="2837"/>
                    <a:pt x="17871" y="2860"/>
                  </a:cubicBezTo>
                  <a:cubicBezTo>
                    <a:pt x="17699" y="2957"/>
                    <a:pt x="17526" y="3052"/>
                    <a:pt x="17359" y="3148"/>
                  </a:cubicBezTo>
                  <a:cubicBezTo>
                    <a:pt x="17315" y="3172"/>
                    <a:pt x="17277" y="3196"/>
                    <a:pt x="17238" y="3220"/>
                  </a:cubicBezTo>
                  <a:cubicBezTo>
                    <a:pt x="17080" y="3316"/>
                    <a:pt x="16917" y="3413"/>
                    <a:pt x="16759" y="3508"/>
                  </a:cubicBezTo>
                  <a:cubicBezTo>
                    <a:pt x="16720" y="3537"/>
                    <a:pt x="16677" y="3561"/>
                    <a:pt x="16634" y="3585"/>
                  </a:cubicBezTo>
                  <a:cubicBezTo>
                    <a:pt x="16476" y="3686"/>
                    <a:pt x="16323" y="3787"/>
                    <a:pt x="16164" y="3892"/>
                  </a:cubicBezTo>
                  <a:lnTo>
                    <a:pt x="16035" y="3978"/>
                  </a:lnTo>
                  <a:cubicBezTo>
                    <a:pt x="15885" y="4079"/>
                    <a:pt x="15737" y="4180"/>
                    <a:pt x="15588" y="4281"/>
                  </a:cubicBezTo>
                  <a:cubicBezTo>
                    <a:pt x="15540" y="4314"/>
                    <a:pt x="15492" y="4348"/>
                    <a:pt x="15444" y="4386"/>
                  </a:cubicBezTo>
                  <a:cubicBezTo>
                    <a:pt x="15305" y="4482"/>
                    <a:pt x="15161" y="4583"/>
                    <a:pt x="15022" y="4689"/>
                  </a:cubicBezTo>
                  <a:cubicBezTo>
                    <a:pt x="14970" y="4727"/>
                    <a:pt x="14921" y="4766"/>
                    <a:pt x="14868" y="4804"/>
                  </a:cubicBezTo>
                  <a:cubicBezTo>
                    <a:pt x="14768" y="4881"/>
                    <a:pt x="14667" y="4957"/>
                    <a:pt x="14567" y="5034"/>
                  </a:cubicBezTo>
                  <a:cubicBezTo>
                    <a:pt x="14538" y="5058"/>
                    <a:pt x="14503" y="5082"/>
                    <a:pt x="14475" y="5105"/>
                  </a:cubicBezTo>
                  <a:cubicBezTo>
                    <a:pt x="14417" y="5149"/>
                    <a:pt x="14365" y="5192"/>
                    <a:pt x="14308" y="5235"/>
                  </a:cubicBezTo>
                  <a:cubicBezTo>
                    <a:pt x="14187" y="5331"/>
                    <a:pt x="14062" y="5432"/>
                    <a:pt x="13943" y="5533"/>
                  </a:cubicBezTo>
                  <a:cubicBezTo>
                    <a:pt x="13880" y="5586"/>
                    <a:pt x="13823" y="5634"/>
                    <a:pt x="13765" y="5681"/>
                  </a:cubicBezTo>
                  <a:cubicBezTo>
                    <a:pt x="13650" y="5778"/>
                    <a:pt x="13540" y="5878"/>
                    <a:pt x="13424" y="5975"/>
                  </a:cubicBezTo>
                  <a:cubicBezTo>
                    <a:pt x="13362" y="6032"/>
                    <a:pt x="13294" y="6090"/>
                    <a:pt x="13232" y="6147"/>
                  </a:cubicBezTo>
                  <a:cubicBezTo>
                    <a:pt x="13132" y="6238"/>
                    <a:pt x="13031" y="6329"/>
                    <a:pt x="12930" y="6425"/>
                  </a:cubicBezTo>
                  <a:cubicBezTo>
                    <a:pt x="12858" y="6493"/>
                    <a:pt x="12787" y="6560"/>
                    <a:pt x="12714" y="6631"/>
                  </a:cubicBezTo>
                  <a:cubicBezTo>
                    <a:pt x="12628" y="6708"/>
                    <a:pt x="12546" y="6795"/>
                    <a:pt x="12465" y="6876"/>
                  </a:cubicBezTo>
                  <a:cubicBezTo>
                    <a:pt x="12379" y="6958"/>
                    <a:pt x="12297" y="7040"/>
                    <a:pt x="12211" y="7126"/>
                  </a:cubicBezTo>
                  <a:cubicBezTo>
                    <a:pt x="12149" y="7188"/>
                    <a:pt x="12085" y="7255"/>
                    <a:pt x="12023" y="7317"/>
                  </a:cubicBezTo>
                  <a:cubicBezTo>
                    <a:pt x="11923" y="7423"/>
                    <a:pt x="11822" y="7529"/>
                    <a:pt x="11726" y="7639"/>
                  </a:cubicBezTo>
                  <a:cubicBezTo>
                    <a:pt x="11697" y="7667"/>
                    <a:pt x="11668" y="7702"/>
                    <a:pt x="11635" y="7735"/>
                  </a:cubicBezTo>
                  <a:cubicBezTo>
                    <a:pt x="11562" y="7811"/>
                    <a:pt x="11491" y="7893"/>
                    <a:pt x="11423" y="7970"/>
                  </a:cubicBezTo>
                  <a:cubicBezTo>
                    <a:pt x="11394" y="8004"/>
                    <a:pt x="11366" y="8037"/>
                    <a:pt x="11337" y="8066"/>
                  </a:cubicBezTo>
                  <a:cubicBezTo>
                    <a:pt x="10997" y="8450"/>
                    <a:pt x="10665" y="8853"/>
                    <a:pt x="10344" y="9270"/>
                  </a:cubicBezTo>
                  <a:cubicBezTo>
                    <a:pt x="10085" y="9607"/>
                    <a:pt x="9831" y="9957"/>
                    <a:pt x="9581" y="10311"/>
                  </a:cubicBezTo>
                  <a:cubicBezTo>
                    <a:pt x="9926" y="9870"/>
                    <a:pt x="10282" y="9448"/>
                    <a:pt x="10652" y="9045"/>
                  </a:cubicBezTo>
                  <a:cubicBezTo>
                    <a:pt x="10652" y="9040"/>
                    <a:pt x="10656" y="9035"/>
                    <a:pt x="10661" y="9031"/>
                  </a:cubicBezTo>
                  <a:cubicBezTo>
                    <a:pt x="10738" y="8940"/>
                    <a:pt x="10809" y="8843"/>
                    <a:pt x="10887" y="8757"/>
                  </a:cubicBezTo>
                  <a:cubicBezTo>
                    <a:pt x="10911" y="8723"/>
                    <a:pt x="10934" y="8699"/>
                    <a:pt x="10958" y="8670"/>
                  </a:cubicBezTo>
                  <a:cubicBezTo>
                    <a:pt x="11083" y="8517"/>
                    <a:pt x="11212" y="8364"/>
                    <a:pt x="11343" y="8210"/>
                  </a:cubicBezTo>
                  <a:cubicBezTo>
                    <a:pt x="11400" y="8143"/>
                    <a:pt x="11458" y="8081"/>
                    <a:pt x="11515" y="8013"/>
                  </a:cubicBezTo>
                  <a:cubicBezTo>
                    <a:pt x="11615" y="7903"/>
                    <a:pt x="11717" y="7793"/>
                    <a:pt x="11817" y="7682"/>
                  </a:cubicBezTo>
                  <a:cubicBezTo>
                    <a:pt x="11894" y="7596"/>
                    <a:pt x="11976" y="7514"/>
                    <a:pt x="12056" y="7428"/>
                  </a:cubicBezTo>
                  <a:cubicBezTo>
                    <a:pt x="12138" y="7342"/>
                    <a:pt x="12220" y="7255"/>
                    <a:pt x="12306" y="7169"/>
                  </a:cubicBezTo>
                  <a:cubicBezTo>
                    <a:pt x="12397" y="7073"/>
                    <a:pt x="12494" y="6977"/>
                    <a:pt x="12590" y="6886"/>
                  </a:cubicBezTo>
                  <a:cubicBezTo>
                    <a:pt x="12661" y="6814"/>
                    <a:pt x="12734" y="6742"/>
                    <a:pt x="12811" y="6675"/>
                  </a:cubicBezTo>
                  <a:cubicBezTo>
                    <a:pt x="12915" y="6569"/>
                    <a:pt x="13021" y="6469"/>
                    <a:pt x="13132" y="6372"/>
                  </a:cubicBezTo>
                  <a:cubicBezTo>
                    <a:pt x="13194" y="6310"/>
                    <a:pt x="13261" y="6252"/>
                    <a:pt x="13323" y="6195"/>
                  </a:cubicBezTo>
                  <a:cubicBezTo>
                    <a:pt x="13444" y="6090"/>
                    <a:pt x="13559" y="5984"/>
                    <a:pt x="13679" y="5883"/>
                  </a:cubicBezTo>
                  <a:cubicBezTo>
                    <a:pt x="13736" y="5831"/>
                    <a:pt x="13799" y="5782"/>
                    <a:pt x="13856" y="5729"/>
                  </a:cubicBezTo>
                  <a:cubicBezTo>
                    <a:pt x="13981" y="5624"/>
                    <a:pt x="14111" y="5519"/>
                    <a:pt x="14240" y="5413"/>
                  </a:cubicBezTo>
                  <a:cubicBezTo>
                    <a:pt x="14293" y="5370"/>
                    <a:pt x="14346" y="5326"/>
                    <a:pt x="14403" y="5284"/>
                  </a:cubicBezTo>
                  <a:cubicBezTo>
                    <a:pt x="14475" y="5226"/>
                    <a:pt x="14552" y="5169"/>
                    <a:pt x="14624" y="5111"/>
                  </a:cubicBezTo>
                  <a:cubicBezTo>
                    <a:pt x="14686" y="5063"/>
                    <a:pt x="14749" y="5014"/>
                    <a:pt x="14806" y="4972"/>
                  </a:cubicBezTo>
                  <a:cubicBezTo>
                    <a:pt x="14859" y="4933"/>
                    <a:pt x="14912" y="4890"/>
                    <a:pt x="14959" y="4852"/>
                  </a:cubicBezTo>
                  <a:cubicBezTo>
                    <a:pt x="15103" y="4746"/>
                    <a:pt x="15247" y="4640"/>
                    <a:pt x="15391" y="4540"/>
                  </a:cubicBezTo>
                  <a:cubicBezTo>
                    <a:pt x="15440" y="4507"/>
                    <a:pt x="15488" y="4472"/>
                    <a:pt x="15535" y="4434"/>
                  </a:cubicBezTo>
                  <a:cubicBezTo>
                    <a:pt x="15684" y="4328"/>
                    <a:pt x="15838" y="4228"/>
                    <a:pt x="15986" y="4127"/>
                  </a:cubicBezTo>
                  <a:cubicBezTo>
                    <a:pt x="16029" y="4098"/>
                    <a:pt x="16073" y="4064"/>
                    <a:pt x="16115" y="4036"/>
                  </a:cubicBezTo>
                  <a:cubicBezTo>
                    <a:pt x="16274" y="3931"/>
                    <a:pt x="16432" y="3830"/>
                    <a:pt x="16596" y="3729"/>
                  </a:cubicBezTo>
                  <a:cubicBezTo>
                    <a:pt x="16634" y="3701"/>
                    <a:pt x="16677" y="3676"/>
                    <a:pt x="16720" y="3648"/>
                  </a:cubicBezTo>
                  <a:cubicBezTo>
                    <a:pt x="16879" y="3546"/>
                    <a:pt x="17037" y="3451"/>
                    <a:pt x="17200" y="3355"/>
                  </a:cubicBezTo>
                  <a:cubicBezTo>
                    <a:pt x="17238" y="3331"/>
                    <a:pt x="17282" y="3307"/>
                    <a:pt x="17320" y="3283"/>
                  </a:cubicBezTo>
                  <a:cubicBezTo>
                    <a:pt x="17493" y="3182"/>
                    <a:pt x="17665" y="3086"/>
                    <a:pt x="17838" y="2990"/>
                  </a:cubicBezTo>
                  <a:cubicBezTo>
                    <a:pt x="17877" y="2966"/>
                    <a:pt x="17915" y="2946"/>
                    <a:pt x="17953" y="2923"/>
                  </a:cubicBezTo>
                  <a:cubicBezTo>
                    <a:pt x="18131" y="2827"/>
                    <a:pt x="18303" y="2736"/>
                    <a:pt x="18482" y="2645"/>
                  </a:cubicBezTo>
                  <a:cubicBezTo>
                    <a:pt x="18520" y="2620"/>
                    <a:pt x="18558" y="2601"/>
                    <a:pt x="18597" y="2582"/>
                  </a:cubicBezTo>
                  <a:cubicBezTo>
                    <a:pt x="19018" y="2371"/>
                    <a:pt x="19441" y="2169"/>
                    <a:pt x="19868" y="1987"/>
                  </a:cubicBezTo>
                  <a:cubicBezTo>
                    <a:pt x="21624" y="1225"/>
                    <a:pt x="23491" y="692"/>
                    <a:pt x="25409" y="399"/>
                  </a:cubicBezTo>
                  <a:cubicBezTo>
                    <a:pt x="26715" y="193"/>
                    <a:pt x="28015" y="102"/>
                    <a:pt x="29315" y="102"/>
                  </a:cubicBezTo>
                  <a:cubicBezTo>
                    <a:pt x="36771" y="102"/>
                    <a:pt x="44116" y="3177"/>
                    <a:pt x="51255" y="6171"/>
                  </a:cubicBezTo>
                  <a:cubicBezTo>
                    <a:pt x="55569" y="7979"/>
                    <a:pt x="60031" y="9846"/>
                    <a:pt x="64416" y="10984"/>
                  </a:cubicBezTo>
                  <a:cubicBezTo>
                    <a:pt x="66143" y="11429"/>
                    <a:pt x="67760" y="11741"/>
                    <a:pt x="69314" y="11928"/>
                  </a:cubicBezTo>
                  <a:lnTo>
                    <a:pt x="69314" y="11832"/>
                  </a:lnTo>
                  <a:cubicBezTo>
                    <a:pt x="67770" y="11646"/>
                    <a:pt x="66158" y="11338"/>
                    <a:pt x="64440" y="10892"/>
                  </a:cubicBezTo>
                  <a:cubicBezTo>
                    <a:pt x="60060" y="9755"/>
                    <a:pt x="55602" y="7889"/>
                    <a:pt x="51293" y="6080"/>
                  </a:cubicBezTo>
                  <a:cubicBezTo>
                    <a:pt x="47105" y="4328"/>
                    <a:pt x="42778" y="2515"/>
                    <a:pt x="38469" y="1345"/>
                  </a:cubicBezTo>
                  <a:cubicBezTo>
                    <a:pt x="36147" y="711"/>
                    <a:pt x="34021" y="313"/>
                    <a:pt x="31973" y="125"/>
                  </a:cubicBezTo>
                  <a:cubicBezTo>
                    <a:pt x="31071" y="45"/>
                    <a:pt x="30192" y="1"/>
                    <a:pt x="29329" y="1"/>
                  </a:cubicBezTo>
                  <a:close/>
                  <a:moveTo>
                    <a:pt x="8852" y="11611"/>
                  </a:moveTo>
                  <a:lnTo>
                    <a:pt x="8852" y="11611"/>
                  </a:lnTo>
                  <a:cubicBezTo>
                    <a:pt x="8717" y="11766"/>
                    <a:pt x="8584" y="11919"/>
                    <a:pt x="8449" y="12072"/>
                  </a:cubicBezTo>
                  <a:cubicBezTo>
                    <a:pt x="8411" y="12140"/>
                    <a:pt x="8372" y="12202"/>
                    <a:pt x="8334" y="12269"/>
                  </a:cubicBezTo>
                  <a:cubicBezTo>
                    <a:pt x="8420" y="12173"/>
                    <a:pt x="8511" y="12082"/>
                    <a:pt x="8597" y="11991"/>
                  </a:cubicBezTo>
                  <a:cubicBezTo>
                    <a:pt x="8617" y="11972"/>
                    <a:pt x="8641" y="11952"/>
                    <a:pt x="8660" y="11928"/>
                  </a:cubicBezTo>
                  <a:cubicBezTo>
                    <a:pt x="8723" y="11823"/>
                    <a:pt x="8790" y="11717"/>
                    <a:pt x="8852" y="11611"/>
                  </a:cubicBezTo>
                  <a:close/>
                  <a:moveTo>
                    <a:pt x="8440" y="12302"/>
                  </a:moveTo>
                  <a:lnTo>
                    <a:pt x="8440" y="12302"/>
                  </a:lnTo>
                  <a:cubicBezTo>
                    <a:pt x="8334" y="12417"/>
                    <a:pt x="8223" y="12532"/>
                    <a:pt x="8118" y="12653"/>
                  </a:cubicBezTo>
                  <a:cubicBezTo>
                    <a:pt x="8065" y="12740"/>
                    <a:pt x="8017" y="12831"/>
                    <a:pt x="7969" y="12917"/>
                  </a:cubicBezTo>
                  <a:cubicBezTo>
                    <a:pt x="8061" y="12826"/>
                    <a:pt x="8152" y="12734"/>
                    <a:pt x="8243" y="12648"/>
                  </a:cubicBezTo>
                  <a:cubicBezTo>
                    <a:pt x="8310" y="12532"/>
                    <a:pt x="8372" y="12417"/>
                    <a:pt x="8440" y="12302"/>
                  </a:cubicBezTo>
                  <a:close/>
                  <a:moveTo>
                    <a:pt x="8075" y="12955"/>
                  </a:moveTo>
                  <a:lnTo>
                    <a:pt x="8075" y="12955"/>
                  </a:lnTo>
                  <a:cubicBezTo>
                    <a:pt x="7979" y="13046"/>
                    <a:pt x="7888" y="13137"/>
                    <a:pt x="7796" y="13234"/>
                  </a:cubicBezTo>
                  <a:cubicBezTo>
                    <a:pt x="6770" y="15162"/>
                    <a:pt x="5882" y="17307"/>
                    <a:pt x="5110" y="19735"/>
                  </a:cubicBezTo>
                  <a:cubicBezTo>
                    <a:pt x="3488" y="24825"/>
                    <a:pt x="2629" y="30338"/>
                    <a:pt x="1885" y="35764"/>
                  </a:cubicBezTo>
                  <a:cubicBezTo>
                    <a:pt x="1881" y="35798"/>
                    <a:pt x="1876" y="35827"/>
                    <a:pt x="1872" y="35860"/>
                  </a:cubicBezTo>
                  <a:cubicBezTo>
                    <a:pt x="1785" y="36470"/>
                    <a:pt x="1703" y="37074"/>
                    <a:pt x="1622" y="37683"/>
                  </a:cubicBezTo>
                  <a:cubicBezTo>
                    <a:pt x="1617" y="37712"/>
                    <a:pt x="1612" y="37745"/>
                    <a:pt x="1612" y="37779"/>
                  </a:cubicBezTo>
                  <a:cubicBezTo>
                    <a:pt x="1598" y="37871"/>
                    <a:pt x="1584" y="37962"/>
                    <a:pt x="1573" y="38057"/>
                  </a:cubicBezTo>
                  <a:cubicBezTo>
                    <a:pt x="1507" y="38556"/>
                    <a:pt x="1440" y="39051"/>
                    <a:pt x="1372" y="39541"/>
                  </a:cubicBezTo>
                  <a:cubicBezTo>
                    <a:pt x="1367" y="39574"/>
                    <a:pt x="1363" y="39607"/>
                    <a:pt x="1358" y="39636"/>
                  </a:cubicBezTo>
                  <a:cubicBezTo>
                    <a:pt x="1281" y="40207"/>
                    <a:pt x="1204" y="40773"/>
                    <a:pt x="1123" y="41339"/>
                  </a:cubicBezTo>
                  <a:cubicBezTo>
                    <a:pt x="1117" y="41368"/>
                    <a:pt x="1113" y="41401"/>
                    <a:pt x="1108" y="41435"/>
                  </a:cubicBezTo>
                  <a:cubicBezTo>
                    <a:pt x="1031" y="41982"/>
                    <a:pt x="955" y="42529"/>
                    <a:pt x="873" y="43066"/>
                  </a:cubicBezTo>
                  <a:cubicBezTo>
                    <a:pt x="869" y="43100"/>
                    <a:pt x="864" y="43133"/>
                    <a:pt x="858" y="43162"/>
                  </a:cubicBezTo>
                  <a:cubicBezTo>
                    <a:pt x="782" y="43691"/>
                    <a:pt x="701" y="44213"/>
                    <a:pt x="619" y="44727"/>
                  </a:cubicBezTo>
                  <a:cubicBezTo>
                    <a:pt x="610" y="44760"/>
                    <a:pt x="605" y="44794"/>
                    <a:pt x="599" y="44827"/>
                  </a:cubicBezTo>
                  <a:cubicBezTo>
                    <a:pt x="519" y="45327"/>
                    <a:pt x="437" y="45821"/>
                    <a:pt x="350" y="46310"/>
                  </a:cubicBezTo>
                  <a:cubicBezTo>
                    <a:pt x="346" y="46344"/>
                    <a:pt x="340" y="46377"/>
                    <a:pt x="331" y="46410"/>
                  </a:cubicBezTo>
                  <a:cubicBezTo>
                    <a:pt x="249" y="46881"/>
                    <a:pt x="163" y="47351"/>
                    <a:pt x="72" y="47812"/>
                  </a:cubicBezTo>
                  <a:cubicBezTo>
                    <a:pt x="67" y="47845"/>
                    <a:pt x="58" y="47879"/>
                    <a:pt x="52" y="47912"/>
                  </a:cubicBezTo>
                  <a:cubicBezTo>
                    <a:pt x="34" y="48004"/>
                    <a:pt x="14" y="48095"/>
                    <a:pt x="0" y="48181"/>
                  </a:cubicBezTo>
                  <a:lnTo>
                    <a:pt x="96" y="48181"/>
                  </a:lnTo>
                  <a:cubicBezTo>
                    <a:pt x="116" y="48080"/>
                    <a:pt x="134" y="47980"/>
                    <a:pt x="154" y="47879"/>
                  </a:cubicBezTo>
                  <a:cubicBezTo>
                    <a:pt x="163" y="47845"/>
                    <a:pt x="167" y="47812"/>
                    <a:pt x="178" y="47778"/>
                  </a:cubicBezTo>
                  <a:cubicBezTo>
                    <a:pt x="264" y="47322"/>
                    <a:pt x="350" y="46857"/>
                    <a:pt x="432" y="46392"/>
                  </a:cubicBezTo>
                  <a:cubicBezTo>
                    <a:pt x="441" y="46357"/>
                    <a:pt x="446" y="46324"/>
                    <a:pt x="451" y="46291"/>
                  </a:cubicBezTo>
                  <a:cubicBezTo>
                    <a:pt x="537" y="45806"/>
                    <a:pt x="619" y="45312"/>
                    <a:pt x="701" y="44818"/>
                  </a:cubicBezTo>
                  <a:cubicBezTo>
                    <a:pt x="705" y="44784"/>
                    <a:pt x="710" y="44751"/>
                    <a:pt x="714" y="44717"/>
                  </a:cubicBezTo>
                  <a:cubicBezTo>
                    <a:pt x="796" y="44204"/>
                    <a:pt x="878" y="43686"/>
                    <a:pt x="955" y="43162"/>
                  </a:cubicBezTo>
                  <a:cubicBezTo>
                    <a:pt x="960" y="43129"/>
                    <a:pt x="964" y="43100"/>
                    <a:pt x="969" y="43066"/>
                  </a:cubicBezTo>
                  <a:cubicBezTo>
                    <a:pt x="1051" y="42529"/>
                    <a:pt x="1128" y="41988"/>
                    <a:pt x="1204" y="41441"/>
                  </a:cubicBezTo>
                  <a:cubicBezTo>
                    <a:pt x="1209" y="41406"/>
                    <a:pt x="1214" y="41377"/>
                    <a:pt x="1219" y="41344"/>
                  </a:cubicBezTo>
                  <a:cubicBezTo>
                    <a:pt x="1300" y="40783"/>
                    <a:pt x="1376" y="40221"/>
                    <a:pt x="1454" y="39650"/>
                  </a:cubicBezTo>
                  <a:cubicBezTo>
                    <a:pt x="1458" y="39617"/>
                    <a:pt x="1463" y="39588"/>
                    <a:pt x="1469" y="39554"/>
                  </a:cubicBezTo>
                  <a:cubicBezTo>
                    <a:pt x="1535" y="39065"/>
                    <a:pt x="1602" y="38566"/>
                    <a:pt x="1670" y="38072"/>
                  </a:cubicBezTo>
                  <a:cubicBezTo>
                    <a:pt x="1679" y="37980"/>
                    <a:pt x="1693" y="37889"/>
                    <a:pt x="1703" y="37798"/>
                  </a:cubicBezTo>
                  <a:cubicBezTo>
                    <a:pt x="1708" y="37765"/>
                    <a:pt x="1713" y="37732"/>
                    <a:pt x="1717" y="37703"/>
                  </a:cubicBezTo>
                  <a:cubicBezTo>
                    <a:pt x="1799" y="37098"/>
                    <a:pt x="1881" y="36494"/>
                    <a:pt x="1963" y="35885"/>
                  </a:cubicBezTo>
                  <a:cubicBezTo>
                    <a:pt x="1967" y="35856"/>
                    <a:pt x="1972" y="35821"/>
                    <a:pt x="1976" y="35788"/>
                  </a:cubicBezTo>
                  <a:cubicBezTo>
                    <a:pt x="3056" y="27934"/>
                    <a:pt x="4423" y="19620"/>
                    <a:pt x="8075" y="129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3886725" y="3940025"/>
              <a:ext cx="365000" cy="35050"/>
            </a:xfrm>
            <a:custGeom>
              <a:avLst/>
              <a:gdLst/>
              <a:ahLst/>
              <a:cxnLst/>
              <a:rect l="l" t="t" r="r" b="b"/>
              <a:pathLst>
                <a:path w="14600" h="1402" extrusionOk="0">
                  <a:moveTo>
                    <a:pt x="6798" y="0"/>
                  </a:moveTo>
                  <a:cubicBezTo>
                    <a:pt x="4337" y="0"/>
                    <a:pt x="2082" y="465"/>
                    <a:pt x="0" y="1401"/>
                  </a:cubicBezTo>
                  <a:lnTo>
                    <a:pt x="240" y="1401"/>
                  </a:lnTo>
                  <a:cubicBezTo>
                    <a:pt x="2255" y="533"/>
                    <a:pt x="4433" y="96"/>
                    <a:pt x="6798" y="96"/>
                  </a:cubicBezTo>
                  <a:cubicBezTo>
                    <a:pt x="8242" y="96"/>
                    <a:pt x="9764" y="259"/>
                    <a:pt x="11356" y="580"/>
                  </a:cubicBezTo>
                  <a:cubicBezTo>
                    <a:pt x="12339" y="782"/>
                    <a:pt x="13329" y="1061"/>
                    <a:pt x="14312" y="1401"/>
                  </a:cubicBezTo>
                  <a:lnTo>
                    <a:pt x="14600" y="1401"/>
                  </a:lnTo>
                  <a:cubicBezTo>
                    <a:pt x="13524" y="1017"/>
                    <a:pt x="12450" y="706"/>
                    <a:pt x="11376" y="489"/>
                  </a:cubicBezTo>
                  <a:cubicBezTo>
                    <a:pt x="9773" y="164"/>
                    <a:pt x="8247" y="0"/>
                    <a:pt x="6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5306750" y="2796675"/>
              <a:ext cx="1748600" cy="1178400"/>
            </a:xfrm>
            <a:custGeom>
              <a:avLst/>
              <a:gdLst/>
              <a:ahLst/>
              <a:cxnLst/>
              <a:rect l="l" t="t" r="r" b="b"/>
              <a:pathLst>
                <a:path w="69944" h="47136" extrusionOk="0">
                  <a:moveTo>
                    <a:pt x="9538" y="10335"/>
                  </a:moveTo>
                  <a:lnTo>
                    <a:pt x="9538" y="10335"/>
                  </a:lnTo>
                  <a:cubicBezTo>
                    <a:pt x="9485" y="10398"/>
                    <a:pt x="9438" y="10460"/>
                    <a:pt x="9390" y="10523"/>
                  </a:cubicBezTo>
                  <a:cubicBezTo>
                    <a:pt x="9419" y="10489"/>
                    <a:pt x="9443" y="10460"/>
                    <a:pt x="9472" y="10432"/>
                  </a:cubicBezTo>
                  <a:cubicBezTo>
                    <a:pt x="9496" y="10398"/>
                    <a:pt x="9514" y="10370"/>
                    <a:pt x="9538" y="10335"/>
                  </a:cubicBezTo>
                  <a:close/>
                  <a:moveTo>
                    <a:pt x="9006" y="11112"/>
                  </a:moveTo>
                  <a:lnTo>
                    <a:pt x="9006" y="11112"/>
                  </a:lnTo>
                  <a:cubicBezTo>
                    <a:pt x="8834" y="11314"/>
                    <a:pt x="8666" y="11526"/>
                    <a:pt x="8498" y="11732"/>
                  </a:cubicBezTo>
                  <a:cubicBezTo>
                    <a:pt x="8617" y="11597"/>
                    <a:pt x="8742" y="11463"/>
                    <a:pt x="8867" y="11329"/>
                  </a:cubicBezTo>
                  <a:cubicBezTo>
                    <a:pt x="8910" y="11256"/>
                    <a:pt x="8958" y="11185"/>
                    <a:pt x="9006" y="11112"/>
                  </a:cubicBezTo>
                  <a:close/>
                  <a:moveTo>
                    <a:pt x="29503" y="0"/>
                  </a:moveTo>
                  <a:cubicBezTo>
                    <a:pt x="28193" y="0"/>
                    <a:pt x="26926" y="97"/>
                    <a:pt x="25668" y="279"/>
                  </a:cubicBezTo>
                  <a:cubicBezTo>
                    <a:pt x="23706" y="562"/>
                    <a:pt x="21802" y="1085"/>
                    <a:pt x="20008" y="1834"/>
                  </a:cubicBezTo>
                  <a:cubicBezTo>
                    <a:pt x="19686" y="1968"/>
                    <a:pt x="19370" y="2112"/>
                    <a:pt x="19047" y="2261"/>
                  </a:cubicBezTo>
                  <a:cubicBezTo>
                    <a:pt x="19014" y="2275"/>
                    <a:pt x="18976" y="2294"/>
                    <a:pt x="18938" y="2314"/>
                  </a:cubicBezTo>
                  <a:cubicBezTo>
                    <a:pt x="18760" y="2400"/>
                    <a:pt x="18578" y="2486"/>
                    <a:pt x="18400" y="2577"/>
                  </a:cubicBezTo>
                  <a:cubicBezTo>
                    <a:pt x="18362" y="2597"/>
                    <a:pt x="18323" y="2615"/>
                    <a:pt x="18285" y="2635"/>
                  </a:cubicBezTo>
                  <a:cubicBezTo>
                    <a:pt x="18112" y="2726"/>
                    <a:pt x="17935" y="2822"/>
                    <a:pt x="17762" y="2918"/>
                  </a:cubicBezTo>
                  <a:cubicBezTo>
                    <a:pt x="17723" y="2937"/>
                    <a:pt x="17685" y="2956"/>
                    <a:pt x="17647" y="2980"/>
                  </a:cubicBezTo>
                  <a:cubicBezTo>
                    <a:pt x="17479" y="3071"/>
                    <a:pt x="17316" y="3162"/>
                    <a:pt x="17153" y="3259"/>
                  </a:cubicBezTo>
                  <a:cubicBezTo>
                    <a:pt x="17114" y="3282"/>
                    <a:pt x="17071" y="3306"/>
                    <a:pt x="17032" y="3330"/>
                  </a:cubicBezTo>
                  <a:cubicBezTo>
                    <a:pt x="16870" y="3426"/>
                    <a:pt x="16706" y="3527"/>
                    <a:pt x="16543" y="3628"/>
                  </a:cubicBezTo>
                  <a:cubicBezTo>
                    <a:pt x="16500" y="3652"/>
                    <a:pt x="16462" y="3681"/>
                    <a:pt x="16419" y="3705"/>
                  </a:cubicBezTo>
                  <a:cubicBezTo>
                    <a:pt x="16265" y="3806"/>
                    <a:pt x="16111" y="3902"/>
                    <a:pt x="15958" y="4002"/>
                  </a:cubicBezTo>
                  <a:cubicBezTo>
                    <a:pt x="15910" y="4036"/>
                    <a:pt x="15862" y="4065"/>
                    <a:pt x="15819" y="4099"/>
                  </a:cubicBezTo>
                  <a:cubicBezTo>
                    <a:pt x="15670" y="4199"/>
                    <a:pt x="15522" y="4300"/>
                    <a:pt x="15378" y="4400"/>
                  </a:cubicBezTo>
                  <a:cubicBezTo>
                    <a:pt x="15325" y="4434"/>
                    <a:pt x="15276" y="4468"/>
                    <a:pt x="15229" y="4506"/>
                  </a:cubicBezTo>
                  <a:cubicBezTo>
                    <a:pt x="15090" y="4602"/>
                    <a:pt x="14950" y="4703"/>
                    <a:pt x="14811" y="4808"/>
                  </a:cubicBezTo>
                  <a:cubicBezTo>
                    <a:pt x="14758" y="4847"/>
                    <a:pt x="14706" y="4885"/>
                    <a:pt x="14653" y="4923"/>
                  </a:cubicBezTo>
                  <a:cubicBezTo>
                    <a:pt x="14643" y="4933"/>
                    <a:pt x="14634" y="4938"/>
                    <a:pt x="14625" y="4947"/>
                  </a:cubicBezTo>
                  <a:cubicBezTo>
                    <a:pt x="14505" y="5038"/>
                    <a:pt x="14379" y="5130"/>
                    <a:pt x="14260" y="5226"/>
                  </a:cubicBezTo>
                  <a:cubicBezTo>
                    <a:pt x="14207" y="5268"/>
                    <a:pt x="14149" y="5312"/>
                    <a:pt x="14096" y="5355"/>
                  </a:cubicBezTo>
                  <a:cubicBezTo>
                    <a:pt x="13972" y="5452"/>
                    <a:pt x="13852" y="5552"/>
                    <a:pt x="13732" y="5653"/>
                  </a:cubicBezTo>
                  <a:cubicBezTo>
                    <a:pt x="13670" y="5700"/>
                    <a:pt x="13612" y="5749"/>
                    <a:pt x="13549" y="5802"/>
                  </a:cubicBezTo>
                  <a:cubicBezTo>
                    <a:pt x="13440" y="5893"/>
                    <a:pt x="13329" y="5988"/>
                    <a:pt x="13219" y="6089"/>
                  </a:cubicBezTo>
                  <a:cubicBezTo>
                    <a:pt x="13152" y="6147"/>
                    <a:pt x="13084" y="6205"/>
                    <a:pt x="13022" y="6262"/>
                  </a:cubicBezTo>
                  <a:cubicBezTo>
                    <a:pt x="12922" y="6353"/>
                    <a:pt x="12825" y="6439"/>
                    <a:pt x="12725" y="6530"/>
                  </a:cubicBezTo>
                  <a:cubicBezTo>
                    <a:pt x="12652" y="6598"/>
                    <a:pt x="12581" y="6670"/>
                    <a:pt x="12504" y="6737"/>
                  </a:cubicBezTo>
                  <a:cubicBezTo>
                    <a:pt x="12422" y="6818"/>
                    <a:pt x="12340" y="6895"/>
                    <a:pt x="12259" y="6977"/>
                  </a:cubicBezTo>
                  <a:cubicBezTo>
                    <a:pt x="12173" y="7059"/>
                    <a:pt x="12091" y="7145"/>
                    <a:pt x="12005" y="7232"/>
                  </a:cubicBezTo>
                  <a:cubicBezTo>
                    <a:pt x="11947" y="7289"/>
                    <a:pt x="11885" y="7351"/>
                    <a:pt x="11828" y="7414"/>
                  </a:cubicBezTo>
                  <a:cubicBezTo>
                    <a:pt x="11726" y="7520"/>
                    <a:pt x="11620" y="7624"/>
                    <a:pt x="11520" y="7735"/>
                  </a:cubicBezTo>
                  <a:cubicBezTo>
                    <a:pt x="11496" y="7759"/>
                    <a:pt x="11472" y="7788"/>
                    <a:pt x="11448" y="7817"/>
                  </a:cubicBezTo>
                  <a:cubicBezTo>
                    <a:pt x="11396" y="7870"/>
                    <a:pt x="11343" y="7927"/>
                    <a:pt x="11290" y="7985"/>
                  </a:cubicBezTo>
                  <a:cubicBezTo>
                    <a:pt x="11285" y="7989"/>
                    <a:pt x="11281" y="7994"/>
                    <a:pt x="11281" y="7999"/>
                  </a:cubicBezTo>
                  <a:cubicBezTo>
                    <a:pt x="10911" y="8402"/>
                    <a:pt x="10555" y="8824"/>
                    <a:pt x="10210" y="9265"/>
                  </a:cubicBezTo>
                  <a:cubicBezTo>
                    <a:pt x="9937" y="9615"/>
                    <a:pt x="9663" y="9976"/>
                    <a:pt x="9404" y="10345"/>
                  </a:cubicBezTo>
                  <a:cubicBezTo>
                    <a:pt x="9745" y="9918"/>
                    <a:pt x="10100" y="9506"/>
                    <a:pt x="10464" y="9112"/>
                  </a:cubicBezTo>
                  <a:cubicBezTo>
                    <a:pt x="10541" y="9011"/>
                    <a:pt x="10623" y="8915"/>
                    <a:pt x="10705" y="8815"/>
                  </a:cubicBezTo>
                  <a:cubicBezTo>
                    <a:pt x="10723" y="8795"/>
                    <a:pt x="10738" y="8776"/>
                    <a:pt x="10757" y="8757"/>
                  </a:cubicBezTo>
                  <a:cubicBezTo>
                    <a:pt x="10887" y="8599"/>
                    <a:pt x="11016" y="8445"/>
                    <a:pt x="11151" y="8297"/>
                  </a:cubicBezTo>
                  <a:cubicBezTo>
                    <a:pt x="11204" y="8234"/>
                    <a:pt x="11256" y="8171"/>
                    <a:pt x="11309" y="8114"/>
                  </a:cubicBezTo>
                  <a:cubicBezTo>
                    <a:pt x="11410" y="8003"/>
                    <a:pt x="11511" y="7888"/>
                    <a:pt x="11616" y="7779"/>
                  </a:cubicBezTo>
                  <a:cubicBezTo>
                    <a:pt x="11693" y="7697"/>
                    <a:pt x="11770" y="7615"/>
                    <a:pt x="11846" y="7538"/>
                  </a:cubicBezTo>
                  <a:cubicBezTo>
                    <a:pt x="11928" y="7447"/>
                    <a:pt x="12014" y="7361"/>
                    <a:pt x="12101" y="7274"/>
                  </a:cubicBezTo>
                  <a:cubicBezTo>
                    <a:pt x="12191" y="7179"/>
                    <a:pt x="12282" y="7088"/>
                    <a:pt x="12379" y="6996"/>
                  </a:cubicBezTo>
                  <a:cubicBezTo>
                    <a:pt x="12451" y="6924"/>
                    <a:pt x="12528" y="6852"/>
                    <a:pt x="12599" y="6785"/>
                  </a:cubicBezTo>
                  <a:cubicBezTo>
                    <a:pt x="12705" y="6685"/>
                    <a:pt x="12811" y="6583"/>
                    <a:pt x="12916" y="6488"/>
                  </a:cubicBezTo>
                  <a:cubicBezTo>
                    <a:pt x="12984" y="6426"/>
                    <a:pt x="13050" y="6368"/>
                    <a:pt x="13113" y="6305"/>
                  </a:cubicBezTo>
                  <a:cubicBezTo>
                    <a:pt x="13232" y="6205"/>
                    <a:pt x="13348" y="6099"/>
                    <a:pt x="13463" y="5998"/>
                  </a:cubicBezTo>
                  <a:cubicBezTo>
                    <a:pt x="13526" y="5950"/>
                    <a:pt x="13584" y="5897"/>
                    <a:pt x="13646" y="5844"/>
                  </a:cubicBezTo>
                  <a:cubicBezTo>
                    <a:pt x="13770" y="5744"/>
                    <a:pt x="13895" y="5638"/>
                    <a:pt x="14025" y="5533"/>
                  </a:cubicBezTo>
                  <a:cubicBezTo>
                    <a:pt x="14078" y="5490"/>
                    <a:pt x="14135" y="5447"/>
                    <a:pt x="14188" y="5403"/>
                  </a:cubicBezTo>
                  <a:cubicBezTo>
                    <a:pt x="14322" y="5297"/>
                    <a:pt x="14456" y="5192"/>
                    <a:pt x="14591" y="5091"/>
                  </a:cubicBezTo>
                  <a:cubicBezTo>
                    <a:pt x="14625" y="5067"/>
                    <a:pt x="14653" y="5044"/>
                    <a:pt x="14682" y="5024"/>
                  </a:cubicBezTo>
                  <a:cubicBezTo>
                    <a:pt x="14706" y="5005"/>
                    <a:pt x="14725" y="4991"/>
                    <a:pt x="14749" y="4976"/>
                  </a:cubicBezTo>
                  <a:cubicBezTo>
                    <a:pt x="14888" y="4865"/>
                    <a:pt x="15032" y="4765"/>
                    <a:pt x="15176" y="4659"/>
                  </a:cubicBezTo>
                  <a:cubicBezTo>
                    <a:pt x="15224" y="4626"/>
                    <a:pt x="15272" y="4593"/>
                    <a:pt x="15320" y="4555"/>
                  </a:cubicBezTo>
                  <a:cubicBezTo>
                    <a:pt x="15469" y="4453"/>
                    <a:pt x="15617" y="4347"/>
                    <a:pt x="15771" y="4247"/>
                  </a:cubicBezTo>
                  <a:cubicBezTo>
                    <a:pt x="15814" y="4214"/>
                    <a:pt x="15862" y="4185"/>
                    <a:pt x="15910" y="4151"/>
                  </a:cubicBezTo>
                  <a:cubicBezTo>
                    <a:pt x="16064" y="4050"/>
                    <a:pt x="16222" y="3944"/>
                    <a:pt x="16376" y="3849"/>
                  </a:cubicBezTo>
                  <a:cubicBezTo>
                    <a:pt x="16419" y="3820"/>
                    <a:pt x="16462" y="3796"/>
                    <a:pt x="16500" y="3767"/>
                  </a:cubicBezTo>
                  <a:cubicBezTo>
                    <a:pt x="16664" y="3667"/>
                    <a:pt x="16831" y="3565"/>
                    <a:pt x="16994" y="3465"/>
                  </a:cubicBezTo>
                  <a:cubicBezTo>
                    <a:pt x="17032" y="3441"/>
                    <a:pt x="17076" y="3417"/>
                    <a:pt x="17114" y="3393"/>
                  </a:cubicBezTo>
                  <a:cubicBezTo>
                    <a:pt x="17278" y="3297"/>
                    <a:pt x="17446" y="3202"/>
                    <a:pt x="17608" y="3109"/>
                  </a:cubicBezTo>
                  <a:cubicBezTo>
                    <a:pt x="17652" y="3086"/>
                    <a:pt x="17690" y="3067"/>
                    <a:pt x="17729" y="3043"/>
                  </a:cubicBezTo>
                  <a:cubicBezTo>
                    <a:pt x="17902" y="2947"/>
                    <a:pt x="18079" y="2850"/>
                    <a:pt x="18256" y="2759"/>
                  </a:cubicBezTo>
                  <a:cubicBezTo>
                    <a:pt x="18294" y="2741"/>
                    <a:pt x="18333" y="2721"/>
                    <a:pt x="18371" y="2702"/>
                  </a:cubicBezTo>
                  <a:cubicBezTo>
                    <a:pt x="18549" y="2611"/>
                    <a:pt x="18731" y="2520"/>
                    <a:pt x="18909" y="2433"/>
                  </a:cubicBezTo>
                  <a:cubicBezTo>
                    <a:pt x="18947" y="2414"/>
                    <a:pt x="18985" y="2395"/>
                    <a:pt x="19019" y="2381"/>
                  </a:cubicBezTo>
                  <a:cubicBezTo>
                    <a:pt x="19359" y="2217"/>
                    <a:pt x="19700" y="2064"/>
                    <a:pt x="20046" y="1920"/>
                  </a:cubicBezTo>
                  <a:cubicBezTo>
                    <a:pt x="21831" y="1176"/>
                    <a:pt x="23731" y="658"/>
                    <a:pt x="25679" y="375"/>
                  </a:cubicBezTo>
                  <a:cubicBezTo>
                    <a:pt x="26950" y="188"/>
                    <a:pt x="28217" y="102"/>
                    <a:pt x="29483" y="102"/>
                  </a:cubicBezTo>
                  <a:cubicBezTo>
                    <a:pt x="37074" y="102"/>
                    <a:pt x="44621" y="3187"/>
                    <a:pt x="51957" y="6180"/>
                  </a:cubicBezTo>
                  <a:cubicBezTo>
                    <a:pt x="56351" y="7974"/>
                    <a:pt x="60895" y="9832"/>
                    <a:pt x="65337" y="10968"/>
                  </a:cubicBezTo>
                  <a:cubicBezTo>
                    <a:pt x="66960" y="11382"/>
                    <a:pt x="68481" y="11683"/>
                    <a:pt x="69943" y="11876"/>
                  </a:cubicBezTo>
                  <a:lnTo>
                    <a:pt x="69943" y="11774"/>
                  </a:lnTo>
                  <a:cubicBezTo>
                    <a:pt x="68490" y="11588"/>
                    <a:pt x="66973" y="11285"/>
                    <a:pt x="65361" y="10873"/>
                  </a:cubicBezTo>
                  <a:cubicBezTo>
                    <a:pt x="60923" y="9741"/>
                    <a:pt x="56384" y="7883"/>
                    <a:pt x="51990" y="6094"/>
                  </a:cubicBezTo>
                  <a:cubicBezTo>
                    <a:pt x="47719" y="4347"/>
                    <a:pt x="43297" y="2539"/>
                    <a:pt x="38916" y="1368"/>
                  </a:cubicBezTo>
                  <a:cubicBezTo>
                    <a:pt x="36550" y="735"/>
                    <a:pt x="34391" y="332"/>
                    <a:pt x="32314" y="140"/>
                  </a:cubicBezTo>
                  <a:cubicBezTo>
                    <a:pt x="31354" y="49"/>
                    <a:pt x="30418" y="0"/>
                    <a:pt x="29503" y="0"/>
                  </a:cubicBezTo>
                  <a:close/>
                  <a:moveTo>
                    <a:pt x="8560" y="11818"/>
                  </a:moveTo>
                  <a:lnTo>
                    <a:pt x="8560" y="11818"/>
                  </a:lnTo>
                  <a:cubicBezTo>
                    <a:pt x="8416" y="11976"/>
                    <a:pt x="8276" y="12139"/>
                    <a:pt x="8137" y="12303"/>
                  </a:cubicBezTo>
                  <a:cubicBezTo>
                    <a:pt x="8114" y="12341"/>
                    <a:pt x="8094" y="12379"/>
                    <a:pt x="8070" y="12418"/>
                  </a:cubicBezTo>
                  <a:cubicBezTo>
                    <a:pt x="8181" y="12303"/>
                    <a:pt x="8291" y="12188"/>
                    <a:pt x="8402" y="12073"/>
                  </a:cubicBezTo>
                  <a:cubicBezTo>
                    <a:pt x="8454" y="11986"/>
                    <a:pt x="8507" y="11900"/>
                    <a:pt x="8560" y="11818"/>
                  </a:cubicBezTo>
                  <a:close/>
                  <a:moveTo>
                    <a:pt x="8181" y="12447"/>
                  </a:moveTo>
                  <a:cubicBezTo>
                    <a:pt x="8066" y="12567"/>
                    <a:pt x="7955" y="12686"/>
                    <a:pt x="7845" y="12811"/>
                  </a:cubicBezTo>
                  <a:cubicBezTo>
                    <a:pt x="6689" y="14860"/>
                    <a:pt x="5705" y="17163"/>
                    <a:pt x="4861" y="19797"/>
                  </a:cubicBezTo>
                  <a:cubicBezTo>
                    <a:pt x="3358" y="24469"/>
                    <a:pt x="2510" y="29498"/>
                    <a:pt x="1810" y="34498"/>
                  </a:cubicBezTo>
                  <a:cubicBezTo>
                    <a:pt x="1804" y="34531"/>
                    <a:pt x="1799" y="34560"/>
                    <a:pt x="1799" y="34593"/>
                  </a:cubicBezTo>
                  <a:cubicBezTo>
                    <a:pt x="1708" y="35217"/>
                    <a:pt x="1627" y="35836"/>
                    <a:pt x="1540" y="36460"/>
                  </a:cubicBezTo>
                  <a:cubicBezTo>
                    <a:pt x="1540" y="36493"/>
                    <a:pt x="1536" y="36522"/>
                    <a:pt x="1531" y="36556"/>
                  </a:cubicBezTo>
                  <a:cubicBezTo>
                    <a:pt x="1449" y="37160"/>
                    <a:pt x="1368" y="37765"/>
                    <a:pt x="1292" y="38369"/>
                  </a:cubicBezTo>
                  <a:cubicBezTo>
                    <a:pt x="1286" y="38374"/>
                    <a:pt x="1286" y="38379"/>
                    <a:pt x="1286" y="38379"/>
                  </a:cubicBezTo>
                  <a:cubicBezTo>
                    <a:pt x="1281" y="38408"/>
                    <a:pt x="1281" y="38437"/>
                    <a:pt x="1277" y="38466"/>
                  </a:cubicBezTo>
                  <a:cubicBezTo>
                    <a:pt x="1199" y="39051"/>
                    <a:pt x="1123" y="39636"/>
                    <a:pt x="1042" y="40216"/>
                  </a:cubicBezTo>
                  <a:cubicBezTo>
                    <a:pt x="1037" y="40251"/>
                    <a:pt x="1037" y="40284"/>
                    <a:pt x="1032" y="40313"/>
                  </a:cubicBezTo>
                  <a:cubicBezTo>
                    <a:pt x="955" y="40884"/>
                    <a:pt x="878" y="41445"/>
                    <a:pt x="802" y="42007"/>
                  </a:cubicBezTo>
                  <a:cubicBezTo>
                    <a:pt x="796" y="42035"/>
                    <a:pt x="792" y="42069"/>
                    <a:pt x="787" y="42098"/>
                  </a:cubicBezTo>
                  <a:cubicBezTo>
                    <a:pt x="710" y="42645"/>
                    <a:pt x="634" y="43187"/>
                    <a:pt x="552" y="43724"/>
                  </a:cubicBezTo>
                  <a:cubicBezTo>
                    <a:pt x="548" y="43752"/>
                    <a:pt x="543" y="43786"/>
                    <a:pt x="537" y="43820"/>
                  </a:cubicBezTo>
                  <a:cubicBezTo>
                    <a:pt x="461" y="44338"/>
                    <a:pt x="380" y="44857"/>
                    <a:pt x="298" y="45369"/>
                  </a:cubicBezTo>
                  <a:cubicBezTo>
                    <a:pt x="293" y="45404"/>
                    <a:pt x="289" y="45437"/>
                    <a:pt x="284" y="45466"/>
                  </a:cubicBezTo>
                  <a:cubicBezTo>
                    <a:pt x="202" y="45964"/>
                    <a:pt x="120" y="46454"/>
                    <a:pt x="34" y="46938"/>
                  </a:cubicBezTo>
                  <a:cubicBezTo>
                    <a:pt x="29" y="46972"/>
                    <a:pt x="19" y="47005"/>
                    <a:pt x="15" y="47039"/>
                  </a:cubicBezTo>
                  <a:cubicBezTo>
                    <a:pt x="10" y="47073"/>
                    <a:pt x="5" y="47107"/>
                    <a:pt x="1" y="47135"/>
                  </a:cubicBezTo>
                  <a:lnTo>
                    <a:pt x="96" y="47135"/>
                  </a:lnTo>
                  <a:cubicBezTo>
                    <a:pt x="101" y="47096"/>
                    <a:pt x="111" y="47058"/>
                    <a:pt x="116" y="47016"/>
                  </a:cubicBezTo>
                  <a:cubicBezTo>
                    <a:pt x="125" y="46981"/>
                    <a:pt x="130" y="46948"/>
                    <a:pt x="134" y="46914"/>
                  </a:cubicBezTo>
                  <a:cubicBezTo>
                    <a:pt x="221" y="46434"/>
                    <a:pt x="302" y="45945"/>
                    <a:pt x="380" y="45455"/>
                  </a:cubicBezTo>
                  <a:cubicBezTo>
                    <a:pt x="389" y="45422"/>
                    <a:pt x="393" y="45389"/>
                    <a:pt x="399" y="45355"/>
                  </a:cubicBezTo>
                  <a:cubicBezTo>
                    <a:pt x="480" y="44846"/>
                    <a:pt x="557" y="44333"/>
                    <a:pt x="634" y="43814"/>
                  </a:cubicBezTo>
                  <a:cubicBezTo>
                    <a:pt x="639" y="43781"/>
                    <a:pt x="643" y="43752"/>
                    <a:pt x="648" y="43719"/>
                  </a:cubicBezTo>
                  <a:cubicBezTo>
                    <a:pt x="730" y="43187"/>
                    <a:pt x="807" y="42649"/>
                    <a:pt x="883" y="42107"/>
                  </a:cubicBezTo>
                  <a:cubicBezTo>
                    <a:pt x="889" y="42073"/>
                    <a:pt x="893" y="42040"/>
                    <a:pt x="898" y="42011"/>
                  </a:cubicBezTo>
                  <a:cubicBezTo>
                    <a:pt x="975" y="41454"/>
                    <a:pt x="1051" y="40893"/>
                    <a:pt x="1123" y="40327"/>
                  </a:cubicBezTo>
                  <a:cubicBezTo>
                    <a:pt x="1128" y="40293"/>
                    <a:pt x="1133" y="40264"/>
                    <a:pt x="1137" y="40231"/>
                  </a:cubicBezTo>
                  <a:cubicBezTo>
                    <a:pt x="1214" y="39651"/>
                    <a:pt x="1292" y="39070"/>
                    <a:pt x="1372" y="38484"/>
                  </a:cubicBezTo>
                  <a:cubicBezTo>
                    <a:pt x="1372" y="38451"/>
                    <a:pt x="1378" y="38422"/>
                    <a:pt x="1382" y="38393"/>
                  </a:cubicBezTo>
                  <a:lnTo>
                    <a:pt x="1382" y="38389"/>
                  </a:lnTo>
                  <a:cubicBezTo>
                    <a:pt x="1464" y="37789"/>
                    <a:pt x="1540" y="37184"/>
                    <a:pt x="1622" y="36580"/>
                  </a:cubicBezTo>
                  <a:cubicBezTo>
                    <a:pt x="1627" y="36551"/>
                    <a:pt x="1631" y="36518"/>
                    <a:pt x="1637" y="36484"/>
                  </a:cubicBezTo>
                  <a:cubicBezTo>
                    <a:pt x="1718" y="35869"/>
                    <a:pt x="1804" y="35246"/>
                    <a:pt x="1890" y="34627"/>
                  </a:cubicBezTo>
                  <a:cubicBezTo>
                    <a:pt x="1896" y="34593"/>
                    <a:pt x="1901" y="34560"/>
                    <a:pt x="1905" y="34527"/>
                  </a:cubicBezTo>
                  <a:cubicBezTo>
                    <a:pt x="2980" y="26830"/>
                    <a:pt x="4458" y="18833"/>
                    <a:pt x="8181" y="124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3"/>
            <p:cNvSpPr/>
            <p:nvPr/>
          </p:nvSpPr>
          <p:spPr>
            <a:xfrm>
              <a:off x="5285400" y="2822950"/>
              <a:ext cx="1769950" cy="1152125"/>
            </a:xfrm>
            <a:custGeom>
              <a:avLst/>
              <a:gdLst/>
              <a:ahLst/>
              <a:cxnLst/>
              <a:rect l="l" t="t" r="r" b="b"/>
              <a:pathLst>
                <a:path w="70798" h="46085" extrusionOk="0">
                  <a:moveTo>
                    <a:pt x="8752" y="11540"/>
                  </a:moveTo>
                  <a:lnTo>
                    <a:pt x="8752" y="11540"/>
                  </a:lnTo>
                  <a:cubicBezTo>
                    <a:pt x="8723" y="11578"/>
                    <a:pt x="8694" y="11611"/>
                    <a:pt x="8665" y="11645"/>
                  </a:cubicBezTo>
                  <a:cubicBezTo>
                    <a:pt x="8685" y="11626"/>
                    <a:pt x="8703" y="11602"/>
                    <a:pt x="8727" y="11582"/>
                  </a:cubicBezTo>
                  <a:cubicBezTo>
                    <a:pt x="8732" y="11569"/>
                    <a:pt x="8742" y="11554"/>
                    <a:pt x="8752" y="11540"/>
                  </a:cubicBezTo>
                  <a:close/>
                  <a:moveTo>
                    <a:pt x="29891" y="1"/>
                  </a:moveTo>
                  <a:cubicBezTo>
                    <a:pt x="28619" y="1"/>
                    <a:pt x="27381" y="82"/>
                    <a:pt x="26163" y="251"/>
                  </a:cubicBezTo>
                  <a:cubicBezTo>
                    <a:pt x="24172" y="523"/>
                    <a:pt x="22239" y="1032"/>
                    <a:pt x="20415" y="1766"/>
                  </a:cubicBezTo>
                  <a:cubicBezTo>
                    <a:pt x="20180" y="1863"/>
                    <a:pt x="19941" y="1963"/>
                    <a:pt x="19706" y="2069"/>
                  </a:cubicBezTo>
                  <a:cubicBezTo>
                    <a:pt x="19667" y="2083"/>
                    <a:pt x="19629" y="2102"/>
                    <a:pt x="19595" y="2116"/>
                  </a:cubicBezTo>
                  <a:cubicBezTo>
                    <a:pt x="19412" y="2198"/>
                    <a:pt x="19230" y="2284"/>
                    <a:pt x="19048" y="2370"/>
                  </a:cubicBezTo>
                  <a:cubicBezTo>
                    <a:pt x="19009" y="2385"/>
                    <a:pt x="18971" y="2404"/>
                    <a:pt x="18933" y="2423"/>
                  </a:cubicBezTo>
                  <a:cubicBezTo>
                    <a:pt x="18756" y="2510"/>
                    <a:pt x="18577" y="2601"/>
                    <a:pt x="18400" y="2692"/>
                  </a:cubicBezTo>
                  <a:cubicBezTo>
                    <a:pt x="18362" y="2711"/>
                    <a:pt x="18324" y="2731"/>
                    <a:pt x="18285" y="2749"/>
                  </a:cubicBezTo>
                  <a:cubicBezTo>
                    <a:pt x="18117" y="2836"/>
                    <a:pt x="17944" y="2928"/>
                    <a:pt x="17782" y="3019"/>
                  </a:cubicBezTo>
                  <a:cubicBezTo>
                    <a:pt x="17738" y="3043"/>
                    <a:pt x="17700" y="3061"/>
                    <a:pt x="17662" y="3086"/>
                  </a:cubicBezTo>
                  <a:cubicBezTo>
                    <a:pt x="17494" y="3176"/>
                    <a:pt x="17326" y="3273"/>
                    <a:pt x="17157" y="3373"/>
                  </a:cubicBezTo>
                  <a:cubicBezTo>
                    <a:pt x="17119" y="3398"/>
                    <a:pt x="17076" y="3422"/>
                    <a:pt x="17038" y="3446"/>
                  </a:cubicBezTo>
                  <a:cubicBezTo>
                    <a:pt x="16879" y="3542"/>
                    <a:pt x="16721" y="3637"/>
                    <a:pt x="16558" y="3734"/>
                  </a:cubicBezTo>
                  <a:cubicBezTo>
                    <a:pt x="16515" y="3763"/>
                    <a:pt x="16471" y="3791"/>
                    <a:pt x="16424" y="3820"/>
                  </a:cubicBezTo>
                  <a:cubicBezTo>
                    <a:pt x="16270" y="3916"/>
                    <a:pt x="16116" y="4016"/>
                    <a:pt x="15963" y="4117"/>
                  </a:cubicBezTo>
                  <a:cubicBezTo>
                    <a:pt x="15920" y="4151"/>
                    <a:pt x="15871" y="4179"/>
                    <a:pt x="15824" y="4213"/>
                  </a:cubicBezTo>
                  <a:cubicBezTo>
                    <a:pt x="15675" y="4310"/>
                    <a:pt x="15532" y="4410"/>
                    <a:pt x="15382" y="4511"/>
                  </a:cubicBezTo>
                  <a:cubicBezTo>
                    <a:pt x="15335" y="4549"/>
                    <a:pt x="15286" y="4582"/>
                    <a:pt x="15238" y="4616"/>
                  </a:cubicBezTo>
                  <a:cubicBezTo>
                    <a:pt x="15129" y="4693"/>
                    <a:pt x="15018" y="4775"/>
                    <a:pt x="14907" y="4851"/>
                  </a:cubicBezTo>
                  <a:cubicBezTo>
                    <a:pt x="14879" y="4875"/>
                    <a:pt x="14850" y="4895"/>
                    <a:pt x="14821" y="4919"/>
                  </a:cubicBezTo>
                  <a:cubicBezTo>
                    <a:pt x="14768" y="4957"/>
                    <a:pt x="14715" y="4995"/>
                    <a:pt x="14662" y="5034"/>
                  </a:cubicBezTo>
                  <a:cubicBezTo>
                    <a:pt x="14533" y="5134"/>
                    <a:pt x="14403" y="5231"/>
                    <a:pt x="14274" y="5331"/>
                  </a:cubicBezTo>
                  <a:cubicBezTo>
                    <a:pt x="14217" y="5375"/>
                    <a:pt x="14159" y="5422"/>
                    <a:pt x="14106" y="5466"/>
                  </a:cubicBezTo>
                  <a:cubicBezTo>
                    <a:pt x="13982" y="5561"/>
                    <a:pt x="13862" y="5657"/>
                    <a:pt x="13741" y="5758"/>
                  </a:cubicBezTo>
                  <a:cubicBezTo>
                    <a:pt x="13679" y="5811"/>
                    <a:pt x="13621" y="5858"/>
                    <a:pt x="13559" y="5911"/>
                  </a:cubicBezTo>
                  <a:cubicBezTo>
                    <a:pt x="13448" y="6002"/>
                    <a:pt x="13338" y="6099"/>
                    <a:pt x="13229" y="6195"/>
                  </a:cubicBezTo>
                  <a:cubicBezTo>
                    <a:pt x="13165" y="6252"/>
                    <a:pt x="13098" y="6310"/>
                    <a:pt x="13032" y="6367"/>
                  </a:cubicBezTo>
                  <a:cubicBezTo>
                    <a:pt x="12935" y="6458"/>
                    <a:pt x="12839" y="6545"/>
                    <a:pt x="12739" y="6631"/>
                  </a:cubicBezTo>
                  <a:cubicBezTo>
                    <a:pt x="12667" y="6703"/>
                    <a:pt x="12589" y="6770"/>
                    <a:pt x="12518" y="6843"/>
                  </a:cubicBezTo>
                  <a:cubicBezTo>
                    <a:pt x="12436" y="6919"/>
                    <a:pt x="12359" y="6996"/>
                    <a:pt x="12279" y="7073"/>
                  </a:cubicBezTo>
                  <a:cubicBezTo>
                    <a:pt x="12192" y="7154"/>
                    <a:pt x="12106" y="7240"/>
                    <a:pt x="12024" y="7322"/>
                  </a:cubicBezTo>
                  <a:lnTo>
                    <a:pt x="11851" y="7495"/>
                  </a:lnTo>
                  <a:cubicBezTo>
                    <a:pt x="11750" y="7601"/>
                    <a:pt x="11645" y="7706"/>
                    <a:pt x="11544" y="7816"/>
                  </a:cubicBezTo>
                  <a:cubicBezTo>
                    <a:pt x="11524" y="7835"/>
                    <a:pt x="11506" y="7860"/>
                    <a:pt x="11482" y="7879"/>
                  </a:cubicBezTo>
                  <a:cubicBezTo>
                    <a:pt x="11467" y="7902"/>
                    <a:pt x="11448" y="7922"/>
                    <a:pt x="11429" y="7941"/>
                  </a:cubicBezTo>
                  <a:cubicBezTo>
                    <a:pt x="11391" y="7979"/>
                    <a:pt x="11352" y="8023"/>
                    <a:pt x="11318" y="8061"/>
                  </a:cubicBezTo>
                  <a:cubicBezTo>
                    <a:pt x="10954" y="8455"/>
                    <a:pt x="10599" y="8867"/>
                    <a:pt x="10258" y="9294"/>
                  </a:cubicBezTo>
                  <a:cubicBezTo>
                    <a:pt x="9855" y="9788"/>
                    <a:pt x="9471" y="10307"/>
                    <a:pt x="9102" y="10838"/>
                  </a:cubicBezTo>
                  <a:cubicBezTo>
                    <a:pt x="9471" y="10369"/>
                    <a:pt x="9850" y="9908"/>
                    <a:pt x="10244" y="9472"/>
                  </a:cubicBezTo>
                  <a:cubicBezTo>
                    <a:pt x="10292" y="9409"/>
                    <a:pt x="10339" y="9347"/>
                    <a:pt x="10392" y="9284"/>
                  </a:cubicBezTo>
                  <a:cubicBezTo>
                    <a:pt x="10523" y="9126"/>
                    <a:pt x="10652" y="8967"/>
                    <a:pt x="10786" y="8814"/>
                  </a:cubicBezTo>
                  <a:cubicBezTo>
                    <a:pt x="10791" y="8805"/>
                    <a:pt x="10795" y="8800"/>
                    <a:pt x="10800" y="8795"/>
                  </a:cubicBezTo>
                  <a:cubicBezTo>
                    <a:pt x="10930" y="8641"/>
                    <a:pt x="11059" y="8493"/>
                    <a:pt x="11194" y="8344"/>
                  </a:cubicBezTo>
                  <a:cubicBezTo>
                    <a:pt x="11242" y="8291"/>
                    <a:pt x="11289" y="8238"/>
                    <a:pt x="11338" y="8185"/>
                  </a:cubicBezTo>
                  <a:cubicBezTo>
                    <a:pt x="11438" y="8075"/>
                    <a:pt x="11539" y="7966"/>
                    <a:pt x="11645" y="7855"/>
                  </a:cubicBezTo>
                  <a:cubicBezTo>
                    <a:pt x="11717" y="7778"/>
                    <a:pt x="11789" y="7701"/>
                    <a:pt x="11861" y="7625"/>
                  </a:cubicBezTo>
                  <a:lnTo>
                    <a:pt x="12120" y="7366"/>
                  </a:lnTo>
                  <a:cubicBezTo>
                    <a:pt x="12211" y="7275"/>
                    <a:pt x="12302" y="7183"/>
                    <a:pt x="12394" y="7096"/>
                  </a:cubicBezTo>
                  <a:cubicBezTo>
                    <a:pt x="12465" y="7025"/>
                    <a:pt x="12542" y="6952"/>
                    <a:pt x="12614" y="6881"/>
                  </a:cubicBezTo>
                  <a:cubicBezTo>
                    <a:pt x="12720" y="6785"/>
                    <a:pt x="12826" y="6689"/>
                    <a:pt x="12930" y="6593"/>
                  </a:cubicBezTo>
                  <a:cubicBezTo>
                    <a:pt x="12993" y="6531"/>
                    <a:pt x="13060" y="6473"/>
                    <a:pt x="13127" y="6411"/>
                  </a:cubicBezTo>
                  <a:lnTo>
                    <a:pt x="13473" y="6108"/>
                  </a:lnTo>
                  <a:cubicBezTo>
                    <a:pt x="13535" y="6055"/>
                    <a:pt x="13592" y="6008"/>
                    <a:pt x="13655" y="5955"/>
                  </a:cubicBezTo>
                  <a:cubicBezTo>
                    <a:pt x="13780" y="5849"/>
                    <a:pt x="13904" y="5749"/>
                    <a:pt x="14029" y="5648"/>
                  </a:cubicBezTo>
                  <a:cubicBezTo>
                    <a:pt x="14086" y="5599"/>
                    <a:pt x="14144" y="5557"/>
                    <a:pt x="14197" y="5513"/>
                  </a:cubicBezTo>
                  <a:cubicBezTo>
                    <a:pt x="14332" y="5408"/>
                    <a:pt x="14466" y="5302"/>
                    <a:pt x="14600" y="5202"/>
                  </a:cubicBezTo>
                  <a:cubicBezTo>
                    <a:pt x="14653" y="5163"/>
                    <a:pt x="14706" y="5125"/>
                    <a:pt x="14759" y="5087"/>
                  </a:cubicBezTo>
                  <a:cubicBezTo>
                    <a:pt x="14826" y="5034"/>
                    <a:pt x="14898" y="4981"/>
                    <a:pt x="14965" y="4928"/>
                  </a:cubicBezTo>
                  <a:cubicBezTo>
                    <a:pt x="15036" y="4880"/>
                    <a:pt x="15109" y="4828"/>
                    <a:pt x="15180" y="4775"/>
                  </a:cubicBezTo>
                  <a:cubicBezTo>
                    <a:pt x="15229" y="4741"/>
                    <a:pt x="15282" y="4702"/>
                    <a:pt x="15330" y="4669"/>
                  </a:cubicBezTo>
                  <a:cubicBezTo>
                    <a:pt x="15479" y="4563"/>
                    <a:pt x="15627" y="4463"/>
                    <a:pt x="15776" y="4361"/>
                  </a:cubicBezTo>
                  <a:cubicBezTo>
                    <a:pt x="15824" y="4328"/>
                    <a:pt x="15867" y="4299"/>
                    <a:pt x="15915" y="4266"/>
                  </a:cubicBezTo>
                  <a:cubicBezTo>
                    <a:pt x="16068" y="4160"/>
                    <a:pt x="16227" y="4060"/>
                    <a:pt x="16380" y="3964"/>
                  </a:cubicBezTo>
                  <a:cubicBezTo>
                    <a:pt x="16429" y="3935"/>
                    <a:pt x="16471" y="3907"/>
                    <a:pt x="16515" y="3878"/>
                  </a:cubicBezTo>
                  <a:cubicBezTo>
                    <a:pt x="16677" y="3776"/>
                    <a:pt x="16836" y="3676"/>
                    <a:pt x="17000" y="3580"/>
                  </a:cubicBezTo>
                  <a:cubicBezTo>
                    <a:pt x="17038" y="3555"/>
                    <a:pt x="17080" y="3532"/>
                    <a:pt x="17119" y="3508"/>
                  </a:cubicBezTo>
                  <a:cubicBezTo>
                    <a:pt x="17288" y="3407"/>
                    <a:pt x="17455" y="3311"/>
                    <a:pt x="17627" y="3216"/>
                  </a:cubicBezTo>
                  <a:cubicBezTo>
                    <a:pt x="17666" y="3191"/>
                    <a:pt x="17704" y="3172"/>
                    <a:pt x="17742" y="3148"/>
                  </a:cubicBezTo>
                  <a:cubicBezTo>
                    <a:pt x="17910" y="3057"/>
                    <a:pt x="18083" y="2966"/>
                    <a:pt x="18251" y="2875"/>
                  </a:cubicBezTo>
                  <a:cubicBezTo>
                    <a:pt x="18289" y="2855"/>
                    <a:pt x="18328" y="2836"/>
                    <a:pt x="18366" y="2817"/>
                  </a:cubicBezTo>
                  <a:cubicBezTo>
                    <a:pt x="18544" y="2721"/>
                    <a:pt x="18727" y="2630"/>
                    <a:pt x="18904" y="2543"/>
                  </a:cubicBezTo>
                  <a:cubicBezTo>
                    <a:pt x="18942" y="2525"/>
                    <a:pt x="18980" y="2510"/>
                    <a:pt x="19019" y="2490"/>
                  </a:cubicBezTo>
                  <a:cubicBezTo>
                    <a:pt x="19201" y="2399"/>
                    <a:pt x="19383" y="2317"/>
                    <a:pt x="19566" y="2231"/>
                  </a:cubicBezTo>
                  <a:cubicBezTo>
                    <a:pt x="19604" y="2217"/>
                    <a:pt x="19638" y="2202"/>
                    <a:pt x="19677" y="2184"/>
                  </a:cubicBezTo>
                  <a:cubicBezTo>
                    <a:pt x="19936" y="2069"/>
                    <a:pt x="20195" y="1958"/>
                    <a:pt x="20454" y="1857"/>
                  </a:cubicBezTo>
                  <a:cubicBezTo>
                    <a:pt x="22268" y="1123"/>
                    <a:pt x="24196" y="614"/>
                    <a:pt x="26177" y="346"/>
                  </a:cubicBezTo>
                  <a:cubicBezTo>
                    <a:pt x="27406" y="178"/>
                    <a:pt x="28639" y="96"/>
                    <a:pt x="29872" y="96"/>
                  </a:cubicBezTo>
                  <a:cubicBezTo>
                    <a:pt x="37596" y="96"/>
                    <a:pt x="45349" y="3187"/>
                    <a:pt x="52882" y="6185"/>
                  </a:cubicBezTo>
                  <a:cubicBezTo>
                    <a:pt x="57353" y="7970"/>
                    <a:pt x="61979" y="9813"/>
                    <a:pt x="66489" y="10949"/>
                  </a:cubicBezTo>
                  <a:cubicBezTo>
                    <a:pt x="68000" y="11328"/>
                    <a:pt x="69430" y="11616"/>
                    <a:pt x="70797" y="11813"/>
                  </a:cubicBezTo>
                  <a:lnTo>
                    <a:pt x="70797" y="11712"/>
                  </a:lnTo>
                  <a:cubicBezTo>
                    <a:pt x="69435" y="11520"/>
                    <a:pt x="68015" y="11232"/>
                    <a:pt x="66514" y="10853"/>
                  </a:cubicBezTo>
                  <a:cubicBezTo>
                    <a:pt x="62008" y="9722"/>
                    <a:pt x="57388" y="7879"/>
                    <a:pt x="52916" y="6099"/>
                  </a:cubicBezTo>
                  <a:cubicBezTo>
                    <a:pt x="48555" y="4361"/>
                    <a:pt x="44045" y="2563"/>
                    <a:pt x="39587" y="1387"/>
                  </a:cubicBezTo>
                  <a:cubicBezTo>
                    <a:pt x="37184" y="754"/>
                    <a:pt x="34992" y="346"/>
                    <a:pt x="32880" y="145"/>
                  </a:cubicBezTo>
                  <a:cubicBezTo>
                    <a:pt x="31858" y="49"/>
                    <a:pt x="30860" y="1"/>
                    <a:pt x="29891" y="1"/>
                  </a:cubicBezTo>
                  <a:close/>
                  <a:moveTo>
                    <a:pt x="8397" y="12096"/>
                  </a:moveTo>
                  <a:cubicBezTo>
                    <a:pt x="8258" y="12259"/>
                    <a:pt x="8123" y="12417"/>
                    <a:pt x="7984" y="12585"/>
                  </a:cubicBezTo>
                  <a:cubicBezTo>
                    <a:pt x="6732" y="14706"/>
                    <a:pt x="5671" y="17096"/>
                    <a:pt x="4765" y="19840"/>
                  </a:cubicBezTo>
                  <a:cubicBezTo>
                    <a:pt x="3368" y="24076"/>
                    <a:pt x="2524" y="28606"/>
                    <a:pt x="1847" y="33144"/>
                  </a:cubicBezTo>
                  <a:cubicBezTo>
                    <a:pt x="1843" y="33177"/>
                    <a:pt x="1838" y="33212"/>
                    <a:pt x="1833" y="33245"/>
                  </a:cubicBezTo>
                  <a:cubicBezTo>
                    <a:pt x="1737" y="33879"/>
                    <a:pt x="1646" y="34517"/>
                    <a:pt x="1555" y="35150"/>
                  </a:cubicBezTo>
                  <a:cubicBezTo>
                    <a:pt x="1550" y="35183"/>
                    <a:pt x="1546" y="35217"/>
                    <a:pt x="1546" y="35245"/>
                  </a:cubicBezTo>
                  <a:cubicBezTo>
                    <a:pt x="1455" y="35870"/>
                    <a:pt x="1373" y="36494"/>
                    <a:pt x="1287" y="37112"/>
                  </a:cubicBezTo>
                  <a:cubicBezTo>
                    <a:pt x="1282" y="37145"/>
                    <a:pt x="1276" y="37174"/>
                    <a:pt x="1272" y="37208"/>
                  </a:cubicBezTo>
                  <a:cubicBezTo>
                    <a:pt x="1209" y="37668"/>
                    <a:pt x="1147" y="38135"/>
                    <a:pt x="1090" y="38595"/>
                  </a:cubicBezTo>
                  <a:cubicBezTo>
                    <a:pt x="1070" y="38733"/>
                    <a:pt x="1052" y="38877"/>
                    <a:pt x="1032" y="39021"/>
                  </a:cubicBezTo>
                  <a:cubicBezTo>
                    <a:pt x="1027" y="39050"/>
                    <a:pt x="1023" y="39084"/>
                    <a:pt x="1017" y="39118"/>
                  </a:cubicBezTo>
                  <a:cubicBezTo>
                    <a:pt x="936" y="39703"/>
                    <a:pt x="859" y="40288"/>
                    <a:pt x="778" y="40869"/>
                  </a:cubicBezTo>
                  <a:cubicBezTo>
                    <a:pt x="773" y="40903"/>
                    <a:pt x="773" y="40931"/>
                    <a:pt x="768" y="40965"/>
                  </a:cubicBezTo>
                  <a:cubicBezTo>
                    <a:pt x="687" y="41531"/>
                    <a:pt x="609" y="42097"/>
                    <a:pt x="528" y="42659"/>
                  </a:cubicBezTo>
                  <a:cubicBezTo>
                    <a:pt x="523" y="42687"/>
                    <a:pt x="518" y="42721"/>
                    <a:pt x="514" y="42754"/>
                  </a:cubicBezTo>
                  <a:cubicBezTo>
                    <a:pt x="437" y="43297"/>
                    <a:pt x="355" y="43839"/>
                    <a:pt x="274" y="44376"/>
                  </a:cubicBezTo>
                  <a:cubicBezTo>
                    <a:pt x="269" y="44410"/>
                    <a:pt x="264" y="44444"/>
                    <a:pt x="259" y="44472"/>
                  </a:cubicBezTo>
                  <a:cubicBezTo>
                    <a:pt x="178" y="44995"/>
                    <a:pt x="96" y="45513"/>
                    <a:pt x="10" y="46027"/>
                  </a:cubicBezTo>
                  <a:cubicBezTo>
                    <a:pt x="5" y="46045"/>
                    <a:pt x="5" y="46065"/>
                    <a:pt x="0" y="46084"/>
                  </a:cubicBezTo>
                  <a:lnTo>
                    <a:pt x="96" y="46084"/>
                  </a:lnTo>
                  <a:cubicBezTo>
                    <a:pt x="102" y="46065"/>
                    <a:pt x="106" y="46041"/>
                    <a:pt x="111" y="46016"/>
                  </a:cubicBezTo>
                  <a:cubicBezTo>
                    <a:pt x="197" y="45509"/>
                    <a:pt x="279" y="44990"/>
                    <a:pt x="355" y="44472"/>
                  </a:cubicBezTo>
                  <a:cubicBezTo>
                    <a:pt x="361" y="44439"/>
                    <a:pt x="365" y="44404"/>
                    <a:pt x="370" y="44376"/>
                  </a:cubicBezTo>
                  <a:cubicBezTo>
                    <a:pt x="456" y="43839"/>
                    <a:pt x="533" y="43301"/>
                    <a:pt x="609" y="42759"/>
                  </a:cubicBezTo>
                  <a:cubicBezTo>
                    <a:pt x="614" y="42725"/>
                    <a:pt x="620" y="42692"/>
                    <a:pt x="624" y="42663"/>
                  </a:cubicBezTo>
                  <a:cubicBezTo>
                    <a:pt x="706" y="42107"/>
                    <a:pt x="782" y="41545"/>
                    <a:pt x="859" y="40979"/>
                  </a:cubicBezTo>
                  <a:cubicBezTo>
                    <a:pt x="864" y="40945"/>
                    <a:pt x="869" y="40912"/>
                    <a:pt x="873" y="40883"/>
                  </a:cubicBezTo>
                  <a:cubicBezTo>
                    <a:pt x="955" y="40303"/>
                    <a:pt x="1032" y="39722"/>
                    <a:pt x="1114" y="39132"/>
                  </a:cubicBezTo>
                  <a:cubicBezTo>
                    <a:pt x="1114" y="39103"/>
                    <a:pt x="1118" y="39070"/>
                    <a:pt x="1123" y="39041"/>
                  </a:cubicBezTo>
                  <a:cubicBezTo>
                    <a:pt x="1143" y="38897"/>
                    <a:pt x="1161" y="38748"/>
                    <a:pt x="1181" y="38604"/>
                  </a:cubicBezTo>
                  <a:cubicBezTo>
                    <a:pt x="1243" y="38148"/>
                    <a:pt x="1305" y="37692"/>
                    <a:pt x="1368" y="37232"/>
                  </a:cubicBezTo>
                  <a:cubicBezTo>
                    <a:pt x="1373" y="37198"/>
                    <a:pt x="1377" y="37170"/>
                    <a:pt x="1382" y="37136"/>
                  </a:cubicBezTo>
                  <a:cubicBezTo>
                    <a:pt x="1464" y="36517"/>
                    <a:pt x="1550" y="35898"/>
                    <a:pt x="1637" y="35279"/>
                  </a:cubicBezTo>
                  <a:cubicBezTo>
                    <a:pt x="1641" y="35245"/>
                    <a:pt x="1646" y="35212"/>
                    <a:pt x="1650" y="35183"/>
                  </a:cubicBezTo>
                  <a:cubicBezTo>
                    <a:pt x="1737" y="34550"/>
                    <a:pt x="1829" y="33912"/>
                    <a:pt x="1924" y="33279"/>
                  </a:cubicBezTo>
                  <a:cubicBezTo>
                    <a:pt x="1929" y="33245"/>
                    <a:pt x="1934" y="33217"/>
                    <a:pt x="1938" y="33183"/>
                  </a:cubicBezTo>
                  <a:cubicBezTo>
                    <a:pt x="2615" y="28639"/>
                    <a:pt x="3459" y="24105"/>
                    <a:pt x="4856" y="19873"/>
                  </a:cubicBezTo>
                  <a:cubicBezTo>
                    <a:pt x="5825" y="16937"/>
                    <a:pt x="7000" y="14356"/>
                    <a:pt x="8397" y="12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3"/>
            <p:cNvSpPr/>
            <p:nvPr/>
          </p:nvSpPr>
          <p:spPr>
            <a:xfrm>
              <a:off x="5269800" y="2849100"/>
              <a:ext cx="1785550" cy="1125975"/>
            </a:xfrm>
            <a:custGeom>
              <a:avLst/>
              <a:gdLst/>
              <a:ahLst/>
              <a:cxnLst/>
              <a:rect l="l" t="t" r="r" b="b"/>
              <a:pathLst>
                <a:path w="71422" h="45039" extrusionOk="0">
                  <a:moveTo>
                    <a:pt x="30040" y="0"/>
                  </a:moveTo>
                  <a:cubicBezTo>
                    <a:pt x="28807" y="0"/>
                    <a:pt x="27607" y="77"/>
                    <a:pt x="26427" y="231"/>
                  </a:cubicBezTo>
                  <a:cubicBezTo>
                    <a:pt x="24407" y="490"/>
                    <a:pt x="22445" y="984"/>
                    <a:pt x="20598" y="1703"/>
                  </a:cubicBezTo>
                  <a:cubicBezTo>
                    <a:pt x="20439" y="1767"/>
                    <a:pt x="20286" y="1824"/>
                    <a:pt x="20133" y="1891"/>
                  </a:cubicBezTo>
                  <a:cubicBezTo>
                    <a:pt x="20099" y="1905"/>
                    <a:pt x="20060" y="1920"/>
                    <a:pt x="20027" y="1934"/>
                  </a:cubicBezTo>
                  <a:cubicBezTo>
                    <a:pt x="19840" y="2011"/>
                    <a:pt x="19653" y="2092"/>
                    <a:pt x="19471" y="2174"/>
                  </a:cubicBezTo>
                  <a:cubicBezTo>
                    <a:pt x="19432" y="2193"/>
                    <a:pt x="19394" y="2208"/>
                    <a:pt x="19360" y="2227"/>
                  </a:cubicBezTo>
                  <a:cubicBezTo>
                    <a:pt x="19178" y="2308"/>
                    <a:pt x="18995" y="2394"/>
                    <a:pt x="18813" y="2481"/>
                  </a:cubicBezTo>
                  <a:cubicBezTo>
                    <a:pt x="18775" y="2500"/>
                    <a:pt x="18736" y="2520"/>
                    <a:pt x="18698" y="2534"/>
                  </a:cubicBezTo>
                  <a:cubicBezTo>
                    <a:pt x="18525" y="2620"/>
                    <a:pt x="18357" y="2706"/>
                    <a:pt x="18184" y="2793"/>
                  </a:cubicBezTo>
                  <a:cubicBezTo>
                    <a:pt x="18146" y="2817"/>
                    <a:pt x="18107" y="2836"/>
                    <a:pt x="18069" y="2855"/>
                  </a:cubicBezTo>
                  <a:cubicBezTo>
                    <a:pt x="17897" y="2947"/>
                    <a:pt x="17724" y="3038"/>
                    <a:pt x="17551" y="3133"/>
                  </a:cubicBezTo>
                  <a:cubicBezTo>
                    <a:pt x="17513" y="3153"/>
                    <a:pt x="17474" y="3177"/>
                    <a:pt x="17436" y="3196"/>
                  </a:cubicBezTo>
                  <a:cubicBezTo>
                    <a:pt x="17268" y="3292"/>
                    <a:pt x="17106" y="3383"/>
                    <a:pt x="16942" y="3479"/>
                  </a:cubicBezTo>
                  <a:cubicBezTo>
                    <a:pt x="16898" y="3508"/>
                    <a:pt x="16856" y="3532"/>
                    <a:pt x="16812" y="3561"/>
                  </a:cubicBezTo>
                  <a:cubicBezTo>
                    <a:pt x="16654" y="3652"/>
                    <a:pt x="16495" y="3753"/>
                    <a:pt x="16337" y="3849"/>
                  </a:cubicBezTo>
                  <a:cubicBezTo>
                    <a:pt x="16289" y="3877"/>
                    <a:pt x="16246" y="3906"/>
                    <a:pt x="16198" y="3935"/>
                  </a:cubicBezTo>
                  <a:cubicBezTo>
                    <a:pt x="16045" y="4030"/>
                    <a:pt x="15896" y="4132"/>
                    <a:pt x="15742" y="4232"/>
                  </a:cubicBezTo>
                  <a:cubicBezTo>
                    <a:pt x="15695" y="4261"/>
                    <a:pt x="15647" y="4294"/>
                    <a:pt x="15598" y="4323"/>
                  </a:cubicBezTo>
                  <a:cubicBezTo>
                    <a:pt x="15454" y="4424"/>
                    <a:pt x="15306" y="4524"/>
                    <a:pt x="15162" y="4626"/>
                  </a:cubicBezTo>
                  <a:cubicBezTo>
                    <a:pt x="15113" y="4659"/>
                    <a:pt x="15062" y="4693"/>
                    <a:pt x="15013" y="4732"/>
                  </a:cubicBezTo>
                  <a:cubicBezTo>
                    <a:pt x="14998" y="4741"/>
                    <a:pt x="14980" y="4755"/>
                    <a:pt x="14960" y="4765"/>
                  </a:cubicBezTo>
                  <a:cubicBezTo>
                    <a:pt x="14841" y="4851"/>
                    <a:pt x="14721" y="4938"/>
                    <a:pt x="14601" y="5029"/>
                  </a:cubicBezTo>
                  <a:cubicBezTo>
                    <a:pt x="14548" y="5067"/>
                    <a:pt x="14495" y="5106"/>
                    <a:pt x="14442" y="5144"/>
                  </a:cubicBezTo>
                  <a:cubicBezTo>
                    <a:pt x="14307" y="5244"/>
                    <a:pt x="14178" y="5345"/>
                    <a:pt x="14054" y="5446"/>
                  </a:cubicBezTo>
                  <a:lnTo>
                    <a:pt x="13881" y="5576"/>
                  </a:lnTo>
                  <a:cubicBezTo>
                    <a:pt x="13760" y="5671"/>
                    <a:pt x="13641" y="5773"/>
                    <a:pt x="13521" y="5868"/>
                  </a:cubicBezTo>
                  <a:cubicBezTo>
                    <a:pt x="13459" y="5921"/>
                    <a:pt x="13397" y="5974"/>
                    <a:pt x="13339" y="6021"/>
                  </a:cubicBezTo>
                  <a:cubicBezTo>
                    <a:pt x="13228" y="6118"/>
                    <a:pt x="13118" y="6209"/>
                    <a:pt x="13007" y="6305"/>
                  </a:cubicBezTo>
                  <a:cubicBezTo>
                    <a:pt x="12941" y="6362"/>
                    <a:pt x="12874" y="6424"/>
                    <a:pt x="12806" y="6482"/>
                  </a:cubicBezTo>
                  <a:cubicBezTo>
                    <a:pt x="12710" y="6568"/>
                    <a:pt x="12615" y="6660"/>
                    <a:pt x="12518" y="6747"/>
                  </a:cubicBezTo>
                  <a:cubicBezTo>
                    <a:pt x="12442" y="6814"/>
                    <a:pt x="12369" y="6885"/>
                    <a:pt x="12292" y="6958"/>
                  </a:cubicBezTo>
                  <a:cubicBezTo>
                    <a:pt x="12212" y="7035"/>
                    <a:pt x="12135" y="7106"/>
                    <a:pt x="12057" y="7183"/>
                  </a:cubicBezTo>
                  <a:cubicBezTo>
                    <a:pt x="11966" y="7270"/>
                    <a:pt x="11880" y="7356"/>
                    <a:pt x="11794" y="7442"/>
                  </a:cubicBezTo>
                  <a:cubicBezTo>
                    <a:pt x="11736" y="7500"/>
                    <a:pt x="11683" y="7553"/>
                    <a:pt x="11626" y="7610"/>
                  </a:cubicBezTo>
                  <a:cubicBezTo>
                    <a:pt x="11544" y="7697"/>
                    <a:pt x="11457" y="7788"/>
                    <a:pt x="11371" y="7874"/>
                  </a:cubicBezTo>
                  <a:cubicBezTo>
                    <a:pt x="11353" y="7898"/>
                    <a:pt x="11333" y="7917"/>
                    <a:pt x="11314" y="7936"/>
                  </a:cubicBezTo>
                  <a:cubicBezTo>
                    <a:pt x="11295" y="7960"/>
                    <a:pt x="11276" y="7979"/>
                    <a:pt x="11256" y="7998"/>
                  </a:cubicBezTo>
                  <a:cubicBezTo>
                    <a:pt x="11156" y="8109"/>
                    <a:pt x="11050" y="8220"/>
                    <a:pt x="10950" y="8335"/>
                  </a:cubicBezTo>
                  <a:cubicBezTo>
                    <a:pt x="10921" y="8363"/>
                    <a:pt x="10897" y="8392"/>
                    <a:pt x="10868" y="8426"/>
                  </a:cubicBezTo>
                  <a:cubicBezTo>
                    <a:pt x="10474" y="8862"/>
                    <a:pt x="10095" y="9323"/>
                    <a:pt x="9726" y="9792"/>
                  </a:cubicBezTo>
                  <a:cubicBezTo>
                    <a:pt x="9400" y="10210"/>
                    <a:pt x="9088" y="10642"/>
                    <a:pt x="8786" y="11083"/>
                  </a:cubicBezTo>
                  <a:cubicBezTo>
                    <a:pt x="9169" y="10585"/>
                    <a:pt x="9568" y="10100"/>
                    <a:pt x="9976" y="9635"/>
                  </a:cubicBezTo>
                  <a:cubicBezTo>
                    <a:pt x="10144" y="9429"/>
                    <a:pt x="10312" y="9217"/>
                    <a:pt x="10484" y="9015"/>
                  </a:cubicBezTo>
                  <a:cubicBezTo>
                    <a:pt x="10508" y="8986"/>
                    <a:pt x="10532" y="8958"/>
                    <a:pt x="10556" y="8929"/>
                  </a:cubicBezTo>
                  <a:cubicBezTo>
                    <a:pt x="10691" y="8776"/>
                    <a:pt x="10824" y="8623"/>
                    <a:pt x="10959" y="8468"/>
                  </a:cubicBezTo>
                  <a:cubicBezTo>
                    <a:pt x="11007" y="8416"/>
                    <a:pt x="11054" y="8363"/>
                    <a:pt x="11098" y="8315"/>
                  </a:cubicBezTo>
                  <a:cubicBezTo>
                    <a:pt x="11204" y="8200"/>
                    <a:pt x="11309" y="8085"/>
                    <a:pt x="11415" y="7974"/>
                  </a:cubicBezTo>
                  <a:cubicBezTo>
                    <a:pt x="11486" y="7898"/>
                    <a:pt x="11559" y="7821"/>
                    <a:pt x="11630" y="7749"/>
                  </a:cubicBezTo>
                  <a:cubicBezTo>
                    <a:pt x="11717" y="7658"/>
                    <a:pt x="11803" y="7571"/>
                    <a:pt x="11895" y="7480"/>
                  </a:cubicBezTo>
                  <a:cubicBezTo>
                    <a:pt x="11981" y="7394"/>
                    <a:pt x="12072" y="7303"/>
                    <a:pt x="12163" y="7217"/>
                  </a:cubicBezTo>
                  <a:cubicBezTo>
                    <a:pt x="12240" y="7144"/>
                    <a:pt x="12312" y="7068"/>
                    <a:pt x="12389" y="7000"/>
                  </a:cubicBezTo>
                  <a:cubicBezTo>
                    <a:pt x="12494" y="6900"/>
                    <a:pt x="12595" y="6804"/>
                    <a:pt x="12701" y="6708"/>
                  </a:cubicBezTo>
                  <a:cubicBezTo>
                    <a:pt x="12768" y="6650"/>
                    <a:pt x="12835" y="6588"/>
                    <a:pt x="12903" y="6526"/>
                  </a:cubicBezTo>
                  <a:lnTo>
                    <a:pt x="13248" y="6223"/>
                  </a:lnTo>
                  <a:cubicBezTo>
                    <a:pt x="13310" y="6171"/>
                    <a:pt x="13372" y="6123"/>
                    <a:pt x="13435" y="6070"/>
                  </a:cubicBezTo>
                  <a:cubicBezTo>
                    <a:pt x="13554" y="5964"/>
                    <a:pt x="13680" y="5864"/>
                    <a:pt x="13809" y="5758"/>
                  </a:cubicBezTo>
                  <a:cubicBezTo>
                    <a:pt x="13862" y="5715"/>
                    <a:pt x="13919" y="5671"/>
                    <a:pt x="13977" y="5624"/>
                  </a:cubicBezTo>
                  <a:cubicBezTo>
                    <a:pt x="14106" y="5518"/>
                    <a:pt x="14241" y="5417"/>
                    <a:pt x="14375" y="5317"/>
                  </a:cubicBezTo>
                  <a:cubicBezTo>
                    <a:pt x="14428" y="5273"/>
                    <a:pt x="14480" y="5235"/>
                    <a:pt x="14533" y="5197"/>
                  </a:cubicBezTo>
                  <a:cubicBezTo>
                    <a:pt x="14672" y="5091"/>
                    <a:pt x="14816" y="4991"/>
                    <a:pt x="14956" y="4889"/>
                  </a:cubicBezTo>
                  <a:cubicBezTo>
                    <a:pt x="14980" y="4870"/>
                    <a:pt x="14998" y="4856"/>
                    <a:pt x="15018" y="4841"/>
                  </a:cubicBezTo>
                  <a:cubicBezTo>
                    <a:pt x="15047" y="4823"/>
                    <a:pt x="15075" y="4803"/>
                    <a:pt x="15104" y="4784"/>
                  </a:cubicBezTo>
                  <a:cubicBezTo>
                    <a:pt x="15253" y="4679"/>
                    <a:pt x="15401" y="4573"/>
                    <a:pt x="15551" y="4477"/>
                  </a:cubicBezTo>
                  <a:cubicBezTo>
                    <a:pt x="15598" y="4444"/>
                    <a:pt x="15647" y="4409"/>
                    <a:pt x="15689" y="4380"/>
                  </a:cubicBezTo>
                  <a:cubicBezTo>
                    <a:pt x="15843" y="4276"/>
                    <a:pt x="16001" y="4174"/>
                    <a:pt x="16156" y="4079"/>
                  </a:cubicBezTo>
                  <a:cubicBezTo>
                    <a:pt x="16198" y="4050"/>
                    <a:pt x="16246" y="4021"/>
                    <a:pt x="16289" y="3992"/>
                  </a:cubicBezTo>
                  <a:cubicBezTo>
                    <a:pt x="16453" y="3891"/>
                    <a:pt x="16610" y="3791"/>
                    <a:pt x="16774" y="3695"/>
                  </a:cubicBezTo>
                  <a:cubicBezTo>
                    <a:pt x="16818" y="3667"/>
                    <a:pt x="16860" y="3642"/>
                    <a:pt x="16904" y="3618"/>
                  </a:cubicBezTo>
                  <a:cubicBezTo>
                    <a:pt x="17066" y="3517"/>
                    <a:pt x="17234" y="3421"/>
                    <a:pt x="17398" y="3330"/>
                  </a:cubicBezTo>
                  <a:cubicBezTo>
                    <a:pt x="17436" y="3306"/>
                    <a:pt x="17480" y="3282"/>
                    <a:pt x="17518" y="3264"/>
                  </a:cubicBezTo>
                  <a:cubicBezTo>
                    <a:pt x="17690" y="3167"/>
                    <a:pt x="17863" y="3071"/>
                    <a:pt x="18036" y="2980"/>
                  </a:cubicBezTo>
                  <a:cubicBezTo>
                    <a:pt x="18074" y="2961"/>
                    <a:pt x="18113" y="2941"/>
                    <a:pt x="18151" y="2923"/>
                  </a:cubicBezTo>
                  <a:cubicBezTo>
                    <a:pt x="18324" y="2832"/>
                    <a:pt x="18496" y="2740"/>
                    <a:pt x="18669" y="2659"/>
                  </a:cubicBezTo>
                  <a:cubicBezTo>
                    <a:pt x="18707" y="2639"/>
                    <a:pt x="18746" y="2620"/>
                    <a:pt x="18780" y="2601"/>
                  </a:cubicBezTo>
                  <a:cubicBezTo>
                    <a:pt x="18966" y="2515"/>
                    <a:pt x="19149" y="2429"/>
                    <a:pt x="19331" y="2342"/>
                  </a:cubicBezTo>
                  <a:cubicBezTo>
                    <a:pt x="19369" y="2327"/>
                    <a:pt x="19403" y="2308"/>
                    <a:pt x="19442" y="2294"/>
                  </a:cubicBezTo>
                  <a:cubicBezTo>
                    <a:pt x="19628" y="2208"/>
                    <a:pt x="19811" y="2126"/>
                    <a:pt x="19998" y="2049"/>
                  </a:cubicBezTo>
                  <a:cubicBezTo>
                    <a:pt x="20036" y="2035"/>
                    <a:pt x="20071" y="2020"/>
                    <a:pt x="20109" y="2002"/>
                  </a:cubicBezTo>
                  <a:cubicBezTo>
                    <a:pt x="20281" y="1929"/>
                    <a:pt x="20454" y="1862"/>
                    <a:pt x="20631" y="1795"/>
                  </a:cubicBezTo>
                  <a:cubicBezTo>
                    <a:pt x="22474" y="1076"/>
                    <a:pt x="24431" y="581"/>
                    <a:pt x="26442" y="322"/>
                  </a:cubicBezTo>
                  <a:cubicBezTo>
                    <a:pt x="27631" y="168"/>
                    <a:pt x="28826" y="97"/>
                    <a:pt x="30021" y="97"/>
                  </a:cubicBezTo>
                  <a:cubicBezTo>
                    <a:pt x="37879" y="97"/>
                    <a:pt x="45844" y="3191"/>
                    <a:pt x="53579" y="6194"/>
                  </a:cubicBezTo>
                  <a:cubicBezTo>
                    <a:pt x="58132" y="7965"/>
                    <a:pt x="62838" y="9798"/>
                    <a:pt x="67406" y="10935"/>
                  </a:cubicBezTo>
                  <a:cubicBezTo>
                    <a:pt x="68812" y="11285"/>
                    <a:pt x="70145" y="11554"/>
                    <a:pt x="71421" y="11750"/>
                  </a:cubicBezTo>
                  <a:lnTo>
                    <a:pt x="71421" y="11654"/>
                  </a:lnTo>
                  <a:cubicBezTo>
                    <a:pt x="70150" y="11458"/>
                    <a:pt x="68826" y="11189"/>
                    <a:pt x="67430" y="10839"/>
                  </a:cubicBezTo>
                  <a:cubicBezTo>
                    <a:pt x="62867" y="9702"/>
                    <a:pt x="58161" y="7874"/>
                    <a:pt x="53612" y="6108"/>
                  </a:cubicBezTo>
                  <a:cubicBezTo>
                    <a:pt x="49164" y="4380"/>
                    <a:pt x="44563" y="2591"/>
                    <a:pt x="40025" y="1415"/>
                  </a:cubicBezTo>
                  <a:cubicBezTo>
                    <a:pt x="37582" y="777"/>
                    <a:pt x="35357" y="370"/>
                    <a:pt x="33221" y="159"/>
                  </a:cubicBezTo>
                  <a:cubicBezTo>
                    <a:pt x="32127" y="53"/>
                    <a:pt x="31072" y="0"/>
                    <a:pt x="30040" y="0"/>
                  </a:cubicBezTo>
                  <a:close/>
                  <a:moveTo>
                    <a:pt x="8565" y="11597"/>
                  </a:moveTo>
                  <a:lnTo>
                    <a:pt x="8565" y="11597"/>
                  </a:lnTo>
                  <a:cubicBezTo>
                    <a:pt x="8454" y="11727"/>
                    <a:pt x="8348" y="11861"/>
                    <a:pt x="8244" y="11991"/>
                  </a:cubicBezTo>
                  <a:cubicBezTo>
                    <a:pt x="8056" y="12259"/>
                    <a:pt x="7874" y="12527"/>
                    <a:pt x="7692" y="12801"/>
                  </a:cubicBezTo>
                  <a:cubicBezTo>
                    <a:pt x="6468" y="14888"/>
                    <a:pt x="5432" y="17230"/>
                    <a:pt x="4544" y="19907"/>
                  </a:cubicBezTo>
                  <a:cubicBezTo>
                    <a:pt x="3282" y="23712"/>
                    <a:pt x="2471" y="27756"/>
                    <a:pt x="1833" y="31834"/>
                  </a:cubicBezTo>
                  <a:cubicBezTo>
                    <a:pt x="1829" y="31868"/>
                    <a:pt x="1824" y="31901"/>
                    <a:pt x="1820" y="31936"/>
                  </a:cubicBezTo>
                  <a:cubicBezTo>
                    <a:pt x="1718" y="32578"/>
                    <a:pt x="1623" y="33225"/>
                    <a:pt x="1526" y="33869"/>
                  </a:cubicBezTo>
                  <a:cubicBezTo>
                    <a:pt x="1521" y="33902"/>
                    <a:pt x="1521" y="33936"/>
                    <a:pt x="1517" y="33969"/>
                  </a:cubicBezTo>
                  <a:cubicBezTo>
                    <a:pt x="1426" y="34602"/>
                    <a:pt x="1335" y="35236"/>
                    <a:pt x="1248" y="35869"/>
                  </a:cubicBezTo>
                  <a:cubicBezTo>
                    <a:pt x="1244" y="35898"/>
                    <a:pt x="1238" y="35931"/>
                    <a:pt x="1238" y="35966"/>
                  </a:cubicBezTo>
                  <a:cubicBezTo>
                    <a:pt x="1152" y="36584"/>
                    <a:pt x="1071" y="37204"/>
                    <a:pt x="989" y="37817"/>
                  </a:cubicBezTo>
                  <a:cubicBezTo>
                    <a:pt x="985" y="37851"/>
                    <a:pt x="979" y="37884"/>
                    <a:pt x="974" y="37913"/>
                  </a:cubicBezTo>
                  <a:cubicBezTo>
                    <a:pt x="932" y="38254"/>
                    <a:pt x="888" y="38590"/>
                    <a:pt x="845" y="38925"/>
                  </a:cubicBezTo>
                  <a:cubicBezTo>
                    <a:pt x="806" y="39190"/>
                    <a:pt x="773" y="39454"/>
                    <a:pt x="739" y="39717"/>
                  </a:cubicBezTo>
                  <a:cubicBezTo>
                    <a:pt x="735" y="39751"/>
                    <a:pt x="730" y="39780"/>
                    <a:pt x="726" y="39813"/>
                  </a:cubicBezTo>
                  <a:cubicBezTo>
                    <a:pt x="648" y="40399"/>
                    <a:pt x="571" y="40979"/>
                    <a:pt x="495" y="41555"/>
                  </a:cubicBezTo>
                  <a:cubicBezTo>
                    <a:pt x="490" y="41589"/>
                    <a:pt x="485" y="41617"/>
                    <a:pt x="480" y="41651"/>
                  </a:cubicBezTo>
                  <a:cubicBezTo>
                    <a:pt x="409" y="42213"/>
                    <a:pt x="327" y="42773"/>
                    <a:pt x="250" y="43325"/>
                  </a:cubicBezTo>
                  <a:cubicBezTo>
                    <a:pt x="245" y="43358"/>
                    <a:pt x="241" y="43393"/>
                    <a:pt x="236" y="43422"/>
                  </a:cubicBezTo>
                  <a:cubicBezTo>
                    <a:pt x="159" y="43963"/>
                    <a:pt x="82" y="44501"/>
                    <a:pt x="0" y="45034"/>
                  </a:cubicBezTo>
                  <a:lnTo>
                    <a:pt x="0" y="45038"/>
                  </a:lnTo>
                  <a:lnTo>
                    <a:pt x="97" y="45038"/>
                  </a:lnTo>
                  <a:lnTo>
                    <a:pt x="97" y="45028"/>
                  </a:lnTo>
                  <a:cubicBezTo>
                    <a:pt x="179" y="44496"/>
                    <a:pt x="255" y="43963"/>
                    <a:pt x="332" y="43426"/>
                  </a:cubicBezTo>
                  <a:cubicBezTo>
                    <a:pt x="336" y="43393"/>
                    <a:pt x="341" y="43364"/>
                    <a:pt x="346" y="43330"/>
                  </a:cubicBezTo>
                  <a:cubicBezTo>
                    <a:pt x="423" y="42778"/>
                    <a:pt x="500" y="42222"/>
                    <a:pt x="576" y="41660"/>
                  </a:cubicBezTo>
                  <a:cubicBezTo>
                    <a:pt x="582" y="41627"/>
                    <a:pt x="586" y="41598"/>
                    <a:pt x="591" y="41564"/>
                  </a:cubicBezTo>
                  <a:cubicBezTo>
                    <a:pt x="668" y="40989"/>
                    <a:pt x="744" y="40413"/>
                    <a:pt x="821" y="39828"/>
                  </a:cubicBezTo>
                  <a:cubicBezTo>
                    <a:pt x="826" y="39799"/>
                    <a:pt x="830" y="39766"/>
                    <a:pt x="835" y="39737"/>
                  </a:cubicBezTo>
                  <a:cubicBezTo>
                    <a:pt x="870" y="39472"/>
                    <a:pt x="903" y="39204"/>
                    <a:pt x="936" y="38940"/>
                  </a:cubicBezTo>
                  <a:cubicBezTo>
                    <a:pt x="985" y="38608"/>
                    <a:pt x="1027" y="38273"/>
                    <a:pt x="1071" y="37937"/>
                  </a:cubicBezTo>
                  <a:cubicBezTo>
                    <a:pt x="1076" y="37908"/>
                    <a:pt x="1080" y="37875"/>
                    <a:pt x="1080" y="37842"/>
                  </a:cubicBezTo>
                  <a:cubicBezTo>
                    <a:pt x="1162" y="37227"/>
                    <a:pt x="1244" y="36613"/>
                    <a:pt x="1330" y="35995"/>
                  </a:cubicBezTo>
                  <a:cubicBezTo>
                    <a:pt x="1335" y="35960"/>
                    <a:pt x="1339" y="35931"/>
                    <a:pt x="1344" y="35898"/>
                  </a:cubicBezTo>
                  <a:cubicBezTo>
                    <a:pt x="1430" y="35265"/>
                    <a:pt x="1517" y="34636"/>
                    <a:pt x="1608" y="34003"/>
                  </a:cubicBezTo>
                  <a:cubicBezTo>
                    <a:pt x="1612" y="33969"/>
                    <a:pt x="1618" y="33936"/>
                    <a:pt x="1623" y="33907"/>
                  </a:cubicBezTo>
                  <a:cubicBezTo>
                    <a:pt x="1714" y="33260"/>
                    <a:pt x="1809" y="32616"/>
                    <a:pt x="1911" y="31974"/>
                  </a:cubicBezTo>
                  <a:cubicBezTo>
                    <a:pt x="1915" y="31940"/>
                    <a:pt x="1920" y="31907"/>
                    <a:pt x="1924" y="31872"/>
                  </a:cubicBezTo>
                  <a:cubicBezTo>
                    <a:pt x="2562" y="27790"/>
                    <a:pt x="3374" y="23740"/>
                    <a:pt x="4635" y="19941"/>
                  </a:cubicBezTo>
                  <a:cubicBezTo>
                    <a:pt x="5686" y="16759"/>
                    <a:pt x="6991" y="13986"/>
                    <a:pt x="8565" y="115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5255550" y="2875125"/>
              <a:ext cx="1799800" cy="1099950"/>
            </a:xfrm>
            <a:custGeom>
              <a:avLst/>
              <a:gdLst/>
              <a:ahLst/>
              <a:cxnLst/>
              <a:rect l="l" t="t" r="r" b="b"/>
              <a:pathLst>
                <a:path w="71992" h="43998" extrusionOk="0">
                  <a:moveTo>
                    <a:pt x="30121" y="0"/>
                  </a:moveTo>
                  <a:cubicBezTo>
                    <a:pt x="28931" y="0"/>
                    <a:pt x="27780" y="73"/>
                    <a:pt x="26638" y="212"/>
                  </a:cubicBezTo>
                  <a:cubicBezTo>
                    <a:pt x="24589" y="456"/>
                    <a:pt x="22598" y="941"/>
                    <a:pt x="20721" y="1647"/>
                  </a:cubicBezTo>
                  <a:cubicBezTo>
                    <a:pt x="20650" y="1670"/>
                    <a:pt x="20583" y="1699"/>
                    <a:pt x="20515" y="1723"/>
                  </a:cubicBezTo>
                  <a:cubicBezTo>
                    <a:pt x="20477" y="1738"/>
                    <a:pt x="20444" y="1752"/>
                    <a:pt x="20405" y="1767"/>
                  </a:cubicBezTo>
                  <a:cubicBezTo>
                    <a:pt x="20218" y="1838"/>
                    <a:pt x="20030" y="1915"/>
                    <a:pt x="19844" y="1997"/>
                  </a:cubicBezTo>
                  <a:cubicBezTo>
                    <a:pt x="19806" y="2011"/>
                    <a:pt x="19771" y="2026"/>
                    <a:pt x="19733" y="2039"/>
                  </a:cubicBezTo>
                  <a:cubicBezTo>
                    <a:pt x="19547" y="2121"/>
                    <a:pt x="19364" y="2203"/>
                    <a:pt x="19177" y="2285"/>
                  </a:cubicBezTo>
                  <a:cubicBezTo>
                    <a:pt x="19144" y="2303"/>
                    <a:pt x="19104" y="2318"/>
                    <a:pt x="19066" y="2338"/>
                  </a:cubicBezTo>
                  <a:cubicBezTo>
                    <a:pt x="18894" y="2414"/>
                    <a:pt x="18716" y="2500"/>
                    <a:pt x="18544" y="2582"/>
                  </a:cubicBezTo>
                  <a:cubicBezTo>
                    <a:pt x="18505" y="2601"/>
                    <a:pt x="18467" y="2620"/>
                    <a:pt x="18429" y="2639"/>
                  </a:cubicBezTo>
                  <a:cubicBezTo>
                    <a:pt x="18251" y="2726"/>
                    <a:pt x="18079" y="2817"/>
                    <a:pt x="17900" y="2908"/>
                  </a:cubicBezTo>
                  <a:cubicBezTo>
                    <a:pt x="17862" y="2927"/>
                    <a:pt x="17824" y="2947"/>
                    <a:pt x="17785" y="2965"/>
                  </a:cubicBezTo>
                  <a:cubicBezTo>
                    <a:pt x="17618" y="3057"/>
                    <a:pt x="17450" y="3148"/>
                    <a:pt x="17282" y="3239"/>
                  </a:cubicBezTo>
                  <a:cubicBezTo>
                    <a:pt x="17238" y="3264"/>
                    <a:pt x="17195" y="3288"/>
                    <a:pt x="17152" y="3311"/>
                  </a:cubicBezTo>
                  <a:cubicBezTo>
                    <a:pt x="16989" y="3403"/>
                    <a:pt x="16826" y="3498"/>
                    <a:pt x="16662" y="3594"/>
                  </a:cubicBezTo>
                  <a:cubicBezTo>
                    <a:pt x="16620" y="3618"/>
                    <a:pt x="16576" y="3647"/>
                    <a:pt x="16533" y="3671"/>
                  </a:cubicBezTo>
                  <a:cubicBezTo>
                    <a:pt x="16370" y="3767"/>
                    <a:pt x="16212" y="3863"/>
                    <a:pt x="16058" y="3964"/>
                  </a:cubicBezTo>
                  <a:cubicBezTo>
                    <a:pt x="16010" y="3992"/>
                    <a:pt x="15967" y="4021"/>
                    <a:pt x="15919" y="4050"/>
                  </a:cubicBezTo>
                  <a:cubicBezTo>
                    <a:pt x="15765" y="4146"/>
                    <a:pt x="15617" y="4242"/>
                    <a:pt x="15464" y="4342"/>
                  </a:cubicBezTo>
                  <a:cubicBezTo>
                    <a:pt x="15415" y="4376"/>
                    <a:pt x="15367" y="4405"/>
                    <a:pt x="15320" y="4439"/>
                  </a:cubicBezTo>
                  <a:cubicBezTo>
                    <a:pt x="15200" y="4520"/>
                    <a:pt x="15079" y="4602"/>
                    <a:pt x="14964" y="4683"/>
                  </a:cubicBezTo>
                  <a:cubicBezTo>
                    <a:pt x="14935" y="4703"/>
                    <a:pt x="14912" y="4717"/>
                    <a:pt x="14888" y="4736"/>
                  </a:cubicBezTo>
                  <a:cubicBezTo>
                    <a:pt x="14835" y="4770"/>
                    <a:pt x="14786" y="4808"/>
                    <a:pt x="14733" y="4842"/>
                  </a:cubicBezTo>
                  <a:cubicBezTo>
                    <a:pt x="14595" y="4938"/>
                    <a:pt x="14461" y="5038"/>
                    <a:pt x="14321" y="5139"/>
                  </a:cubicBezTo>
                  <a:cubicBezTo>
                    <a:pt x="14268" y="5182"/>
                    <a:pt x="14215" y="5221"/>
                    <a:pt x="14163" y="5259"/>
                  </a:cubicBezTo>
                  <a:cubicBezTo>
                    <a:pt x="14033" y="5360"/>
                    <a:pt x="13904" y="5456"/>
                    <a:pt x="13774" y="5556"/>
                  </a:cubicBezTo>
                  <a:cubicBezTo>
                    <a:pt x="13717" y="5604"/>
                    <a:pt x="13659" y="5648"/>
                    <a:pt x="13602" y="5695"/>
                  </a:cubicBezTo>
                  <a:cubicBezTo>
                    <a:pt x="13482" y="5792"/>
                    <a:pt x="13362" y="5888"/>
                    <a:pt x="13242" y="5988"/>
                  </a:cubicBezTo>
                  <a:cubicBezTo>
                    <a:pt x="13179" y="6036"/>
                    <a:pt x="13117" y="6089"/>
                    <a:pt x="13055" y="6142"/>
                  </a:cubicBezTo>
                  <a:cubicBezTo>
                    <a:pt x="12944" y="6233"/>
                    <a:pt x="12839" y="6329"/>
                    <a:pt x="12729" y="6425"/>
                  </a:cubicBezTo>
                  <a:cubicBezTo>
                    <a:pt x="12661" y="6483"/>
                    <a:pt x="12594" y="6545"/>
                    <a:pt x="12523" y="6607"/>
                  </a:cubicBezTo>
                  <a:cubicBezTo>
                    <a:pt x="12426" y="6694"/>
                    <a:pt x="12330" y="6780"/>
                    <a:pt x="12239" y="6867"/>
                  </a:cubicBezTo>
                  <a:cubicBezTo>
                    <a:pt x="12158" y="6938"/>
                    <a:pt x="12080" y="7010"/>
                    <a:pt x="12004" y="7082"/>
                  </a:cubicBezTo>
                  <a:cubicBezTo>
                    <a:pt x="11927" y="7159"/>
                    <a:pt x="11850" y="7236"/>
                    <a:pt x="11768" y="7312"/>
                  </a:cubicBezTo>
                  <a:cubicBezTo>
                    <a:pt x="11682" y="7398"/>
                    <a:pt x="11591" y="7485"/>
                    <a:pt x="11500" y="7577"/>
                  </a:cubicBezTo>
                  <a:cubicBezTo>
                    <a:pt x="11447" y="7635"/>
                    <a:pt x="11390" y="7686"/>
                    <a:pt x="11337" y="7744"/>
                  </a:cubicBezTo>
                  <a:cubicBezTo>
                    <a:pt x="11318" y="7768"/>
                    <a:pt x="11294" y="7788"/>
                    <a:pt x="11274" y="7807"/>
                  </a:cubicBezTo>
                  <a:cubicBezTo>
                    <a:pt x="11188" y="7898"/>
                    <a:pt x="11097" y="7989"/>
                    <a:pt x="11011" y="8085"/>
                  </a:cubicBezTo>
                  <a:cubicBezTo>
                    <a:pt x="10977" y="8118"/>
                    <a:pt x="10949" y="8157"/>
                    <a:pt x="10915" y="8191"/>
                  </a:cubicBezTo>
                  <a:cubicBezTo>
                    <a:pt x="10790" y="8325"/>
                    <a:pt x="10665" y="8459"/>
                    <a:pt x="10546" y="8594"/>
                  </a:cubicBezTo>
                  <a:cubicBezTo>
                    <a:pt x="10138" y="9059"/>
                    <a:pt x="9739" y="9544"/>
                    <a:pt x="9356" y="10042"/>
                  </a:cubicBezTo>
                  <a:cubicBezTo>
                    <a:pt x="9140" y="10326"/>
                    <a:pt x="8929" y="10609"/>
                    <a:pt x="8723" y="10901"/>
                  </a:cubicBezTo>
                  <a:cubicBezTo>
                    <a:pt x="9091" y="10441"/>
                    <a:pt x="9471" y="9989"/>
                    <a:pt x="9859" y="9558"/>
                  </a:cubicBezTo>
                  <a:cubicBezTo>
                    <a:pt x="9888" y="9524"/>
                    <a:pt x="9917" y="9491"/>
                    <a:pt x="9946" y="9453"/>
                  </a:cubicBezTo>
                  <a:cubicBezTo>
                    <a:pt x="10027" y="9356"/>
                    <a:pt x="10104" y="9260"/>
                    <a:pt x="10185" y="9165"/>
                  </a:cubicBezTo>
                  <a:cubicBezTo>
                    <a:pt x="10324" y="9001"/>
                    <a:pt x="10464" y="8838"/>
                    <a:pt x="10608" y="8680"/>
                  </a:cubicBezTo>
                  <a:cubicBezTo>
                    <a:pt x="10670" y="8608"/>
                    <a:pt x="10732" y="8536"/>
                    <a:pt x="10795" y="8469"/>
                  </a:cubicBezTo>
                  <a:cubicBezTo>
                    <a:pt x="10900" y="8348"/>
                    <a:pt x="11011" y="8233"/>
                    <a:pt x="11117" y="8118"/>
                  </a:cubicBezTo>
                  <a:cubicBezTo>
                    <a:pt x="11188" y="8042"/>
                    <a:pt x="11261" y="7965"/>
                    <a:pt x="11337" y="7888"/>
                  </a:cubicBezTo>
                  <a:cubicBezTo>
                    <a:pt x="11423" y="7797"/>
                    <a:pt x="11515" y="7706"/>
                    <a:pt x="11606" y="7615"/>
                  </a:cubicBezTo>
                  <a:cubicBezTo>
                    <a:pt x="11692" y="7524"/>
                    <a:pt x="11783" y="7438"/>
                    <a:pt x="11874" y="7347"/>
                  </a:cubicBezTo>
                  <a:cubicBezTo>
                    <a:pt x="11951" y="7274"/>
                    <a:pt x="12027" y="7197"/>
                    <a:pt x="12105" y="7126"/>
                  </a:cubicBezTo>
                  <a:cubicBezTo>
                    <a:pt x="12211" y="7024"/>
                    <a:pt x="12311" y="6929"/>
                    <a:pt x="12417" y="6833"/>
                  </a:cubicBezTo>
                  <a:cubicBezTo>
                    <a:pt x="12483" y="6771"/>
                    <a:pt x="12551" y="6708"/>
                    <a:pt x="12623" y="6645"/>
                  </a:cubicBezTo>
                  <a:lnTo>
                    <a:pt x="12968" y="6344"/>
                  </a:lnTo>
                  <a:cubicBezTo>
                    <a:pt x="13030" y="6291"/>
                    <a:pt x="13088" y="6238"/>
                    <a:pt x="13150" y="6185"/>
                  </a:cubicBezTo>
                  <a:cubicBezTo>
                    <a:pt x="13276" y="6085"/>
                    <a:pt x="13400" y="5979"/>
                    <a:pt x="13524" y="5879"/>
                  </a:cubicBezTo>
                  <a:cubicBezTo>
                    <a:pt x="13582" y="5830"/>
                    <a:pt x="13640" y="5786"/>
                    <a:pt x="13697" y="5739"/>
                  </a:cubicBezTo>
                  <a:cubicBezTo>
                    <a:pt x="13832" y="5633"/>
                    <a:pt x="13962" y="5533"/>
                    <a:pt x="14096" y="5432"/>
                  </a:cubicBezTo>
                  <a:cubicBezTo>
                    <a:pt x="14149" y="5389"/>
                    <a:pt x="14201" y="5350"/>
                    <a:pt x="14254" y="5307"/>
                  </a:cubicBezTo>
                  <a:cubicBezTo>
                    <a:pt x="14394" y="5206"/>
                    <a:pt x="14538" y="5101"/>
                    <a:pt x="14676" y="5000"/>
                  </a:cubicBezTo>
                  <a:cubicBezTo>
                    <a:pt x="14729" y="4967"/>
                    <a:pt x="14777" y="4929"/>
                    <a:pt x="14830" y="4894"/>
                  </a:cubicBezTo>
                  <a:cubicBezTo>
                    <a:pt x="14892" y="4851"/>
                    <a:pt x="14955" y="4803"/>
                    <a:pt x="15017" y="4760"/>
                  </a:cubicBezTo>
                  <a:cubicBezTo>
                    <a:pt x="15098" y="4703"/>
                    <a:pt x="15185" y="4645"/>
                    <a:pt x="15271" y="4588"/>
                  </a:cubicBezTo>
                  <a:cubicBezTo>
                    <a:pt x="15320" y="4559"/>
                    <a:pt x="15362" y="4526"/>
                    <a:pt x="15411" y="4491"/>
                  </a:cubicBezTo>
                  <a:cubicBezTo>
                    <a:pt x="15564" y="4391"/>
                    <a:pt x="15723" y="4289"/>
                    <a:pt x="15876" y="4189"/>
                  </a:cubicBezTo>
                  <a:cubicBezTo>
                    <a:pt x="15919" y="4161"/>
                    <a:pt x="15967" y="4132"/>
                    <a:pt x="16010" y="4103"/>
                  </a:cubicBezTo>
                  <a:cubicBezTo>
                    <a:pt x="16168" y="4002"/>
                    <a:pt x="16332" y="3906"/>
                    <a:pt x="16489" y="3810"/>
                  </a:cubicBezTo>
                  <a:cubicBezTo>
                    <a:pt x="16533" y="3782"/>
                    <a:pt x="16576" y="3757"/>
                    <a:pt x="16620" y="3729"/>
                  </a:cubicBezTo>
                  <a:cubicBezTo>
                    <a:pt x="16788" y="3633"/>
                    <a:pt x="16950" y="3536"/>
                    <a:pt x="17118" y="3441"/>
                  </a:cubicBezTo>
                  <a:cubicBezTo>
                    <a:pt x="17157" y="3417"/>
                    <a:pt x="17200" y="3392"/>
                    <a:pt x="17244" y="3374"/>
                  </a:cubicBezTo>
                  <a:cubicBezTo>
                    <a:pt x="17411" y="3277"/>
                    <a:pt x="17583" y="3182"/>
                    <a:pt x="17752" y="3095"/>
                  </a:cubicBezTo>
                  <a:cubicBezTo>
                    <a:pt x="17791" y="3071"/>
                    <a:pt x="17829" y="3052"/>
                    <a:pt x="17867" y="3033"/>
                  </a:cubicBezTo>
                  <a:cubicBezTo>
                    <a:pt x="18044" y="2942"/>
                    <a:pt x="18222" y="2850"/>
                    <a:pt x="18400" y="2759"/>
                  </a:cubicBezTo>
                  <a:cubicBezTo>
                    <a:pt x="18438" y="2745"/>
                    <a:pt x="18476" y="2726"/>
                    <a:pt x="18510" y="2706"/>
                  </a:cubicBezTo>
                  <a:cubicBezTo>
                    <a:pt x="18688" y="2620"/>
                    <a:pt x="18865" y="2533"/>
                    <a:pt x="19042" y="2453"/>
                  </a:cubicBezTo>
                  <a:cubicBezTo>
                    <a:pt x="19076" y="2438"/>
                    <a:pt x="19115" y="2418"/>
                    <a:pt x="19153" y="2404"/>
                  </a:cubicBezTo>
                  <a:cubicBezTo>
                    <a:pt x="19335" y="2318"/>
                    <a:pt x="19522" y="2236"/>
                    <a:pt x="19709" y="2155"/>
                  </a:cubicBezTo>
                  <a:cubicBezTo>
                    <a:pt x="19742" y="2141"/>
                    <a:pt x="19782" y="2126"/>
                    <a:pt x="19815" y="2112"/>
                  </a:cubicBezTo>
                  <a:cubicBezTo>
                    <a:pt x="20007" y="2030"/>
                    <a:pt x="20194" y="1953"/>
                    <a:pt x="20386" y="1877"/>
                  </a:cubicBezTo>
                  <a:cubicBezTo>
                    <a:pt x="20419" y="1862"/>
                    <a:pt x="20453" y="1853"/>
                    <a:pt x="20491" y="1838"/>
                  </a:cubicBezTo>
                  <a:cubicBezTo>
                    <a:pt x="20577" y="1805"/>
                    <a:pt x="20664" y="1771"/>
                    <a:pt x="20756" y="1738"/>
                  </a:cubicBezTo>
                  <a:cubicBezTo>
                    <a:pt x="22627" y="1032"/>
                    <a:pt x="24607" y="553"/>
                    <a:pt x="26651" y="308"/>
                  </a:cubicBezTo>
                  <a:cubicBezTo>
                    <a:pt x="27794" y="168"/>
                    <a:pt x="28945" y="102"/>
                    <a:pt x="30101" y="102"/>
                  </a:cubicBezTo>
                  <a:cubicBezTo>
                    <a:pt x="38095" y="102"/>
                    <a:pt x="46266" y="3206"/>
                    <a:pt x="54201" y="6218"/>
                  </a:cubicBezTo>
                  <a:cubicBezTo>
                    <a:pt x="58835" y="7974"/>
                    <a:pt x="63629" y="9798"/>
                    <a:pt x="68264" y="10935"/>
                  </a:cubicBezTo>
                  <a:cubicBezTo>
                    <a:pt x="69564" y="11256"/>
                    <a:pt x="70802" y="11510"/>
                    <a:pt x="71991" y="11703"/>
                  </a:cubicBezTo>
                  <a:lnTo>
                    <a:pt x="71991" y="11607"/>
                  </a:lnTo>
                  <a:cubicBezTo>
                    <a:pt x="70811" y="11415"/>
                    <a:pt x="69579" y="11160"/>
                    <a:pt x="68288" y="10844"/>
                  </a:cubicBezTo>
                  <a:cubicBezTo>
                    <a:pt x="63658" y="9707"/>
                    <a:pt x="58870" y="7888"/>
                    <a:pt x="54235" y="6127"/>
                  </a:cubicBezTo>
                  <a:cubicBezTo>
                    <a:pt x="49701" y="4405"/>
                    <a:pt x="45013" y="2626"/>
                    <a:pt x="40402" y="1445"/>
                  </a:cubicBezTo>
                  <a:cubicBezTo>
                    <a:pt x="37917" y="812"/>
                    <a:pt x="35662" y="394"/>
                    <a:pt x="33498" y="179"/>
                  </a:cubicBezTo>
                  <a:cubicBezTo>
                    <a:pt x="32337" y="64"/>
                    <a:pt x="31215" y="0"/>
                    <a:pt x="30121" y="0"/>
                  </a:cubicBezTo>
                  <a:close/>
                  <a:moveTo>
                    <a:pt x="8814" y="10950"/>
                  </a:moveTo>
                  <a:cubicBezTo>
                    <a:pt x="8429" y="11439"/>
                    <a:pt x="8061" y="11938"/>
                    <a:pt x="7700" y="12460"/>
                  </a:cubicBezTo>
                  <a:cubicBezTo>
                    <a:pt x="6362" y="14653"/>
                    <a:pt x="5249" y="17124"/>
                    <a:pt x="4303" y="19984"/>
                  </a:cubicBezTo>
                  <a:cubicBezTo>
                    <a:pt x="3185" y="23357"/>
                    <a:pt x="2428" y="26922"/>
                    <a:pt x="1832" y="30534"/>
                  </a:cubicBezTo>
                  <a:cubicBezTo>
                    <a:pt x="1828" y="30568"/>
                    <a:pt x="1823" y="30601"/>
                    <a:pt x="1818" y="30636"/>
                  </a:cubicBezTo>
                  <a:cubicBezTo>
                    <a:pt x="1708" y="31287"/>
                    <a:pt x="1607" y="31940"/>
                    <a:pt x="1511" y="32593"/>
                  </a:cubicBezTo>
                  <a:cubicBezTo>
                    <a:pt x="1506" y="32626"/>
                    <a:pt x="1502" y="32660"/>
                    <a:pt x="1497" y="32693"/>
                  </a:cubicBezTo>
                  <a:cubicBezTo>
                    <a:pt x="1400" y="33336"/>
                    <a:pt x="1309" y="33979"/>
                    <a:pt x="1223" y="34622"/>
                  </a:cubicBezTo>
                  <a:cubicBezTo>
                    <a:pt x="1218" y="34655"/>
                    <a:pt x="1214" y="34689"/>
                    <a:pt x="1209" y="34718"/>
                  </a:cubicBezTo>
                  <a:cubicBezTo>
                    <a:pt x="1123" y="35351"/>
                    <a:pt x="1037" y="35980"/>
                    <a:pt x="955" y="36608"/>
                  </a:cubicBezTo>
                  <a:cubicBezTo>
                    <a:pt x="955" y="36642"/>
                    <a:pt x="950" y="36675"/>
                    <a:pt x="944" y="36704"/>
                  </a:cubicBezTo>
                  <a:cubicBezTo>
                    <a:pt x="864" y="37323"/>
                    <a:pt x="787" y="37937"/>
                    <a:pt x="710" y="38546"/>
                  </a:cubicBezTo>
                  <a:cubicBezTo>
                    <a:pt x="705" y="38581"/>
                    <a:pt x="700" y="38614"/>
                    <a:pt x="696" y="38643"/>
                  </a:cubicBezTo>
                  <a:cubicBezTo>
                    <a:pt x="667" y="38858"/>
                    <a:pt x="643" y="39079"/>
                    <a:pt x="614" y="39295"/>
                  </a:cubicBezTo>
                  <a:cubicBezTo>
                    <a:pt x="566" y="39675"/>
                    <a:pt x="518" y="40054"/>
                    <a:pt x="470" y="40432"/>
                  </a:cubicBezTo>
                  <a:cubicBezTo>
                    <a:pt x="465" y="40461"/>
                    <a:pt x="461" y="40495"/>
                    <a:pt x="455" y="40523"/>
                  </a:cubicBezTo>
                  <a:cubicBezTo>
                    <a:pt x="384" y="41104"/>
                    <a:pt x="311" y="41679"/>
                    <a:pt x="235" y="42251"/>
                  </a:cubicBezTo>
                  <a:cubicBezTo>
                    <a:pt x="231" y="42279"/>
                    <a:pt x="225" y="42313"/>
                    <a:pt x="225" y="42346"/>
                  </a:cubicBezTo>
                  <a:cubicBezTo>
                    <a:pt x="149" y="42899"/>
                    <a:pt x="76" y="43450"/>
                    <a:pt x="0" y="43997"/>
                  </a:cubicBezTo>
                  <a:lnTo>
                    <a:pt x="96" y="43997"/>
                  </a:lnTo>
                  <a:cubicBezTo>
                    <a:pt x="173" y="43455"/>
                    <a:pt x="244" y="42908"/>
                    <a:pt x="317" y="42352"/>
                  </a:cubicBezTo>
                  <a:cubicBezTo>
                    <a:pt x="321" y="42323"/>
                    <a:pt x="326" y="42289"/>
                    <a:pt x="331" y="42255"/>
                  </a:cubicBezTo>
                  <a:cubicBezTo>
                    <a:pt x="408" y="41690"/>
                    <a:pt x="479" y="41119"/>
                    <a:pt x="552" y="40543"/>
                  </a:cubicBezTo>
                  <a:cubicBezTo>
                    <a:pt x="556" y="40510"/>
                    <a:pt x="561" y="40475"/>
                    <a:pt x="566" y="40446"/>
                  </a:cubicBezTo>
                  <a:cubicBezTo>
                    <a:pt x="614" y="40067"/>
                    <a:pt x="662" y="39689"/>
                    <a:pt x="710" y="39305"/>
                  </a:cubicBezTo>
                  <a:cubicBezTo>
                    <a:pt x="734" y="39093"/>
                    <a:pt x="763" y="38878"/>
                    <a:pt x="791" y="38667"/>
                  </a:cubicBezTo>
                  <a:cubicBezTo>
                    <a:pt x="796" y="38633"/>
                    <a:pt x="796" y="38604"/>
                    <a:pt x="801" y="38570"/>
                  </a:cubicBezTo>
                  <a:cubicBezTo>
                    <a:pt x="878" y="37961"/>
                    <a:pt x="959" y="37348"/>
                    <a:pt x="1037" y="36733"/>
                  </a:cubicBezTo>
                  <a:cubicBezTo>
                    <a:pt x="1041" y="36699"/>
                    <a:pt x="1046" y="36670"/>
                    <a:pt x="1050" y="36637"/>
                  </a:cubicBezTo>
                  <a:cubicBezTo>
                    <a:pt x="1132" y="36008"/>
                    <a:pt x="1214" y="35380"/>
                    <a:pt x="1300" y="34752"/>
                  </a:cubicBezTo>
                  <a:cubicBezTo>
                    <a:pt x="1305" y="34723"/>
                    <a:pt x="1309" y="34689"/>
                    <a:pt x="1314" y="34655"/>
                  </a:cubicBezTo>
                  <a:cubicBezTo>
                    <a:pt x="1400" y="34013"/>
                    <a:pt x="1491" y="33370"/>
                    <a:pt x="1588" y="32731"/>
                  </a:cubicBezTo>
                  <a:cubicBezTo>
                    <a:pt x="1593" y="32698"/>
                    <a:pt x="1597" y="32664"/>
                    <a:pt x="1602" y="32631"/>
                  </a:cubicBezTo>
                  <a:cubicBezTo>
                    <a:pt x="1699" y="31978"/>
                    <a:pt x="1799" y="31326"/>
                    <a:pt x="1905" y="30674"/>
                  </a:cubicBezTo>
                  <a:cubicBezTo>
                    <a:pt x="1914" y="30645"/>
                    <a:pt x="1919" y="30611"/>
                    <a:pt x="1923" y="30578"/>
                  </a:cubicBezTo>
                  <a:cubicBezTo>
                    <a:pt x="2519" y="26960"/>
                    <a:pt x="3276" y="23390"/>
                    <a:pt x="4394" y="20013"/>
                  </a:cubicBezTo>
                  <a:cubicBezTo>
                    <a:pt x="5431" y="16875"/>
                    <a:pt x="6717" y="14135"/>
                    <a:pt x="8262" y="11760"/>
                  </a:cubicBezTo>
                  <a:cubicBezTo>
                    <a:pt x="8444" y="11486"/>
                    <a:pt x="8626" y="11218"/>
                    <a:pt x="8814" y="109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5237300" y="2901275"/>
              <a:ext cx="1818050" cy="1073800"/>
            </a:xfrm>
            <a:custGeom>
              <a:avLst/>
              <a:gdLst/>
              <a:ahLst/>
              <a:cxnLst/>
              <a:rect l="l" t="t" r="r" b="b"/>
              <a:pathLst>
                <a:path w="72722" h="42952" extrusionOk="0">
                  <a:moveTo>
                    <a:pt x="30361" y="1"/>
                  </a:moveTo>
                  <a:cubicBezTo>
                    <a:pt x="28433" y="1"/>
                    <a:pt x="26599" y="174"/>
                    <a:pt x="24819" y="528"/>
                  </a:cubicBezTo>
                  <a:cubicBezTo>
                    <a:pt x="23539" y="778"/>
                    <a:pt x="22281" y="1124"/>
                    <a:pt x="21059" y="1565"/>
                  </a:cubicBezTo>
                  <a:cubicBezTo>
                    <a:pt x="21025" y="1580"/>
                    <a:pt x="20991" y="1589"/>
                    <a:pt x="20953" y="1603"/>
                  </a:cubicBezTo>
                  <a:cubicBezTo>
                    <a:pt x="20760" y="1671"/>
                    <a:pt x="20574" y="1742"/>
                    <a:pt x="20381" y="1819"/>
                  </a:cubicBezTo>
                  <a:cubicBezTo>
                    <a:pt x="20348" y="1833"/>
                    <a:pt x="20310" y="1848"/>
                    <a:pt x="20277" y="1862"/>
                  </a:cubicBezTo>
                  <a:cubicBezTo>
                    <a:pt x="20162" y="1905"/>
                    <a:pt x="20041" y="1954"/>
                    <a:pt x="19925" y="2001"/>
                  </a:cubicBezTo>
                  <a:cubicBezTo>
                    <a:pt x="19854" y="2030"/>
                    <a:pt x="19782" y="2063"/>
                    <a:pt x="19710" y="2092"/>
                  </a:cubicBezTo>
                  <a:cubicBezTo>
                    <a:pt x="19677" y="2107"/>
                    <a:pt x="19638" y="2121"/>
                    <a:pt x="19604" y="2140"/>
                  </a:cubicBezTo>
                  <a:cubicBezTo>
                    <a:pt x="19422" y="2218"/>
                    <a:pt x="19245" y="2293"/>
                    <a:pt x="19068" y="2375"/>
                  </a:cubicBezTo>
                  <a:cubicBezTo>
                    <a:pt x="19028" y="2395"/>
                    <a:pt x="18995" y="2409"/>
                    <a:pt x="18957" y="2428"/>
                  </a:cubicBezTo>
                  <a:cubicBezTo>
                    <a:pt x="18780" y="2510"/>
                    <a:pt x="18597" y="2596"/>
                    <a:pt x="18419" y="2683"/>
                  </a:cubicBezTo>
                  <a:cubicBezTo>
                    <a:pt x="18381" y="2702"/>
                    <a:pt x="18342" y="2721"/>
                    <a:pt x="18304" y="2740"/>
                  </a:cubicBezTo>
                  <a:cubicBezTo>
                    <a:pt x="18131" y="2827"/>
                    <a:pt x="17959" y="2913"/>
                    <a:pt x="17786" y="3004"/>
                  </a:cubicBezTo>
                  <a:cubicBezTo>
                    <a:pt x="17748" y="3024"/>
                    <a:pt x="17704" y="3048"/>
                    <a:pt x="17662" y="3071"/>
                  </a:cubicBezTo>
                  <a:cubicBezTo>
                    <a:pt x="17494" y="3157"/>
                    <a:pt x="17325" y="3249"/>
                    <a:pt x="17157" y="3345"/>
                  </a:cubicBezTo>
                  <a:cubicBezTo>
                    <a:pt x="17115" y="3369"/>
                    <a:pt x="17076" y="3393"/>
                    <a:pt x="17033" y="3416"/>
                  </a:cubicBezTo>
                  <a:cubicBezTo>
                    <a:pt x="16869" y="3508"/>
                    <a:pt x="16701" y="3604"/>
                    <a:pt x="16544" y="3699"/>
                  </a:cubicBezTo>
                  <a:cubicBezTo>
                    <a:pt x="16495" y="3724"/>
                    <a:pt x="16453" y="3752"/>
                    <a:pt x="16409" y="3777"/>
                  </a:cubicBezTo>
                  <a:cubicBezTo>
                    <a:pt x="16251" y="3872"/>
                    <a:pt x="16092" y="3969"/>
                    <a:pt x="15934" y="4064"/>
                  </a:cubicBezTo>
                  <a:cubicBezTo>
                    <a:pt x="15891" y="4093"/>
                    <a:pt x="15843" y="4122"/>
                    <a:pt x="15800" y="4151"/>
                  </a:cubicBezTo>
                  <a:cubicBezTo>
                    <a:pt x="15647" y="4251"/>
                    <a:pt x="15498" y="4348"/>
                    <a:pt x="15344" y="4448"/>
                  </a:cubicBezTo>
                  <a:cubicBezTo>
                    <a:pt x="15296" y="4477"/>
                    <a:pt x="15248" y="4510"/>
                    <a:pt x="15200" y="4545"/>
                  </a:cubicBezTo>
                  <a:cubicBezTo>
                    <a:pt x="15176" y="4558"/>
                    <a:pt x="15147" y="4578"/>
                    <a:pt x="15124" y="4596"/>
                  </a:cubicBezTo>
                  <a:cubicBezTo>
                    <a:pt x="15003" y="4674"/>
                    <a:pt x="14883" y="4755"/>
                    <a:pt x="14768" y="4837"/>
                  </a:cubicBezTo>
                  <a:cubicBezTo>
                    <a:pt x="14715" y="4875"/>
                    <a:pt x="14668" y="4909"/>
                    <a:pt x="14615" y="4948"/>
                  </a:cubicBezTo>
                  <a:cubicBezTo>
                    <a:pt x="14475" y="5043"/>
                    <a:pt x="14341" y="5143"/>
                    <a:pt x="14203" y="5245"/>
                  </a:cubicBezTo>
                  <a:cubicBezTo>
                    <a:pt x="14150" y="5283"/>
                    <a:pt x="14097" y="5327"/>
                    <a:pt x="14044" y="5365"/>
                  </a:cubicBezTo>
                  <a:cubicBezTo>
                    <a:pt x="13915" y="5466"/>
                    <a:pt x="13785" y="5561"/>
                    <a:pt x="13656" y="5662"/>
                  </a:cubicBezTo>
                  <a:cubicBezTo>
                    <a:pt x="13598" y="5710"/>
                    <a:pt x="13540" y="5754"/>
                    <a:pt x="13483" y="5801"/>
                  </a:cubicBezTo>
                  <a:cubicBezTo>
                    <a:pt x="13362" y="5898"/>
                    <a:pt x="13242" y="5993"/>
                    <a:pt x="13122" y="6093"/>
                  </a:cubicBezTo>
                  <a:cubicBezTo>
                    <a:pt x="13060" y="6146"/>
                    <a:pt x="12998" y="6199"/>
                    <a:pt x="12936" y="6252"/>
                  </a:cubicBezTo>
                  <a:cubicBezTo>
                    <a:pt x="12825" y="6343"/>
                    <a:pt x="12719" y="6434"/>
                    <a:pt x="12609" y="6531"/>
                  </a:cubicBezTo>
                  <a:cubicBezTo>
                    <a:pt x="12542" y="6593"/>
                    <a:pt x="12470" y="6651"/>
                    <a:pt x="12403" y="6713"/>
                  </a:cubicBezTo>
                  <a:cubicBezTo>
                    <a:pt x="12307" y="6799"/>
                    <a:pt x="12211" y="6886"/>
                    <a:pt x="12115" y="6972"/>
                  </a:cubicBezTo>
                  <a:cubicBezTo>
                    <a:pt x="12038" y="7043"/>
                    <a:pt x="11962" y="7121"/>
                    <a:pt x="11880" y="7193"/>
                  </a:cubicBezTo>
                  <a:cubicBezTo>
                    <a:pt x="11803" y="7269"/>
                    <a:pt x="11727" y="7342"/>
                    <a:pt x="11650" y="7418"/>
                  </a:cubicBezTo>
                  <a:cubicBezTo>
                    <a:pt x="11559" y="7504"/>
                    <a:pt x="11468" y="7596"/>
                    <a:pt x="11376" y="7687"/>
                  </a:cubicBezTo>
                  <a:cubicBezTo>
                    <a:pt x="11357" y="7705"/>
                    <a:pt x="11338" y="7725"/>
                    <a:pt x="11318" y="7745"/>
                  </a:cubicBezTo>
                  <a:cubicBezTo>
                    <a:pt x="11271" y="7792"/>
                    <a:pt x="11227" y="7840"/>
                    <a:pt x="11180" y="7889"/>
                  </a:cubicBezTo>
                  <a:cubicBezTo>
                    <a:pt x="11069" y="8004"/>
                    <a:pt x="10959" y="8119"/>
                    <a:pt x="10848" y="8234"/>
                  </a:cubicBezTo>
                  <a:cubicBezTo>
                    <a:pt x="10782" y="8305"/>
                    <a:pt x="10714" y="8378"/>
                    <a:pt x="10651" y="8449"/>
                  </a:cubicBezTo>
                  <a:cubicBezTo>
                    <a:pt x="10627" y="8469"/>
                    <a:pt x="10609" y="8493"/>
                    <a:pt x="10589" y="8512"/>
                  </a:cubicBezTo>
                  <a:cubicBezTo>
                    <a:pt x="10201" y="8943"/>
                    <a:pt x="9821" y="9395"/>
                    <a:pt x="9453" y="9855"/>
                  </a:cubicBezTo>
                  <a:cubicBezTo>
                    <a:pt x="9050" y="10364"/>
                    <a:pt x="8665" y="10887"/>
                    <a:pt x="8295" y="11429"/>
                  </a:cubicBezTo>
                  <a:cubicBezTo>
                    <a:pt x="6626" y="13890"/>
                    <a:pt x="5273" y="16702"/>
                    <a:pt x="4156" y="20037"/>
                  </a:cubicBezTo>
                  <a:cubicBezTo>
                    <a:pt x="3182" y="22968"/>
                    <a:pt x="2471" y="26043"/>
                    <a:pt x="1915" y="29167"/>
                  </a:cubicBezTo>
                  <a:cubicBezTo>
                    <a:pt x="1910" y="29200"/>
                    <a:pt x="1900" y="29234"/>
                    <a:pt x="1896" y="29267"/>
                  </a:cubicBezTo>
                  <a:cubicBezTo>
                    <a:pt x="1780" y="29925"/>
                    <a:pt x="1670" y="30587"/>
                    <a:pt x="1565" y="31249"/>
                  </a:cubicBezTo>
                  <a:cubicBezTo>
                    <a:pt x="1559" y="31282"/>
                    <a:pt x="1555" y="31317"/>
                    <a:pt x="1550" y="31346"/>
                  </a:cubicBezTo>
                  <a:cubicBezTo>
                    <a:pt x="1444" y="31997"/>
                    <a:pt x="1349" y="32650"/>
                    <a:pt x="1253" y="33308"/>
                  </a:cubicBezTo>
                  <a:cubicBezTo>
                    <a:pt x="1248" y="33336"/>
                    <a:pt x="1243" y="33370"/>
                    <a:pt x="1238" y="33403"/>
                  </a:cubicBezTo>
                  <a:cubicBezTo>
                    <a:pt x="1147" y="34046"/>
                    <a:pt x="1056" y="34689"/>
                    <a:pt x="970" y="35327"/>
                  </a:cubicBezTo>
                  <a:cubicBezTo>
                    <a:pt x="970" y="35361"/>
                    <a:pt x="965" y="35394"/>
                    <a:pt x="961" y="35428"/>
                  </a:cubicBezTo>
                  <a:cubicBezTo>
                    <a:pt x="874" y="36056"/>
                    <a:pt x="792" y="36685"/>
                    <a:pt x="715" y="37309"/>
                  </a:cubicBezTo>
                  <a:cubicBezTo>
                    <a:pt x="711" y="37342"/>
                    <a:pt x="706" y="37376"/>
                    <a:pt x="701" y="37405"/>
                  </a:cubicBezTo>
                  <a:cubicBezTo>
                    <a:pt x="624" y="38018"/>
                    <a:pt x="547" y="38633"/>
                    <a:pt x="471" y="39242"/>
                  </a:cubicBezTo>
                  <a:cubicBezTo>
                    <a:pt x="465" y="39271"/>
                    <a:pt x="461" y="39305"/>
                    <a:pt x="461" y="39338"/>
                  </a:cubicBezTo>
                  <a:cubicBezTo>
                    <a:pt x="447" y="39420"/>
                    <a:pt x="437" y="39506"/>
                    <a:pt x="427" y="39588"/>
                  </a:cubicBezTo>
                  <a:cubicBezTo>
                    <a:pt x="365" y="40101"/>
                    <a:pt x="298" y="40609"/>
                    <a:pt x="235" y="41114"/>
                  </a:cubicBezTo>
                  <a:cubicBezTo>
                    <a:pt x="230" y="41147"/>
                    <a:pt x="226" y="41180"/>
                    <a:pt x="226" y="41209"/>
                  </a:cubicBezTo>
                  <a:cubicBezTo>
                    <a:pt x="149" y="41785"/>
                    <a:pt x="77" y="42356"/>
                    <a:pt x="5" y="42927"/>
                  </a:cubicBezTo>
                  <a:cubicBezTo>
                    <a:pt x="5" y="42936"/>
                    <a:pt x="0" y="42941"/>
                    <a:pt x="0" y="42951"/>
                  </a:cubicBezTo>
                  <a:lnTo>
                    <a:pt x="97" y="42951"/>
                  </a:lnTo>
                  <a:cubicBezTo>
                    <a:pt x="97" y="42947"/>
                    <a:pt x="102" y="42941"/>
                    <a:pt x="102" y="42932"/>
                  </a:cubicBezTo>
                  <a:cubicBezTo>
                    <a:pt x="173" y="42365"/>
                    <a:pt x="245" y="41800"/>
                    <a:pt x="317" y="41224"/>
                  </a:cubicBezTo>
                  <a:cubicBezTo>
                    <a:pt x="321" y="41191"/>
                    <a:pt x="327" y="41162"/>
                    <a:pt x="332" y="41127"/>
                  </a:cubicBezTo>
                  <a:cubicBezTo>
                    <a:pt x="394" y="40624"/>
                    <a:pt x="456" y="40111"/>
                    <a:pt x="523" y="39602"/>
                  </a:cubicBezTo>
                  <a:cubicBezTo>
                    <a:pt x="533" y="39521"/>
                    <a:pt x="543" y="39439"/>
                    <a:pt x="552" y="39358"/>
                  </a:cubicBezTo>
                  <a:cubicBezTo>
                    <a:pt x="557" y="39324"/>
                    <a:pt x="562" y="39295"/>
                    <a:pt x="567" y="39262"/>
                  </a:cubicBezTo>
                  <a:cubicBezTo>
                    <a:pt x="638" y="38652"/>
                    <a:pt x="715" y="38043"/>
                    <a:pt x="797" y="37433"/>
                  </a:cubicBezTo>
                  <a:cubicBezTo>
                    <a:pt x="797" y="37400"/>
                    <a:pt x="802" y="37371"/>
                    <a:pt x="806" y="37338"/>
                  </a:cubicBezTo>
                  <a:cubicBezTo>
                    <a:pt x="888" y="36714"/>
                    <a:pt x="970" y="36085"/>
                    <a:pt x="1051" y="35456"/>
                  </a:cubicBezTo>
                  <a:cubicBezTo>
                    <a:pt x="1056" y="35428"/>
                    <a:pt x="1061" y="35394"/>
                    <a:pt x="1065" y="35361"/>
                  </a:cubicBezTo>
                  <a:cubicBezTo>
                    <a:pt x="1152" y="34723"/>
                    <a:pt x="1238" y="34080"/>
                    <a:pt x="1329" y="33441"/>
                  </a:cubicBezTo>
                  <a:cubicBezTo>
                    <a:pt x="1335" y="33408"/>
                    <a:pt x="1339" y="33374"/>
                    <a:pt x="1344" y="33341"/>
                  </a:cubicBezTo>
                  <a:cubicBezTo>
                    <a:pt x="1440" y="32693"/>
                    <a:pt x="1536" y="32041"/>
                    <a:pt x="1636" y="31388"/>
                  </a:cubicBezTo>
                  <a:cubicBezTo>
                    <a:pt x="1646" y="31355"/>
                    <a:pt x="1651" y="31321"/>
                    <a:pt x="1656" y="31293"/>
                  </a:cubicBezTo>
                  <a:cubicBezTo>
                    <a:pt x="1761" y="30630"/>
                    <a:pt x="1871" y="29968"/>
                    <a:pt x="1986" y="29315"/>
                  </a:cubicBezTo>
                  <a:cubicBezTo>
                    <a:pt x="1991" y="29282"/>
                    <a:pt x="1997" y="29249"/>
                    <a:pt x="2006" y="29215"/>
                  </a:cubicBezTo>
                  <a:cubicBezTo>
                    <a:pt x="2562" y="26082"/>
                    <a:pt x="3268" y="23002"/>
                    <a:pt x="4247" y="20070"/>
                  </a:cubicBezTo>
                  <a:cubicBezTo>
                    <a:pt x="5355" y="16760"/>
                    <a:pt x="6741" y="13881"/>
                    <a:pt x="8430" y="11414"/>
                  </a:cubicBezTo>
                  <a:cubicBezTo>
                    <a:pt x="8791" y="10892"/>
                    <a:pt x="9159" y="10393"/>
                    <a:pt x="9544" y="9904"/>
                  </a:cubicBezTo>
                  <a:cubicBezTo>
                    <a:pt x="9648" y="9774"/>
                    <a:pt x="9754" y="9640"/>
                    <a:pt x="9865" y="9510"/>
                  </a:cubicBezTo>
                  <a:cubicBezTo>
                    <a:pt x="9879" y="9490"/>
                    <a:pt x="9894" y="9472"/>
                    <a:pt x="9908" y="9452"/>
                  </a:cubicBezTo>
                  <a:cubicBezTo>
                    <a:pt x="10047" y="9284"/>
                    <a:pt x="10182" y="9126"/>
                    <a:pt x="10321" y="8963"/>
                  </a:cubicBezTo>
                  <a:cubicBezTo>
                    <a:pt x="10421" y="8852"/>
                    <a:pt x="10522" y="8737"/>
                    <a:pt x="10623" y="8627"/>
                  </a:cubicBezTo>
                  <a:cubicBezTo>
                    <a:pt x="10733" y="8502"/>
                    <a:pt x="10844" y="8383"/>
                    <a:pt x="10959" y="8263"/>
                  </a:cubicBezTo>
                  <a:cubicBezTo>
                    <a:pt x="11041" y="8176"/>
                    <a:pt x="11122" y="8090"/>
                    <a:pt x="11203" y="8004"/>
                  </a:cubicBezTo>
                  <a:cubicBezTo>
                    <a:pt x="11295" y="7907"/>
                    <a:pt x="11386" y="7816"/>
                    <a:pt x="11482" y="7725"/>
                  </a:cubicBezTo>
                  <a:cubicBezTo>
                    <a:pt x="11568" y="7634"/>
                    <a:pt x="11659" y="7548"/>
                    <a:pt x="11745" y="7461"/>
                  </a:cubicBezTo>
                  <a:cubicBezTo>
                    <a:pt x="11827" y="7384"/>
                    <a:pt x="11904" y="7308"/>
                    <a:pt x="11980" y="7231"/>
                  </a:cubicBezTo>
                  <a:cubicBezTo>
                    <a:pt x="12086" y="7136"/>
                    <a:pt x="12187" y="7039"/>
                    <a:pt x="12292" y="6943"/>
                  </a:cubicBezTo>
                  <a:cubicBezTo>
                    <a:pt x="12360" y="6881"/>
                    <a:pt x="12432" y="6819"/>
                    <a:pt x="12498" y="6756"/>
                  </a:cubicBezTo>
                  <a:lnTo>
                    <a:pt x="12844" y="6454"/>
                  </a:lnTo>
                  <a:cubicBezTo>
                    <a:pt x="12907" y="6401"/>
                    <a:pt x="12969" y="6348"/>
                    <a:pt x="13032" y="6295"/>
                  </a:cubicBezTo>
                  <a:cubicBezTo>
                    <a:pt x="13156" y="6190"/>
                    <a:pt x="13281" y="6089"/>
                    <a:pt x="13406" y="5984"/>
                  </a:cubicBezTo>
                  <a:cubicBezTo>
                    <a:pt x="13463" y="5940"/>
                    <a:pt x="13521" y="5892"/>
                    <a:pt x="13578" y="5845"/>
                  </a:cubicBezTo>
                  <a:cubicBezTo>
                    <a:pt x="13707" y="5743"/>
                    <a:pt x="13842" y="5639"/>
                    <a:pt x="13977" y="5537"/>
                  </a:cubicBezTo>
                  <a:cubicBezTo>
                    <a:pt x="14030" y="5495"/>
                    <a:pt x="14082" y="5455"/>
                    <a:pt x="14135" y="5413"/>
                  </a:cubicBezTo>
                  <a:cubicBezTo>
                    <a:pt x="14274" y="5312"/>
                    <a:pt x="14413" y="5207"/>
                    <a:pt x="14557" y="5105"/>
                  </a:cubicBezTo>
                  <a:cubicBezTo>
                    <a:pt x="14606" y="5067"/>
                    <a:pt x="14657" y="5034"/>
                    <a:pt x="14706" y="4999"/>
                  </a:cubicBezTo>
                  <a:cubicBezTo>
                    <a:pt x="14854" y="4895"/>
                    <a:pt x="14998" y="4793"/>
                    <a:pt x="15147" y="4693"/>
                  </a:cubicBezTo>
                  <a:cubicBezTo>
                    <a:pt x="15157" y="4689"/>
                    <a:pt x="15166" y="4678"/>
                    <a:pt x="15176" y="4674"/>
                  </a:cubicBezTo>
                  <a:cubicBezTo>
                    <a:pt x="15215" y="4649"/>
                    <a:pt x="15253" y="4621"/>
                    <a:pt x="15291" y="4596"/>
                  </a:cubicBezTo>
                  <a:cubicBezTo>
                    <a:pt x="15445" y="4496"/>
                    <a:pt x="15598" y="4395"/>
                    <a:pt x="15751" y="4295"/>
                  </a:cubicBezTo>
                  <a:cubicBezTo>
                    <a:pt x="15800" y="4266"/>
                    <a:pt x="15843" y="4237"/>
                    <a:pt x="15891" y="4208"/>
                  </a:cubicBezTo>
                  <a:cubicBezTo>
                    <a:pt x="16050" y="4107"/>
                    <a:pt x="16207" y="4012"/>
                    <a:pt x="16371" y="3911"/>
                  </a:cubicBezTo>
                  <a:cubicBezTo>
                    <a:pt x="16413" y="3887"/>
                    <a:pt x="16457" y="3858"/>
                    <a:pt x="16500" y="3834"/>
                  </a:cubicBezTo>
                  <a:cubicBezTo>
                    <a:pt x="16663" y="3739"/>
                    <a:pt x="16831" y="3642"/>
                    <a:pt x="16995" y="3546"/>
                  </a:cubicBezTo>
                  <a:cubicBezTo>
                    <a:pt x="17038" y="3522"/>
                    <a:pt x="17081" y="3498"/>
                    <a:pt x="17119" y="3474"/>
                  </a:cubicBezTo>
                  <a:cubicBezTo>
                    <a:pt x="17292" y="3378"/>
                    <a:pt x="17460" y="3287"/>
                    <a:pt x="17628" y="3196"/>
                  </a:cubicBezTo>
                  <a:cubicBezTo>
                    <a:pt x="17671" y="3172"/>
                    <a:pt x="17715" y="3153"/>
                    <a:pt x="17753" y="3128"/>
                  </a:cubicBezTo>
                  <a:cubicBezTo>
                    <a:pt x="17925" y="3037"/>
                    <a:pt x="18103" y="2951"/>
                    <a:pt x="18275" y="2865"/>
                  </a:cubicBezTo>
                  <a:cubicBezTo>
                    <a:pt x="18313" y="2846"/>
                    <a:pt x="18353" y="2827"/>
                    <a:pt x="18386" y="2807"/>
                  </a:cubicBezTo>
                  <a:cubicBezTo>
                    <a:pt x="18568" y="2716"/>
                    <a:pt x="18745" y="2634"/>
                    <a:pt x="18928" y="2548"/>
                  </a:cubicBezTo>
                  <a:cubicBezTo>
                    <a:pt x="18966" y="2530"/>
                    <a:pt x="19000" y="2515"/>
                    <a:pt x="19039" y="2495"/>
                  </a:cubicBezTo>
                  <a:cubicBezTo>
                    <a:pt x="19216" y="2414"/>
                    <a:pt x="19398" y="2337"/>
                    <a:pt x="19575" y="2255"/>
                  </a:cubicBezTo>
                  <a:cubicBezTo>
                    <a:pt x="19615" y="2242"/>
                    <a:pt x="19648" y="2227"/>
                    <a:pt x="19686" y="2213"/>
                  </a:cubicBezTo>
                  <a:cubicBezTo>
                    <a:pt x="19874" y="2131"/>
                    <a:pt x="20060" y="2054"/>
                    <a:pt x="20252" y="1977"/>
                  </a:cubicBezTo>
                  <a:cubicBezTo>
                    <a:pt x="20286" y="1963"/>
                    <a:pt x="20324" y="1948"/>
                    <a:pt x="20357" y="1934"/>
                  </a:cubicBezTo>
                  <a:cubicBezTo>
                    <a:pt x="20444" y="1901"/>
                    <a:pt x="20530" y="1867"/>
                    <a:pt x="20622" y="1833"/>
                  </a:cubicBezTo>
                  <a:cubicBezTo>
                    <a:pt x="20722" y="1795"/>
                    <a:pt x="20828" y="1757"/>
                    <a:pt x="20928" y="1718"/>
                  </a:cubicBezTo>
                  <a:cubicBezTo>
                    <a:pt x="20968" y="1704"/>
                    <a:pt x="21001" y="1695"/>
                    <a:pt x="21034" y="1680"/>
                  </a:cubicBezTo>
                  <a:cubicBezTo>
                    <a:pt x="24100" y="572"/>
                    <a:pt x="27219" y="111"/>
                    <a:pt x="30366" y="111"/>
                  </a:cubicBezTo>
                  <a:cubicBezTo>
                    <a:pt x="38508" y="111"/>
                    <a:pt x="46847" y="3201"/>
                    <a:pt x="55017" y="6224"/>
                  </a:cubicBezTo>
                  <a:cubicBezTo>
                    <a:pt x="59729" y="7970"/>
                    <a:pt x="64603" y="9774"/>
                    <a:pt x="69291" y="10911"/>
                  </a:cubicBezTo>
                  <a:cubicBezTo>
                    <a:pt x="70486" y="11204"/>
                    <a:pt x="71627" y="11439"/>
                    <a:pt x="72721" y="11626"/>
                  </a:cubicBezTo>
                  <a:lnTo>
                    <a:pt x="72721" y="11530"/>
                  </a:lnTo>
                  <a:cubicBezTo>
                    <a:pt x="71633" y="11343"/>
                    <a:pt x="70500" y="11108"/>
                    <a:pt x="69315" y="10820"/>
                  </a:cubicBezTo>
                  <a:cubicBezTo>
                    <a:pt x="64632" y="9683"/>
                    <a:pt x="59762" y="7878"/>
                    <a:pt x="55051" y="6133"/>
                  </a:cubicBezTo>
                  <a:cubicBezTo>
                    <a:pt x="51726" y="4904"/>
                    <a:pt x="48291" y="3633"/>
                    <a:pt x="44908" y="2587"/>
                  </a:cubicBezTo>
                  <a:cubicBezTo>
                    <a:pt x="41104" y="1411"/>
                    <a:pt x="37798" y="658"/>
                    <a:pt x="34790" y="284"/>
                  </a:cubicBezTo>
                  <a:cubicBezTo>
                    <a:pt x="33254" y="96"/>
                    <a:pt x="31781" y="1"/>
                    <a:pt x="30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51"/>
        <p:cNvGrpSpPr/>
        <p:nvPr/>
      </p:nvGrpSpPr>
      <p:grpSpPr>
        <a:xfrm>
          <a:off x="0" y="0"/>
          <a:ext cx="0" cy="0"/>
          <a:chOff x="0" y="0"/>
          <a:chExt cx="0" cy="0"/>
        </a:xfrm>
      </p:grpSpPr>
      <p:grpSp>
        <p:nvGrpSpPr>
          <p:cNvPr id="552" name="Google Shape;552;p8"/>
          <p:cNvGrpSpPr/>
          <p:nvPr/>
        </p:nvGrpSpPr>
        <p:grpSpPr>
          <a:xfrm rot="10800000">
            <a:off x="6" y="-4"/>
            <a:ext cx="5916593" cy="2788252"/>
            <a:chOff x="1992375" y="2350125"/>
            <a:chExt cx="5062975" cy="1624950"/>
          </a:xfrm>
        </p:grpSpPr>
        <p:sp>
          <p:nvSpPr>
            <p:cNvPr id="553" name="Google Shape;553;p8"/>
            <p:cNvSpPr/>
            <p:nvPr/>
          </p:nvSpPr>
          <p:spPr>
            <a:xfrm>
              <a:off x="1992375" y="2350125"/>
              <a:ext cx="5062975" cy="1624950"/>
            </a:xfrm>
            <a:custGeom>
              <a:avLst/>
              <a:gdLst/>
              <a:ahLst/>
              <a:cxnLst/>
              <a:rect l="l" t="t" r="r" b="b"/>
              <a:pathLst>
                <a:path w="202519" h="64998" extrusionOk="0">
                  <a:moveTo>
                    <a:pt x="156056" y="8023"/>
                  </a:moveTo>
                  <a:cubicBezTo>
                    <a:pt x="156008" y="8094"/>
                    <a:pt x="155960" y="8167"/>
                    <a:pt x="155912" y="8238"/>
                  </a:cubicBezTo>
                  <a:cubicBezTo>
                    <a:pt x="155936" y="8205"/>
                    <a:pt x="155965" y="8171"/>
                    <a:pt x="155989" y="8138"/>
                  </a:cubicBezTo>
                  <a:cubicBezTo>
                    <a:pt x="156013" y="8099"/>
                    <a:pt x="156033" y="8061"/>
                    <a:pt x="156056" y="8023"/>
                  </a:cubicBezTo>
                  <a:close/>
                  <a:moveTo>
                    <a:pt x="155663" y="8714"/>
                  </a:moveTo>
                  <a:lnTo>
                    <a:pt x="155663" y="8714"/>
                  </a:lnTo>
                  <a:cubicBezTo>
                    <a:pt x="155524" y="8900"/>
                    <a:pt x="155384" y="9097"/>
                    <a:pt x="155245" y="9294"/>
                  </a:cubicBezTo>
                  <a:cubicBezTo>
                    <a:pt x="155231" y="9318"/>
                    <a:pt x="155221" y="9341"/>
                    <a:pt x="155207" y="9366"/>
                  </a:cubicBezTo>
                  <a:cubicBezTo>
                    <a:pt x="155307" y="9241"/>
                    <a:pt x="155408" y="9121"/>
                    <a:pt x="155509" y="9002"/>
                  </a:cubicBezTo>
                  <a:cubicBezTo>
                    <a:pt x="155562" y="8905"/>
                    <a:pt x="155610" y="8809"/>
                    <a:pt x="155663" y="8714"/>
                  </a:cubicBezTo>
                  <a:close/>
                  <a:moveTo>
                    <a:pt x="155298" y="9405"/>
                  </a:moveTo>
                  <a:lnTo>
                    <a:pt x="155298" y="9405"/>
                  </a:lnTo>
                  <a:cubicBezTo>
                    <a:pt x="155289" y="9419"/>
                    <a:pt x="155274" y="9438"/>
                    <a:pt x="155260" y="9452"/>
                  </a:cubicBezTo>
                  <a:cubicBezTo>
                    <a:pt x="155174" y="9558"/>
                    <a:pt x="155087" y="9668"/>
                    <a:pt x="155001" y="9779"/>
                  </a:cubicBezTo>
                  <a:cubicBezTo>
                    <a:pt x="154957" y="9870"/>
                    <a:pt x="154915" y="9961"/>
                    <a:pt x="154866" y="10056"/>
                  </a:cubicBezTo>
                  <a:cubicBezTo>
                    <a:pt x="154948" y="9965"/>
                    <a:pt x="155030" y="9875"/>
                    <a:pt x="155106" y="9788"/>
                  </a:cubicBezTo>
                  <a:cubicBezTo>
                    <a:pt x="155174" y="9658"/>
                    <a:pt x="155236" y="9529"/>
                    <a:pt x="155298" y="9405"/>
                  </a:cubicBezTo>
                  <a:close/>
                  <a:moveTo>
                    <a:pt x="154957" y="10100"/>
                  </a:moveTo>
                  <a:lnTo>
                    <a:pt x="154957" y="10100"/>
                  </a:lnTo>
                  <a:cubicBezTo>
                    <a:pt x="154875" y="10191"/>
                    <a:pt x="154795" y="10287"/>
                    <a:pt x="154718" y="10378"/>
                  </a:cubicBezTo>
                  <a:cubicBezTo>
                    <a:pt x="154660" y="10503"/>
                    <a:pt x="154602" y="10632"/>
                    <a:pt x="154545" y="10762"/>
                  </a:cubicBezTo>
                  <a:cubicBezTo>
                    <a:pt x="154612" y="10690"/>
                    <a:pt x="154680" y="10618"/>
                    <a:pt x="154746" y="10550"/>
                  </a:cubicBezTo>
                  <a:cubicBezTo>
                    <a:pt x="154813" y="10397"/>
                    <a:pt x="154886" y="10249"/>
                    <a:pt x="154957" y="10100"/>
                  </a:cubicBezTo>
                  <a:close/>
                  <a:moveTo>
                    <a:pt x="154627" y="10810"/>
                  </a:moveTo>
                  <a:lnTo>
                    <a:pt x="154627" y="10810"/>
                  </a:lnTo>
                  <a:cubicBezTo>
                    <a:pt x="154559" y="10882"/>
                    <a:pt x="154492" y="10953"/>
                    <a:pt x="154425" y="11031"/>
                  </a:cubicBezTo>
                  <a:cubicBezTo>
                    <a:pt x="154363" y="11179"/>
                    <a:pt x="154295" y="11328"/>
                    <a:pt x="154233" y="11482"/>
                  </a:cubicBezTo>
                  <a:cubicBezTo>
                    <a:pt x="154290" y="11424"/>
                    <a:pt x="154353" y="11367"/>
                    <a:pt x="154410" y="11309"/>
                  </a:cubicBezTo>
                  <a:cubicBezTo>
                    <a:pt x="154483" y="11141"/>
                    <a:pt x="154554" y="10973"/>
                    <a:pt x="154627" y="10810"/>
                  </a:cubicBezTo>
                  <a:close/>
                  <a:moveTo>
                    <a:pt x="154315" y="11535"/>
                  </a:moveTo>
                  <a:cubicBezTo>
                    <a:pt x="154257" y="11593"/>
                    <a:pt x="154195" y="11650"/>
                    <a:pt x="154137" y="11712"/>
                  </a:cubicBezTo>
                  <a:cubicBezTo>
                    <a:pt x="154069" y="11875"/>
                    <a:pt x="154003" y="12043"/>
                    <a:pt x="153936" y="12215"/>
                  </a:cubicBezTo>
                  <a:cubicBezTo>
                    <a:pt x="153989" y="12163"/>
                    <a:pt x="154041" y="12115"/>
                    <a:pt x="154094" y="12067"/>
                  </a:cubicBezTo>
                  <a:cubicBezTo>
                    <a:pt x="154166" y="11890"/>
                    <a:pt x="154242" y="11712"/>
                    <a:pt x="154315" y="11535"/>
                  </a:cubicBezTo>
                  <a:close/>
                  <a:moveTo>
                    <a:pt x="169025" y="1"/>
                  </a:moveTo>
                  <a:cubicBezTo>
                    <a:pt x="167475" y="1"/>
                    <a:pt x="165935" y="250"/>
                    <a:pt x="164342" y="749"/>
                  </a:cubicBezTo>
                  <a:cubicBezTo>
                    <a:pt x="163104" y="1143"/>
                    <a:pt x="161934" y="1713"/>
                    <a:pt x="160858" y="2457"/>
                  </a:cubicBezTo>
                  <a:cubicBezTo>
                    <a:pt x="159846" y="3162"/>
                    <a:pt x="158887" y="4040"/>
                    <a:pt x="158013" y="5067"/>
                  </a:cubicBezTo>
                  <a:cubicBezTo>
                    <a:pt x="157265" y="5940"/>
                    <a:pt x="156574" y="6929"/>
                    <a:pt x="155931" y="8037"/>
                  </a:cubicBezTo>
                  <a:cubicBezTo>
                    <a:pt x="156061" y="7844"/>
                    <a:pt x="156195" y="7658"/>
                    <a:pt x="156330" y="7476"/>
                  </a:cubicBezTo>
                  <a:cubicBezTo>
                    <a:pt x="156459" y="7293"/>
                    <a:pt x="156593" y="7116"/>
                    <a:pt x="156728" y="6943"/>
                  </a:cubicBezTo>
                  <a:cubicBezTo>
                    <a:pt x="158815" y="3810"/>
                    <a:pt x="161343" y="1795"/>
                    <a:pt x="164371" y="840"/>
                  </a:cubicBezTo>
                  <a:cubicBezTo>
                    <a:pt x="165954" y="346"/>
                    <a:pt x="167484" y="96"/>
                    <a:pt x="169025" y="96"/>
                  </a:cubicBezTo>
                  <a:cubicBezTo>
                    <a:pt x="169269" y="96"/>
                    <a:pt x="169514" y="106"/>
                    <a:pt x="169758" y="116"/>
                  </a:cubicBezTo>
                  <a:cubicBezTo>
                    <a:pt x="171352" y="197"/>
                    <a:pt x="172935" y="538"/>
                    <a:pt x="174600" y="1157"/>
                  </a:cubicBezTo>
                  <a:cubicBezTo>
                    <a:pt x="177694" y="2308"/>
                    <a:pt x="180597" y="4281"/>
                    <a:pt x="183409" y="6190"/>
                  </a:cubicBezTo>
                  <a:cubicBezTo>
                    <a:pt x="185064" y="7312"/>
                    <a:pt x="186771" y="8473"/>
                    <a:pt x="188509" y="9462"/>
                  </a:cubicBezTo>
                  <a:cubicBezTo>
                    <a:pt x="190456" y="10565"/>
                    <a:pt x="192232" y="11333"/>
                    <a:pt x="193930" y="11794"/>
                  </a:cubicBezTo>
                  <a:cubicBezTo>
                    <a:pt x="195321" y="12177"/>
                    <a:pt x="196685" y="12364"/>
                    <a:pt x="198051" y="12364"/>
                  </a:cubicBezTo>
                  <a:cubicBezTo>
                    <a:pt x="198689" y="12364"/>
                    <a:pt x="199323" y="12326"/>
                    <a:pt x="199966" y="12244"/>
                  </a:cubicBezTo>
                  <a:cubicBezTo>
                    <a:pt x="200806" y="12139"/>
                    <a:pt x="201660" y="11956"/>
                    <a:pt x="202518" y="11708"/>
                  </a:cubicBezTo>
                  <a:lnTo>
                    <a:pt x="202518" y="11606"/>
                  </a:lnTo>
                  <a:cubicBezTo>
                    <a:pt x="201660" y="11861"/>
                    <a:pt x="200797" y="12043"/>
                    <a:pt x="199951" y="12149"/>
                  </a:cubicBezTo>
                  <a:cubicBezTo>
                    <a:pt x="199318" y="12230"/>
                    <a:pt x="198685" y="12268"/>
                    <a:pt x="198051" y="12268"/>
                  </a:cubicBezTo>
                  <a:cubicBezTo>
                    <a:pt x="196694" y="12268"/>
                    <a:pt x="195341" y="12082"/>
                    <a:pt x="193954" y="11702"/>
                  </a:cubicBezTo>
                  <a:cubicBezTo>
                    <a:pt x="192265" y="11241"/>
                    <a:pt x="190500" y="10479"/>
                    <a:pt x="188556" y="9376"/>
                  </a:cubicBezTo>
                  <a:cubicBezTo>
                    <a:pt x="186824" y="8391"/>
                    <a:pt x="185117" y="7231"/>
                    <a:pt x="183467" y="6108"/>
                  </a:cubicBezTo>
                  <a:cubicBezTo>
                    <a:pt x="180650" y="4199"/>
                    <a:pt x="177738" y="2222"/>
                    <a:pt x="174634" y="1066"/>
                  </a:cubicBezTo>
                  <a:cubicBezTo>
                    <a:pt x="172959" y="442"/>
                    <a:pt x="171366" y="101"/>
                    <a:pt x="169764" y="20"/>
                  </a:cubicBezTo>
                  <a:cubicBezTo>
                    <a:pt x="169514" y="10"/>
                    <a:pt x="169269" y="1"/>
                    <a:pt x="169025" y="1"/>
                  </a:cubicBezTo>
                  <a:close/>
                  <a:moveTo>
                    <a:pt x="154018" y="12268"/>
                  </a:moveTo>
                  <a:lnTo>
                    <a:pt x="154018" y="12268"/>
                  </a:lnTo>
                  <a:cubicBezTo>
                    <a:pt x="153960" y="12317"/>
                    <a:pt x="153907" y="12370"/>
                    <a:pt x="153854" y="12417"/>
                  </a:cubicBezTo>
                  <a:cubicBezTo>
                    <a:pt x="153781" y="12600"/>
                    <a:pt x="153715" y="12777"/>
                    <a:pt x="153648" y="12959"/>
                  </a:cubicBezTo>
                  <a:cubicBezTo>
                    <a:pt x="153695" y="12917"/>
                    <a:pt x="153748" y="12873"/>
                    <a:pt x="153796" y="12835"/>
                  </a:cubicBezTo>
                  <a:cubicBezTo>
                    <a:pt x="153849" y="12696"/>
                    <a:pt x="153902" y="12556"/>
                    <a:pt x="153954" y="12422"/>
                  </a:cubicBezTo>
                  <a:cubicBezTo>
                    <a:pt x="153974" y="12370"/>
                    <a:pt x="153993" y="12321"/>
                    <a:pt x="154018" y="12268"/>
                  </a:cubicBezTo>
                  <a:close/>
                  <a:moveTo>
                    <a:pt x="153730" y="13012"/>
                  </a:moveTo>
                  <a:cubicBezTo>
                    <a:pt x="153677" y="13055"/>
                    <a:pt x="153628" y="13103"/>
                    <a:pt x="153580" y="13147"/>
                  </a:cubicBezTo>
                  <a:cubicBezTo>
                    <a:pt x="153509" y="13334"/>
                    <a:pt x="153442" y="13526"/>
                    <a:pt x="153369" y="13717"/>
                  </a:cubicBezTo>
                  <a:cubicBezTo>
                    <a:pt x="153418" y="13679"/>
                    <a:pt x="153465" y="13646"/>
                    <a:pt x="153513" y="13608"/>
                  </a:cubicBezTo>
                  <a:cubicBezTo>
                    <a:pt x="153586" y="13406"/>
                    <a:pt x="153657" y="13209"/>
                    <a:pt x="153730" y="13012"/>
                  </a:cubicBezTo>
                  <a:close/>
                  <a:moveTo>
                    <a:pt x="153456" y="13775"/>
                  </a:moveTo>
                  <a:lnTo>
                    <a:pt x="153456" y="13775"/>
                  </a:lnTo>
                  <a:cubicBezTo>
                    <a:pt x="153407" y="13809"/>
                    <a:pt x="153360" y="13852"/>
                    <a:pt x="153312" y="13890"/>
                  </a:cubicBezTo>
                  <a:cubicBezTo>
                    <a:pt x="153245" y="14087"/>
                    <a:pt x="153172" y="14288"/>
                    <a:pt x="153106" y="14490"/>
                  </a:cubicBezTo>
                  <a:cubicBezTo>
                    <a:pt x="153154" y="14456"/>
                    <a:pt x="153196" y="14423"/>
                    <a:pt x="153245" y="14389"/>
                  </a:cubicBezTo>
                  <a:cubicBezTo>
                    <a:pt x="153312" y="14183"/>
                    <a:pt x="153384" y="13976"/>
                    <a:pt x="153456" y="13775"/>
                  </a:cubicBezTo>
                  <a:close/>
                  <a:moveTo>
                    <a:pt x="153192" y="14543"/>
                  </a:moveTo>
                  <a:cubicBezTo>
                    <a:pt x="153144" y="14576"/>
                    <a:pt x="153101" y="14609"/>
                    <a:pt x="153057" y="14644"/>
                  </a:cubicBezTo>
                  <a:cubicBezTo>
                    <a:pt x="152986" y="14855"/>
                    <a:pt x="152918" y="15061"/>
                    <a:pt x="152851" y="15272"/>
                  </a:cubicBezTo>
                  <a:cubicBezTo>
                    <a:pt x="152895" y="15238"/>
                    <a:pt x="152937" y="15209"/>
                    <a:pt x="152981" y="15181"/>
                  </a:cubicBezTo>
                  <a:cubicBezTo>
                    <a:pt x="153053" y="14965"/>
                    <a:pt x="153119" y="14753"/>
                    <a:pt x="153192" y="14543"/>
                  </a:cubicBezTo>
                  <a:close/>
                  <a:moveTo>
                    <a:pt x="152937" y="15325"/>
                  </a:moveTo>
                  <a:lnTo>
                    <a:pt x="152937" y="15325"/>
                  </a:lnTo>
                  <a:cubicBezTo>
                    <a:pt x="152895" y="15353"/>
                    <a:pt x="152851" y="15387"/>
                    <a:pt x="152808" y="15415"/>
                  </a:cubicBezTo>
                  <a:cubicBezTo>
                    <a:pt x="152741" y="15632"/>
                    <a:pt x="152674" y="15847"/>
                    <a:pt x="152612" y="16064"/>
                  </a:cubicBezTo>
                  <a:cubicBezTo>
                    <a:pt x="152650" y="16035"/>
                    <a:pt x="152693" y="16006"/>
                    <a:pt x="152736" y="15982"/>
                  </a:cubicBezTo>
                  <a:cubicBezTo>
                    <a:pt x="152798" y="15761"/>
                    <a:pt x="152871" y="15541"/>
                    <a:pt x="152937" y="15325"/>
                  </a:cubicBezTo>
                  <a:close/>
                  <a:moveTo>
                    <a:pt x="152693" y="16117"/>
                  </a:moveTo>
                  <a:lnTo>
                    <a:pt x="152693" y="16117"/>
                  </a:lnTo>
                  <a:cubicBezTo>
                    <a:pt x="152650" y="16146"/>
                    <a:pt x="152612" y="16174"/>
                    <a:pt x="152568" y="16203"/>
                  </a:cubicBezTo>
                  <a:cubicBezTo>
                    <a:pt x="152501" y="16423"/>
                    <a:pt x="152439" y="16644"/>
                    <a:pt x="152377" y="16865"/>
                  </a:cubicBezTo>
                  <a:cubicBezTo>
                    <a:pt x="152415" y="16841"/>
                    <a:pt x="152453" y="16817"/>
                    <a:pt x="152496" y="16793"/>
                  </a:cubicBezTo>
                  <a:cubicBezTo>
                    <a:pt x="152559" y="16567"/>
                    <a:pt x="152625" y="16342"/>
                    <a:pt x="152693" y="16117"/>
                  </a:cubicBezTo>
                  <a:close/>
                  <a:moveTo>
                    <a:pt x="152457" y="16923"/>
                  </a:moveTo>
                  <a:lnTo>
                    <a:pt x="152457" y="16923"/>
                  </a:lnTo>
                  <a:cubicBezTo>
                    <a:pt x="152419" y="16947"/>
                    <a:pt x="152377" y="16970"/>
                    <a:pt x="152337" y="16999"/>
                  </a:cubicBezTo>
                  <a:cubicBezTo>
                    <a:pt x="152271" y="17224"/>
                    <a:pt x="152209" y="17450"/>
                    <a:pt x="152146" y="17676"/>
                  </a:cubicBezTo>
                  <a:cubicBezTo>
                    <a:pt x="152189" y="17652"/>
                    <a:pt x="152227" y="17632"/>
                    <a:pt x="152266" y="17609"/>
                  </a:cubicBezTo>
                  <a:cubicBezTo>
                    <a:pt x="152328" y="17379"/>
                    <a:pt x="152390" y="17148"/>
                    <a:pt x="152457" y="16923"/>
                  </a:cubicBezTo>
                  <a:close/>
                  <a:moveTo>
                    <a:pt x="152233" y="17738"/>
                  </a:moveTo>
                  <a:lnTo>
                    <a:pt x="152233" y="17738"/>
                  </a:lnTo>
                  <a:cubicBezTo>
                    <a:pt x="152189" y="17762"/>
                    <a:pt x="152151" y="17786"/>
                    <a:pt x="152112" y="17811"/>
                  </a:cubicBezTo>
                  <a:cubicBezTo>
                    <a:pt x="152050" y="18041"/>
                    <a:pt x="151987" y="18271"/>
                    <a:pt x="151930" y="18501"/>
                  </a:cubicBezTo>
                  <a:cubicBezTo>
                    <a:pt x="151968" y="18482"/>
                    <a:pt x="152007" y="18458"/>
                    <a:pt x="152045" y="18438"/>
                  </a:cubicBezTo>
                  <a:cubicBezTo>
                    <a:pt x="152107" y="18203"/>
                    <a:pt x="152165" y="17973"/>
                    <a:pt x="152233" y="17738"/>
                  </a:cubicBezTo>
                  <a:close/>
                  <a:moveTo>
                    <a:pt x="152012" y="18564"/>
                  </a:moveTo>
                  <a:lnTo>
                    <a:pt x="152012" y="18564"/>
                  </a:lnTo>
                  <a:cubicBezTo>
                    <a:pt x="151974" y="18588"/>
                    <a:pt x="151934" y="18606"/>
                    <a:pt x="151896" y="18630"/>
                  </a:cubicBezTo>
                  <a:cubicBezTo>
                    <a:pt x="151834" y="18861"/>
                    <a:pt x="151777" y="19096"/>
                    <a:pt x="151719" y="19336"/>
                  </a:cubicBezTo>
                  <a:cubicBezTo>
                    <a:pt x="151757" y="19317"/>
                    <a:pt x="151791" y="19297"/>
                    <a:pt x="151830" y="19279"/>
                  </a:cubicBezTo>
                  <a:cubicBezTo>
                    <a:pt x="151892" y="19038"/>
                    <a:pt x="151949" y="18803"/>
                    <a:pt x="152012" y="18564"/>
                  </a:cubicBezTo>
                  <a:close/>
                  <a:moveTo>
                    <a:pt x="151801" y="19398"/>
                  </a:moveTo>
                  <a:lnTo>
                    <a:pt x="151801" y="19398"/>
                  </a:lnTo>
                  <a:cubicBezTo>
                    <a:pt x="151762" y="19417"/>
                    <a:pt x="151724" y="19436"/>
                    <a:pt x="151686" y="19461"/>
                  </a:cubicBezTo>
                  <a:cubicBezTo>
                    <a:pt x="151628" y="19696"/>
                    <a:pt x="151571" y="19935"/>
                    <a:pt x="151513" y="20176"/>
                  </a:cubicBezTo>
                  <a:cubicBezTo>
                    <a:pt x="151551" y="20156"/>
                    <a:pt x="151589" y="20137"/>
                    <a:pt x="151622" y="20123"/>
                  </a:cubicBezTo>
                  <a:cubicBezTo>
                    <a:pt x="151680" y="19883"/>
                    <a:pt x="151743" y="19638"/>
                    <a:pt x="151801" y="19398"/>
                  </a:cubicBezTo>
                  <a:close/>
                  <a:moveTo>
                    <a:pt x="151594" y="20243"/>
                  </a:moveTo>
                  <a:lnTo>
                    <a:pt x="151594" y="20243"/>
                  </a:lnTo>
                  <a:cubicBezTo>
                    <a:pt x="151560" y="20257"/>
                    <a:pt x="151522" y="20276"/>
                    <a:pt x="151484" y="20295"/>
                  </a:cubicBezTo>
                  <a:cubicBezTo>
                    <a:pt x="151427" y="20540"/>
                    <a:pt x="151369" y="20785"/>
                    <a:pt x="151316" y="21029"/>
                  </a:cubicBezTo>
                  <a:cubicBezTo>
                    <a:pt x="151350" y="21015"/>
                    <a:pt x="151388" y="20996"/>
                    <a:pt x="151427" y="20982"/>
                  </a:cubicBezTo>
                  <a:cubicBezTo>
                    <a:pt x="151478" y="20732"/>
                    <a:pt x="151536" y="20488"/>
                    <a:pt x="151594" y="20243"/>
                  </a:cubicBezTo>
                  <a:close/>
                  <a:moveTo>
                    <a:pt x="151398" y="21097"/>
                  </a:moveTo>
                  <a:lnTo>
                    <a:pt x="151398" y="21097"/>
                  </a:lnTo>
                  <a:cubicBezTo>
                    <a:pt x="151359" y="21115"/>
                    <a:pt x="151325" y="21130"/>
                    <a:pt x="151287" y="21144"/>
                  </a:cubicBezTo>
                  <a:cubicBezTo>
                    <a:pt x="151234" y="21394"/>
                    <a:pt x="151177" y="21644"/>
                    <a:pt x="151124" y="21893"/>
                  </a:cubicBezTo>
                  <a:cubicBezTo>
                    <a:pt x="151157" y="21879"/>
                    <a:pt x="151196" y="21864"/>
                    <a:pt x="151230" y="21850"/>
                  </a:cubicBezTo>
                  <a:cubicBezTo>
                    <a:pt x="151287" y="21596"/>
                    <a:pt x="151340" y="21346"/>
                    <a:pt x="151398" y="21097"/>
                  </a:cubicBezTo>
                  <a:close/>
                  <a:moveTo>
                    <a:pt x="151206" y="21961"/>
                  </a:moveTo>
                  <a:lnTo>
                    <a:pt x="151206" y="21961"/>
                  </a:lnTo>
                  <a:cubicBezTo>
                    <a:pt x="151168" y="21979"/>
                    <a:pt x="151133" y="21994"/>
                    <a:pt x="151095" y="22008"/>
                  </a:cubicBezTo>
                  <a:cubicBezTo>
                    <a:pt x="151042" y="22258"/>
                    <a:pt x="150989" y="22512"/>
                    <a:pt x="150932" y="22767"/>
                  </a:cubicBezTo>
                  <a:cubicBezTo>
                    <a:pt x="150971" y="22752"/>
                    <a:pt x="151004" y="22738"/>
                    <a:pt x="151042" y="22723"/>
                  </a:cubicBezTo>
                  <a:cubicBezTo>
                    <a:pt x="151095" y="22468"/>
                    <a:pt x="151148" y="22215"/>
                    <a:pt x="151206" y="21961"/>
                  </a:cubicBezTo>
                  <a:close/>
                  <a:moveTo>
                    <a:pt x="151018" y="22838"/>
                  </a:moveTo>
                  <a:lnTo>
                    <a:pt x="151018" y="22838"/>
                  </a:lnTo>
                  <a:cubicBezTo>
                    <a:pt x="150980" y="22853"/>
                    <a:pt x="150946" y="22862"/>
                    <a:pt x="150913" y="22877"/>
                  </a:cubicBezTo>
                  <a:cubicBezTo>
                    <a:pt x="150856" y="23136"/>
                    <a:pt x="150803" y="23390"/>
                    <a:pt x="150750" y="23649"/>
                  </a:cubicBezTo>
                  <a:cubicBezTo>
                    <a:pt x="150788" y="23635"/>
                    <a:pt x="150822" y="23626"/>
                    <a:pt x="150856" y="23611"/>
                  </a:cubicBezTo>
                  <a:cubicBezTo>
                    <a:pt x="150908" y="23352"/>
                    <a:pt x="150966" y="23092"/>
                    <a:pt x="151018" y="22838"/>
                  </a:cubicBezTo>
                  <a:close/>
                  <a:moveTo>
                    <a:pt x="150831" y="23726"/>
                  </a:moveTo>
                  <a:cubicBezTo>
                    <a:pt x="150798" y="23741"/>
                    <a:pt x="150765" y="23750"/>
                    <a:pt x="150725" y="23764"/>
                  </a:cubicBezTo>
                  <a:cubicBezTo>
                    <a:pt x="150222" y="26245"/>
                    <a:pt x="149780" y="28773"/>
                    <a:pt x="149339" y="31268"/>
                  </a:cubicBezTo>
                  <a:cubicBezTo>
                    <a:pt x="148312" y="37092"/>
                    <a:pt x="147343" y="42591"/>
                    <a:pt x="145750" y="46627"/>
                  </a:cubicBezTo>
                  <a:cubicBezTo>
                    <a:pt x="145381" y="47566"/>
                    <a:pt x="144983" y="48406"/>
                    <a:pt x="144560" y="49136"/>
                  </a:cubicBezTo>
                  <a:cubicBezTo>
                    <a:pt x="144445" y="49390"/>
                    <a:pt x="144330" y="49634"/>
                    <a:pt x="144215" y="49874"/>
                  </a:cubicBezTo>
                  <a:cubicBezTo>
                    <a:pt x="144806" y="48992"/>
                    <a:pt x="145342" y="47927"/>
                    <a:pt x="145842" y="46660"/>
                  </a:cubicBezTo>
                  <a:cubicBezTo>
                    <a:pt x="147439" y="42619"/>
                    <a:pt x="148409" y="37112"/>
                    <a:pt x="149435" y="31283"/>
                  </a:cubicBezTo>
                  <a:cubicBezTo>
                    <a:pt x="149877" y="28773"/>
                    <a:pt x="150322" y="26226"/>
                    <a:pt x="150831" y="23726"/>
                  </a:cubicBezTo>
                  <a:close/>
                  <a:moveTo>
                    <a:pt x="144129" y="49836"/>
                  </a:moveTo>
                  <a:cubicBezTo>
                    <a:pt x="144047" y="49955"/>
                    <a:pt x="143965" y="50075"/>
                    <a:pt x="143879" y="50190"/>
                  </a:cubicBezTo>
                  <a:cubicBezTo>
                    <a:pt x="143831" y="50311"/>
                    <a:pt x="143783" y="50426"/>
                    <a:pt x="143730" y="50546"/>
                  </a:cubicBezTo>
                  <a:cubicBezTo>
                    <a:pt x="143759" y="50507"/>
                    <a:pt x="143788" y="50474"/>
                    <a:pt x="143817" y="50436"/>
                  </a:cubicBezTo>
                  <a:cubicBezTo>
                    <a:pt x="143922" y="50243"/>
                    <a:pt x="144023" y="50042"/>
                    <a:pt x="144129" y="49836"/>
                  </a:cubicBezTo>
                  <a:close/>
                  <a:moveTo>
                    <a:pt x="143644" y="50502"/>
                  </a:moveTo>
                  <a:cubicBezTo>
                    <a:pt x="143539" y="50637"/>
                    <a:pt x="143433" y="50766"/>
                    <a:pt x="143327" y="50887"/>
                  </a:cubicBezTo>
                  <a:cubicBezTo>
                    <a:pt x="143298" y="50963"/>
                    <a:pt x="143270" y="51045"/>
                    <a:pt x="143241" y="51122"/>
                  </a:cubicBezTo>
                  <a:cubicBezTo>
                    <a:pt x="143327" y="51025"/>
                    <a:pt x="143413" y="50925"/>
                    <a:pt x="143500" y="50824"/>
                  </a:cubicBezTo>
                  <a:cubicBezTo>
                    <a:pt x="143548" y="50719"/>
                    <a:pt x="143597" y="50613"/>
                    <a:pt x="143644" y="50502"/>
                  </a:cubicBezTo>
                  <a:close/>
                  <a:moveTo>
                    <a:pt x="131803" y="51261"/>
                  </a:moveTo>
                  <a:cubicBezTo>
                    <a:pt x="131794" y="51295"/>
                    <a:pt x="131788" y="51328"/>
                    <a:pt x="131783" y="51361"/>
                  </a:cubicBezTo>
                  <a:cubicBezTo>
                    <a:pt x="131971" y="51452"/>
                    <a:pt x="132158" y="51543"/>
                    <a:pt x="132345" y="51636"/>
                  </a:cubicBezTo>
                  <a:cubicBezTo>
                    <a:pt x="132350" y="51601"/>
                    <a:pt x="132355" y="51568"/>
                    <a:pt x="132359" y="51534"/>
                  </a:cubicBezTo>
                  <a:cubicBezTo>
                    <a:pt x="132173" y="51448"/>
                    <a:pt x="131990" y="51357"/>
                    <a:pt x="131803" y="51261"/>
                  </a:cubicBezTo>
                  <a:close/>
                  <a:moveTo>
                    <a:pt x="143150" y="51078"/>
                  </a:moveTo>
                  <a:lnTo>
                    <a:pt x="143150" y="51078"/>
                  </a:lnTo>
                  <a:cubicBezTo>
                    <a:pt x="143030" y="51213"/>
                    <a:pt x="142906" y="51337"/>
                    <a:pt x="142776" y="51457"/>
                  </a:cubicBezTo>
                  <a:cubicBezTo>
                    <a:pt x="142756" y="51515"/>
                    <a:pt x="142738" y="51578"/>
                    <a:pt x="142718" y="51636"/>
                  </a:cubicBezTo>
                  <a:cubicBezTo>
                    <a:pt x="142776" y="51583"/>
                    <a:pt x="142829" y="51534"/>
                    <a:pt x="142886" y="51481"/>
                  </a:cubicBezTo>
                  <a:cubicBezTo>
                    <a:pt x="142948" y="51419"/>
                    <a:pt x="143006" y="51361"/>
                    <a:pt x="143068" y="51299"/>
                  </a:cubicBezTo>
                  <a:cubicBezTo>
                    <a:pt x="143097" y="51227"/>
                    <a:pt x="143126" y="51155"/>
                    <a:pt x="143150" y="51078"/>
                  </a:cubicBezTo>
                  <a:close/>
                  <a:moveTo>
                    <a:pt x="132450" y="51578"/>
                  </a:moveTo>
                  <a:cubicBezTo>
                    <a:pt x="132446" y="51611"/>
                    <a:pt x="132441" y="51645"/>
                    <a:pt x="132432" y="51674"/>
                  </a:cubicBezTo>
                  <a:cubicBezTo>
                    <a:pt x="132594" y="51751"/>
                    <a:pt x="132758" y="51822"/>
                    <a:pt x="132917" y="51895"/>
                  </a:cubicBezTo>
                  <a:cubicBezTo>
                    <a:pt x="132921" y="51860"/>
                    <a:pt x="132926" y="51827"/>
                    <a:pt x="132930" y="51793"/>
                  </a:cubicBezTo>
                  <a:cubicBezTo>
                    <a:pt x="132773" y="51726"/>
                    <a:pt x="132609" y="51654"/>
                    <a:pt x="132450" y="51578"/>
                  </a:cubicBezTo>
                  <a:close/>
                  <a:moveTo>
                    <a:pt x="142632" y="51592"/>
                  </a:moveTo>
                  <a:lnTo>
                    <a:pt x="142632" y="51592"/>
                  </a:lnTo>
                  <a:cubicBezTo>
                    <a:pt x="142497" y="51712"/>
                    <a:pt x="142359" y="51822"/>
                    <a:pt x="142219" y="51928"/>
                  </a:cubicBezTo>
                  <a:cubicBezTo>
                    <a:pt x="142204" y="51975"/>
                    <a:pt x="142191" y="52024"/>
                    <a:pt x="142176" y="52072"/>
                  </a:cubicBezTo>
                  <a:cubicBezTo>
                    <a:pt x="142310" y="51971"/>
                    <a:pt x="142445" y="51870"/>
                    <a:pt x="142574" y="51760"/>
                  </a:cubicBezTo>
                  <a:cubicBezTo>
                    <a:pt x="142594" y="51702"/>
                    <a:pt x="142612" y="51645"/>
                    <a:pt x="142632" y="51592"/>
                  </a:cubicBezTo>
                  <a:close/>
                  <a:moveTo>
                    <a:pt x="133021" y="51831"/>
                  </a:moveTo>
                  <a:cubicBezTo>
                    <a:pt x="133017" y="51866"/>
                    <a:pt x="133012" y="51899"/>
                    <a:pt x="133008" y="51933"/>
                  </a:cubicBezTo>
                  <a:cubicBezTo>
                    <a:pt x="133189" y="52010"/>
                    <a:pt x="133371" y="52086"/>
                    <a:pt x="133554" y="52158"/>
                  </a:cubicBezTo>
                  <a:cubicBezTo>
                    <a:pt x="133559" y="52125"/>
                    <a:pt x="133564" y="52090"/>
                    <a:pt x="133568" y="52057"/>
                  </a:cubicBezTo>
                  <a:cubicBezTo>
                    <a:pt x="133386" y="51986"/>
                    <a:pt x="133204" y="51913"/>
                    <a:pt x="133021" y="51831"/>
                  </a:cubicBezTo>
                  <a:close/>
                  <a:moveTo>
                    <a:pt x="142089" y="52024"/>
                  </a:moveTo>
                  <a:lnTo>
                    <a:pt x="142089" y="52024"/>
                  </a:lnTo>
                  <a:cubicBezTo>
                    <a:pt x="141945" y="52130"/>
                    <a:pt x="141797" y="52225"/>
                    <a:pt x="141648" y="52311"/>
                  </a:cubicBezTo>
                  <a:cubicBezTo>
                    <a:pt x="141639" y="52355"/>
                    <a:pt x="141629" y="52393"/>
                    <a:pt x="141619" y="52436"/>
                  </a:cubicBezTo>
                  <a:cubicBezTo>
                    <a:pt x="141763" y="52349"/>
                    <a:pt x="141907" y="52258"/>
                    <a:pt x="142051" y="52163"/>
                  </a:cubicBezTo>
                  <a:cubicBezTo>
                    <a:pt x="142065" y="52115"/>
                    <a:pt x="142080" y="52067"/>
                    <a:pt x="142089" y="52024"/>
                  </a:cubicBezTo>
                  <a:close/>
                  <a:moveTo>
                    <a:pt x="133659" y="52096"/>
                  </a:moveTo>
                  <a:cubicBezTo>
                    <a:pt x="133655" y="52130"/>
                    <a:pt x="133650" y="52158"/>
                    <a:pt x="133645" y="52192"/>
                  </a:cubicBezTo>
                  <a:cubicBezTo>
                    <a:pt x="133890" y="52287"/>
                    <a:pt x="134130" y="52374"/>
                    <a:pt x="134374" y="52455"/>
                  </a:cubicBezTo>
                  <a:cubicBezTo>
                    <a:pt x="134374" y="52422"/>
                    <a:pt x="134379" y="52393"/>
                    <a:pt x="134385" y="52360"/>
                  </a:cubicBezTo>
                  <a:cubicBezTo>
                    <a:pt x="134144" y="52278"/>
                    <a:pt x="133905" y="52192"/>
                    <a:pt x="133659" y="52096"/>
                  </a:cubicBezTo>
                  <a:close/>
                  <a:moveTo>
                    <a:pt x="134480" y="52389"/>
                  </a:moveTo>
                  <a:cubicBezTo>
                    <a:pt x="134476" y="52422"/>
                    <a:pt x="134471" y="52455"/>
                    <a:pt x="134465" y="52489"/>
                  </a:cubicBezTo>
                  <a:cubicBezTo>
                    <a:pt x="134667" y="52557"/>
                    <a:pt x="134874" y="52619"/>
                    <a:pt x="135076" y="52676"/>
                  </a:cubicBezTo>
                  <a:cubicBezTo>
                    <a:pt x="135080" y="52643"/>
                    <a:pt x="135085" y="52614"/>
                    <a:pt x="135089" y="52580"/>
                  </a:cubicBezTo>
                  <a:cubicBezTo>
                    <a:pt x="134888" y="52522"/>
                    <a:pt x="134682" y="52460"/>
                    <a:pt x="134480" y="52389"/>
                  </a:cubicBezTo>
                  <a:close/>
                  <a:moveTo>
                    <a:pt x="141533" y="52378"/>
                  </a:moveTo>
                  <a:lnTo>
                    <a:pt x="141533" y="52378"/>
                  </a:lnTo>
                  <a:cubicBezTo>
                    <a:pt x="141380" y="52465"/>
                    <a:pt x="141221" y="52546"/>
                    <a:pt x="141063" y="52614"/>
                  </a:cubicBezTo>
                  <a:cubicBezTo>
                    <a:pt x="141058" y="52652"/>
                    <a:pt x="141048" y="52690"/>
                    <a:pt x="141039" y="52724"/>
                  </a:cubicBezTo>
                  <a:cubicBezTo>
                    <a:pt x="141192" y="52657"/>
                    <a:pt x="141351" y="52580"/>
                    <a:pt x="141500" y="52499"/>
                  </a:cubicBezTo>
                  <a:cubicBezTo>
                    <a:pt x="141509" y="52460"/>
                    <a:pt x="141524" y="52422"/>
                    <a:pt x="141533" y="52378"/>
                  </a:cubicBezTo>
                  <a:close/>
                  <a:moveTo>
                    <a:pt x="135180" y="52604"/>
                  </a:moveTo>
                  <a:cubicBezTo>
                    <a:pt x="135176" y="52637"/>
                    <a:pt x="135171" y="52672"/>
                    <a:pt x="135167" y="52701"/>
                  </a:cubicBezTo>
                  <a:cubicBezTo>
                    <a:pt x="135368" y="52758"/>
                    <a:pt x="135570" y="52810"/>
                    <a:pt x="135766" y="52858"/>
                  </a:cubicBezTo>
                  <a:cubicBezTo>
                    <a:pt x="135771" y="52825"/>
                    <a:pt x="135776" y="52792"/>
                    <a:pt x="135780" y="52763"/>
                  </a:cubicBezTo>
                  <a:cubicBezTo>
                    <a:pt x="135579" y="52714"/>
                    <a:pt x="135382" y="52661"/>
                    <a:pt x="135180" y="52604"/>
                  </a:cubicBezTo>
                  <a:close/>
                  <a:moveTo>
                    <a:pt x="140953" y="52661"/>
                  </a:moveTo>
                  <a:lnTo>
                    <a:pt x="140953" y="52661"/>
                  </a:lnTo>
                  <a:cubicBezTo>
                    <a:pt x="140794" y="52729"/>
                    <a:pt x="140631" y="52792"/>
                    <a:pt x="140463" y="52845"/>
                  </a:cubicBezTo>
                  <a:cubicBezTo>
                    <a:pt x="140459" y="52878"/>
                    <a:pt x="140448" y="52911"/>
                    <a:pt x="140444" y="52945"/>
                  </a:cubicBezTo>
                  <a:cubicBezTo>
                    <a:pt x="140564" y="52911"/>
                    <a:pt x="140679" y="52868"/>
                    <a:pt x="140794" y="52825"/>
                  </a:cubicBezTo>
                  <a:cubicBezTo>
                    <a:pt x="140827" y="52810"/>
                    <a:pt x="140856" y="52801"/>
                    <a:pt x="140891" y="52787"/>
                  </a:cubicBezTo>
                  <a:cubicBezTo>
                    <a:pt x="140900" y="52781"/>
                    <a:pt x="140914" y="52777"/>
                    <a:pt x="140929" y="52772"/>
                  </a:cubicBezTo>
                  <a:cubicBezTo>
                    <a:pt x="140938" y="52734"/>
                    <a:pt x="140948" y="52701"/>
                    <a:pt x="140953" y="52661"/>
                  </a:cubicBezTo>
                  <a:close/>
                  <a:moveTo>
                    <a:pt x="135871" y="52781"/>
                  </a:moveTo>
                  <a:cubicBezTo>
                    <a:pt x="135867" y="52816"/>
                    <a:pt x="135862" y="52849"/>
                    <a:pt x="135857" y="52878"/>
                  </a:cubicBezTo>
                  <a:cubicBezTo>
                    <a:pt x="136059" y="52925"/>
                    <a:pt x="136256" y="52964"/>
                    <a:pt x="136452" y="53002"/>
                  </a:cubicBezTo>
                  <a:cubicBezTo>
                    <a:pt x="136457" y="52969"/>
                    <a:pt x="136462" y="52940"/>
                    <a:pt x="136467" y="52907"/>
                  </a:cubicBezTo>
                  <a:cubicBezTo>
                    <a:pt x="136270" y="52868"/>
                    <a:pt x="136073" y="52830"/>
                    <a:pt x="135871" y="52781"/>
                  </a:cubicBezTo>
                  <a:close/>
                  <a:moveTo>
                    <a:pt x="140357" y="52873"/>
                  </a:moveTo>
                  <a:lnTo>
                    <a:pt x="140357" y="52873"/>
                  </a:lnTo>
                  <a:cubicBezTo>
                    <a:pt x="140189" y="52925"/>
                    <a:pt x="140021" y="52964"/>
                    <a:pt x="139848" y="53002"/>
                  </a:cubicBezTo>
                  <a:cubicBezTo>
                    <a:pt x="139839" y="53031"/>
                    <a:pt x="139835" y="53065"/>
                    <a:pt x="139830" y="53098"/>
                  </a:cubicBezTo>
                  <a:cubicBezTo>
                    <a:pt x="140003" y="53065"/>
                    <a:pt x="140171" y="53027"/>
                    <a:pt x="140338" y="52978"/>
                  </a:cubicBezTo>
                  <a:cubicBezTo>
                    <a:pt x="140344" y="52945"/>
                    <a:pt x="140353" y="52911"/>
                    <a:pt x="140357" y="52873"/>
                  </a:cubicBezTo>
                  <a:close/>
                  <a:moveTo>
                    <a:pt x="136562" y="52925"/>
                  </a:moveTo>
                  <a:cubicBezTo>
                    <a:pt x="136558" y="52954"/>
                    <a:pt x="136553" y="52989"/>
                    <a:pt x="136548" y="53017"/>
                  </a:cubicBezTo>
                  <a:cubicBezTo>
                    <a:pt x="136745" y="53055"/>
                    <a:pt x="136936" y="53084"/>
                    <a:pt x="137133" y="53108"/>
                  </a:cubicBezTo>
                  <a:cubicBezTo>
                    <a:pt x="137138" y="53075"/>
                    <a:pt x="137142" y="53046"/>
                    <a:pt x="137148" y="53012"/>
                  </a:cubicBezTo>
                  <a:cubicBezTo>
                    <a:pt x="136951" y="52989"/>
                    <a:pt x="136754" y="52960"/>
                    <a:pt x="136562" y="52925"/>
                  </a:cubicBezTo>
                  <a:close/>
                  <a:moveTo>
                    <a:pt x="137244" y="53027"/>
                  </a:moveTo>
                  <a:cubicBezTo>
                    <a:pt x="137239" y="53055"/>
                    <a:pt x="137235" y="53089"/>
                    <a:pt x="137229" y="53122"/>
                  </a:cubicBezTo>
                  <a:cubicBezTo>
                    <a:pt x="137421" y="53142"/>
                    <a:pt x="137613" y="53161"/>
                    <a:pt x="137800" y="53175"/>
                  </a:cubicBezTo>
                  <a:cubicBezTo>
                    <a:pt x="137810" y="53146"/>
                    <a:pt x="137815" y="53113"/>
                    <a:pt x="137820" y="53084"/>
                  </a:cubicBezTo>
                  <a:cubicBezTo>
                    <a:pt x="137627" y="53069"/>
                    <a:pt x="137436" y="53051"/>
                    <a:pt x="137244" y="53027"/>
                  </a:cubicBezTo>
                  <a:close/>
                  <a:moveTo>
                    <a:pt x="139748" y="53017"/>
                  </a:moveTo>
                  <a:lnTo>
                    <a:pt x="139748" y="53017"/>
                  </a:lnTo>
                  <a:cubicBezTo>
                    <a:pt x="139571" y="53051"/>
                    <a:pt x="139398" y="53075"/>
                    <a:pt x="139215" y="53089"/>
                  </a:cubicBezTo>
                  <a:cubicBezTo>
                    <a:pt x="139211" y="53122"/>
                    <a:pt x="139206" y="53155"/>
                    <a:pt x="139201" y="53184"/>
                  </a:cubicBezTo>
                  <a:cubicBezTo>
                    <a:pt x="139379" y="53170"/>
                    <a:pt x="139556" y="53146"/>
                    <a:pt x="139729" y="53117"/>
                  </a:cubicBezTo>
                  <a:cubicBezTo>
                    <a:pt x="139733" y="53084"/>
                    <a:pt x="139739" y="53051"/>
                    <a:pt x="139748" y="53017"/>
                  </a:cubicBezTo>
                  <a:close/>
                  <a:moveTo>
                    <a:pt x="137915" y="53089"/>
                  </a:moveTo>
                  <a:cubicBezTo>
                    <a:pt x="137911" y="53122"/>
                    <a:pt x="137906" y="53151"/>
                    <a:pt x="137901" y="53184"/>
                  </a:cubicBezTo>
                  <a:cubicBezTo>
                    <a:pt x="138088" y="53199"/>
                    <a:pt x="138271" y="53204"/>
                    <a:pt x="138457" y="53208"/>
                  </a:cubicBezTo>
                  <a:cubicBezTo>
                    <a:pt x="138462" y="53175"/>
                    <a:pt x="138472" y="53146"/>
                    <a:pt x="138477" y="53113"/>
                  </a:cubicBezTo>
                  <a:lnTo>
                    <a:pt x="138462" y="53113"/>
                  </a:lnTo>
                  <a:cubicBezTo>
                    <a:pt x="138280" y="53108"/>
                    <a:pt x="138098" y="53104"/>
                    <a:pt x="137915" y="53089"/>
                  </a:cubicBezTo>
                  <a:close/>
                  <a:moveTo>
                    <a:pt x="139120" y="53098"/>
                  </a:moveTo>
                  <a:lnTo>
                    <a:pt x="139120" y="53098"/>
                  </a:lnTo>
                  <a:cubicBezTo>
                    <a:pt x="138956" y="53108"/>
                    <a:pt x="138794" y="53117"/>
                    <a:pt x="138626" y="53117"/>
                  </a:cubicBezTo>
                  <a:lnTo>
                    <a:pt x="138573" y="53117"/>
                  </a:lnTo>
                  <a:cubicBezTo>
                    <a:pt x="138568" y="53146"/>
                    <a:pt x="138563" y="53180"/>
                    <a:pt x="138559" y="53208"/>
                  </a:cubicBezTo>
                  <a:cubicBezTo>
                    <a:pt x="138577" y="53213"/>
                    <a:pt x="138597" y="53213"/>
                    <a:pt x="138621" y="53213"/>
                  </a:cubicBezTo>
                  <a:cubicBezTo>
                    <a:pt x="138779" y="53213"/>
                    <a:pt x="138942" y="53204"/>
                    <a:pt x="139100" y="53195"/>
                  </a:cubicBezTo>
                  <a:cubicBezTo>
                    <a:pt x="139106" y="53161"/>
                    <a:pt x="139110" y="53127"/>
                    <a:pt x="139120" y="53098"/>
                  </a:cubicBezTo>
                  <a:close/>
                  <a:moveTo>
                    <a:pt x="99801" y="30371"/>
                  </a:moveTo>
                  <a:cubicBezTo>
                    <a:pt x="99278" y="30371"/>
                    <a:pt x="98755" y="30404"/>
                    <a:pt x="98247" y="30471"/>
                  </a:cubicBezTo>
                  <a:cubicBezTo>
                    <a:pt x="97163" y="30610"/>
                    <a:pt x="96083" y="30903"/>
                    <a:pt x="95027" y="31345"/>
                  </a:cubicBezTo>
                  <a:cubicBezTo>
                    <a:pt x="93478" y="31988"/>
                    <a:pt x="92028" y="32885"/>
                    <a:pt x="90599" y="34085"/>
                  </a:cubicBezTo>
                  <a:cubicBezTo>
                    <a:pt x="89333" y="35150"/>
                    <a:pt x="88113" y="36426"/>
                    <a:pt x="86876" y="37985"/>
                  </a:cubicBezTo>
                  <a:cubicBezTo>
                    <a:pt x="84583" y="40869"/>
                    <a:pt x="82620" y="44231"/>
                    <a:pt x="80720" y="47490"/>
                  </a:cubicBezTo>
                  <a:cubicBezTo>
                    <a:pt x="78695" y="50958"/>
                    <a:pt x="76786" y="54231"/>
                    <a:pt x="74608" y="56740"/>
                  </a:cubicBezTo>
                  <a:cubicBezTo>
                    <a:pt x="73442" y="58084"/>
                    <a:pt x="72305" y="59086"/>
                    <a:pt x="71124" y="59811"/>
                  </a:cubicBezTo>
                  <a:cubicBezTo>
                    <a:pt x="69809" y="60617"/>
                    <a:pt x="68476" y="61058"/>
                    <a:pt x="67041" y="61164"/>
                  </a:cubicBezTo>
                  <a:cubicBezTo>
                    <a:pt x="66782" y="61178"/>
                    <a:pt x="66519" y="61187"/>
                    <a:pt x="66250" y="61187"/>
                  </a:cubicBezTo>
                  <a:cubicBezTo>
                    <a:pt x="62143" y="61187"/>
                    <a:pt x="56832" y="59076"/>
                    <a:pt x="50739" y="56649"/>
                  </a:cubicBezTo>
                  <a:cubicBezTo>
                    <a:pt x="45116" y="54408"/>
                    <a:pt x="38739" y="51875"/>
                    <a:pt x="32277" y="50661"/>
                  </a:cubicBezTo>
                  <a:cubicBezTo>
                    <a:pt x="29671" y="50177"/>
                    <a:pt x="27205" y="49931"/>
                    <a:pt x="24850" y="49931"/>
                  </a:cubicBezTo>
                  <a:cubicBezTo>
                    <a:pt x="21155" y="49931"/>
                    <a:pt x="17749" y="50531"/>
                    <a:pt x="14567" y="51745"/>
                  </a:cubicBezTo>
                  <a:cubicBezTo>
                    <a:pt x="13982" y="51966"/>
                    <a:pt x="13406" y="52211"/>
                    <a:pt x="12835" y="52475"/>
                  </a:cubicBezTo>
                  <a:cubicBezTo>
                    <a:pt x="9544" y="54001"/>
                    <a:pt x="6329" y="56682"/>
                    <a:pt x="3278" y="60444"/>
                  </a:cubicBezTo>
                  <a:cubicBezTo>
                    <a:pt x="2160" y="61820"/>
                    <a:pt x="1066" y="63342"/>
                    <a:pt x="1" y="64997"/>
                  </a:cubicBezTo>
                  <a:lnTo>
                    <a:pt x="116" y="64997"/>
                  </a:lnTo>
                  <a:cubicBezTo>
                    <a:pt x="1172" y="63366"/>
                    <a:pt x="2252" y="61864"/>
                    <a:pt x="3350" y="60507"/>
                  </a:cubicBezTo>
                  <a:cubicBezTo>
                    <a:pt x="6391" y="56754"/>
                    <a:pt x="9597" y="54082"/>
                    <a:pt x="12874" y="52561"/>
                  </a:cubicBezTo>
                  <a:cubicBezTo>
                    <a:pt x="13440" y="52302"/>
                    <a:pt x="14011" y="52062"/>
                    <a:pt x="14582" y="51842"/>
                  </a:cubicBezTo>
                  <a:cubicBezTo>
                    <a:pt x="17945" y="50560"/>
                    <a:pt x="21385" y="50037"/>
                    <a:pt x="24830" y="50037"/>
                  </a:cubicBezTo>
                  <a:cubicBezTo>
                    <a:pt x="33869" y="50037"/>
                    <a:pt x="42942" y="53651"/>
                    <a:pt x="50705" y="56740"/>
                  </a:cubicBezTo>
                  <a:cubicBezTo>
                    <a:pt x="56803" y="59167"/>
                    <a:pt x="62123" y="61284"/>
                    <a:pt x="66250" y="61284"/>
                  </a:cubicBezTo>
                  <a:cubicBezTo>
                    <a:pt x="66523" y="61284"/>
                    <a:pt x="66787" y="61273"/>
                    <a:pt x="67052" y="61255"/>
                  </a:cubicBezTo>
                  <a:cubicBezTo>
                    <a:pt x="68500" y="61154"/>
                    <a:pt x="69849" y="60703"/>
                    <a:pt x="71177" y="59892"/>
                  </a:cubicBezTo>
                  <a:cubicBezTo>
                    <a:pt x="72362" y="59163"/>
                    <a:pt x="73509" y="58155"/>
                    <a:pt x="74680" y="56802"/>
                  </a:cubicBezTo>
                  <a:cubicBezTo>
                    <a:pt x="76868" y="54289"/>
                    <a:pt x="78777" y="51007"/>
                    <a:pt x="80802" y="47537"/>
                  </a:cubicBezTo>
                  <a:cubicBezTo>
                    <a:pt x="84654" y="40931"/>
                    <a:pt x="88636" y="34104"/>
                    <a:pt x="95066" y="31432"/>
                  </a:cubicBezTo>
                  <a:cubicBezTo>
                    <a:pt x="96112" y="31000"/>
                    <a:pt x="97186" y="30707"/>
                    <a:pt x="98257" y="30568"/>
                  </a:cubicBezTo>
                  <a:cubicBezTo>
                    <a:pt x="98765" y="30500"/>
                    <a:pt x="99278" y="30467"/>
                    <a:pt x="99801" y="30467"/>
                  </a:cubicBezTo>
                  <a:cubicBezTo>
                    <a:pt x="100324" y="30467"/>
                    <a:pt x="100857" y="30500"/>
                    <a:pt x="101389" y="30568"/>
                  </a:cubicBezTo>
                  <a:cubicBezTo>
                    <a:pt x="103337" y="30817"/>
                    <a:pt x="105333" y="31508"/>
                    <a:pt x="107498" y="32683"/>
                  </a:cubicBezTo>
                  <a:cubicBezTo>
                    <a:pt x="111522" y="34871"/>
                    <a:pt x="115510" y="38436"/>
                    <a:pt x="119367" y="41886"/>
                  </a:cubicBezTo>
                  <a:cubicBezTo>
                    <a:pt x="122438" y="44630"/>
                    <a:pt x="125614" y="47475"/>
                    <a:pt x="128780" y="49586"/>
                  </a:cubicBezTo>
                  <a:cubicBezTo>
                    <a:pt x="129793" y="50263"/>
                    <a:pt x="130758" y="50834"/>
                    <a:pt x="131693" y="51313"/>
                  </a:cubicBezTo>
                  <a:cubicBezTo>
                    <a:pt x="131697" y="51280"/>
                    <a:pt x="131707" y="51246"/>
                    <a:pt x="131712" y="51213"/>
                  </a:cubicBezTo>
                  <a:cubicBezTo>
                    <a:pt x="130786" y="50743"/>
                    <a:pt x="129836" y="50177"/>
                    <a:pt x="128833" y="49505"/>
                  </a:cubicBezTo>
                  <a:cubicBezTo>
                    <a:pt x="125671" y="47398"/>
                    <a:pt x="122500" y="44558"/>
                    <a:pt x="119429" y="41813"/>
                  </a:cubicBezTo>
                  <a:cubicBezTo>
                    <a:pt x="115567" y="38359"/>
                    <a:pt x="111575" y="34789"/>
                    <a:pt x="107545" y="32601"/>
                  </a:cubicBezTo>
                  <a:cubicBezTo>
                    <a:pt x="105372" y="31417"/>
                    <a:pt x="103361" y="30721"/>
                    <a:pt x="101399" y="30471"/>
                  </a:cubicBezTo>
                  <a:cubicBezTo>
                    <a:pt x="100866" y="30404"/>
                    <a:pt x="100330" y="30371"/>
                    <a:pt x="99801" y="303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8"/>
            <p:cNvSpPr/>
            <p:nvPr/>
          </p:nvSpPr>
          <p:spPr>
            <a:xfrm>
              <a:off x="2069525" y="2376525"/>
              <a:ext cx="4985825" cy="1598550"/>
            </a:xfrm>
            <a:custGeom>
              <a:avLst/>
              <a:gdLst/>
              <a:ahLst/>
              <a:cxnLst/>
              <a:rect l="l" t="t" r="r" b="b"/>
              <a:pathLst>
                <a:path w="199433" h="63942" extrusionOk="0">
                  <a:moveTo>
                    <a:pt x="152141" y="8267"/>
                  </a:moveTo>
                  <a:lnTo>
                    <a:pt x="152141" y="8267"/>
                  </a:lnTo>
                  <a:cubicBezTo>
                    <a:pt x="152111" y="8307"/>
                    <a:pt x="152085" y="8347"/>
                    <a:pt x="152057" y="8386"/>
                  </a:cubicBezTo>
                  <a:lnTo>
                    <a:pt x="152057" y="8386"/>
                  </a:lnTo>
                  <a:cubicBezTo>
                    <a:pt x="152067" y="8373"/>
                    <a:pt x="152077" y="8361"/>
                    <a:pt x="152088" y="8349"/>
                  </a:cubicBezTo>
                  <a:cubicBezTo>
                    <a:pt x="152106" y="8325"/>
                    <a:pt x="152121" y="8296"/>
                    <a:pt x="152141" y="8267"/>
                  </a:cubicBezTo>
                  <a:close/>
                  <a:moveTo>
                    <a:pt x="152057" y="8386"/>
                  </a:moveTo>
                  <a:cubicBezTo>
                    <a:pt x="152048" y="8398"/>
                    <a:pt x="152039" y="8411"/>
                    <a:pt x="152030" y="8425"/>
                  </a:cubicBezTo>
                  <a:cubicBezTo>
                    <a:pt x="152039" y="8412"/>
                    <a:pt x="152048" y="8399"/>
                    <a:pt x="152057" y="8386"/>
                  </a:cubicBezTo>
                  <a:close/>
                  <a:moveTo>
                    <a:pt x="151756" y="8934"/>
                  </a:moveTo>
                  <a:lnTo>
                    <a:pt x="151756" y="8934"/>
                  </a:lnTo>
                  <a:cubicBezTo>
                    <a:pt x="151612" y="9120"/>
                    <a:pt x="151473" y="9313"/>
                    <a:pt x="151339" y="9509"/>
                  </a:cubicBezTo>
                  <a:cubicBezTo>
                    <a:pt x="151329" y="9523"/>
                    <a:pt x="151324" y="9538"/>
                    <a:pt x="151315" y="9552"/>
                  </a:cubicBezTo>
                  <a:lnTo>
                    <a:pt x="151530" y="9293"/>
                  </a:lnTo>
                  <a:cubicBezTo>
                    <a:pt x="151554" y="9260"/>
                    <a:pt x="151583" y="9231"/>
                    <a:pt x="151612" y="9197"/>
                  </a:cubicBezTo>
                  <a:cubicBezTo>
                    <a:pt x="151660" y="9111"/>
                    <a:pt x="151709" y="9020"/>
                    <a:pt x="151756" y="8934"/>
                  </a:cubicBezTo>
                  <a:close/>
                  <a:moveTo>
                    <a:pt x="151397" y="9605"/>
                  </a:moveTo>
                  <a:cubicBezTo>
                    <a:pt x="151295" y="9725"/>
                    <a:pt x="151195" y="9850"/>
                    <a:pt x="151098" y="9979"/>
                  </a:cubicBezTo>
                  <a:cubicBezTo>
                    <a:pt x="151056" y="10066"/>
                    <a:pt x="151012" y="10152"/>
                    <a:pt x="150970" y="10243"/>
                  </a:cubicBezTo>
                  <a:cubicBezTo>
                    <a:pt x="151047" y="10152"/>
                    <a:pt x="151127" y="10061"/>
                    <a:pt x="151209" y="9975"/>
                  </a:cubicBezTo>
                  <a:cubicBezTo>
                    <a:pt x="151271" y="9850"/>
                    <a:pt x="151335" y="9725"/>
                    <a:pt x="151397" y="9605"/>
                  </a:cubicBezTo>
                  <a:close/>
                  <a:moveTo>
                    <a:pt x="151051" y="10291"/>
                  </a:moveTo>
                  <a:cubicBezTo>
                    <a:pt x="151051" y="10291"/>
                    <a:pt x="151051" y="10291"/>
                    <a:pt x="151051" y="10291"/>
                  </a:cubicBezTo>
                  <a:lnTo>
                    <a:pt x="151051" y="10291"/>
                  </a:lnTo>
                  <a:cubicBezTo>
                    <a:pt x="151051" y="10291"/>
                    <a:pt x="151051" y="10291"/>
                    <a:pt x="151051" y="10291"/>
                  </a:cubicBezTo>
                  <a:close/>
                  <a:moveTo>
                    <a:pt x="151051" y="10291"/>
                  </a:moveTo>
                  <a:cubicBezTo>
                    <a:pt x="151047" y="10301"/>
                    <a:pt x="151036" y="10306"/>
                    <a:pt x="151032" y="10315"/>
                  </a:cubicBezTo>
                  <a:cubicBezTo>
                    <a:pt x="150960" y="10397"/>
                    <a:pt x="150883" y="10484"/>
                    <a:pt x="150811" y="10570"/>
                  </a:cubicBezTo>
                  <a:cubicBezTo>
                    <a:pt x="150753" y="10694"/>
                    <a:pt x="150695" y="10819"/>
                    <a:pt x="150638" y="10944"/>
                  </a:cubicBezTo>
                  <a:cubicBezTo>
                    <a:pt x="150706" y="10872"/>
                    <a:pt x="150773" y="10800"/>
                    <a:pt x="150845" y="10732"/>
                  </a:cubicBezTo>
                  <a:cubicBezTo>
                    <a:pt x="150912" y="10584"/>
                    <a:pt x="150979" y="10435"/>
                    <a:pt x="151051" y="10291"/>
                  </a:cubicBezTo>
                  <a:close/>
                  <a:moveTo>
                    <a:pt x="150720" y="10997"/>
                  </a:moveTo>
                  <a:lnTo>
                    <a:pt x="150720" y="10997"/>
                  </a:lnTo>
                  <a:cubicBezTo>
                    <a:pt x="150653" y="11069"/>
                    <a:pt x="150580" y="11141"/>
                    <a:pt x="150514" y="11217"/>
                  </a:cubicBezTo>
                  <a:cubicBezTo>
                    <a:pt x="150447" y="11361"/>
                    <a:pt x="150385" y="11510"/>
                    <a:pt x="150317" y="11659"/>
                  </a:cubicBezTo>
                  <a:cubicBezTo>
                    <a:pt x="150379" y="11602"/>
                    <a:pt x="150442" y="11538"/>
                    <a:pt x="150504" y="11481"/>
                  </a:cubicBezTo>
                  <a:cubicBezTo>
                    <a:pt x="150576" y="11318"/>
                    <a:pt x="150648" y="11155"/>
                    <a:pt x="150720" y="10997"/>
                  </a:cubicBezTo>
                  <a:close/>
                  <a:moveTo>
                    <a:pt x="165569" y="0"/>
                  </a:moveTo>
                  <a:cubicBezTo>
                    <a:pt x="164019" y="0"/>
                    <a:pt x="162484" y="235"/>
                    <a:pt x="160896" y="720"/>
                  </a:cubicBezTo>
                  <a:cubicBezTo>
                    <a:pt x="159360" y="1185"/>
                    <a:pt x="157927" y="1919"/>
                    <a:pt x="156626" y="2908"/>
                  </a:cubicBezTo>
                  <a:cubicBezTo>
                    <a:pt x="155566" y="3714"/>
                    <a:pt x="154563" y="4716"/>
                    <a:pt x="153642" y="5887"/>
                  </a:cubicBezTo>
                  <a:cubicBezTo>
                    <a:pt x="153507" y="6060"/>
                    <a:pt x="153373" y="6237"/>
                    <a:pt x="153244" y="6420"/>
                  </a:cubicBezTo>
                  <a:cubicBezTo>
                    <a:pt x="153109" y="6602"/>
                    <a:pt x="152975" y="6788"/>
                    <a:pt x="152845" y="6981"/>
                  </a:cubicBezTo>
                  <a:cubicBezTo>
                    <a:pt x="152577" y="7370"/>
                    <a:pt x="152313" y="7782"/>
                    <a:pt x="152059" y="8214"/>
                  </a:cubicBezTo>
                  <a:cubicBezTo>
                    <a:pt x="152260" y="7926"/>
                    <a:pt x="152462" y="7647"/>
                    <a:pt x="152673" y="7379"/>
                  </a:cubicBezTo>
                  <a:cubicBezTo>
                    <a:pt x="152721" y="7312"/>
                    <a:pt x="152774" y="7244"/>
                    <a:pt x="152826" y="7182"/>
                  </a:cubicBezTo>
                  <a:cubicBezTo>
                    <a:pt x="152874" y="7111"/>
                    <a:pt x="152922" y="7038"/>
                    <a:pt x="152970" y="6967"/>
                  </a:cubicBezTo>
                  <a:cubicBezTo>
                    <a:pt x="153085" y="6799"/>
                    <a:pt x="153200" y="6635"/>
                    <a:pt x="153321" y="6478"/>
                  </a:cubicBezTo>
                  <a:cubicBezTo>
                    <a:pt x="154338" y="5081"/>
                    <a:pt x="155470" y="3905"/>
                    <a:pt x="156683" y="2984"/>
                  </a:cubicBezTo>
                  <a:cubicBezTo>
                    <a:pt x="157974" y="2001"/>
                    <a:pt x="159400" y="1272"/>
                    <a:pt x="160925" y="811"/>
                  </a:cubicBezTo>
                  <a:cubicBezTo>
                    <a:pt x="162498" y="331"/>
                    <a:pt x="164030" y="96"/>
                    <a:pt x="165569" y="96"/>
                  </a:cubicBezTo>
                  <a:cubicBezTo>
                    <a:pt x="165843" y="96"/>
                    <a:pt x="166112" y="101"/>
                    <a:pt x="166384" y="116"/>
                  </a:cubicBezTo>
                  <a:cubicBezTo>
                    <a:pt x="168007" y="202"/>
                    <a:pt x="169624" y="547"/>
                    <a:pt x="171327" y="1166"/>
                  </a:cubicBezTo>
                  <a:cubicBezTo>
                    <a:pt x="174489" y="2313"/>
                    <a:pt x="177482" y="4275"/>
                    <a:pt x="180381" y="6175"/>
                  </a:cubicBezTo>
                  <a:cubicBezTo>
                    <a:pt x="183490" y="8214"/>
                    <a:pt x="186704" y="10320"/>
                    <a:pt x="190163" y="11452"/>
                  </a:cubicBezTo>
                  <a:cubicBezTo>
                    <a:pt x="191962" y="12043"/>
                    <a:pt x="193690" y="12331"/>
                    <a:pt x="195431" y="12331"/>
                  </a:cubicBezTo>
                  <a:lnTo>
                    <a:pt x="195618" y="12331"/>
                  </a:lnTo>
                  <a:cubicBezTo>
                    <a:pt x="196890" y="12311"/>
                    <a:pt x="198152" y="12149"/>
                    <a:pt x="199432" y="11822"/>
                  </a:cubicBezTo>
                  <a:lnTo>
                    <a:pt x="199432" y="11721"/>
                  </a:lnTo>
                  <a:cubicBezTo>
                    <a:pt x="198152" y="12047"/>
                    <a:pt x="196890" y="12215"/>
                    <a:pt x="195618" y="12235"/>
                  </a:cubicBezTo>
                  <a:lnTo>
                    <a:pt x="195431" y="12235"/>
                  </a:lnTo>
                  <a:cubicBezTo>
                    <a:pt x="193699" y="12235"/>
                    <a:pt x="191987" y="11947"/>
                    <a:pt x="190191" y="11361"/>
                  </a:cubicBezTo>
                  <a:cubicBezTo>
                    <a:pt x="186743" y="10229"/>
                    <a:pt x="183537" y="8128"/>
                    <a:pt x="180433" y="6093"/>
                  </a:cubicBezTo>
                  <a:cubicBezTo>
                    <a:pt x="177531" y="4193"/>
                    <a:pt x="174531" y="2226"/>
                    <a:pt x="171355" y="1075"/>
                  </a:cubicBezTo>
                  <a:cubicBezTo>
                    <a:pt x="169648" y="451"/>
                    <a:pt x="168021" y="105"/>
                    <a:pt x="166390" y="19"/>
                  </a:cubicBezTo>
                  <a:cubicBezTo>
                    <a:pt x="166116" y="5"/>
                    <a:pt x="165843" y="0"/>
                    <a:pt x="165569" y="0"/>
                  </a:cubicBezTo>
                  <a:close/>
                  <a:moveTo>
                    <a:pt x="150403" y="11711"/>
                  </a:moveTo>
                  <a:cubicBezTo>
                    <a:pt x="150341" y="11774"/>
                    <a:pt x="150283" y="11832"/>
                    <a:pt x="150221" y="11894"/>
                  </a:cubicBezTo>
                  <a:cubicBezTo>
                    <a:pt x="150154" y="12056"/>
                    <a:pt x="150082" y="12220"/>
                    <a:pt x="150015" y="12388"/>
                  </a:cubicBezTo>
                  <a:cubicBezTo>
                    <a:pt x="150072" y="12335"/>
                    <a:pt x="150130" y="12287"/>
                    <a:pt x="150183" y="12235"/>
                  </a:cubicBezTo>
                  <a:cubicBezTo>
                    <a:pt x="150259" y="12056"/>
                    <a:pt x="150332" y="11884"/>
                    <a:pt x="150403" y="11711"/>
                  </a:cubicBezTo>
                  <a:close/>
                  <a:moveTo>
                    <a:pt x="150101" y="12441"/>
                  </a:moveTo>
                  <a:lnTo>
                    <a:pt x="150101" y="12441"/>
                  </a:lnTo>
                  <a:cubicBezTo>
                    <a:pt x="150044" y="12488"/>
                    <a:pt x="149991" y="12541"/>
                    <a:pt x="149933" y="12594"/>
                  </a:cubicBezTo>
                  <a:cubicBezTo>
                    <a:pt x="149861" y="12772"/>
                    <a:pt x="149794" y="12949"/>
                    <a:pt x="149727" y="13127"/>
                  </a:cubicBezTo>
                  <a:cubicBezTo>
                    <a:pt x="149780" y="13084"/>
                    <a:pt x="149827" y="13041"/>
                    <a:pt x="149880" y="12997"/>
                  </a:cubicBezTo>
                  <a:cubicBezTo>
                    <a:pt x="149953" y="12805"/>
                    <a:pt x="150029" y="12623"/>
                    <a:pt x="150101" y="12441"/>
                  </a:cubicBezTo>
                  <a:close/>
                  <a:moveTo>
                    <a:pt x="149813" y="13179"/>
                  </a:moveTo>
                  <a:cubicBezTo>
                    <a:pt x="149760" y="13223"/>
                    <a:pt x="149707" y="13271"/>
                    <a:pt x="149655" y="13314"/>
                  </a:cubicBezTo>
                  <a:cubicBezTo>
                    <a:pt x="149583" y="13502"/>
                    <a:pt x="149515" y="13688"/>
                    <a:pt x="149448" y="13880"/>
                  </a:cubicBezTo>
                  <a:cubicBezTo>
                    <a:pt x="149497" y="13841"/>
                    <a:pt x="149544" y="13803"/>
                    <a:pt x="149592" y="13765"/>
                  </a:cubicBezTo>
                  <a:cubicBezTo>
                    <a:pt x="149665" y="13568"/>
                    <a:pt x="149736" y="13371"/>
                    <a:pt x="149813" y="13179"/>
                  </a:cubicBezTo>
                  <a:close/>
                  <a:moveTo>
                    <a:pt x="149530" y="13933"/>
                  </a:moveTo>
                  <a:cubicBezTo>
                    <a:pt x="149482" y="13971"/>
                    <a:pt x="149435" y="14009"/>
                    <a:pt x="149386" y="14053"/>
                  </a:cubicBezTo>
                  <a:cubicBezTo>
                    <a:pt x="149314" y="14244"/>
                    <a:pt x="149247" y="14441"/>
                    <a:pt x="149180" y="14643"/>
                  </a:cubicBezTo>
                  <a:cubicBezTo>
                    <a:pt x="149227" y="14609"/>
                    <a:pt x="149271" y="14571"/>
                    <a:pt x="149319" y="14538"/>
                  </a:cubicBezTo>
                  <a:cubicBezTo>
                    <a:pt x="149391" y="14336"/>
                    <a:pt x="149458" y="14135"/>
                    <a:pt x="149530" y="13933"/>
                  </a:cubicBezTo>
                  <a:close/>
                  <a:moveTo>
                    <a:pt x="149266" y="14696"/>
                  </a:moveTo>
                  <a:lnTo>
                    <a:pt x="149266" y="14696"/>
                  </a:lnTo>
                  <a:cubicBezTo>
                    <a:pt x="149218" y="14729"/>
                    <a:pt x="149170" y="14768"/>
                    <a:pt x="149127" y="14802"/>
                  </a:cubicBezTo>
                  <a:cubicBezTo>
                    <a:pt x="149055" y="15003"/>
                    <a:pt x="148988" y="15209"/>
                    <a:pt x="148921" y="15415"/>
                  </a:cubicBezTo>
                  <a:cubicBezTo>
                    <a:pt x="148968" y="15387"/>
                    <a:pt x="149012" y="15353"/>
                    <a:pt x="149055" y="15324"/>
                  </a:cubicBezTo>
                  <a:cubicBezTo>
                    <a:pt x="149123" y="15114"/>
                    <a:pt x="149194" y="14902"/>
                    <a:pt x="149266" y="14696"/>
                  </a:cubicBezTo>
                  <a:close/>
                  <a:moveTo>
                    <a:pt x="149007" y="15473"/>
                  </a:moveTo>
                  <a:cubicBezTo>
                    <a:pt x="148964" y="15502"/>
                    <a:pt x="148921" y="15535"/>
                    <a:pt x="148873" y="15564"/>
                  </a:cubicBezTo>
                  <a:cubicBezTo>
                    <a:pt x="148806" y="15776"/>
                    <a:pt x="148744" y="15987"/>
                    <a:pt x="148676" y="16202"/>
                  </a:cubicBezTo>
                  <a:cubicBezTo>
                    <a:pt x="148720" y="16173"/>
                    <a:pt x="148762" y="16144"/>
                    <a:pt x="148801" y="16121"/>
                  </a:cubicBezTo>
                  <a:cubicBezTo>
                    <a:pt x="148868" y="15900"/>
                    <a:pt x="148939" y="15684"/>
                    <a:pt x="149007" y="15473"/>
                  </a:cubicBezTo>
                  <a:close/>
                  <a:moveTo>
                    <a:pt x="148758" y="16259"/>
                  </a:moveTo>
                  <a:lnTo>
                    <a:pt x="148758" y="16259"/>
                  </a:lnTo>
                  <a:cubicBezTo>
                    <a:pt x="148720" y="16284"/>
                    <a:pt x="148676" y="16312"/>
                    <a:pt x="148633" y="16341"/>
                  </a:cubicBezTo>
                  <a:cubicBezTo>
                    <a:pt x="148565" y="16558"/>
                    <a:pt x="148503" y="16773"/>
                    <a:pt x="148441" y="16999"/>
                  </a:cubicBezTo>
                  <a:cubicBezTo>
                    <a:pt x="148479" y="16970"/>
                    <a:pt x="148523" y="16946"/>
                    <a:pt x="148561" y="16922"/>
                  </a:cubicBezTo>
                  <a:cubicBezTo>
                    <a:pt x="148629" y="16697"/>
                    <a:pt x="148695" y="16476"/>
                    <a:pt x="148758" y="16259"/>
                  </a:cubicBezTo>
                  <a:close/>
                  <a:moveTo>
                    <a:pt x="148523" y="17056"/>
                  </a:moveTo>
                  <a:lnTo>
                    <a:pt x="148523" y="17056"/>
                  </a:lnTo>
                  <a:cubicBezTo>
                    <a:pt x="148479" y="17085"/>
                    <a:pt x="148441" y="17109"/>
                    <a:pt x="148398" y="17133"/>
                  </a:cubicBezTo>
                  <a:cubicBezTo>
                    <a:pt x="148335" y="17353"/>
                    <a:pt x="148273" y="17579"/>
                    <a:pt x="148211" y="17805"/>
                  </a:cubicBezTo>
                  <a:cubicBezTo>
                    <a:pt x="148249" y="17781"/>
                    <a:pt x="148288" y="17756"/>
                    <a:pt x="148330" y="17733"/>
                  </a:cubicBezTo>
                  <a:cubicBezTo>
                    <a:pt x="148392" y="17508"/>
                    <a:pt x="148456" y="17282"/>
                    <a:pt x="148523" y="17056"/>
                  </a:cubicBezTo>
                  <a:close/>
                  <a:moveTo>
                    <a:pt x="148292" y="17867"/>
                  </a:moveTo>
                  <a:cubicBezTo>
                    <a:pt x="148254" y="17891"/>
                    <a:pt x="148211" y="17911"/>
                    <a:pt x="148173" y="17935"/>
                  </a:cubicBezTo>
                  <a:cubicBezTo>
                    <a:pt x="148162" y="17973"/>
                    <a:pt x="148153" y="18011"/>
                    <a:pt x="148144" y="18044"/>
                  </a:cubicBezTo>
                  <a:cubicBezTo>
                    <a:pt x="148091" y="18237"/>
                    <a:pt x="148038" y="18429"/>
                    <a:pt x="147989" y="18620"/>
                  </a:cubicBezTo>
                  <a:cubicBezTo>
                    <a:pt x="148029" y="18597"/>
                    <a:pt x="148067" y="18577"/>
                    <a:pt x="148105" y="18558"/>
                  </a:cubicBezTo>
                  <a:cubicBezTo>
                    <a:pt x="148148" y="18395"/>
                    <a:pt x="148191" y="18232"/>
                    <a:pt x="148235" y="18073"/>
                  </a:cubicBezTo>
                  <a:cubicBezTo>
                    <a:pt x="148254" y="18002"/>
                    <a:pt x="148273" y="17935"/>
                    <a:pt x="148292" y="17867"/>
                  </a:cubicBezTo>
                  <a:close/>
                  <a:moveTo>
                    <a:pt x="148071" y="18683"/>
                  </a:moveTo>
                  <a:cubicBezTo>
                    <a:pt x="148033" y="18706"/>
                    <a:pt x="147995" y="18726"/>
                    <a:pt x="147956" y="18750"/>
                  </a:cubicBezTo>
                  <a:cubicBezTo>
                    <a:pt x="147894" y="18980"/>
                    <a:pt x="147836" y="19211"/>
                    <a:pt x="147774" y="19441"/>
                  </a:cubicBezTo>
                  <a:cubicBezTo>
                    <a:pt x="147812" y="19421"/>
                    <a:pt x="147851" y="19403"/>
                    <a:pt x="147889" y="19383"/>
                  </a:cubicBezTo>
                  <a:cubicBezTo>
                    <a:pt x="147951" y="19149"/>
                    <a:pt x="148009" y="18918"/>
                    <a:pt x="148071" y="18683"/>
                  </a:cubicBezTo>
                  <a:close/>
                  <a:moveTo>
                    <a:pt x="147860" y="19508"/>
                  </a:moveTo>
                  <a:lnTo>
                    <a:pt x="147860" y="19508"/>
                  </a:lnTo>
                  <a:cubicBezTo>
                    <a:pt x="147822" y="19527"/>
                    <a:pt x="147783" y="19547"/>
                    <a:pt x="147745" y="19565"/>
                  </a:cubicBezTo>
                  <a:cubicBezTo>
                    <a:pt x="147688" y="19806"/>
                    <a:pt x="147626" y="20041"/>
                    <a:pt x="147568" y="20280"/>
                  </a:cubicBezTo>
                  <a:cubicBezTo>
                    <a:pt x="147606" y="20261"/>
                    <a:pt x="147644" y="20242"/>
                    <a:pt x="147683" y="20227"/>
                  </a:cubicBezTo>
                  <a:cubicBezTo>
                    <a:pt x="147741" y="19988"/>
                    <a:pt x="147798" y="19748"/>
                    <a:pt x="147860" y="19508"/>
                  </a:cubicBezTo>
                  <a:close/>
                  <a:moveTo>
                    <a:pt x="147654" y="20347"/>
                  </a:moveTo>
                  <a:lnTo>
                    <a:pt x="147654" y="20347"/>
                  </a:lnTo>
                  <a:cubicBezTo>
                    <a:pt x="147615" y="20367"/>
                    <a:pt x="147577" y="20382"/>
                    <a:pt x="147539" y="20400"/>
                  </a:cubicBezTo>
                  <a:cubicBezTo>
                    <a:pt x="147482" y="20641"/>
                    <a:pt x="147424" y="20885"/>
                    <a:pt x="147371" y="21130"/>
                  </a:cubicBezTo>
                  <a:cubicBezTo>
                    <a:pt x="147405" y="21111"/>
                    <a:pt x="147443" y="21096"/>
                    <a:pt x="147482" y="21077"/>
                  </a:cubicBezTo>
                  <a:cubicBezTo>
                    <a:pt x="147535" y="20832"/>
                    <a:pt x="147592" y="20588"/>
                    <a:pt x="147654" y="20347"/>
                  </a:cubicBezTo>
                  <a:close/>
                  <a:moveTo>
                    <a:pt x="147453" y="21197"/>
                  </a:moveTo>
                  <a:lnTo>
                    <a:pt x="147453" y="21197"/>
                  </a:lnTo>
                  <a:cubicBezTo>
                    <a:pt x="147414" y="21211"/>
                    <a:pt x="147380" y="21230"/>
                    <a:pt x="147342" y="21245"/>
                  </a:cubicBezTo>
                  <a:cubicBezTo>
                    <a:pt x="147285" y="21489"/>
                    <a:pt x="147232" y="21739"/>
                    <a:pt x="147174" y="21983"/>
                  </a:cubicBezTo>
                  <a:cubicBezTo>
                    <a:pt x="147212" y="21970"/>
                    <a:pt x="147247" y="21955"/>
                    <a:pt x="147285" y="21941"/>
                  </a:cubicBezTo>
                  <a:cubicBezTo>
                    <a:pt x="147338" y="21691"/>
                    <a:pt x="147395" y="21441"/>
                    <a:pt x="147453" y="21197"/>
                  </a:cubicBezTo>
                  <a:close/>
                  <a:moveTo>
                    <a:pt x="147256" y="22056"/>
                  </a:moveTo>
                  <a:lnTo>
                    <a:pt x="147256" y="22056"/>
                  </a:lnTo>
                  <a:cubicBezTo>
                    <a:pt x="147223" y="22070"/>
                    <a:pt x="147183" y="22085"/>
                    <a:pt x="147150" y="22099"/>
                  </a:cubicBezTo>
                  <a:cubicBezTo>
                    <a:pt x="147092" y="22348"/>
                    <a:pt x="147039" y="22598"/>
                    <a:pt x="146988" y="22852"/>
                  </a:cubicBezTo>
                  <a:cubicBezTo>
                    <a:pt x="147021" y="22838"/>
                    <a:pt x="147059" y="22823"/>
                    <a:pt x="147092" y="22809"/>
                  </a:cubicBezTo>
                  <a:cubicBezTo>
                    <a:pt x="147145" y="22555"/>
                    <a:pt x="147203" y="22305"/>
                    <a:pt x="147256" y="22056"/>
                  </a:cubicBezTo>
                  <a:close/>
                  <a:moveTo>
                    <a:pt x="147068" y="22924"/>
                  </a:moveTo>
                  <a:lnTo>
                    <a:pt x="147068" y="22924"/>
                  </a:lnTo>
                  <a:cubicBezTo>
                    <a:pt x="147035" y="22938"/>
                    <a:pt x="146997" y="22953"/>
                    <a:pt x="146963" y="22967"/>
                  </a:cubicBezTo>
                  <a:cubicBezTo>
                    <a:pt x="146335" y="25903"/>
                    <a:pt x="145817" y="28907"/>
                    <a:pt x="145303" y="31848"/>
                  </a:cubicBezTo>
                  <a:cubicBezTo>
                    <a:pt x="144295" y="37648"/>
                    <a:pt x="143341" y="43128"/>
                    <a:pt x="141753" y="47158"/>
                  </a:cubicBezTo>
                  <a:cubicBezTo>
                    <a:pt x="141527" y="47739"/>
                    <a:pt x="141288" y="48277"/>
                    <a:pt x="141043" y="48780"/>
                  </a:cubicBezTo>
                  <a:cubicBezTo>
                    <a:pt x="140937" y="48986"/>
                    <a:pt x="140836" y="49187"/>
                    <a:pt x="140731" y="49380"/>
                  </a:cubicBezTo>
                  <a:cubicBezTo>
                    <a:pt x="140673" y="49480"/>
                    <a:pt x="140620" y="49577"/>
                    <a:pt x="140568" y="49672"/>
                  </a:cubicBezTo>
                  <a:cubicBezTo>
                    <a:pt x="140453" y="49927"/>
                    <a:pt x="140338" y="50176"/>
                    <a:pt x="140217" y="50411"/>
                  </a:cubicBezTo>
                  <a:cubicBezTo>
                    <a:pt x="140534" y="49936"/>
                    <a:pt x="140841" y="49404"/>
                    <a:pt x="141129" y="48818"/>
                  </a:cubicBezTo>
                  <a:cubicBezTo>
                    <a:pt x="141244" y="48578"/>
                    <a:pt x="141359" y="48334"/>
                    <a:pt x="141474" y="48080"/>
                  </a:cubicBezTo>
                  <a:cubicBezTo>
                    <a:pt x="141599" y="47796"/>
                    <a:pt x="141724" y="47504"/>
                    <a:pt x="141844" y="47196"/>
                  </a:cubicBezTo>
                  <a:cubicBezTo>
                    <a:pt x="143432" y="43157"/>
                    <a:pt x="144386" y="37668"/>
                    <a:pt x="145399" y="31862"/>
                  </a:cubicBezTo>
                  <a:cubicBezTo>
                    <a:pt x="145912" y="28903"/>
                    <a:pt x="146441" y="25880"/>
                    <a:pt x="147068" y="22924"/>
                  </a:cubicBezTo>
                  <a:close/>
                  <a:moveTo>
                    <a:pt x="140131" y="50372"/>
                  </a:moveTo>
                  <a:lnTo>
                    <a:pt x="140131" y="50372"/>
                  </a:lnTo>
                  <a:cubicBezTo>
                    <a:pt x="140055" y="50487"/>
                    <a:pt x="139977" y="50598"/>
                    <a:pt x="139900" y="50708"/>
                  </a:cubicBezTo>
                  <a:cubicBezTo>
                    <a:pt x="139848" y="50828"/>
                    <a:pt x="139800" y="50948"/>
                    <a:pt x="139747" y="51069"/>
                  </a:cubicBezTo>
                  <a:cubicBezTo>
                    <a:pt x="139771" y="51040"/>
                    <a:pt x="139791" y="51011"/>
                    <a:pt x="139814" y="50983"/>
                  </a:cubicBezTo>
                  <a:cubicBezTo>
                    <a:pt x="139920" y="50786"/>
                    <a:pt x="140026" y="50584"/>
                    <a:pt x="140131" y="50372"/>
                  </a:cubicBezTo>
                  <a:close/>
                  <a:moveTo>
                    <a:pt x="139661" y="51030"/>
                  </a:moveTo>
                  <a:lnTo>
                    <a:pt x="139661" y="51030"/>
                  </a:lnTo>
                  <a:cubicBezTo>
                    <a:pt x="139555" y="51169"/>
                    <a:pt x="139445" y="51299"/>
                    <a:pt x="139335" y="51428"/>
                  </a:cubicBezTo>
                  <a:cubicBezTo>
                    <a:pt x="139306" y="51510"/>
                    <a:pt x="139277" y="51587"/>
                    <a:pt x="139244" y="51663"/>
                  </a:cubicBezTo>
                  <a:cubicBezTo>
                    <a:pt x="139340" y="51567"/>
                    <a:pt x="139426" y="51462"/>
                    <a:pt x="139517" y="51357"/>
                  </a:cubicBezTo>
                  <a:cubicBezTo>
                    <a:pt x="139565" y="51251"/>
                    <a:pt x="139612" y="51140"/>
                    <a:pt x="139661" y="51030"/>
                  </a:cubicBezTo>
                  <a:close/>
                  <a:moveTo>
                    <a:pt x="139158" y="51625"/>
                  </a:moveTo>
                  <a:lnTo>
                    <a:pt x="139158" y="51625"/>
                  </a:lnTo>
                  <a:cubicBezTo>
                    <a:pt x="139037" y="51760"/>
                    <a:pt x="138908" y="51884"/>
                    <a:pt x="138783" y="52009"/>
                  </a:cubicBezTo>
                  <a:cubicBezTo>
                    <a:pt x="138764" y="52066"/>
                    <a:pt x="138744" y="52124"/>
                    <a:pt x="138726" y="52186"/>
                  </a:cubicBezTo>
                  <a:cubicBezTo>
                    <a:pt x="138778" y="52134"/>
                    <a:pt x="138831" y="52086"/>
                    <a:pt x="138884" y="52033"/>
                  </a:cubicBezTo>
                  <a:cubicBezTo>
                    <a:pt x="138950" y="51975"/>
                    <a:pt x="139014" y="51913"/>
                    <a:pt x="139076" y="51846"/>
                  </a:cubicBezTo>
                  <a:cubicBezTo>
                    <a:pt x="139105" y="51774"/>
                    <a:pt x="139129" y="51696"/>
                    <a:pt x="139158" y="51625"/>
                  </a:cubicBezTo>
                  <a:close/>
                  <a:moveTo>
                    <a:pt x="138639" y="52143"/>
                  </a:moveTo>
                  <a:lnTo>
                    <a:pt x="138639" y="52143"/>
                  </a:lnTo>
                  <a:cubicBezTo>
                    <a:pt x="138500" y="52263"/>
                    <a:pt x="138365" y="52378"/>
                    <a:pt x="138221" y="52484"/>
                  </a:cubicBezTo>
                  <a:cubicBezTo>
                    <a:pt x="138208" y="52531"/>
                    <a:pt x="138197" y="52580"/>
                    <a:pt x="138183" y="52628"/>
                  </a:cubicBezTo>
                  <a:cubicBezTo>
                    <a:pt x="138317" y="52527"/>
                    <a:pt x="138447" y="52422"/>
                    <a:pt x="138582" y="52311"/>
                  </a:cubicBezTo>
                  <a:cubicBezTo>
                    <a:pt x="138600" y="52254"/>
                    <a:pt x="138620" y="52196"/>
                    <a:pt x="138639" y="52143"/>
                  </a:cubicBezTo>
                  <a:close/>
                  <a:moveTo>
                    <a:pt x="128367" y="52283"/>
                  </a:moveTo>
                  <a:cubicBezTo>
                    <a:pt x="128362" y="52311"/>
                    <a:pt x="128357" y="52345"/>
                    <a:pt x="128347" y="52378"/>
                  </a:cubicBezTo>
                  <a:cubicBezTo>
                    <a:pt x="128549" y="52469"/>
                    <a:pt x="128741" y="52555"/>
                    <a:pt x="128938" y="52637"/>
                  </a:cubicBezTo>
                  <a:cubicBezTo>
                    <a:pt x="128943" y="52604"/>
                    <a:pt x="128947" y="52570"/>
                    <a:pt x="128952" y="52537"/>
                  </a:cubicBezTo>
                  <a:cubicBezTo>
                    <a:pt x="128755" y="52455"/>
                    <a:pt x="128564" y="52369"/>
                    <a:pt x="128367" y="52283"/>
                  </a:cubicBezTo>
                  <a:close/>
                  <a:moveTo>
                    <a:pt x="129043" y="52575"/>
                  </a:moveTo>
                  <a:cubicBezTo>
                    <a:pt x="129038" y="52608"/>
                    <a:pt x="129034" y="52642"/>
                    <a:pt x="129029" y="52675"/>
                  </a:cubicBezTo>
                  <a:cubicBezTo>
                    <a:pt x="129197" y="52743"/>
                    <a:pt x="129360" y="52810"/>
                    <a:pt x="129528" y="52872"/>
                  </a:cubicBezTo>
                  <a:cubicBezTo>
                    <a:pt x="129532" y="52839"/>
                    <a:pt x="129532" y="52805"/>
                    <a:pt x="129537" y="52772"/>
                  </a:cubicBezTo>
                  <a:cubicBezTo>
                    <a:pt x="129375" y="52710"/>
                    <a:pt x="129211" y="52646"/>
                    <a:pt x="129043" y="52575"/>
                  </a:cubicBezTo>
                  <a:close/>
                  <a:moveTo>
                    <a:pt x="138097" y="52580"/>
                  </a:moveTo>
                  <a:lnTo>
                    <a:pt x="138097" y="52580"/>
                  </a:lnTo>
                  <a:cubicBezTo>
                    <a:pt x="137949" y="52686"/>
                    <a:pt x="137805" y="52786"/>
                    <a:pt x="137650" y="52877"/>
                  </a:cubicBezTo>
                  <a:cubicBezTo>
                    <a:pt x="137641" y="52920"/>
                    <a:pt x="137632" y="52958"/>
                    <a:pt x="137621" y="53002"/>
                  </a:cubicBezTo>
                  <a:cubicBezTo>
                    <a:pt x="137765" y="52916"/>
                    <a:pt x="137909" y="52819"/>
                    <a:pt x="138053" y="52719"/>
                  </a:cubicBezTo>
                  <a:cubicBezTo>
                    <a:pt x="138068" y="52675"/>
                    <a:pt x="138082" y="52628"/>
                    <a:pt x="138097" y="52580"/>
                  </a:cubicBezTo>
                  <a:close/>
                  <a:moveTo>
                    <a:pt x="129634" y="52810"/>
                  </a:moveTo>
                  <a:cubicBezTo>
                    <a:pt x="129629" y="52839"/>
                    <a:pt x="129623" y="52872"/>
                    <a:pt x="129619" y="52906"/>
                  </a:cubicBezTo>
                  <a:cubicBezTo>
                    <a:pt x="129806" y="52978"/>
                    <a:pt x="129993" y="53040"/>
                    <a:pt x="130181" y="53102"/>
                  </a:cubicBezTo>
                  <a:cubicBezTo>
                    <a:pt x="130181" y="53074"/>
                    <a:pt x="130185" y="53040"/>
                    <a:pt x="130190" y="53007"/>
                  </a:cubicBezTo>
                  <a:cubicBezTo>
                    <a:pt x="130008" y="52945"/>
                    <a:pt x="129820" y="52877"/>
                    <a:pt x="129634" y="52810"/>
                  </a:cubicBezTo>
                  <a:close/>
                  <a:moveTo>
                    <a:pt x="137535" y="52949"/>
                  </a:moveTo>
                  <a:cubicBezTo>
                    <a:pt x="137382" y="53036"/>
                    <a:pt x="137223" y="53117"/>
                    <a:pt x="137065" y="53189"/>
                  </a:cubicBezTo>
                  <a:cubicBezTo>
                    <a:pt x="137056" y="53228"/>
                    <a:pt x="137046" y="53266"/>
                    <a:pt x="137037" y="53304"/>
                  </a:cubicBezTo>
                  <a:cubicBezTo>
                    <a:pt x="137194" y="53233"/>
                    <a:pt x="137349" y="53155"/>
                    <a:pt x="137502" y="53069"/>
                  </a:cubicBezTo>
                  <a:cubicBezTo>
                    <a:pt x="137511" y="53026"/>
                    <a:pt x="137526" y="52987"/>
                    <a:pt x="137535" y="52949"/>
                  </a:cubicBezTo>
                  <a:close/>
                  <a:moveTo>
                    <a:pt x="130285" y="53040"/>
                  </a:moveTo>
                  <a:cubicBezTo>
                    <a:pt x="130281" y="53069"/>
                    <a:pt x="130276" y="53102"/>
                    <a:pt x="130272" y="53136"/>
                  </a:cubicBezTo>
                  <a:cubicBezTo>
                    <a:pt x="130521" y="53218"/>
                    <a:pt x="130770" y="53295"/>
                    <a:pt x="131020" y="53362"/>
                  </a:cubicBezTo>
                  <a:cubicBezTo>
                    <a:pt x="131025" y="53328"/>
                    <a:pt x="131029" y="53299"/>
                    <a:pt x="131029" y="53266"/>
                  </a:cubicBezTo>
                  <a:cubicBezTo>
                    <a:pt x="130785" y="53199"/>
                    <a:pt x="130535" y="53122"/>
                    <a:pt x="130285" y="53040"/>
                  </a:cubicBezTo>
                  <a:close/>
                  <a:moveTo>
                    <a:pt x="136955" y="53242"/>
                  </a:moveTo>
                  <a:lnTo>
                    <a:pt x="136955" y="53242"/>
                  </a:lnTo>
                  <a:cubicBezTo>
                    <a:pt x="136791" y="53309"/>
                    <a:pt x="136629" y="53376"/>
                    <a:pt x="136461" y="53429"/>
                  </a:cubicBezTo>
                  <a:cubicBezTo>
                    <a:pt x="136456" y="53467"/>
                    <a:pt x="136446" y="53501"/>
                    <a:pt x="136441" y="53534"/>
                  </a:cubicBezTo>
                  <a:cubicBezTo>
                    <a:pt x="136532" y="53505"/>
                    <a:pt x="136624" y="53472"/>
                    <a:pt x="136715" y="53439"/>
                  </a:cubicBezTo>
                  <a:cubicBezTo>
                    <a:pt x="136768" y="53414"/>
                    <a:pt x="136826" y="53395"/>
                    <a:pt x="136878" y="53372"/>
                  </a:cubicBezTo>
                  <a:cubicBezTo>
                    <a:pt x="136897" y="53366"/>
                    <a:pt x="136912" y="53357"/>
                    <a:pt x="136931" y="53352"/>
                  </a:cubicBezTo>
                  <a:cubicBezTo>
                    <a:pt x="136935" y="53314"/>
                    <a:pt x="136946" y="53275"/>
                    <a:pt x="136955" y="53242"/>
                  </a:cubicBezTo>
                  <a:close/>
                  <a:moveTo>
                    <a:pt x="131126" y="53290"/>
                  </a:moveTo>
                  <a:cubicBezTo>
                    <a:pt x="131120" y="53324"/>
                    <a:pt x="131116" y="53357"/>
                    <a:pt x="131111" y="53386"/>
                  </a:cubicBezTo>
                  <a:cubicBezTo>
                    <a:pt x="131317" y="53443"/>
                    <a:pt x="131523" y="53492"/>
                    <a:pt x="131730" y="53539"/>
                  </a:cubicBezTo>
                  <a:cubicBezTo>
                    <a:pt x="131730" y="53505"/>
                    <a:pt x="131735" y="53472"/>
                    <a:pt x="131740" y="53443"/>
                  </a:cubicBezTo>
                  <a:cubicBezTo>
                    <a:pt x="131538" y="53395"/>
                    <a:pt x="131332" y="53348"/>
                    <a:pt x="131126" y="53290"/>
                  </a:cubicBezTo>
                  <a:close/>
                  <a:moveTo>
                    <a:pt x="131835" y="53463"/>
                  </a:moveTo>
                  <a:cubicBezTo>
                    <a:pt x="131831" y="53492"/>
                    <a:pt x="131826" y="53525"/>
                    <a:pt x="131821" y="53558"/>
                  </a:cubicBezTo>
                  <a:cubicBezTo>
                    <a:pt x="132023" y="53602"/>
                    <a:pt x="132224" y="53640"/>
                    <a:pt x="132421" y="53674"/>
                  </a:cubicBezTo>
                  <a:cubicBezTo>
                    <a:pt x="132426" y="53640"/>
                    <a:pt x="132431" y="53607"/>
                    <a:pt x="132435" y="53578"/>
                  </a:cubicBezTo>
                  <a:cubicBezTo>
                    <a:pt x="132234" y="53545"/>
                    <a:pt x="132037" y="53505"/>
                    <a:pt x="131835" y="53463"/>
                  </a:cubicBezTo>
                  <a:close/>
                  <a:moveTo>
                    <a:pt x="136355" y="53463"/>
                  </a:moveTo>
                  <a:lnTo>
                    <a:pt x="136355" y="53463"/>
                  </a:lnTo>
                  <a:cubicBezTo>
                    <a:pt x="136187" y="53516"/>
                    <a:pt x="136020" y="53563"/>
                    <a:pt x="135841" y="53602"/>
                  </a:cubicBezTo>
                  <a:cubicBezTo>
                    <a:pt x="135837" y="53636"/>
                    <a:pt x="135832" y="53664"/>
                    <a:pt x="135823" y="53698"/>
                  </a:cubicBezTo>
                  <a:cubicBezTo>
                    <a:pt x="135996" y="53664"/>
                    <a:pt x="136168" y="53621"/>
                    <a:pt x="136336" y="53568"/>
                  </a:cubicBezTo>
                  <a:cubicBezTo>
                    <a:pt x="136341" y="53534"/>
                    <a:pt x="136350" y="53501"/>
                    <a:pt x="136355" y="53463"/>
                  </a:cubicBezTo>
                  <a:close/>
                  <a:moveTo>
                    <a:pt x="132531" y="53592"/>
                  </a:moveTo>
                  <a:cubicBezTo>
                    <a:pt x="132526" y="53625"/>
                    <a:pt x="132522" y="53654"/>
                    <a:pt x="132517" y="53689"/>
                  </a:cubicBezTo>
                  <a:cubicBezTo>
                    <a:pt x="132714" y="53717"/>
                    <a:pt x="132911" y="53746"/>
                    <a:pt x="133107" y="53765"/>
                  </a:cubicBezTo>
                  <a:cubicBezTo>
                    <a:pt x="133112" y="53736"/>
                    <a:pt x="133117" y="53702"/>
                    <a:pt x="133121" y="53674"/>
                  </a:cubicBezTo>
                  <a:cubicBezTo>
                    <a:pt x="132925" y="53649"/>
                    <a:pt x="132728" y="53625"/>
                    <a:pt x="132531" y="53592"/>
                  </a:cubicBezTo>
                  <a:close/>
                  <a:moveTo>
                    <a:pt x="135741" y="53621"/>
                  </a:moveTo>
                  <a:lnTo>
                    <a:pt x="135741" y="53621"/>
                  </a:lnTo>
                  <a:cubicBezTo>
                    <a:pt x="135568" y="53654"/>
                    <a:pt x="135391" y="53683"/>
                    <a:pt x="135208" y="53702"/>
                  </a:cubicBezTo>
                  <a:cubicBezTo>
                    <a:pt x="135203" y="53736"/>
                    <a:pt x="135194" y="53769"/>
                    <a:pt x="135190" y="53798"/>
                  </a:cubicBezTo>
                  <a:cubicBezTo>
                    <a:pt x="135371" y="53779"/>
                    <a:pt x="135549" y="53755"/>
                    <a:pt x="135722" y="53722"/>
                  </a:cubicBezTo>
                  <a:cubicBezTo>
                    <a:pt x="135726" y="53689"/>
                    <a:pt x="135737" y="53654"/>
                    <a:pt x="135741" y="53621"/>
                  </a:cubicBezTo>
                  <a:close/>
                  <a:moveTo>
                    <a:pt x="133217" y="53683"/>
                  </a:moveTo>
                  <a:cubicBezTo>
                    <a:pt x="133212" y="53712"/>
                    <a:pt x="133208" y="53746"/>
                    <a:pt x="133203" y="53779"/>
                  </a:cubicBezTo>
                  <a:cubicBezTo>
                    <a:pt x="133400" y="53798"/>
                    <a:pt x="133591" y="53813"/>
                    <a:pt x="133784" y="53822"/>
                  </a:cubicBezTo>
                  <a:cubicBezTo>
                    <a:pt x="133788" y="53789"/>
                    <a:pt x="133793" y="53760"/>
                    <a:pt x="133797" y="53727"/>
                  </a:cubicBezTo>
                  <a:cubicBezTo>
                    <a:pt x="133606" y="53717"/>
                    <a:pt x="133414" y="53702"/>
                    <a:pt x="133217" y="53683"/>
                  </a:cubicBezTo>
                  <a:close/>
                  <a:moveTo>
                    <a:pt x="133894" y="53731"/>
                  </a:moveTo>
                  <a:cubicBezTo>
                    <a:pt x="133890" y="53765"/>
                    <a:pt x="133884" y="53793"/>
                    <a:pt x="133879" y="53827"/>
                  </a:cubicBezTo>
                  <a:cubicBezTo>
                    <a:pt x="134067" y="53837"/>
                    <a:pt x="134249" y="53842"/>
                    <a:pt x="134436" y="53842"/>
                  </a:cubicBezTo>
                  <a:lnTo>
                    <a:pt x="134446" y="53842"/>
                  </a:lnTo>
                  <a:cubicBezTo>
                    <a:pt x="134450" y="53808"/>
                    <a:pt x="134455" y="53779"/>
                    <a:pt x="134460" y="53746"/>
                  </a:cubicBezTo>
                  <a:lnTo>
                    <a:pt x="134436" y="53746"/>
                  </a:lnTo>
                  <a:cubicBezTo>
                    <a:pt x="134253" y="53746"/>
                    <a:pt x="134076" y="53740"/>
                    <a:pt x="133894" y="53731"/>
                  </a:cubicBezTo>
                  <a:close/>
                  <a:moveTo>
                    <a:pt x="135108" y="53712"/>
                  </a:moveTo>
                  <a:cubicBezTo>
                    <a:pt x="134930" y="53731"/>
                    <a:pt x="134743" y="53740"/>
                    <a:pt x="134561" y="53746"/>
                  </a:cubicBezTo>
                  <a:cubicBezTo>
                    <a:pt x="134552" y="53775"/>
                    <a:pt x="134546" y="53808"/>
                    <a:pt x="134541" y="53842"/>
                  </a:cubicBezTo>
                  <a:cubicBezTo>
                    <a:pt x="134729" y="53837"/>
                    <a:pt x="134911" y="53827"/>
                    <a:pt x="135093" y="53813"/>
                  </a:cubicBezTo>
                  <a:cubicBezTo>
                    <a:pt x="135099" y="53779"/>
                    <a:pt x="135103" y="53746"/>
                    <a:pt x="135108" y="53712"/>
                  </a:cubicBezTo>
                  <a:close/>
                  <a:moveTo>
                    <a:pt x="95895" y="31498"/>
                  </a:moveTo>
                  <a:cubicBezTo>
                    <a:pt x="95463" y="31498"/>
                    <a:pt x="95036" y="31522"/>
                    <a:pt x="94609" y="31565"/>
                  </a:cubicBezTo>
                  <a:cubicBezTo>
                    <a:pt x="93548" y="31680"/>
                    <a:pt x="92483" y="31935"/>
                    <a:pt x="91447" y="32333"/>
                  </a:cubicBezTo>
                  <a:cubicBezTo>
                    <a:pt x="88876" y="33316"/>
                    <a:pt x="86496" y="35019"/>
                    <a:pt x="84179" y="37548"/>
                  </a:cubicBezTo>
                  <a:cubicBezTo>
                    <a:pt x="81952" y="39971"/>
                    <a:pt x="80076" y="42830"/>
                    <a:pt x="78537" y="45306"/>
                  </a:cubicBezTo>
                  <a:cubicBezTo>
                    <a:pt x="78032" y="46118"/>
                    <a:pt x="77529" y="46942"/>
                    <a:pt x="77044" y="47739"/>
                  </a:cubicBezTo>
                  <a:cubicBezTo>
                    <a:pt x="75014" y="51078"/>
                    <a:pt x="73100" y="54230"/>
                    <a:pt x="70926" y="56667"/>
                  </a:cubicBezTo>
                  <a:cubicBezTo>
                    <a:pt x="69766" y="57978"/>
                    <a:pt x="68634" y="58961"/>
                    <a:pt x="67467" y="59681"/>
                  </a:cubicBezTo>
                  <a:cubicBezTo>
                    <a:pt x="66167" y="60482"/>
                    <a:pt x="64852" y="60943"/>
                    <a:pt x="63447" y="61087"/>
                  </a:cubicBezTo>
                  <a:cubicBezTo>
                    <a:pt x="63073" y="61120"/>
                    <a:pt x="62689" y="61139"/>
                    <a:pt x="62290" y="61139"/>
                  </a:cubicBezTo>
                  <a:cubicBezTo>
                    <a:pt x="58337" y="61139"/>
                    <a:pt x="53333" y="59340"/>
                    <a:pt x="47619" y="57287"/>
                  </a:cubicBezTo>
                  <a:cubicBezTo>
                    <a:pt x="42063" y="55290"/>
                    <a:pt x="35759" y="53021"/>
                    <a:pt x="29373" y="52124"/>
                  </a:cubicBezTo>
                  <a:cubicBezTo>
                    <a:pt x="27324" y="51840"/>
                    <a:pt x="25396" y="51696"/>
                    <a:pt x="23549" y="51696"/>
                  </a:cubicBezTo>
                  <a:cubicBezTo>
                    <a:pt x="22339" y="51696"/>
                    <a:pt x="21168" y="51760"/>
                    <a:pt x="20017" y="51880"/>
                  </a:cubicBezTo>
                  <a:cubicBezTo>
                    <a:pt x="18414" y="52052"/>
                    <a:pt x="16846" y="52345"/>
                    <a:pt x="15353" y="52757"/>
                  </a:cubicBezTo>
                  <a:cubicBezTo>
                    <a:pt x="13770" y="53193"/>
                    <a:pt x="12220" y="53779"/>
                    <a:pt x="10752" y="54495"/>
                  </a:cubicBezTo>
                  <a:cubicBezTo>
                    <a:pt x="7480" y="56082"/>
                    <a:pt x="4270" y="58755"/>
                    <a:pt x="1204" y="62434"/>
                  </a:cubicBezTo>
                  <a:cubicBezTo>
                    <a:pt x="801" y="62919"/>
                    <a:pt x="398" y="63423"/>
                    <a:pt x="1" y="63941"/>
                  </a:cubicBezTo>
                  <a:lnTo>
                    <a:pt x="120" y="63941"/>
                  </a:lnTo>
                  <a:cubicBezTo>
                    <a:pt x="504" y="63442"/>
                    <a:pt x="893" y="62963"/>
                    <a:pt x="1281" y="62497"/>
                  </a:cubicBezTo>
                  <a:cubicBezTo>
                    <a:pt x="4337" y="58826"/>
                    <a:pt x="7537" y="56164"/>
                    <a:pt x="10796" y="54581"/>
                  </a:cubicBezTo>
                  <a:cubicBezTo>
                    <a:pt x="11501" y="54235"/>
                    <a:pt x="12220" y="53923"/>
                    <a:pt x="12955" y="53645"/>
                  </a:cubicBezTo>
                  <a:cubicBezTo>
                    <a:pt x="16193" y="52412"/>
                    <a:pt x="19709" y="51798"/>
                    <a:pt x="23567" y="51798"/>
                  </a:cubicBezTo>
                  <a:cubicBezTo>
                    <a:pt x="25414" y="51798"/>
                    <a:pt x="27343" y="51937"/>
                    <a:pt x="29364" y="52220"/>
                  </a:cubicBezTo>
                  <a:cubicBezTo>
                    <a:pt x="35735" y="53117"/>
                    <a:pt x="42034" y="55381"/>
                    <a:pt x="47590" y="57378"/>
                  </a:cubicBezTo>
                  <a:cubicBezTo>
                    <a:pt x="50699" y="58496"/>
                    <a:pt x="53636" y="59551"/>
                    <a:pt x="56303" y="60275"/>
                  </a:cubicBezTo>
                  <a:cubicBezTo>
                    <a:pt x="58702" y="60923"/>
                    <a:pt x="60640" y="61235"/>
                    <a:pt x="62290" y="61235"/>
                  </a:cubicBezTo>
                  <a:cubicBezTo>
                    <a:pt x="62693" y="61235"/>
                    <a:pt x="63082" y="61216"/>
                    <a:pt x="63457" y="61178"/>
                  </a:cubicBezTo>
                  <a:cubicBezTo>
                    <a:pt x="64876" y="61038"/>
                    <a:pt x="66205" y="60573"/>
                    <a:pt x="67520" y="59763"/>
                  </a:cubicBezTo>
                  <a:cubicBezTo>
                    <a:pt x="68691" y="59037"/>
                    <a:pt x="69832" y="58045"/>
                    <a:pt x="70999" y="56734"/>
                  </a:cubicBezTo>
                  <a:cubicBezTo>
                    <a:pt x="73178" y="54287"/>
                    <a:pt x="75096" y="51131"/>
                    <a:pt x="77131" y="47787"/>
                  </a:cubicBezTo>
                  <a:cubicBezTo>
                    <a:pt x="77611" y="46990"/>
                    <a:pt x="78114" y="46165"/>
                    <a:pt x="78618" y="45359"/>
                  </a:cubicBezTo>
                  <a:cubicBezTo>
                    <a:pt x="80158" y="42883"/>
                    <a:pt x="82029" y="40028"/>
                    <a:pt x="84246" y="37615"/>
                  </a:cubicBezTo>
                  <a:cubicBezTo>
                    <a:pt x="86558" y="35097"/>
                    <a:pt x="88924" y="33398"/>
                    <a:pt x="91480" y="32424"/>
                  </a:cubicBezTo>
                  <a:cubicBezTo>
                    <a:pt x="91491" y="32419"/>
                    <a:pt x="91500" y="32415"/>
                    <a:pt x="91509" y="32415"/>
                  </a:cubicBezTo>
                  <a:cubicBezTo>
                    <a:pt x="92532" y="32026"/>
                    <a:pt x="93577" y="31771"/>
                    <a:pt x="94618" y="31661"/>
                  </a:cubicBezTo>
                  <a:cubicBezTo>
                    <a:pt x="95041" y="31618"/>
                    <a:pt x="95468" y="31594"/>
                    <a:pt x="95895" y="31594"/>
                  </a:cubicBezTo>
                  <a:cubicBezTo>
                    <a:pt x="96489" y="31594"/>
                    <a:pt x="97094" y="31638"/>
                    <a:pt x="97698" y="31724"/>
                  </a:cubicBezTo>
                  <a:cubicBezTo>
                    <a:pt x="99618" y="31997"/>
                    <a:pt x="101590" y="32692"/>
                    <a:pt x="103721" y="33854"/>
                  </a:cubicBezTo>
                  <a:cubicBezTo>
                    <a:pt x="107683" y="36007"/>
                    <a:pt x="111613" y="39472"/>
                    <a:pt x="115408" y="42821"/>
                  </a:cubicBezTo>
                  <a:cubicBezTo>
                    <a:pt x="118483" y="45531"/>
                    <a:pt x="121660" y="48334"/>
                    <a:pt x="124816" y="50396"/>
                  </a:cubicBezTo>
                  <a:cubicBezTo>
                    <a:pt x="126025" y="51189"/>
                    <a:pt x="127163" y="51827"/>
                    <a:pt x="128261" y="52336"/>
                  </a:cubicBezTo>
                  <a:cubicBezTo>
                    <a:pt x="128266" y="52307"/>
                    <a:pt x="128270" y="52272"/>
                    <a:pt x="128276" y="52239"/>
                  </a:cubicBezTo>
                  <a:cubicBezTo>
                    <a:pt x="127187" y="51736"/>
                    <a:pt x="126064" y="51098"/>
                    <a:pt x="124869" y="50315"/>
                  </a:cubicBezTo>
                  <a:cubicBezTo>
                    <a:pt x="121722" y="48257"/>
                    <a:pt x="118546" y="45455"/>
                    <a:pt x="115470" y="42749"/>
                  </a:cubicBezTo>
                  <a:cubicBezTo>
                    <a:pt x="111670" y="39395"/>
                    <a:pt x="107740" y="35931"/>
                    <a:pt x="103768" y="33768"/>
                  </a:cubicBezTo>
                  <a:cubicBezTo>
                    <a:pt x="101624" y="32606"/>
                    <a:pt x="99642" y="31906"/>
                    <a:pt x="97713" y="31627"/>
                  </a:cubicBezTo>
                  <a:cubicBezTo>
                    <a:pt x="97104" y="31541"/>
                    <a:pt x="96495" y="31498"/>
                    <a:pt x="95895" y="314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8"/>
            <p:cNvSpPr/>
            <p:nvPr/>
          </p:nvSpPr>
          <p:spPr>
            <a:xfrm>
              <a:off x="2159500" y="2402650"/>
              <a:ext cx="4895850" cy="1572425"/>
            </a:xfrm>
            <a:custGeom>
              <a:avLst/>
              <a:gdLst/>
              <a:ahLst/>
              <a:cxnLst/>
              <a:rect l="l" t="t" r="r" b="b"/>
              <a:pathLst>
                <a:path w="195834" h="62897" extrusionOk="0">
                  <a:moveTo>
                    <a:pt x="147707" y="8507"/>
                  </a:moveTo>
                  <a:cubicBezTo>
                    <a:pt x="147705" y="8510"/>
                    <a:pt x="147703" y="8513"/>
                    <a:pt x="147701" y="8515"/>
                  </a:cubicBezTo>
                  <a:lnTo>
                    <a:pt x="147701" y="8515"/>
                  </a:lnTo>
                  <a:cubicBezTo>
                    <a:pt x="147703" y="8513"/>
                    <a:pt x="147705" y="8510"/>
                    <a:pt x="147707" y="8507"/>
                  </a:cubicBezTo>
                  <a:close/>
                  <a:moveTo>
                    <a:pt x="147701" y="8515"/>
                  </a:moveTo>
                  <a:cubicBezTo>
                    <a:pt x="147687" y="8537"/>
                    <a:pt x="147671" y="8558"/>
                    <a:pt x="147658" y="8580"/>
                  </a:cubicBezTo>
                  <a:cubicBezTo>
                    <a:pt x="147668" y="8565"/>
                    <a:pt x="147678" y="8555"/>
                    <a:pt x="147683" y="8546"/>
                  </a:cubicBezTo>
                  <a:cubicBezTo>
                    <a:pt x="147690" y="8538"/>
                    <a:pt x="147694" y="8527"/>
                    <a:pt x="147701" y="8515"/>
                  </a:cubicBezTo>
                  <a:close/>
                  <a:moveTo>
                    <a:pt x="147337" y="9140"/>
                  </a:moveTo>
                  <a:lnTo>
                    <a:pt x="147337" y="9140"/>
                  </a:lnTo>
                  <a:cubicBezTo>
                    <a:pt x="147198" y="9328"/>
                    <a:pt x="147063" y="9510"/>
                    <a:pt x="146929" y="9702"/>
                  </a:cubicBezTo>
                  <a:cubicBezTo>
                    <a:pt x="146919" y="9716"/>
                    <a:pt x="146910" y="9736"/>
                    <a:pt x="146901" y="9751"/>
                  </a:cubicBezTo>
                  <a:cubicBezTo>
                    <a:pt x="146996" y="9630"/>
                    <a:pt x="147096" y="9510"/>
                    <a:pt x="147202" y="9390"/>
                  </a:cubicBezTo>
                  <a:cubicBezTo>
                    <a:pt x="147246" y="9308"/>
                    <a:pt x="147293" y="9222"/>
                    <a:pt x="147337" y="9140"/>
                  </a:cubicBezTo>
                  <a:close/>
                  <a:moveTo>
                    <a:pt x="146977" y="9802"/>
                  </a:moveTo>
                  <a:cubicBezTo>
                    <a:pt x="146872" y="9933"/>
                    <a:pt x="146771" y="10057"/>
                    <a:pt x="146670" y="10187"/>
                  </a:cubicBezTo>
                  <a:cubicBezTo>
                    <a:pt x="146627" y="10269"/>
                    <a:pt x="146589" y="10349"/>
                    <a:pt x="146545" y="10436"/>
                  </a:cubicBezTo>
                  <a:cubicBezTo>
                    <a:pt x="146627" y="10345"/>
                    <a:pt x="146708" y="10254"/>
                    <a:pt x="146790" y="10163"/>
                  </a:cubicBezTo>
                  <a:cubicBezTo>
                    <a:pt x="146852" y="10043"/>
                    <a:pt x="146915" y="9923"/>
                    <a:pt x="146977" y="9802"/>
                  </a:cubicBezTo>
                  <a:close/>
                  <a:moveTo>
                    <a:pt x="146631" y="10484"/>
                  </a:moveTo>
                  <a:lnTo>
                    <a:pt x="146631" y="10484"/>
                  </a:lnTo>
                  <a:cubicBezTo>
                    <a:pt x="146545" y="10580"/>
                    <a:pt x="146463" y="10672"/>
                    <a:pt x="146383" y="10767"/>
                  </a:cubicBezTo>
                  <a:cubicBezTo>
                    <a:pt x="146325" y="10887"/>
                    <a:pt x="146267" y="11011"/>
                    <a:pt x="146210" y="11132"/>
                  </a:cubicBezTo>
                  <a:cubicBezTo>
                    <a:pt x="146214" y="11127"/>
                    <a:pt x="146219" y="11127"/>
                    <a:pt x="146219" y="11122"/>
                  </a:cubicBezTo>
                  <a:cubicBezTo>
                    <a:pt x="146286" y="11051"/>
                    <a:pt x="146354" y="10983"/>
                    <a:pt x="146421" y="10916"/>
                  </a:cubicBezTo>
                  <a:cubicBezTo>
                    <a:pt x="146492" y="10772"/>
                    <a:pt x="146560" y="10628"/>
                    <a:pt x="146631" y="10484"/>
                  </a:cubicBezTo>
                  <a:close/>
                  <a:moveTo>
                    <a:pt x="146296" y="11180"/>
                  </a:moveTo>
                  <a:lnTo>
                    <a:pt x="146296" y="11180"/>
                  </a:lnTo>
                  <a:cubicBezTo>
                    <a:pt x="146296" y="11181"/>
                    <a:pt x="146295" y="11182"/>
                    <a:pt x="146295" y="11183"/>
                  </a:cubicBezTo>
                  <a:lnTo>
                    <a:pt x="146295" y="11183"/>
                  </a:lnTo>
                  <a:cubicBezTo>
                    <a:pt x="146295" y="11182"/>
                    <a:pt x="146296" y="11181"/>
                    <a:pt x="146296" y="11180"/>
                  </a:cubicBezTo>
                  <a:close/>
                  <a:moveTo>
                    <a:pt x="146295" y="11183"/>
                  </a:moveTo>
                  <a:cubicBezTo>
                    <a:pt x="146293" y="11185"/>
                    <a:pt x="146290" y="11186"/>
                    <a:pt x="146290" y="11190"/>
                  </a:cubicBezTo>
                  <a:cubicBezTo>
                    <a:pt x="146219" y="11261"/>
                    <a:pt x="146152" y="11334"/>
                    <a:pt x="146084" y="11405"/>
                  </a:cubicBezTo>
                  <a:cubicBezTo>
                    <a:pt x="146031" y="11530"/>
                    <a:pt x="145974" y="11651"/>
                    <a:pt x="145922" y="11775"/>
                  </a:cubicBezTo>
                  <a:cubicBezTo>
                    <a:pt x="145912" y="11799"/>
                    <a:pt x="145902" y="11818"/>
                    <a:pt x="145893" y="11842"/>
                  </a:cubicBezTo>
                  <a:cubicBezTo>
                    <a:pt x="145955" y="11780"/>
                    <a:pt x="146018" y="11722"/>
                    <a:pt x="146080" y="11660"/>
                  </a:cubicBezTo>
                  <a:cubicBezTo>
                    <a:pt x="146152" y="11502"/>
                    <a:pt x="146223" y="11341"/>
                    <a:pt x="146295" y="11183"/>
                  </a:cubicBezTo>
                  <a:close/>
                  <a:moveTo>
                    <a:pt x="161625" y="1"/>
                  </a:moveTo>
                  <a:cubicBezTo>
                    <a:pt x="160066" y="1"/>
                    <a:pt x="158525" y="231"/>
                    <a:pt x="156942" y="696"/>
                  </a:cubicBezTo>
                  <a:cubicBezTo>
                    <a:pt x="155378" y="1148"/>
                    <a:pt x="153914" y="1872"/>
                    <a:pt x="152581" y="2846"/>
                  </a:cubicBezTo>
                  <a:cubicBezTo>
                    <a:pt x="151415" y="3695"/>
                    <a:pt x="150311" y="4770"/>
                    <a:pt x="149304" y="6037"/>
                  </a:cubicBezTo>
                  <a:cubicBezTo>
                    <a:pt x="149280" y="6070"/>
                    <a:pt x="149251" y="6104"/>
                    <a:pt x="149227" y="6137"/>
                  </a:cubicBezTo>
                  <a:cubicBezTo>
                    <a:pt x="149175" y="6199"/>
                    <a:pt x="149122" y="6267"/>
                    <a:pt x="149074" y="6334"/>
                  </a:cubicBezTo>
                  <a:cubicBezTo>
                    <a:pt x="148863" y="6602"/>
                    <a:pt x="148661" y="6881"/>
                    <a:pt x="148460" y="7169"/>
                  </a:cubicBezTo>
                  <a:cubicBezTo>
                    <a:pt x="148177" y="7577"/>
                    <a:pt x="147898" y="8008"/>
                    <a:pt x="147625" y="8460"/>
                  </a:cubicBezTo>
                  <a:cubicBezTo>
                    <a:pt x="147889" y="8081"/>
                    <a:pt x="148157" y="7721"/>
                    <a:pt x="148431" y="7380"/>
                  </a:cubicBezTo>
                  <a:cubicBezTo>
                    <a:pt x="148469" y="7327"/>
                    <a:pt x="148502" y="7275"/>
                    <a:pt x="148542" y="7222"/>
                  </a:cubicBezTo>
                  <a:cubicBezTo>
                    <a:pt x="148546" y="7212"/>
                    <a:pt x="148551" y="7202"/>
                    <a:pt x="148560" y="7193"/>
                  </a:cubicBezTo>
                  <a:cubicBezTo>
                    <a:pt x="148699" y="6996"/>
                    <a:pt x="148839" y="6799"/>
                    <a:pt x="148978" y="6613"/>
                  </a:cubicBezTo>
                  <a:cubicBezTo>
                    <a:pt x="149036" y="6536"/>
                    <a:pt x="149093" y="6463"/>
                    <a:pt x="149146" y="6392"/>
                  </a:cubicBezTo>
                  <a:cubicBezTo>
                    <a:pt x="150216" y="5001"/>
                    <a:pt x="151386" y="3834"/>
                    <a:pt x="152639" y="2922"/>
                  </a:cubicBezTo>
                  <a:cubicBezTo>
                    <a:pt x="153963" y="1959"/>
                    <a:pt x="155416" y="1239"/>
                    <a:pt x="156966" y="787"/>
                  </a:cubicBezTo>
                  <a:cubicBezTo>
                    <a:pt x="158545" y="327"/>
                    <a:pt x="160075" y="97"/>
                    <a:pt x="161629" y="97"/>
                  </a:cubicBezTo>
                  <a:cubicBezTo>
                    <a:pt x="161917" y="97"/>
                    <a:pt x="162210" y="107"/>
                    <a:pt x="162503" y="121"/>
                  </a:cubicBezTo>
                  <a:cubicBezTo>
                    <a:pt x="164153" y="212"/>
                    <a:pt x="165803" y="557"/>
                    <a:pt x="167546" y="1172"/>
                  </a:cubicBezTo>
                  <a:cubicBezTo>
                    <a:pt x="170788" y="2313"/>
                    <a:pt x="173868" y="4257"/>
                    <a:pt x="176849" y="6137"/>
                  </a:cubicBezTo>
                  <a:cubicBezTo>
                    <a:pt x="180029" y="8143"/>
                    <a:pt x="183321" y="10220"/>
                    <a:pt x="186842" y="11357"/>
                  </a:cubicBezTo>
                  <a:cubicBezTo>
                    <a:pt x="188738" y="11967"/>
                    <a:pt x="190542" y="12264"/>
                    <a:pt x="192365" y="12264"/>
                  </a:cubicBezTo>
                  <a:lnTo>
                    <a:pt x="192374" y="12264"/>
                  </a:lnTo>
                  <a:cubicBezTo>
                    <a:pt x="193530" y="12264"/>
                    <a:pt x="194677" y="12145"/>
                    <a:pt x="195833" y="11899"/>
                  </a:cubicBezTo>
                  <a:lnTo>
                    <a:pt x="195833" y="11799"/>
                  </a:lnTo>
                  <a:cubicBezTo>
                    <a:pt x="194648" y="12048"/>
                    <a:pt x="193501" y="12158"/>
                    <a:pt x="192389" y="12158"/>
                  </a:cubicBezTo>
                  <a:cubicBezTo>
                    <a:pt x="186574" y="12158"/>
                    <a:pt x="181676" y="9069"/>
                    <a:pt x="176897" y="6055"/>
                  </a:cubicBezTo>
                  <a:cubicBezTo>
                    <a:pt x="173917" y="4175"/>
                    <a:pt x="170827" y="2227"/>
                    <a:pt x="167579" y="1080"/>
                  </a:cubicBezTo>
                  <a:cubicBezTo>
                    <a:pt x="165828" y="462"/>
                    <a:pt x="164167" y="116"/>
                    <a:pt x="162508" y="25"/>
                  </a:cubicBezTo>
                  <a:cubicBezTo>
                    <a:pt x="162215" y="10"/>
                    <a:pt x="161917" y="1"/>
                    <a:pt x="161625" y="1"/>
                  </a:cubicBezTo>
                  <a:close/>
                  <a:moveTo>
                    <a:pt x="145974" y="11895"/>
                  </a:moveTo>
                  <a:lnTo>
                    <a:pt x="145974" y="11895"/>
                  </a:lnTo>
                  <a:cubicBezTo>
                    <a:pt x="145912" y="11952"/>
                    <a:pt x="145849" y="12014"/>
                    <a:pt x="145787" y="12077"/>
                  </a:cubicBezTo>
                  <a:cubicBezTo>
                    <a:pt x="145720" y="12240"/>
                    <a:pt x="145652" y="12399"/>
                    <a:pt x="145586" y="12566"/>
                  </a:cubicBezTo>
                  <a:cubicBezTo>
                    <a:pt x="145639" y="12514"/>
                    <a:pt x="145696" y="12461"/>
                    <a:pt x="145754" y="12408"/>
                  </a:cubicBezTo>
                  <a:cubicBezTo>
                    <a:pt x="145825" y="12236"/>
                    <a:pt x="145902" y="12063"/>
                    <a:pt x="145974" y="11895"/>
                  </a:cubicBezTo>
                  <a:close/>
                  <a:moveTo>
                    <a:pt x="145667" y="12614"/>
                  </a:moveTo>
                  <a:lnTo>
                    <a:pt x="145667" y="12614"/>
                  </a:lnTo>
                  <a:cubicBezTo>
                    <a:pt x="145610" y="12667"/>
                    <a:pt x="145557" y="12720"/>
                    <a:pt x="145499" y="12773"/>
                  </a:cubicBezTo>
                  <a:cubicBezTo>
                    <a:pt x="145427" y="12946"/>
                    <a:pt x="145360" y="13123"/>
                    <a:pt x="145289" y="13301"/>
                  </a:cubicBezTo>
                  <a:cubicBezTo>
                    <a:pt x="145340" y="13252"/>
                    <a:pt x="145393" y="13210"/>
                    <a:pt x="145446" y="13166"/>
                  </a:cubicBezTo>
                  <a:cubicBezTo>
                    <a:pt x="145519" y="12979"/>
                    <a:pt x="145595" y="12796"/>
                    <a:pt x="145667" y="12614"/>
                  </a:cubicBezTo>
                  <a:close/>
                  <a:moveTo>
                    <a:pt x="145375" y="13354"/>
                  </a:moveTo>
                  <a:lnTo>
                    <a:pt x="145375" y="13354"/>
                  </a:lnTo>
                  <a:cubicBezTo>
                    <a:pt x="145322" y="13396"/>
                    <a:pt x="145269" y="13440"/>
                    <a:pt x="145216" y="13487"/>
                  </a:cubicBezTo>
                  <a:cubicBezTo>
                    <a:pt x="145145" y="13670"/>
                    <a:pt x="145077" y="13857"/>
                    <a:pt x="145005" y="14045"/>
                  </a:cubicBezTo>
                  <a:cubicBezTo>
                    <a:pt x="145058" y="14005"/>
                    <a:pt x="145106" y="13963"/>
                    <a:pt x="145154" y="13925"/>
                  </a:cubicBezTo>
                  <a:cubicBezTo>
                    <a:pt x="145225" y="13732"/>
                    <a:pt x="145302" y="13540"/>
                    <a:pt x="145375" y="13354"/>
                  </a:cubicBezTo>
                  <a:close/>
                  <a:moveTo>
                    <a:pt x="145092" y="14097"/>
                  </a:moveTo>
                  <a:lnTo>
                    <a:pt x="145092" y="14097"/>
                  </a:lnTo>
                  <a:cubicBezTo>
                    <a:pt x="145043" y="14135"/>
                    <a:pt x="144995" y="14178"/>
                    <a:pt x="144943" y="14217"/>
                  </a:cubicBezTo>
                  <a:cubicBezTo>
                    <a:pt x="144875" y="14408"/>
                    <a:pt x="144804" y="14605"/>
                    <a:pt x="144736" y="14802"/>
                  </a:cubicBezTo>
                  <a:cubicBezTo>
                    <a:pt x="144784" y="14764"/>
                    <a:pt x="144833" y="14731"/>
                    <a:pt x="144875" y="14696"/>
                  </a:cubicBezTo>
                  <a:cubicBezTo>
                    <a:pt x="144948" y="14495"/>
                    <a:pt x="145019" y="14293"/>
                    <a:pt x="145092" y="14097"/>
                  </a:cubicBezTo>
                  <a:close/>
                  <a:moveTo>
                    <a:pt x="144822" y="14855"/>
                  </a:moveTo>
                  <a:lnTo>
                    <a:pt x="144822" y="14855"/>
                  </a:lnTo>
                  <a:cubicBezTo>
                    <a:pt x="144775" y="14889"/>
                    <a:pt x="144727" y="14927"/>
                    <a:pt x="144678" y="14961"/>
                  </a:cubicBezTo>
                  <a:cubicBezTo>
                    <a:pt x="144612" y="15163"/>
                    <a:pt x="144545" y="15364"/>
                    <a:pt x="144477" y="15570"/>
                  </a:cubicBezTo>
                  <a:cubicBezTo>
                    <a:pt x="144521" y="15537"/>
                    <a:pt x="144569" y="15508"/>
                    <a:pt x="144612" y="15474"/>
                  </a:cubicBezTo>
                  <a:cubicBezTo>
                    <a:pt x="144678" y="15267"/>
                    <a:pt x="144751" y="15061"/>
                    <a:pt x="144822" y="14855"/>
                  </a:cubicBezTo>
                  <a:close/>
                  <a:moveTo>
                    <a:pt x="144563" y="15623"/>
                  </a:moveTo>
                  <a:lnTo>
                    <a:pt x="144563" y="15623"/>
                  </a:lnTo>
                  <a:cubicBezTo>
                    <a:pt x="144516" y="15657"/>
                    <a:pt x="144472" y="15690"/>
                    <a:pt x="144430" y="15719"/>
                  </a:cubicBezTo>
                  <a:cubicBezTo>
                    <a:pt x="144362" y="15925"/>
                    <a:pt x="144295" y="16136"/>
                    <a:pt x="144228" y="16347"/>
                  </a:cubicBezTo>
                  <a:lnTo>
                    <a:pt x="144357" y="16261"/>
                  </a:lnTo>
                  <a:cubicBezTo>
                    <a:pt x="144425" y="16045"/>
                    <a:pt x="144492" y="15834"/>
                    <a:pt x="144563" y="15623"/>
                  </a:cubicBezTo>
                  <a:close/>
                  <a:moveTo>
                    <a:pt x="144310" y="16405"/>
                  </a:moveTo>
                  <a:lnTo>
                    <a:pt x="144310" y="16405"/>
                  </a:lnTo>
                  <a:cubicBezTo>
                    <a:pt x="144266" y="16434"/>
                    <a:pt x="144223" y="16463"/>
                    <a:pt x="144184" y="16491"/>
                  </a:cubicBezTo>
                  <a:cubicBezTo>
                    <a:pt x="144118" y="16702"/>
                    <a:pt x="144051" y="16919"/>
                    <a:pt x="143987" y="17134"/>
                  </a:cubicBezTo>
                  <a:cubicBezTo>
                    <a:pt x="144031" y="17110"/>
                    <a:pt x="144069" y="17086"/>
                    <a:pt x="144113" y="17057"/>
                  </a:cubicBezTo>
                  <a:cubicBezTo>
                    <a:pt x="144175" y="16841"/>
                    <a:pt x="144242" y="16620"/>
                    <a:pt x="144310" y="16405"/>
                  </a:cubicBezTo>
                  <a:close/>
                  <a:moveTo>
                    <a:pt x="144069" y="17196"/>
                  </a:moveTo>
                  <a:lnTo>
                    <a:pt x="144069" y="17196"/>
                  </a:lnTo>
                  <a:cubicBezTo>
                    <a:pt x="144031" y="17225"/>
                    <a:pt x="143987" y="17249"/>
                    <a:pt x="143945" y="17273"/>
                  </a:cubicBezTo>
                  <a:cubicBezTo>
                    <a:pt x="143883" y="17494"/>
                    <a:pt x="143820" y="17714"/>
                    <a:pt x="143757" y="17935"/>
                  </a:cubicBezTo>
                  <a:cubicBezTo>
                    <a:pt x="143796" y="17911"/>
                    <a:pt x="143834" y="17887"/>
                    <a:pt x="143878" y="17863"/>
                  </a:cubicBezTo>
                  <a:cubicBezTo>
                    <a:pt x="143940" y="17643"/>
                    <a:pt x="144007" y="17417"/>
                    <a:pt x="144069" y="17196"/>
                  </a:cubicBezTo>
                  <a:close/>
                  <a:moveTo>
                    <a:pt x="143839" y="17998"/>
                  </a:moveTo>
                  <a:cubicBezTo>
                    <a:pt x="143801" y="18022"/>
                    <a:pt x="143757" y="18046"/>
                    <a:pt x="143719" y="18070"/>
                  </a:cubicBezTo>
                  <a:cubicBezTo>
                    <a:pt x="143705" y="18122"/>
                    <a:pt x="143690" y="18180"/>
                    <a:pt x="143677" y="18232"/>
                  </a:cubicBezTo>
                  <a:cubicBezTo>
                    <a:pt x="143628" y="18401"/>
                    <a:pt x="143580" y="18573"/>
                    <a:pt x="143537" y="18741"/>
                  </a:cubicBezTo>
                  <a:cubicBezTo>
                    <a:pt x="143575" y="18717"/>
                    <a:pt x="143613" y="18698"/>
                    <a:pt x="143652" y="18679"/>
                  </a:cubicBezTo>
                  <a:cubicBezTo>
                    <a:pt x="143690" y="18535"/>
                    <a:pt x="143728" y="18396"/>
                    <a:pt x="143768" y="18257"/>
                  </a:cubicBezTo>
                  <a:cubicBezTo>
                    <a:pt x="143792" y="18170"/>
                    <a:pt x="143815" y="18084"/>
                    <a:pt x="143839" y="17998"/>
                  </a:cubicBezTo>
                  <a:close/>
                  <a:moveTo>
                    <a:pt x="143619" y="18804"/>
                  </a:moveTo>
                  <a:lnTo>
                    <a:pt x="143619" y="18804"/>
                  </a:lnTo>
                  <a:cubicBezTo>
                    <a:pt x="143580" y="18828"/>
                    <a:pt x="143542" y="18847"/>
                    <a:pt x="143498" y="18870"/>
                  </a:cubicBezTo>
                  <a:cubicBezTo>
                    <a:pt x="143440" y="19101"/>
                    <a:pt x="143378" y="19331"/>
                    <a:pt x="143321" y="19561"/>
                  </a:cubicBezTo>
                  <a:cubicBezTo>
                    <a:pt x="143360" y="19543"/>
                    <a:pt x="143398" y="19523"/>
                    <a:pt x="143436" y="19504"/>
                  </a:cubicBezTo>
                  <a:cubicBezTo>
                    <a:pt x="143493" y="19269"/>
                    <a:pt x="143556" y="19039"/>
                    <a:pt x="143619" y="18804"/>
                  </a:cubicBezTo>
                  <a:close/>
                  <a:moveTo>
                    <a:pt x="143402" y="19629"/>
                  </a:moveTo>
                  <a:lnTo>
                    <a:pt x="143402" y="19629"/>
                  </a:lnTo>
                  <a:cubicBezTo>
                    <a:pt x="143364" y="19648"/>
                    <a:pt x="143325" y="19667"/>
                    <a:pt x="143287" y="19687"/>
                  </a:cubicBezTo>
                  <a:cubicBezTo>
                    <a:pt x="143230" y="19922"/>
                    <a:pt x="143168" y="20157"/>
                    <a:pt x="143110" y="20392"/>
                  </a:cubicBezTo>
                  <a:cubicBezTo>
                    <a:pt x="143148" y="20378"/>
                    <a:pt x="143187" y="20358"/>
                    <a:pt x="143225" y="20339"/>
                  </a:cubicBezTo>
                  <a:cubicBezTo>
                    <a:pt x="143283" y="20099"/>
                    <a:pt x="143340" y="19864"/>
                    <a:pt x="143402" y="19629"/>
                  </a:cubicBezTo>
                  <a:close/>
                  <a:moveTo>
                    <a:pt x="143192" y="20459"/>
                  </a:moveTo>
                  <a:lnTo>
                    <a:pt x="143192" y="20459"/>
                  </a:lnTo>
                  <a:cubicBezTo>
                    <a:pt x="143158" y="20478"/>
                    <a:pt x="143119" y="20497"/>
                    <a:pt x="143081" y="20517"/>
                  </a:cubicBezTo>
                  <a:cubicBezTo>
                    <a:pt x="143024" y="20752"/>
                    <a:pt x="142966" y="20991"/>
                    <a:pt x="142908" y="21237"/>
                  </a:cubicBezTo>
                  <a:cubicBezTo>
                    <a:pt x="142946" y="21217"/>
                    <a:pt x="142986" y="21202"/>
                    <a:pt x="143019" y="21184"/>
                  </a:cubicBezTo>
                  <a:cubicBezTo>
                    <a:pt x="143077" y="20943"/>
                    <a:pt x="143134" y="20699"/>
                    <a:pt x="143192" y="20459"/>
                  </a:cubicBezTo>
                  <a:close/>
                  <a:moveTo>
                    <a:pt x="142995" y="21303"/>
                  </a:moveTo>
                  <a:lnTo>
                    <a:pt x="142995" y="21303"/>
                  </a:lnTo>
                  <a:cubicBezTo>
                    <a:pt x="142957" y="21317"/>
                    <a:pt x="142918" y="21337"/>
                    <a:pt x="142884" y="21352"/>
                  </a:cubicBezTo>
                  <a:cubicBezTo>
                    <a:pt x="142827" y="21596"/>
                    <a:pt x="142769" y="21841"/>
                    <a:pt x="142716" y="22085"/>
                  </a:cubicBezTo>
                  <a:cubicBezTo>
                    <a:pt x="142750" y="22066"/>
                    <a:pt x="142789" y="22052"/>
                    <a:pt x="142822" y="22037"/>
                  </a:cubicBezTo>
                  <a:lnTo>
                    <a:pt x="142995" y="21303"/>
                  </a:lnTo>
                  <a:close/>
                  <a:moveTo>
                    <a:pt x="142798" y="22158"/>
                  </a:moveTo>
                  <a:cubicBezTo>
                    <a:pt x="142760" y="22172"/>
                    <a:pt x="142727" y="22187"/>
                    <a:pt x="142687" y="22200"/>
                  </a:cubicBezTo>
                  <a:cubicBezTo>
                    <a:pt x="141939" y="25559"/>
                    <a:pt x="141345" y="29023"/>
                    <a:pt x="140763" y="32400"/>
                  </a:cubicBezTo>
                  <a:cubicBezTo>
                    <a:pt x="139771" y="38192"/>
                    <a:pt x="138835" y="43662"/>
                    <a:pt x="137251" y="47697"/>
                  </a:cubicBezTo>
                  <a:cubicBezTo>
                    <a:pt x="137156" y="47936"/>
                    <a:pt x="137056" y="48176"/>
                    <a:pt x="136959" y="48401"/>
                  </a:cubicBezTo>
                  <a:cubicBezTo>
                    <a:pt x="136912" y="48512"/>
                    <a:pt x="136863" y="48618"/>
                    <a:pt x="136815" y="48723"/>
                  </a:cubicBezTo>
                  <a:cubicBezTo>
                    <a:pt x="136724" y="48930"/>
                    <a:pt x="136628" y="49131"/>
                    <a:pt x="136532" y="49327"/>
                  </a:cubicBezTo>
                  <a:cubicBezTo>
                    <a:pt x="136427" y="49539"/>
                    <a:pt x="136321" y="49741"/>
                    <a:pt x="136215" y="49938"/>
                  </a:cubicBezTo>
                  <a:cubicBezTo>
                    <a:pt x="136172" y="50018"/>
                    <a:pt x="136129" y="50095"/>
                    <a:pt x="136086" y="50168"/>
                  </a:cubicBezTo>
                  <a:cubicBezTo>
                    <a:pt x="135971" y="50432"/>
                    <a:pt x="135851" y="50686"/>
                    <a:pt x="135731" y="50930"/>
                  </a:cubicBezTo>
                  <a:cubicBezTo>
                    <a:pt x="136042" y="50460"/>
                    <a:pt x="136336" y="49942"/>
                    <a:pt x="136618" y="49366"/>
                  </a:cubicBezTo>
                  <a:cubicBezTo>
                    <a:pt x="136739" y="49131"/>
                    <a:pt x="136854" y="48882"/>
                    <a:pt x="136969" y="48627"/>
                  </a:cubicBezTo>
                  <a:cubicBezTo>
                    <a:pt x="136992" y="48565"/>
                    <a:pt x="137021" y="48503"/>
                    <a:pt x="137045" y="48445"/>
                  </a:cubicBezTo>
                  <a:cubicBezTo>
                    <a:pt x="137098" y="48325"/>
                    <a:pt x="137146" y="48210"/>
                    <a:pt x="137194" y="48089"/>
                  </a:cubicBezTo>
                  <a:cubicBezTo>
                    <a:pt x="137242" y="47970"/>
                    <a:pt x="137290" y="47850"/>
                    <a:pt x="137338" y="47730"/>
                  </a:cubicBezTo>
                  <a:cubicBezTo>
                    <a:pt x="138927" y="43685"/>
                    <a:pt x="139866" y="38211"/>
                    <a:pt x="140860" y="32420"/>
                  </a:cubicBezTo>
                  <a:cubicBezTo>
                    <a:pt x="141440" y="29018"/>
                    <a:pt x="142040" y="25531"/>
                    <a:pt x="142798" y="22158"/>
                  </a:cubicBezTo>
                  <a:close/>
                  <a:moveTo>
                    <a:pt x="135645" y="50892"/>
                  </a:moveTo>
                  <a:lnTo>
                    <a:pt x="135645" y="50892"/>
                  </a:lnTo>
                  <a:cubicBezTo>
                    <a:pt x="135563" y="51016"/>
                    <a:pt x="135481" y="51136"/>
                    <a:pt x="135395" y="51256"/>
                  </a:cubicBezTo>
                  <a:cubicBezTo>
                    <a:pt x="135347" y="51377"/>
                    <a:pt x="135294" y="51501"/>
                    <a:pt x="135247" y="51621"/>
                  </a:cubicBezTo>
                  <a:cubicBezTo>
                    <a:pt x="135271" y="51588"/>
                    <a:pt x="135294" y="51550"/>
                    <a:pt x="135323" y="51515"/>
                  </a:cubicBezTo>
                  <a:cubicBezTo>
                    <a:pt x="135433" y="51314"/>
                    <a:pt x="135539" y="51107"/>
                    <a:pt x="135645" y="50892"/>
                  </a:cubicBezTo>
                  <a:close/>
                  <a:moveTo>
                    <a:pt x="135156" y="51578"/>
                  </a:moveTo>
                  <a:lnTo>
                    <a:pt x="135156" y="51578"/>
                  </a:lnTo>
                  <a:cubicBezTo>
                    <a:pt x="135050" y="51717"/>
                    <a:pt x="134939" y="51851"/>
                    <a:pt x="134829" y="51981"/>
                  </a:cubicBezTo>
                  <a:cubicBezTo>
                    <a:pt x="134800" y="52062"/>
                    <a:pt x="134771" y="52139"/>
                    <a:pt x="134738" y="52221"/>
                  </a:cubicBezTo>
                  <a:cubicBezTo>
                    <a:pt x="134833" y="52120"/>
                    <a:pt x="134920" y="52019"/>
                    <a:pt x="135012" y="51909"/>
                  </a:cubicBezTo>
                  <a:cubicBezTo>
                    <a:pt x="135059" y="51803"/>
                    <a:pt x="135107" y="51694"/>
                    <a:pt x="135156" y="51578"/>
                  </a:cubicBezTo>
                  <a:close/>
                  <a:moveTo>
                    <a:pt x="134651" y="52183"/>
                  </a:moveTo>
                  <a:cubicBezTo>
                    <a:pt x="134531" y="52317"/>
                    <a:pt x="134401" y="52447"/>
                    <a:pt x="134277" y="52566"/>
                  </a:cubicBezTo>
                  <a:cubicBezTo>
                    <a:pt x="134257" y="52629"/>
                    <a:pt x="134234" y="52686"/>
                    <a:pt x="134215" y="52748"/>
                  </a:cubicBezTo>
                  <a:cubicBezTo>
                    <a:pt x="134272" y="52695"/>
                    <a:pt x="134325" y="52648"/>
                    <a:pt x="134378" y="52595"/>
                  </a:cubicBezTo>
                  <a:cubicBezTo>
                    <a:pt x="134440" y="52533"/>
                    <a:pt x="134503" y="52471"/>
                    <a:pt x="134565" y="52407"/>
                  </a:cubicBezTo>
                  <a:cubicBezTo>
                    <a:pt x="134569" y="52394"/>
                    <a:pt x="134574" y="52379"/>
                    <a:pt x="134584" y="52365"/>
                  </a:cubicBezTo>
                  <a:cubicBezTo>
                    <a:pt x="134609" y="52303"/>
                    <a:pt x="134627" y="52241"/>
                    <a:pt x="134651" y="52183"/>
                  </a:cubicBezTo>
                  <a:close/>
                  <a:moveTo>
                    <a:pt x="134128" y="52706"/>
                  </a:moveTo>
                  <a:lnTo>
                    <a:pt x="134128" y="52706"/>
                  </a:lnTo>
                  <a:cubicBezTo>
                    <a:pt x="133994" y="52825"/>
                    <a:pt x="133854" y="52945"/>
                    <a:pt x="133716" y="53051"/>
                  </a:cubicBezTo>
                  <a:cubicBezTo>
                    <a:pt x="133701" y="53104"/>
                    <a:pt x="133687" y="53151"/>
                    <a:pt x="133672" y="53200"/>
                  </a:cubicBezTo>
                  <a:cubicBezTo>
                    <a:pt x="133807" y="53098"/>
                    <a:pt x="133941" y="52989"/>
                    <a:pt x="134071" y="52878"/>
                  </a:cubicBezTo>
                  <a:cubicBezTo>
                    <a:pt x="134090" y="52821"/>
                    <a:pt x="134109" y="52763"/>
                    <a:pt x="134128" y="52706"/>
                  </a:cubicBezTo>
                  <a:close/>
                  <a:moveTo>
                    <a:pt x="133586" y="53151"/>
                  </a:moveTo>
                  <a:cubicBezTo>
                    <a:pt x="133442" y="53257"/>
                    <a:pt x="133294" y="53357"/>
                    <a:pt x="133140" y="53454"/>
                  </a:cubicBezTo>
                  <a:cubicBezTo>
                    <a:pt x="133130" y="53497"/>
                    <a:pt x="133121" y="53536"/>
                    <a:pt x="133112" y="53579"/>
                  </a:cubicBezTo>
                  <a:cubicBezTo>
                    <a:pt x="133256" y="53492"/>
                    <a:pt x="133400" y="53397"/>
                    <a:pt x="133543" y="53291"/>
                  </a:cubicBezTo>
                  <a:cubicBezTo>
                    <a:pt x="133557" y="53248"/>
                    <a:pt x="133572" y="53200"/>
                    <a:pt x="133586" y="53151"/>
                  </a:cubicBezTo>
                  <a:close/>
                  <a:moveTo>
                    <a:pt x="124456" y="53286"/>
                  </a:moveTo>
                  <a:cubicBezTo>
                    <a:pt x="124451" y="53319"/>
                    <a:pt x="124447" y="53353"/>
                    <a:pt x="124441" y="53386"/>
                  </a:cubicBezTo>
                  <a:cubicBezTo>
                    <a:pt x="124648" y="53468"/>
                    <a:pt x="124850" y="53545"/>
                    <a:pt x="125051" y="53617"/>
                  </a:cubicBezTo>
                  <a:cubicBezTo>
                    <a:pt x="125056" y="53588"/>
                    <a:pt x="125060" y="53554"/>
                    <a:pt x="125065" y="53521"/>
                  </a:cubicBezTo>
                  <a:cubicBezTo>
                    <a:pt x="124864" y="53450"/>
                    <a:pt x="124657" y="53372"/>
                    <a:pt x="124456" y="53286"/>
                  </a:cubicBezTo>
                  <a:close/>
                  <a:moveTo>
                    <a:pt x="125156" y="53554"/>
                  </a:moveTo>
                  <a:cubicBezTo>
                    <a:pt x="125151" y="53588"/>
                    <a:pt x="125147" y="53622"/>
                    <a:pt x="125142" y="53651"/>
                  </a:cubicBezTo>
                  <a:cubicBezTo>
                    <a:pt x="125310" y="53713"/>
                    <a:pt x="125483" y="53771"/>
                    <a:pt x="125650" y="53824"/>
                  </a:cubicBezTo>
                  <a:cubicBezTo>
                    <a:pt x="125650" y="53789"/>
                    <a:pt x="125656" y="53756"/>
                    <a:pt x="125660" y="53727"/>
                  </a:cubicBezTo>
                  <a:cubicBezTo>
                    <a:pt x="125492" y="53674"/>
                    <a:pt x="125324" y="53617"/>
                    <a:pt x="125156" y="53554"/>
                  </a:cubicBezTo>
                  <a:close/>
                  <a:moveTo>
                    <a:pt x="133025" y="53526"/>
                  </a:moveTo>
                  <a:lnTo>
                    <a:pt x="133025" y="53526"/>
                  </a:lnTo>
                  <a:cubicBezTo>
                    <a:pt x="132871" y="53617"/>
                    <a:pt x="132713" y="53698"/>
                    <a:pt x="132554" y="53775"/>
                  </a:cubicBezTo>
                  <a:cubicBezTo>
                    <a:pt x="132545" y="53813"/>
                    <a:pt x="132536" y="53853"/>
                    <a:pt x="132526" y="53891"/>
                  </a:cubicBezTo>
                  <a:cubicBezTo>
                    <a:pt x="132684" y="53818"/>
                    <a:pt x="132838" y="53737"/>
                    <a:pt x="132991" y="53651"/>
                  </a:cubicBezTo>
                  <a:cubicBezTo>
                    <a:pt x="133001" y="53607"/>
                    <a:pt x="133015" y="53565"/>
                    <a:pt x="133025" y="53526"/>
                  </a:cubicBezTo>
                  <a:close/>
                  <a:moveTo>
                    <a:pt x="125756" y="53756"/>
                  </a:moveTo>
                  <a:cubicBezTo>
                    <a:pt x="125751" y="53789"/>
                    <a:pt x="125747" y="53818"/>
                    <a:pt x="125742" y="53853"/>
                  </a:cubicBezTo>
                  <a:cubicBezTo>
                    <a:pt x="125933" y="53915"/>
                    <a:pt x="126121" y="53968"/>
                    <a:pt x="126308" y="54020"/>
                  </a:cubicBezTo>
                  <a:cubicBezTo>
                    <a:pt x="126312" y="53986"/>
                    <a:pt x="126318" y="53957"/>
                    <a:pt x="126323" y="53924"/>
                  </a:cubicBezTo>
                  <a:cubicBezTo>
                    <a:pt x="126135" y="53871"/>
                    <a:pt x="125944" y="53818"/>
                    <a:pt x="125756" y="53756"/>
                  </a:cubicBezTo>
                  <a:close/>
                  <a:moveTo>
                    <a:pt x="132439" y="53828"/>
                  </a:moveTo>
                  <a:cubicBezTo>
                    <a:pt x="132281" y="53904"/>
                    <a:pt x="132113" y="53968"/>
                    <a:pt x="131945" y="54030"/>
                  </a:cubicBezTo>
                  <a:cubicBezTo>
                    <a:pt x="131941" y="54063"/>
                    <a:pt x="131931" y="54097"/>
                    <a:pt x="131926" y="54135"/>
                  </a:cubicBezTo>
                  <a:cubicBezTo>
                    <a:pt x="131989" y="54112"/>
                    <a:pt x="132051" y="54087"/>
                    <a:pt x="132118" y="54063"/>
                  </a:cubicBezTo>
                  <a:cubicBezTo>
                    <a:pt x="132200" y="54035"/>
                    <a:pt x="132277" y="54001"/>
                    <a:pt x="132357" y="53968"/>
                  </a:cubicBezTo>
                  <a:cubicBezTo>
                    <a:pt x="132377" y="53957"/>
                    <a:pt x="132397" y="53948"/>
                    <a:pt x="132415" y="53944"/>
                  </a:cubicBezTo>
                  <a:cubicBezTo>
                    <a:pt x="132425" y="53904"/>
                    <a:pt x="132435" y="53866"/>
                    <a:pt x="132439" y="53828"/>
                  </a:cubicBezTo>
                  <a:close/>
                  <a:moveTo>
                    <a:pt x="126418" y="53948"/>
                  </a:moveTo>
                  <a:cubicBezTo>
                    <a:pt x="126413" y="53982"/>
                    <a:pt x="126409" y="54010"/>
                    <a:pt x="126404" y="54044"/>
                  </a:cubicBezTo>
                  <a:cubicBezTo>
                    <a:pt x="126658" y="54112"/>
                    <a:pt x="126912" y="54174"/>
                    <a:pt x="127167" y="54227"/>
                  </a:cubicBezTo>
                  <a:cubicBezTo>
                    <a:pt x="127171" y="54198"/>
                    <a:pt x="127171" y="54169"/>
                    <a:pt x="127176" y="54140"/>
                  </a:cubicBezTo>
                  <a:cubicBezTo>
                    <a:pt x="127176" y="54140"/>
                    <a:pt x="127176" y="54135"/>
                    <a:pt x="127182" y="54130"/>
                  </a:cubicBezTo>
                  <a:cubicBezTo>
                    <a:pt x="126927" y="54077"/>
                    <a:pt x="126673" y="54015"/>
                    <a:pt x="126418" y="53948"/>
                  </a:cubicBezTo>
                  <a:close/>
                  <a:moveTo>
                    <a:pt x="131839" y="54063"/>
                  </a:moveTo>
                  <a:lnTo>
                    <a:pt x="131839" y="54063"/>
                  </a:lnTo>
                  <a:cubicBezTo>
                    <a:pt x="131672" y="54121"/>
                    <a:pt x="131500" y="54169"/>
                    <a:pt x="131321" y="54212"/>
                  </a:cubicBezTo>
                  <a:cubicBezTo>
                    <a:pt x="131317" y="54245"/>
                    <a:pt x="131312" y="54279"/>
                    <a:pt x="131303" y="54313"/>
                  </a:cubicBezTo>
                  <a:cubicBezTo>
                    <a:pt x="131480" y="54269"/>
                    <a:pt x="131653" y="54221"/>
                    <a:pt x="131821" y="54169"/>
                  </a:cubicBezTo>
                  <a:cubicBezTo>
                    <a:pt x="131825" y="54135"/>
                    <a:pt x="131835" y="54097"/>
                    <a:pt x="131839" y="54063"/>
                  </a:cubicBezTo>
                  <a:close/>
                  <a:moveTo>
                    <a:pt x="127272" y="54150"/>
                  </a:moveTo>
                  <a:lnTo>
                    <a:pt x="127272" y="54154"/>
                  </a:lnTo>
                  <a:cubicBezTo>
                    <a:pt x="127268" y="54183"/>
                    <a:pt x="127262" y="54212"/>
                    <a:pt x="127262" y="54245"/>
                  </a:cubicBezTo>
                  <a:cubicBezTo>
                    <a:pt x="127469" y="54284"/>
                    <a:pt x="127676" y="54322"/>
                    <a:pt x="127877" y="54351"/>
                  </a:cubicBezTo>
                  <a:cubicBezTo>
                    <a:pt x="127882" y="54322"/>
                    <a:pt x="127886" y="54289"/>
                    <a:pt x="127891" y="54256"/>
                  </a:cubicBezTo>
                  <a:cubicBezTo>
                    <a:pt x="127685" y="54227"/>
                    <a:pt x="127479" y="54188"/>
                    <a:pt x="127272" y="54150"/>
                  </a:cubicBezTo>
                  <a:close/>
                  <a:moveTo>
                    <a:pt x="131221" y="54236"/>
                  </a:moveTo>
                  <a:cubicBezTo>
                    <a:pt x="131048" y="54274"/>
                    <a:pt x="130866" y="54303"/>
                    <a:pt x="130683" y="54327"/>
                  </a:cubicBezTo>
                  <a:cubicBezTo>
                    <a:pt x="130679" y="54360"/>
                    <a:pt x="130674" y="54394"/>
                    <a:pt x="130669" y="54428"/>
                  </a:cubicBezTo>
                  <a:cubicBezTo>
                    <a:pt x="130847" y="54404"/>
                    <a:pt x="131029" y="54371"/>
                    <a:pt x="131201" y="54332"/>
                  </a:cubicBezTo>
                  <a:cubicBezTo>
                    <a:pt x="131212" y="54298"/>
                    <a:pt x="131216" y="54269"/>
                    <a:pt x="131221" y="54236"/>
                  </a:cubicBezTo>
                  <a:close/>
                  <a:moveTo>
                    <a:pt x="127988" y="54269"/>
                  </a:moveTo>
                  <a:cubicBezTo>
                    <a:pt x="127982" y="54303"/>
                    <a:pt x="127977" y="54332"/>
                    <a:pt x="127973" y="54365"/>
                  </a:cubicBezTo>
                  <a:cubicBezTo>
                    <a:pt x="128174" y="54394"/>
                    <a:pt x="128371" y="54418"/>
                    <a:pt x="128573" y="54438"/>
                  </a:cubicBezTo>
                  <a:cubicBezTo>
                    <a:pt x="128573" y="54404"/>
                    <a:pt x="128577" y="54371"/>
                    <a:pt x="128582" y="54342"/>
                  </a:cubicBezTo>
                  <a:cubicBezTo>
                    <a:pt x="128385" y="54322"/>
                    <a:pt x="128183" y="54298"/>
                    <a:pt x="127988" y="54269"/>
                  </a:cubicBezTo>
                  <a:close/>
                  <a:moveTo>
                    <a:pt x="128678" y="54351"/>
                  </a:moveTo>
                  <a:cubicBezTo>
                    <a:pt x="128673" y="54380"/>
                    <a:pt x="128668" y="54413"/>
                    <a:pt x="128668" y="54442"/>
                  </a:cubicBezTo>
                  <a:cubicBezTo>
                    <a:pt x="128860" y="54462"/>
                    <a:pt x="129057" y="54471"/>
                    <a:pt x="129254" y="54480"/>
                  </a:cubicBezTo>
                  <a:cubicBezTo>
                    <a:pt x="129259" y="54447"/>
                    <a:pt x="129263" y="54413"/>
                    <a:pt x="129268" y="54385"/>
                  </a:cubicBezTo>
                  <a:cubicBezTo>
                    <a:pt x="129071" y="54375"/>
                    <a:pt x="128874" y="54365"/>
                    <a:pt x="128678" y="54351"/>
                  </a:cubicBezTo>
                  <a:close/>
                  <a:moveTo>
                    <a:pt x="130588" y="54342"/>
                  </a:moveTo>
                  <a:cubicBezTo>
                    <a:pt x="130406" y="54360"/>
                    <a:pt x="130218" y="54375"/>
                    <a:pt x="130031" y="54385"/>
                  </a:cubicBezTo>
                  <a:cubicBezTo>
                    <a:pt x="130026" y="54413"/>
                    <a:pt x="130021" y="54447"/>
                    <a:pt x="130016" y="54480"/>
                  </a:cubicBezTo>
                  <a:cubicBezTo>
                    <a:pt x="130204" y="54471"/>
                    <a:pt x="130386" y="54457"/>
                    <a:pt x="130568" y="54438"/>
                  </a:cubicBezTo>
                  <a:cubicBezTo>
                    <a:pt x="130573" y="54404"/>
                    <a:pt x="130578" y="54375"/>
                    <a:pt x="130588" y="54342"/>
                  </a:cubicBezTo>
                  <a:close/>
                  <a:moveTo>
                    <a:pt x="129364" y="54385"/>
                  </a:moveTo>
                  <a:cubicBezTo>
                    <a:pt x="129359" y="54418"/>
                    <a:pt x="129354" y="54451"/>
                    <a:pt x="129350" y="54480"/>
                  </a:cubicBezTo>
                  <a:cubicBezTo>
                    <a:pt x="129450" y="54486"/>
                    <a:pt x="129551" y="54486"/>
                    <a:pt x="129657" y="54486"/>
                  </a:cubicBezTo>
                  <a:lnTo>
                    <a:pt x="129897" y="54486"/>
                  </a:lnTo>
                  <a:cubicBezTo>
                    <a:pt x="129901" y="54480"/>
                    <a:pt x="129911" y="54480"/>
                    <a:pt x="129916" y="54480"/>
                  </a:cubicBezTo>
                  <a:cubicBezTo>
                    <a:pt x="129921" y="54451"/>
                    <a:pt x="129930" y="54418"/>
                    <a:pt x="129935" y="54385"/>
                  </a:cubicBezTo>
                  <a:cubicBezTo>
                    <a:pt x="129921" y="54385"/>
                    <a:pt x="129906" y="54385"/>
                    <a:pt x="129897" y="54389"/>
                  </a:cubicBezTo>
                  <a:lnTo>
                    <a:pt x="129657" y="54389"/>
                  </a:lnTo>
                  <a:cubicBezTo>
                    <a:pt x="129556" y="54389"/>
                    <a:pt x="129460" y="54389"/>
                    <a:pt x="129364" y="54385"/>
                  </a:cubicBezTo>
                  <a:close/>
                  <a:moveTo>
                    <a:pt x="91446" y="32636"/>
                  </a:moveTo>
                  <a:cubicBezTo>
                    <a:pt x="91120" y="32636"/>
                    <a:pt x="90789" y="32650"/>
                    <a:pt x="90463" y="32674"/>
                  </a:cubicBezTo>
                  <a:cubicBezTo>
                    <a:pt x="89422" y="32761"/>
                    <a:pt x="88376" y="32982"/>
                    <a:pt x="87359" y="33337"/>
                  </a:cubicBezTo>
                  <a:cubicBezTo>
                    <a:pt x="84787" y="34229"/>
                    <a:pt x="82412" y="35812"/>
                    <a:pt x="80090" y="38182"/>
                  </a:cubicBezTo>
                  <a:cubicBezTo>
                    <a:pt x="77772" y="40547"/>
                    <a:pt x="75830" y="43383"/>
                    <a:pt x="74395" y="45585"/>
                  </a:cubicBezTo>
                  <a:cubicBezTo>
                    <a:pt x="73853" y="46420"/>
                    <a:pt x="73310" y="47274"/>
                    <a:pt x="72788" y="48095"/>
                  </a:cubicBezTo>
                  <a:cubicBezTo>
                    <a:pt x="70763" y="51280"/>
                    <a:pt x="68848" y="54294"/>
                    <a:pt x="66694" y="56645"/>
                  </a:cubicBezTo>
                  <a:cubicBezTo>
                    <a:pt x="65543" y="57901"/>
                    <a:pt x="64426" y="58862"/>
                    <a:pt x="63279" y="59571"/>
                  </a:cubicBezTo>
                  <a:cubicBezTo>
                    <a:pt x="61997" y="60368"/>
                    <a:pt x="60706" y="60838"/>
                    <a:pt x="59335" y="61021"/>
                  </a:cubicBezTo>
                  <a:cubicBezTo>
                    <a:pt x="58831" y="61083"/>
                    <a:pt x="58308" y="61116"/>
                    <a:pt x="57765" y="61116"/>
                  </a:cubicBezTo>
                  <a:cubicBezTo>
                    <a:pt x="53985" y="61116"/>
                    <a:pt x="49312" y="59624"/>
                    <a:pt x="44005" y="57935"/>
                  </a:cubicBezTo>
                  <a:cubicBezTo>
                    <a:pt x="38584" y="56207"/>
                    <a:pt x="32437" y="54250"/>
                    <a:pt x="26225" y="53645"/>
                  </a:cubicBezTo>
                  <a:cubicBezTo>
                    <a:pt x="24722" y="53507"/>
                    <a:pt x="23298" y="53435"/>
                    <a:pt x="21925" y="53435"/>
                  </a:cubicBezTo>
                  <a:cubicBezTo>
                    <a:pt x="20260" y="53435"/>
                    <a:pt x="18677" y="53541"/>
                    <a:pt x="17151" y="53747"/>
                  </a:cubicBezTo>
                  <a:cubicBezTo>
                    <a:pt x="15588" y="53962"/>
                    <a:pt x="14062" y="54294"/>
                    <a:pt x="12618" y="54730"/>
                  </a:cubicBezTo>
                  <a:cubicBezTo>
                    <a:pt x="11077" y="55195"/>
                    <a:pt x="9576" y="55795"/>
                    <a:pt x="8156" y="56519"/>
                  </a:cubicBezTo>
                  <a:cubicBezTo>
                    <a:pt x="5388" y="57930"/>
                    <a:pt x="2653" y="60071"/>
                    <a:pt x="0" y="62896"/>
                  </a:cubicBezTo>
                  <a:lnTo>
                    <a:pt x="129" y="62896"/>
                  </a:lnTo>
                  <a:cubicBezTo>
                    <a:pt x="2753" y="60109"/>
                    <a:pt x="5464" y="57998"/>
                    <a:pt x="8199" y="56606"/>
                  </a:cubicBezTo>
                  <a:cubicBezTo>
                    <a:pt x="9615" y="55886"/>
                    <a:pt x="11112" y="55282"/>
                    <a:pt x="12647" y="54821"/>
                  </a:cubicBezTo>
                  <a:cubicBezTo>
                    <a:pt x="14086" y="54385"/>
                    <a:pt x="15607" y="54059"/>
                    <a:pt x="17166" y="53842"/>
                  </a:cubicBezTo>
                  <a:cubicBezTo>
                    <a:pt x="18688" y="53636"/>
                    <a:pt x="20266" y="53530"/>
                    <a:pt x="21925" y="53530"/>
                  </a:cubicBezTo>
                  <a:cubicBezTo>
                    <a:pt x="23293" y="53530"/>
                    <a:pt x="24718" y="53603"/>
                    <a:pt x="26215" y="53742"/>
                  </a:cubicBezTo>
                  <a:cubicBezTo>
                    <a:pt x="32419" y="54342"/>
                    <a:pt x="38560" y="56300"/>
                    <a:pt x="43976" y="58027"/>
                  </a:cubicBezTo>
                  <a:cubicBezTo>
                    <a:pt x="46975" y="58981"/>
                    <a:pt x="49811" y="59883"/>
                    <a:pt x="52393" y="60483"/>
                  </a:cubicBezTo>
                  <a:cubicBezTo>
                    <a:pt x="54508" y="60972"/>
                    <a:pt x="56259" y="61212"/>
                    <a:pt x="57770" y="61212"/>
                  </a:cubicBezTo>
                  <a:cubicBezTo>
                    <a:pt x="58327" y="61212"/>
                    <a:pt x="58850" y="61178"/>
                    <a:pt x="59349" y="61112"/>
                  </a:cubicBezTo>
                  <a:cubicBezTo>
                    <a:pt x="60735" y="60934"/>
                    <a:pt x="62036" y="60454"/>
                    <a:pt x="63326" y="59653"/>
                  </a:cubicBezTo>
                  <a:cubicBezTo>
                    <a:pt x="64483" y="58938"/>
                    <a:pt x="65606" y="57974"/>
                    <a:pt x="66767" y="56707"/>
                  </a:cubicBezTo>
                  <a:cubicBezTo>
                    <a:pt x="68926" y="54351"/>
                    <a:pt x="70839" y="51338"/>
                    <a:pt x="72869" y="48147"/>
                  </a:cubicBezTo>
                  <a:cubicBezTo>
                    <a:pt x="73392" y="47323"/>
                    <a:pt x="73935" y="46473"/>
                    <a:pt x="74477" y="45638"/>
                  </a:cubicBezTo>
                  <a:cubicBezTo>
                    <a:pt x="77850" y="40456"/>
                    <a:pt x="81745" y="35385"/>
                    <a:pt x="87387" y="33428"/>
                  </a:cubicBezTo>
                  <a:cubicBezTo>
                    <a:pt x="88400" y="33073"/>
                    <a:pt x="89436" y="32852"/>
                    <a:pt x="90472" y="32770"/>
                  </a:cubicBezTo>
                  <a:cubicBezTo>
                    <a:pt x="90795" y="32746"/>
                    <a:pt x="91120" y="32732"/>
                    <a:pt x="91446" y="32732"/>
                  </a:cubicBezTo>
                  <a:cubicBezTo>
                    <a:pt x="92128" y="32732"/>
                    <a:pt x="92814" y="32785"/>
                    <a:pt x="93505" y="32896"/>
                  </a:cubicBezTo>
                  <a:cubicBezTo>
                    <a:pt x="95390" y="33197"/>
                    <a:pt x="97329" y="33897"/>
                    <a:pt x="99431" y="35044"/>
                  </a:cubicBezTo>
                  <a:cubicBezTo>
                    <a:pt x="103335" y="37170"/>
                    <a:pt x="107203" y="40529"/>
                    <a:pt x="110940" y="43771"/>
                  </a:cubicBezTo>
                  <a:cubicBezTo>
                    <a:pt x="114015" y="46444"/>
                    <a:pt x="117197" y="49203"/>
                    <a:pt x="120339" y="51218"/>
                  </a:cubicBezTo>
                  <a:cubicBezTo>
                    <a:pt x="121759" y="52125"/>
                    <a:pt x="123079" y="52825"/>
                    <a:pt x="124350" y="53348"/>
                  </a:cubicBezTo>
                  <a:cubicBezTo>
                    <a:pt x="124355" y="53315"/>
                    <a:pt x="124360" y="53281"/>
                    <a:pt x="124365" y="53253"/>
                  </a:cubicBezTo>
                  <a:cubicBezTo>
                    <a:pt x="123103" y="52734"/>
                    <a:pt x="121798" y="52039"/>
                    <a:pt x="120392" y="51136"/>
                  </a:cubicBezTo>
                  <a:cubicBezTo>
                    <a:pt x="117255" y="49126"/>
                    <a:pt x="114073" y="46368"/>
                    <a:pt x="111003" y="43700"/>
                  </a:cubicBezTo>
                  <a:cubicBezTo>
                    <a:pt x="107261" y="40452"/>
                    <a:pt x="103393" y="37088"/>
                    <a:pt x="99478" y="34958"/>
                  </a:cubicBezTo>
                  <a:cubicBezTo>
                    <a:pt x="97367" y="33811"/>
                    <a:pt x="95414" y="33106"/>
                    <a:pt x="93519" y="32803"/>
                  </a:cubicBezTo>
                  <a:cubicBezTo>
                    <a:pt x="92824" y="32694"/>
                    <a:pt x="92133" y="32636"/>
                    <a:pt x="91446" y="326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8"/>
            <p:cNvSpPr/>
            <p:nvPr/>
          </p:nvSpPr>
          <p:spPr>
            <a:xfrm>
              <a:off x="2267175" y="2429175"/>
              <a:ext cx="4788175" cy="1545900"/>
            </a:xfrm>
            <a:custGeom>
              <a:avLst/>
              <a:gdLst/>
              <a:ahLst/>
              <a:cxnLst/>
              <a:rect l="l" t="t" r="r" b="b"/>
              <a:pathLst>
                <a:path w="191527" h="61836" extrusionOk="0">
                  <a:moveTo>
                    <a:pt x="142622" y="8641"/>
                  </a:moveTo>
                  <a:cubicBezTo>
                    <a:pt x="142598" y="8670"/>
                    <a:pt x="142579" y="8699"/>
                    <a:pt x="142559" y="8728"/>
                  </a:cubicBezTo>
                  <a:cubicBezTo>
                    <a:pt x="142570" y="8718"/>
                    <a:pt x="142579" y="8703"/>
                    <a:pt x="142594" y="8690"/>
                  </a:cubicBezTo>
                  <a:cubicBezTo>
                    <a:pt x="142603" y="8675"/>
                    <a:pt x="142612" y="8655"/>
                    <a:pt x="142622" y="8641"/>
                  </a:cubicBezTo>
                  <a:close/>
                  <a:moveTo>
                    <a:pt x="142238" y="9288"/>
                  </a:moveTo>
                  <a:lnTo>
                    <a:pt x="142238" y="9288"/>
                  </a:lnTo>
                  <a:cubicBezTo>
                    <a:pt x="142089" y="9481"/>
                    <a:pt x="141945" y="9678"/>
                    <a:pt x="141801" y="9879"/>
                  </a:cubicBezTo>
                  <a:cubicBezTo>
                    <a:pt x="141797" y="9884"/>
                    <a:pt x="141797" y="9884"/>
                    <a:pt x="141797" y="9888"/>
                  </a:cubicBezTo>
                  <a:lnTo>
                    <a:pt x="141797" y="9888"/>
                  </a:lnTo>
                  <a:cubicBezTo>
                    <a:pt x="141898" y="9770"/>
                    <a:pt x="141997" y="9650"/>
                    <a:pt x="142099" y="9534"/>
                  </a:cubicBezTo>
                  <a:cubicBezTo>
                    <a:pt x="142147" y="9452"/>
                    <a:pt x="142191" y="9370"/>
                    <a:pt x="142238" y="9288"/>
                  </a:cubicBezTo>
                  <a:close/>
                  <a:moveTo>
                    <a:pt x="141797" y="9888"/>
                  </a:moveTo>
                  <a:lnTo>
                    <a:pt x="141797" y="9888"/>
                  </a:lnTo>
                  <a:cubicBezTo>
                    <a:pt x="141796" y="9889"/>
                    <a:pt x="141796" y="9889"/>
                    <a:pt x="141795" y="9890"/>
                  </a:cubicBezTo>
                  <a:lnTo>
                    <a:pt x="141795" y="9890"/>
                  </a:lnTo>
                  <a:cubicBezTo>
                    <a:pt x="141796" y="9890"/>
                    <a:pt x="141796" y="9889"/>
                    <a:pt x="141797" y="9888"/>
                  </a:cubicBezTo>
                  <a:cubicBezTo>
                    <a:pt x="141797" y="9888"/>
                    <a:pt x="141797" y="9888"/>
                    <a:pt x="141797" y="9888"/>
                  </a:cubicBezTo>
                  <a:close/>
                  <a:moveTo>
                    <a:pt x="141795" y="9890"/>
                  </a:moveTo>
                  <a:cubicBezTo>
                    <a:pt x="141792" y="9893"/>
                    <a:pt x="141792" y="9894"/>
                    <a:pt x="141788" y="9899"/>
                  </a:cubicBezTo>
                  <a:cubicBezTo>
                    <a:pt x="141790" y="9896"/>
                    <a:pt x="141793" y="9893"/>
                    <a:pt x="141795" y="9890"/>
                  </a:cubicBezTo>
                  <a:close/>
                  <a:moveTo>
                    <a:pt x="141874" y="9950"/>
                  </a:moveTo>
                  <a:cubicBezTo>
                    <a:pt x="141768" y="10076"/>
                    <a:pt x="141662" y="10205"/>
                    <a:pt x="141557" y="10335"/>
                  </a:cubicBezTo>
                  <a:cubicBezTo>
                    <a:pt x="141518" y="10417"/>
                    <a:pt x="141476" y="10497"/>
                    <a:pt x="141436" y="10579"/>
                  </a:cubicBezTo>
                  <a:cubicBezTo>
                    <a:pt x="141518" y="10484"/>
                    <a:pt x="141600" y="10393"/>
                    <a:pt x="141686" y="10302"/>
                  </a:cubicBezTo>
                  <a:cubicBezTo>
                    <a:pt x="141749" y="10187"/>
                    <a:pt x="141811" y="10066"/>
                    <a:pt x="141874" y="9950"/>
                  </a:cubicBezTo>
                  <a:close/>
                  <a:moveTo>
                    <a:pt x="141518" y="10628"/>
                  </a:moveTo>
                  <a:lnTo>
                    <a:pt x="141518" y="10628"/>
                  </a:lnTo>
                  <a:cubicBezTo>
                    <a:pt x="141436" y="10723"/>
                    <a:pt x="141350" y="10820"/>
                    <a:pt x="141269" y="10915"/>
                  </a:cubicBezTo>
                  <a:cubicBezTo>
                    <a:pt x="141212" y="11031"/>
                    <a:pt x="141154" y="11150"/>
                    <a:pt x="141097" y="11270"/>
                  </a:cubicBezTo>
                  <a:cubicBezTo>
                    <a:pt x="141168" y="11199"/>
                    <a:pt x="141241" y="11126"/>
                    <a:pt x="141312" y="11050"/>
                  </a:cubicBezTo>
                  <a:cubicBezTo>
                    <a:pt x="141379" y="10911"/>
                    <a:pt x="141451" y="10767"/>
                    <a:pt x="141518" y="10628"/>
                  </a:cubicBezTo>
                  <a:close/>
                  <a:moveTo>
                    <a:pt x="141183" y="11323"/>
                  </a:moveTo>
                  <a:lnTo>
                    <a:pt x="141183" y="11323"/>
                  </a:lnTo>
                  <a:cubicBezTo>
                    <a:pt x="141111" y="11396"/>
                    <a:pt x="141039" y="11472"/>
                    <a:pt x="140967" y="11549"/>
                  </a:cubicBezTo>
                  <a:cubicBezTo>
                    <a:pt x="140933" y="11626"/>
                    <a:pt x="140900" y="11702"/>
                    <a:pt x="140861" y="11779"/>
                  </a:cubicBezTo>
                  <a:cubicBezTo>
                    <a:pt x="140832" y="11846"/>
                    <a:pt x="140803" y="11908"/>
                    <a:pt x="140774" y="11976"/>
                  </a:cubicBezTo>
                  <a:cubicBezTo>
                    <a:pt x="140838" y="11918"/>
                    <a:pt x="140900" y="11856"/>
                    <a:pt x="140962" y="11799"/>
                  </a:cubicBezTo>
                  <a:cubicBezTo>
                    <a:pt x="141033" y="11635"/>
                    <a:pt x="141106" y="11476"/>
                    <a:pt x="141183" y="11323"/>
                  </a:cubicBezTo>
                  <a:close/>
                  <a:moveTo>
                    <a:pt x="156919" y="0"/>
                  </a:moveTo>
                  <a:cubicBezTo>
                    <a:pt x="155365" y="0"/>
                    <a:pt x="153839" y="216"/>
                    <a:pt x="152275" y="658"/>
                  </a:cubicBezTo>
                  <a:cubicBezTo>
                    <a:pt x="150692" y="1099"/>
                    <a:pt x="149195" y="1809"/>
                    <a:pt x="147833" y="2769"/>
                  </a:cubicBezTo>
                  <a:cubicBezTo>
                    <a:pt x="146662" y="3589"/>
                    <a:pt x="145548" y="4620"/>
                    <a:pt x="144517" y="5840"/>
                  </a:cubicBezTo>
                  <a:cubicBezTo>
                    <a:pt x="144416" y="5959"/>
                    <a:pt x="144315" y="6079"/>
                    <a:pt x="144215" y="6204"/>
                  </a:cubicBezTo>
                  <a:cubicBezTo>
                    <a:pt x="144210" y="6214"/>
                    <a:pt x="144200" y="6219"/>
                    <a:pt x="144195" y="6228"/>
                  </a:cubicBezTo>
                  <a:cubicBezTo>
                    <a:pt x="144191" y="6232"/>
                    <a:pt x="144186" y="6237"/>
                    <a:pt x="144182" y="6243"/>
                  </a:cubicBezTo>
                  <a:cubicBezTo>
                    <a:pt x="144162" y="6266"/>
                    <a:pt x="144142" y="6290"/>
                    <a:pt x="144124" y="6319"/>
                  </a:cubicBezTo>
                  <a:cubicBezTo>
                    <a:pt x="143850" y="6660"/>
                    <a:pt x="143582" y="7020"/>
                    <a:pt x="143318" y="7399"/>
                  </a:cubicBezTo>
                  <a:cubicBezTo>
                    <a:pt x="143054" y="7778"/>
                    <a:pt x="142789" y="8176"/>
                    <a:pt x="142541" y="8593"/>
                  </a:cubicBezTo>
                  <a:cubicBezTo>
                    <a:pt x="142804" y="8219"/>
                    <a:pt x="143073" y="7859"/>
                    <a:pt x="143351" y="7519"/>
                  </a:cubicBezTo>
                  <a:cubicBezTo>
                    <a:pt x="143365" y="7494"/>
                    <a:pt x="143385" y="7470"/>
                    <a:pt x="143400" y="7446"/>
                  </a:cubicBezTo>
                  <a:cubicBezTo>
                    <a:pt x="143409" y="7432"/>
                    <a:pt x="143423" y="7417"/>
                    <a:pt x="143433" y="7403"/>
                  </a:cubicBezTo>
                  <a:cubicBezTo>
                    <a:pt x="143567" y="7207"/>
                    <a:pt x="143706" y="7014"/>
                    <a:pt x="143850" y="6828"/>
                  </a:cubicBezTo>
                  <a:cubicBezTo>
                    <a:pt x="143903" y="6755"/>
                    <a:pt x="143956" y="6688"/>
                    <a:pt x="144009" y="6617"/>
                  </a:cubicBezTo>
                  <a:cubicBezTo>
                    <a:pt x="144095" y="6506"/>
                    <a:pt x="144182" y="6396"/>
                    <a:pt x="144268" y="6290"/>
                  </a:cubicBezTo>
                  <a:cubicBezTo>
                    <a:pt x="144282" y="6276"/>
                    <a:pt x="144297" y="6257"/>
                    <a:pt x="144306" y="6243"/>
                  </a:cubicBezTo>
                  <a:cubicBezTo>
                    <a:pt x="146609" y="3407"/>
                    <a:pt x="149224" y="1608"/>
                    <a:pt x="152300" y="749"/>
                  </a:cubicBezTo>
                  <a:cubicBezTo>
                    <a:pt x="153859" y="313"/>
                    <a:pt x="155375" y="96"/>
                    <a:pt x="156919" y="96"/>
                  </a:cubicBezTo>
                  <a:cubicBezTo>
                    <a:pt x="157246" y="96"/>
                    <a:pt x="157572" y="105"/>
                    <a:pt x="157903" y="125"/>
                  </a:cubicBezTo>
                  <a:cubicBezTo>
                    <a:pt x="159578" y="220"/>
                    <a:pt x="161262" y="572"/>
                    <a:pt x="163046" y="1190"/>
                  </a:cubicBezTo>
                  <a:cubicBezTo>
                    <a:pt x="166357" y="2341"/>
                    <a:pt x="169523" y="4279"/>
                    <a:pt x="172590" y="6156"/>
                  </a:cubicBezTo>
                  <a:cubicBezTo>
                    <a:pt x="175857" y="8156"/>
                    <a:pt x="179240" y="10229"/>
                    <a:pt x="182828" y="11361"/>
                  </a:cubicBezTo>
                  <a:cubicBezTo>
                    <a:pt x="184761" y="11976"/>
                    <a:pt x="186594" y="12273"/>
                    <a:pt x="188437" y="12273"/>
                  </a:cubicBezTo>
                  <a:lnTo>
                    <a:pt x="188452" y="12273"/>
                  </a:lnTo>
                  <a:cubicBezTo>
                    <a:pt x="189482" y="12273"/>
                    <a:pt x="190505" y="12182"/>
                    <a:pt x="191526" y="11994"/>
                  </a:cubicBezTo>
                  <a:lnTo>
                    <a:pt x="191526" y="11899"/>
                  </a:lnTo>
                  <a:cubicBezTo>
                    <a:pt x="190505" y="12087"/>
                    <a:pt x="189482" y="12177"/>
                    <a:pt x="188452" y="12177"/>
                  </a:cubicBezTo>
                  <a:lnTo>
                    <a:pt x="188437" y="12177"/>
                  </a:lnTo>
                  <a:cubicBezTo>
                    <a:pt x="186609" y="12177"/>
                    <a:pt x="184781" y="11879"/>
                    <a:pt x="182857" y="11270"/>
                  </a:cubicBezTo>
                  <a:cubicBezTo>
                    <a:pt x="179282" y="10138"/>
                    <a:pt x="175905" y="8075"/>
                    <a:pt x="172637" y="6075"/>
                  </a:cubicBezTo>
                  <a:cubicBezTo>
                    <a:pt x="169572" y="4193"/>
                    <a:pt x="166401" y="2255"/>
                    <a:pt x="163075" y="1099"/>
                  </a:cubicBezTo>
                  <a:cubicBezTo>
                    <a:pt x="161286" y="475"/>
                    <a:pt x="159597" y="125"/>
                    <a:pt x="157908" y="29"/>
                  </a:cubicBezTo>
                  <a:cubicBezTo>
                    <a:pt x="157577" y="10"/>
                    <a:pt x="157246" y="0"/>
                    <a:pt x="156919" y="0"/>
                  </a:cubicBezTo>
                  <a:close/>
                  <a:moveTo>
                    <a:pt x="140856" y="12029"/>
                  </a:moveTo>
                  <a:lnTo>
                    <a:pt x="140856" y="12029"/>
                  </a:lnTo>
                  <a:cubicBezTo>
                    <a:pt x="140852" y="12034"/>
                    <a:pt x="140847" y="12043"/>
                    <a:pt x="140838" y="12047"/>
                  </a:cubicBezTo>
                  <a:cubicBezTo>
                    <a:pt x="140780" y="12100"/>
                    <a:pt x="140727" y="12158"/>
                    <a:pt x="140670" y="12215"/>
                  </a:cubicBezTo>
                  <a:cubicBezTo>
                    <a:pt x="140597" y="12374"/>
                    <a:pt x="140530" y="12532"/>
                    <a:pt x="140463" y="12696"/>
                  </a:cubicBezTo>
                  <a:cubicBezTo>
                    <a:pt x="140521" y="12643"/>
                    <a:pt x="140579" y="12594"/>
                    <a:pt x="140636" y="12541"/>
                  </a:cubicBezTo>
                  <a:cubicBezTo>
                    <a:pt x="140708" y="12369"/>
                    <a:pt x="140785" y="12196"/>
                    <a:pt x="140856" y="12029"/>
                  </a:cubicBezTo>
                  <a:close/>
                  <a:moveTo>
                    <a:pt x="140544" y="12749"/>
                  </a:moveTo>
                  <a:cubicBezTo>
                    <a:pt x="140486" y="12800"/>
                    <a:pt x="140429" y="12853"/>
                    <a:pt x="140371" y="12906"/>
                  </a:cubicBezTo>
                  <a:cubicBezTo>
                    <a:pt x="140305" y="13079"/>
                    <a:pt x="140233" y="13252"/>
                    <a:pt x="140165" y="13429"/>
                  </a:cubicBezTo>
                  <a:cubicBezTo>
                    <a:pt x="140218" y="13382"/>
                    <a:pt x="140271" y="13338"/>
                    <a:pt x="140324" y="13290"/>
                  </a:cubicBezTo>
                  <a:cubicBezTo>
                    <a:pt x="140396" y="13108"/>
                    <a:pt x="140473" y="12931"/>
                    <a:pt x="140544" y="12749"/>
                  </a:cubicBezTo>
                  <a:close/>
                  <a:moveTo>
                    <a:pt x="140247" y="13482"/>
                  </a:moveTo>
                  <a:cubicBezTo>
                    <a:pt x="140194" y="13526"/>
                    <a:pt x="140141" y="13573"/>
                    <a:pt x="140089" y="13617"/>
                  </a:cubicBezTo>
                  <a:cubicBezTo>
                    <a:pt x="140017" y="13799"/>
                    <a:pt x="139950" y="13981"/>
                    <a:pt x="139877" y="14168"/>
                  </a:cubicBezTo>
                  <a:cubicBezTo>
                    <a:pt x="139930" y="14130"/>
                    <a:pt x="139979" y="14091"/>
                    <a:pt x="140026" y="14049"/>
                  </a:cubicBezTo>
                  <a:cubicBezTo>
                    <a:pt x="140103" y="13856"/>
                    <a:pt x="140176" y="13670"/>
                    <a:pt x="140247" y="13482"/>
                  </a:cubicBezTo>
                  <a:close/>
                  <a:moveTo>
                    <a:pt x="139964" y="14221"/>
                  </a:moveTo>
                  <a:lnTo>
                    <a:pt x="139964" y="14221"/>
                  </a:lnTo>
                  <a:cubicBezTo>
                    <a:pt x="139911" y="14264"/>
                    <a:pt x="139864" y="14303"/>
                    <a:pt x="139815" y="14346"/>
                  </a:cubicBezTo>
                  <a:cubicBezTo>
                    <a:pt x="139744" y="14533"/>
                    <a:pt x="139671" y="14725"/>
                    <a:pt x="139604" y="14921"/>
                  </a:cubicBezTo>
                  <a:cubicBezTo>
                    <a:pt x="139652" y="14888"/>
                    <a:pt x="139700" y="14850"/>
                    <a:pt x="139748" y="14816"/>
                  </a:cubicBezTo>
                  <a:cubicBezTo>
                    <a:pt x="139820" y="14614"/>
                    <a:pt x="139892" y="14418"/>
                    <a:pt x="139964" y="14221"/>
                  </a:cubicBezTo>
                  <a:close/>
                  <a:moveTo>
                    <a:pt x="139691" y="14974"/>
                  </a:moveTo>
                  <a:lnTo>
                    <a:pt x="139691" y="14974"/>
                  </a:lnTo>
                  <a:cubicBezTo>
                    <a:pt x="139642" y="15012"/>
                    <a:pt x="139594" y="15046"/>
                    <a:pt x="139547" y="15085"/>
                  </a:cubicBezTo>
                  <a:cubicBezTo>
                    <a:pt x="139479" y="15282"/>
                    <a:pt x="139412" y="15483"/>
                    <a:pt x="139341" y="15685"/>
                  </a:cubicBezTo>
                  <a:cubicBezTo>
                    <a:pt x="139388" y="15650"/>
                    <a:pt x="139432" y="15622"/>
                    <a:pt x="139479" y="15588"/>
                  </a:cubicBezTo>
                  <a:cubicBezTo>
                    <a:pt x="139547" y="15382"/>
                    <a:pt x="139618" y="15176"/>
                    <a:pt x="139691" y="14974"/>
                  </a:cubicBezTo>
                  <a:close/>
                  <a:moveTo>
                    <a:pt x="139427" y="15742"/>
                  </a:moveTo>
                  <a:lnTo>
                    <a:pt x="139427" y="15742"/>
                  </a:lnTo>
                  <a:cubicBezTo>
                    <a:pt x="139379" y="15776"/>
                    <a:pt x="139335" y="15805"/>
                    <a:pt x="139292" y="15838"/>
                  </a:cubicBezTo>
                  <a:cubicBezTo>
                    <a:pt x="139226" y="16044"/>
                    <a:pt x="139158" y="16250"/>
                    <a:pt x="139091" y="16456"/>
                  </a:cubicBezTo>
                  <a:lnTo>
                    <a:pt x="139220" y="16370"/>
                  </a:lnTo>
                  <a:cubicBezTo>
                    <a:pt x="139288" y="16159"/>
                    <a:pt x="139355" y="15949"/>
                    <a:pt x="139427" y="15742"/>
                  </a:cubicBezTo>
                  <a:close/>
                  <a:moveTo>
                    <a:pt x="139173" y="16520"/>
                  </a:moveTo>
                  <a:lnTo>
                    <a:pt x="139043" y="16606"/>
                  </a:lnTo>
                  <a:cubicBezTo>
                    <a:pt x="138980" y="16812"/>
                    <a:pt x="138914" y="17028"/>
                    <a:pt x="138846" y="17239"/>
                  </a:cubicBezTo>
                  <a:cubicBezTo>
                    <a:pt x="138889" y="17215"/>
                    <a:pt x="138932" y="17191"/>
                    <a:pt x="138971" y="17162"/>
                  </a:cubicBezTo>
                  <a:cubicBezTo>
                    <a:pt x="139038" y="16946"/>
                    <a:pt x="139105" y="16730"/>
                    <a:pt x="139173" y="16520"/>
                  </a:cubicBezTo>
                  <a:close/>
                  <a:moveTo>
                    <a:pt x="138932" y="17302"/>
                  </a:moveTo>
                  <a:lnTo>
                    <a:pt x="138932" y="17302"/>
                  </a:lnTo>
                  <a:cubicBezTo>
                    <a:pt x="138889" y="17330"/>
                    <a:pt x="138846" y="17355"/>
                    <a:pt x="138808" y="17383"/>
                  </a:cubicBezTo>
                  <a:cubicBezTo>
                    <a:pt x="138741" y="17594"/>
                    <a:pt x="138679" y="17809"/>
                    <a:pt x="138615" y="18030"/>
                  </a:cubicBezTo>
                  <a:cubicBezTo>
                    <a:pt x="138654" y="18006"/>
                    <a:pt x="138697" y="17982"/>
                    <a:pt x="138736" y="17959"/>
                  </a:cubicBezTo>
                  <a:cubicBezTo>
                    <a:pt x="138798" y="17738"/>
                    <a:pt x="138865" y="17517"/>
                    <a:pt x="138932" y="17302"/>
                  </a:cubicBezTo>
                  <a:close/>
                  <a:moveTo>
                    <a:pt x="138697" y="18093"/>
                  </a:moveTo>
                  <a:lnTo>
                    <a:pt x="138697" y="18093"/>
                  </a:lnTo>
                  <a:cubicBezTo>
                    <a:pt x="138659" y="18117"/>
                    <a:pt x="138615" y="18141"/>
                    <a:pt x="138577" y="18165"/>
                  </a:cubicBezTo>
                  <a:cubicBezTo>
                    <a:pt x="138558" y="18237"/>
                    <a:pt x="138539" y="18309"/>
                    <a:pt x="138515" y="18381"/>
                  </a:cubicBezTo>
                  <a:cubicBezTo>
                    <a:pt x="138477" y="18535"/>
                    <a:pt x="138433" y="18683"/>
                    <a:pt x="138391" y="18837"/>
                  </a:cubicBezTo>
                  <a:cubicBezTo>
                    <a:pt x="138429" y="18812"/>
                    <a:pt x="138467" y="18794"/>
                    <a:pt x="138511" y="18770"/>
                  </a:cubicBezTo>
                  <a:cubicBezTo>
                    <a:pt x="138544" y="18650"/>
                    <a:pt x="138577" y="18529"/>
                    <a:pt x="138611" y="18409"/>
                  </a:cubicBezTo>
                  <a:cubicBezTo>
                    <a:pt x="138639" y="18305"/>
                    <a:pt x="138668" y="18199"/>
                    <a:pt x="138697" y="18093"/>
                  </a:cubicBezTo>
                  <a:close/>
                  <a:moveTo>
                    <a:pt x="138471" y="18899"/>
                  </a:moveTo>
                  <a:cubicBezTo>
                    <a:pt x="138433" y="18923"/>
                    <a:pt x="138395" y="18942"/>
                    <a:pt x="138356" y="18967"/>
                  </a:cubicBezTo>
                  <a:cubicBezTo>
                    <a:pt x="138294" y="19191"/>
                    <a:pt x="138232" y="19421"/>
                    <a:pt x="138174" y="19652"/>
                  </a:cubicBezTo>
                  <a:cubicBezTo>
                    <a:pt x="138212" y="19633"/>
                    <a:pt x="138251" y="19614"/>
                    <a:pt x="138289" y="19590"/>
                  </a:cubicBezTo>
                  <a:cubicBezTo>
                    <a:pt x="138347" y="19359"/>
                    <a:pt x="138409" y="19129"/>
                    <a:pt x="138471" y="18899"/>
                  </a:cubicBezTo>
                  <a:close/>
                  <a:moveTo>
                    <a:pt x="138256" y="19720"/>
                  </a:moveTo>
                  <a:cubicBezTo>
                    <a:pt x="138218" y="19738"/>
                    <a:pt x="138179" y="19758"/>
                    <a:pt x="138141" y="19777"/>
                  </a:cubicBezTo>
                  <a:cubicBezTo>
                    <a:pt x="138083" y="20012"/>
                    <a:pt x="138021" y="20242"/>
                    <a:pt x="137964" y="20477"/>
                  </a:cubicBezTo>
                  <a:cubicBezTo>
                    <a:pt x="138002" y="20458"/>
                    <a:pt x="138040" y="20439"/>
                    <a:pt x="138079" y="20420"/>
                  </a:cubicBezTo>
                  <a:cubicBezTo>
                    <a:pt x="138136" y="20185"/>
                    <a:pt x="138194" y="19950"/>
                    <a:pt x="138256" y="19720"/>
                  </a:cubicBezTo>
                  <a:close/>
                  <a:moveTo>
                    <a:pt x="138045" y="20544"/>
                  </a:moveTo>
                  <a:cubicBezTo>
                    <a:pt x="138011" y="20564"/>
                    <a:pt x="137973" y="20583"/>
                    <a:pt x="137935" y="20597"/>
                  </a:cubicBezTo>
                  <a:cubicBezTo>
                    <a:pt x="137877" y="20838"/>
                    <a:pt x="137820" y="21073"/>
                    <a:pt x="137762" y="21312"/>
                  </a:cubicBezTo>
                  <a:cubicBezTo>
                    <a:pt x="137800" y="21293"/>
                    <a:pt x="137833" y="21279"/>
                    <a:pt x="137873" y="21259"/>
                  </a:cubicBezTo>
                  <a:cubicBezTo>
                    <a:pt x="137930" y="21020"/>
                    <a:pt x="137988" y="20780"/>
                    <a:pt x="138045" y="20544"/>
                  </a:cubicBezTo>
                  <a:close/>
                  <a:moveTo>
                    <a:pt x="137844" y="21379"/>
                  </a:moveTo>
                  <a:lnTo>
                    <a:pt x="137844" y="21379"/>
                  </a:lnTo>
                  <a:cubicBezTo>
                    <a:pt x="137805" y="21399"/>
                    <a:pt x="137771" y="21414"/>
                    <a:pt x="137733" y="21432"/>
                  </a:cubicBezTo>
                  <a:cubicBezTo>
                    <a:pt x="136850" y="25185"/>
                    <a:pt x="136188" y="29089"/>
                    <a:pt x="135545" y="32889"/>
                  </a:cubicBezTo>
                  <a:cubicBezTo>
                    <a:pt x="134585" y="38547"/>
                    <a:pt x="133679" y="43901"/>
                    <a:pt x="132158" y="47916"/>
                  </a:cubicBezTo>
                  <a:cubicBezTo>
                    <a:pt x="132134" y="47993"/>
                    <a:pt x="132105" y="48065"/>
                    <a:pt x="132076" y="48137"/>
                  </a:cubicBezTo>
                  <a:cubicBezTo>
                    <a:pt x="132067" y="48157"/>
                    <a:pt x="132062" y="48175"/>
                    <a:pt x="132052" y="48195"/>
                  </a:cubicBezTo>
                  <a:cubicBezTo>
                    <a:pt x="131956" y="48445"/>
                    <a:pt x="131856" y="48689"/>
                    <a:pt x="131755" y="48924"/>
                  </a:cubicBezTo>
                  <a:cubicBezTo>
                    <a:pt x="131706" y="49034"/>
                    <a:pt x="131659" y="49145"/>
                    <a:pt x="131611" y="49251"/>
                  </a:cubicBezTo>
                  <a:cubicBezTo>
                    <a:pt x="131520" y="49447"/>
                    <a:pt x="131429" y="49643"/>
                    <a:pt x="131338" y="49831"/>
                  </a:cubicBezTo>
                  <a:cubicBezTo>
                    <a:pt x="131232" y="50046"/>
                    <a:pt x="131126" y="50253"/>
                    <a:pt x="131016" y="50454"/>
                  </a:cubicBezTo>
                  <a:cubicBezTo>
                    <a:pt x="130964" y="50546"/>
                    <a:pt x="130915" y="50637"/>
                    <a:pt x="130862" y="50728"/>
                  </a:cubicBezTo>
                  <a:cubicBezTo>
                    <a:pt x="130747" y="50987"/>
                    <a:pt x="130632" y="51242"/>
                    <a:pt x="130512" y="51486"/>
                  </a:cubicBezTo>
                  <a:cubicBezTo>
                    <a:pt x="130829" y="51001"/>
                    <a:pt x="131136" y="50464"/>
                    <a:pt x="131424" y="49869"/>
                  </a:cubicBezTo>
                  <a:cubicBezTo>
                    <a:pt x="131544" y="49625"/>
                    <a:pt x="131664" y="49371"/>
                    <a:pt x="131779" y="49107"/>
                  </a:cubicBezTo>
                  <a:cubicBezTo>
                    <a:pt x="131803" y="49058"/>
                    <a:pt x="131822" y="49010"/>
                    <a:pt x="131841" y="48963"/>
                  </a:cubicBezTo>
                  <a:cubicBezTo>
                    <a:pt x="131894" y="48842"/>
                    <a:pt x="131942" y="48722"/>
                    <a:pt x="131994" y="48602"/>
                  </a:cubicBezTo>
                  <a:cubicBezTo>
                    <a:pt x="132043" y="48483"/>
                    <a:pt x="132096" y="48358"/>
                    <a:pt x="132144" y="48228"/>
                  </a:cubicBezTo>
                  <a:cubicBezTo>
                    <a:pt x="132177" y="48142"/>
                    <a:pt x="132215" y="48051"/>
                    <a:pt x="132249" y="47960"/>
                  </a:cubicBezTo>
                  <a:cubicBezTo>
                    <a:pt x="132278" y="47883"/>
                    <a:pt x="132306" y="47801"/>
                    <a:pt x="132335" y="47725"/>
                  </a:cubicBezTo>
                  <a:cubicBezTo>
                    <a:pt x="133808" y="43724"/>
                    <a:pt x="134696" y="38465"/>
                    <a:pt x="135636" y="32909"/>
                  </a:cubicBezTo>
                  <a:cubicBezTo>
                    <a:pt x="136284" y="29080"/>
                    <a:pt x="136951" y="25150"/>
                    <a:pt x="137844" y="21379"/>
                  </a:cubicBezTo>
                  <a:close/>
                  <a:moveTo>
                    <a:pt x="130421" y="51448"/>
                  </a:moveTo>
                  <a:cubicBezTo>
                    <a:pt x="130344" y="51568"/>
                    <a:pt x="130262" y="51683"/>
                    <a:pt x="130181" y="51798"/>
                  </a:cubicBezTo>
                  <a:cubicBezTo>
                    <a:pt x="130129" y="51922"/>
                    <a:pt x="130081" y="52043"/>
                    <a:pt x="130028" y="52163"/>
                  </a:cubicBezTo>
                  <a:cubicBezTo>
                    <a:pt x="130052" y="52134"/>
                    <a:pt x="130076" y="52105"/>
                    <a:pt x="130094" y="52072"/>
                  </a:cubicBezTo>
                  <a:cubicBezTo>
                    <a:pt x="130205" y="51870"/>
                    <a:pt x="130315" y="51663"/>
                    <a:pt x="130421" y="51448"/>
                  </a:cubicBezTo>
                  <a:close/>
                  <a:moveTo>
                    <a:pt x="129941" y="52124"/>
                  </a:moveTo>
                  <a:cubicBezTo>
                    <a:pt x="129831" y="52263"/>
                    <a:pt x="129726" y="52398"/>
                    <a:pt x="129615" y="52527"/>
                  </a:cubicBezTo>
                  <a:cubicBezTo>
                    <a:pt x="129587" y="52609"/>
                    <a:pt x="129553" y="52686"/>
                    <a:pt x="129524" y="52767"/>
                  </a:cubicBezTo>
                  <a:cubicBezTo>
                    <a:pt x="129615" y="52666"/>
                    <a:pt x="129706" y="52566"/>
                    <a:pt x="129793" y="52460"/>
                  </a:cubicBezTo>
                  <a:cubicBezTo>
                    <a:pt x="129841" y="52349"/>
                    <a:pt x="129893" y="52239"/>
                    <a:pt x="129941" y="52124"/>
                  </a:cubicBezTo>
                  <a:close/>
                  <a:moveTo>
                    <a:pt x="129438" y="52728"/>
                  </a:moveTo>
                  <a:lnTo>
                    <a:pt x="129438" y="52728"/>
                  </a:lnTo>
                  <a:cubicBezTo>
                    <a:pt x="129312" y="52863"/>
                    <a:pt x="129188" y="52993"/>
                    <a:pt x="129058" y="53113"/>
                  </a:cubicBezTo>
                  <a:cubicBezTo>
                    <a:pt x="129040" y="53175"/>
                    <a:pt x="129020" y="53237"/>
                    <a:pt x="129000" y="53295"/>
                  </a:cubicBezTo>
                  <a:cubicBezTo>
                    <a:pt x="129058" y="53242"/>
                    <a:pt x="129111" y="53189"/>
                    <a:pt x="129169" y="53137"/>
                  </a:cubicBezTo>
                  <a:cubicBezTo>
                    <a:pt x="129231" y="53074"/>
                    <a:pt x="129288" y="53016"/>
                    <a:pt x="129352" y="52954"/>
                  </a:cubicBezTo>
                  <a:cubicBezTo>
                    <a:pt x="129361" y="52916"/>
                    <a:pt x="129375" y="52883"/>
                    <a:pt x="129390" y="52843"/>
                  </a:cubicBezTo>
                  <a:cubicBezTo>
                    <a:pt x="129403" y="52805"/>
                    <a:pt x="129423" y="52767"/>
                    <a:pt x="129438" y="52728"/>
                  </a:cubicBezTo>
                  <a:close/>
                  <a:moveTo>
                    <a:pt x="128914" y="53252"/>
                  </a:moveTo>
                  <a:lnTo>
                    <a:pt x="128914" y="53252"/>
                  </a:lnTo>
                  <a:cubicBezTo>
                    <a:pt x="128776" y="53377"/>
                    <a:pt x="128641" y="53496"/>
                    <a:pt x="128497" y="53607"/>
                  </a:cubicBezTo>
                  <a:cubicBezTo>
                    <a:pt x="128482" y="53655"/>
                    <a:pt x="128468" y="53707"/>
                    <a:pt x="128453" y="53755"/>
                  </a:cubicBezTo>
                  <a:cubicBezTo>
                    <a:pt x="128588" y="53649"/>
                    <a:pt x="128723" y="53545"/>
                    <a:pt x="128852" y="53430"/>
                  </a:cubicBezTo>
                  <a:cubicBezTo>
                    <a:pt x="128871" y="53372"/>
                    <a:pt x="128896" y="53314"/>
                    <a:pt x="128914" y="53252"/>
                  </a:cubicBezTo>
                  <a:close/>
                  <a:moveTo>
                    <a:pt x="128367" y="53707"/>
                  </a:moveTo>
                  <a:cubicBezTo>
                    <a:pt x="128223" y="53818"/>
                    <a:pt x="128075" y="53919"/>
                    <a:pt x="127921" y="54014"/>
                  </a:cubicBezTo>
                  <a:cubicBezTo>
                    <a:pt x="127912" y="54058"/>
                    <a:pt x="127902" y="54101"/>
                    <a:pt x="127888" y="54145"/>
                  </a:cubicBezTo>
                  <a:cubicBezTo>
                    <a:pt x="128037" y="54052"/>
                    <a:pt x="128181" y="53952"/>
                    <a:pt x="128325" y="53851"/>
                  </a:cubicBezTo>
                  <a:cubicBezTo>
                    <a:pt x="128338" y="53804"/>
                    <a:pt x="128353" y="53755"/>
                    <a:pt x="128367" y="53707"/>
                  </a:cubicBezTo>
                  <a:close/>
                  <a:moveTo>
                    <a:pt x="127806" y="54092"/>
                  </a:moveTo>
                  <a:lnTo>
                    <a:pt x="127806" y="54092"/>
                  </a:lnTo>
                  <a:cubicBezTo>
                    <a:pt x="127647" y="54183"/>
                    <a:pt x="127490" y="54269"/>
                    <a:pt x="127331" y="54351"/>
                  </a:cubicBezTo>
                  <a:cubicBezTo>
                    <a:pt x="127322" y="54389"/>
                    <a:pt x="127312" y="54427"/>
                    <a:pt x="127302" y="54466"/>
                  </a:cubicBezTo>
                  <a:cubicBezTo>
                    <a:pt x="127461" y="54389"/>
                    <a:pt x="127619" y="54302"/>
                    <a:pt x="127773" y="54216"/>
                  </a:cubicBezTo>
                  <a:cubicBezTo>
                    <a:pt x="127782" y="54173"/>
                    <a:pt x="127791" y="54130"/>
                    <a:pt x="127806" y="54092"/>
                  </a:cubicBezTo>
                  <a:close/>
                  <a:moveTo>
                    <a:pt x="119870" y="54245"/>
                  </a:moveTo>
                  <a:cubicBezTo>
                    <a:pt x="119866" y="54278"/>
                    <a:pt x="119861" y="54312"/>
                    <a:pt x="119856" y="54340"/>
                  </a:cubicBezTo>
                  <a:cubicBezTo>
                    <a:pt x="119861" y="54346"/>
                    <a:pt x="119870" y="54346"/>
                    <a:pt x="119875" y="54351"/>
                  </a:cubicBezTo>
                  <a:cubicBezTo>
                    <a:pt x="120082" y="54417"/>
                    <a:pt x="120278" y="54484"/>
                    <a:pt x="120479" y="54542"/>
                  </a:cubicBezTo>
                  <a:cubicBezTo>
                    <a:pt x="120485" y="54513"/>
                    <a:pt x="120490" y="54480"/>
                    <a:pt x="120490" y="54446"/>
                  </a:cubicBezTo>
                  <a:cubicBezTo>
                    <a:pt x="120298" y="54389"/>
                    <a:pt x="120105" y="54327"/>
                    <a:pt x="119909" y="54260"/>
                  </a:cubicBezTo>
                  <a:cubicBezTo>
                    <a:pt x="119894" y="54254"/>
                    <a:pt x="119881" y="54249"/>
                    <a:pt x="119870" y="54245"/>
                  </a:cubicBezTo>
                  <a:close/>
                  <a:moveTo>
                    <a:pt x="120585" y="54475"/>
                  </a:moveTo>
                  <a:cubicBezTo>
                    <a:pt x="120581" y="54508"/>
                    <a:pt x="120576" y="54537"/>
                    <a:pt x="120572" y="54571"/>
                  </a:cubicBezTo>
                  <a:cubicBezTo>
                    <a:pt x="120744" y="54624"/>
                    <a:pt x="120911" y="54667"/>
                    <a:pt x="121079" y="54710"/>
                  </a:cubicBezTo>
                  <a:cubicBezTo>
                    <a:pt x="121084" y="54681"/>
                    <a:pt x="121090" y="54648"/>
                    <a:pt x="121094" y="54614"/>
                  </a:cubicBezTo>
                  <a:cubicBezTo>
                    <a:pt x="120926" y="54571"/>
                    <a:pt x="120753" y="54528"/>
                    <a:pt x="120585" y="54475"/>
                  </a:cubicBezTo>
                  <a:close/>
                  <a:moveTo>
                    <a:pt x="127221" y="54404"/>
                  </a:moveTo>
                  <a:lnTo>
                    <a:pt x="127221" y="54404"/>
                  </a:lnTo>
                  <a:cubicBezTo>
                    <a:pt x="127058" y="54480"/>
                    <a:pt x="126890" y="54548"/>
                    <a:pt x="126722" y="54610"/>
                  </a:cubicBezTo>
                  <a:cubicBezTo>
                    <a:pt x="126712" y="54648"/>
                    <a:pt x="126708" y="54681"/>
                    <a:pt x="126697" y="54715"/>
                  </a:cubicBezTo>
                  <a:cubicBezTo>
                    <a:pt x="126737" y="54705"/>
                    <a:pt x="126775" y="54692"/>
                    <a:pt x="126808" y="54677"/>
                  </a:cubicBezTo>
                  <a:cubicBezTo>
                    <a:pt x="126919" y="54634"/>
                    <a:pt x="127029" y="54590"/>
                    <a:pt x="127135" y="54542"/>
                  </a:cubicBezTo>
                  <a:cubicBezTo>
                    <a:pt x="127153" y="54533"/>
                    <a:pt x="127173" y="54523"/>
                    <a:pt x="127193" y="54513"/>
                  </a:cubicBezTo>
                  <a:cubicBezTo>
                    <a:pt x="127202" y="54480"/>
                    <a:pt x="127211" y="54442"/>
                    <a:pt x="127221" y="54404"/>
                  </a:cubicBezTo>
                  <a:close/>
                  <a:moveTo>
                    <a:pt x="121185" y="54639"/>
                  </a:moveTo>
                  <a:cubicBezTo>
                    <a:pt x="121185" y="54672"/>
                    <a:pt x="121181" y="54705"/>
                    <a:pt x="121176" y="54734"/>
                  </a:cubicBezTo>
                  <a:cubicBezTo>
                    <a:pt x="121367" y="54783"/>
                    <a:pt x="121555" y="54825"/>
                    <a:pt x="121746" y="54869"/>
                  </a:cubicBezTo>
                  <a:cubicBezTo>
                    <a:pt x="121752" y="54835"/>
                    <a:pt x="121756" y="54801"/>
                    <a:pt x="121761" y="54772"/>
                  </a:cubicBezTo>
                  <a:cubicBezTo>
                    <a:pt x="121569" y="54734"/>
                    <a:pt x="121378" y="54686"/>
                    <a:pt x="121185" y="54639"/>
                  </a:cubicBezTo>
                  <a:close/>
                  <a:moveTo>
                    <a:pt x="126617" y="54648"/>
                  </a:moveTo>
                  <a:lnTo>
                    <a:pt x="126617" y="54648"/>
                  </a:lnTo>
                  <a:cubicBezTo>
                    <a:pt x="126444" y="54710"/>
                    <a:pt x="126271" y="54758"/>
                    <a:pt x="126099" y="54807"/>
                  </a:cubicBezTo>
                  <a:cubicBezTo>
                    <a:pt x="126088" y="54840"/>
                    <a:pt x="126084" y="54873"/>
                    <a:pt x="126075" y="54907"/>
                  </a:cubicBezTo>
                  <a:cubicBezTo>
                    <a:pt x="126252" y="54864"/>
                    <a:pt x="126425" y="54811"/>
                    <a:pt x="126593" y="54754"/>
                  </a:cubicBezTo>
                  <a:cubicBezTo>
                    <a:pt x="126602" y="54720"/>
                    <a:pt x="126606" y="54686"/>
                    <a:pt x="126617" y="54648"/>
                  </a:cubicBezTo>
                  <a:close/>
                  <a:moveTo>
                    <a:pt x="121852" y="54792"/>
                  </a:moveTo>
                  <a:cubicBezTo>
                    <a:pt x="121847" y="54821"/>
                    <a:pt x="121843" y="54854"/>
                    <a:pt x="121843" y="54883"/>
                  </a:cubicBezTo>
                  <a:cubicBezTo>
                    <a:pt x="122102" y="54936"/>
                    <a:pt x="122356" y="54979"/>
                    <a:pt x="122615" y="55013"/>
                  </a:cubicBezTo>
                  <a:cubicBezTo>
                    <a:pt x="122620" y="54984"/>
                    <a:pt x="122620" y="54951"/>
                    <a:pt x="122625" y="54916"/>
                  </a:cubicBezTo>
                  <a:cubicBezTo>
                    <a:pt x="122370" y="54883"/>
                    <a:pt x="122111" y="54840"/>
                    <a:pt x="121852" y="54792"/>
                  </a:cubicBezTo>
                  <a:close/>
                  <a:moveTo>
                    <a:pt x="125993" y="54830"/>
                  </a:moveTo>
                  <a:cubicBezTo>
                    <a:pt x="125815" y="54873"/>
                    <a:pt x="125638" y="54907"/>
                    <a:pt x="125455" y="54936"/>
                  </a:cubicBezTo>
                  <a:cubicBezTo>
                    <a:pt x="125446" y="54969"/>
                    <a:pt x="125441" y="55002"/>
                    <a:pt x="125437" y="55037"/>
                  </a:cubicBezTo>
                  <a:cubicBezTo>
                    <a:pt x="125619" y="55008"/>
                    <a:pt x="125796" y="54974"/>
                    <a:pt x="125973" y="54931"/>
                  </a:cubicBezTo>
                  <a:cubicBezTo>
                    <a:pt x="125978" y="54898"/>
                    <a:pt x="125988" y="54864"/>
                    <a:pt x="125993" y="54830"/>
                  </a:cubicBezTo>
                  <a:close/>
                  <a:moveTo>
                    <a:pt x="122720" y="54931"/>
                  </a:moveTo>
                  <a:cubicBezTo>
                    <a:pt x="122716" y="54964"/>
                    <a:pt x="122711" y="54993"/>
                    <a:pt x="122706" y="55027"/>
                  </a:cubicBezTo>
                  <a:cubicBezTo>
                    <a:pt x="122913" y="55051"/>
                    <a:pt x="123119" y="55075"/>
                    <a:pt x="123320" y="55089"/>
                  </a:cubicBezTo>
                  <a:cubicBezTo>
                    <a:pt x="123325" y="55055"/>
                    <a:pt x="123329" y="55022"/>
                    <a:pt x="123335" y="54993"/>
                  </a:cubicBezTo>
                  <a:cubicBezTo>
                    <a:pt x="123134" y="54979"/>
                    <a:pt x="122926" y="54955"/>
                    <a:pt x="122720" y="54931"/>
                  </a:cubicBezTo>
                  <a:close/>
                  <a:moveTo>
                    <a:pt x="125355" y="54951"/>
                  </a:moveTo>
                  <a:cubicBezTo>
                    <a:pt x="125167" y="54974"/>
                    <a:pt x="124985" y="54993"/>
                    <a:pt x="124793" y="55008"/>
                  </a:cubicBezTo>
                  <a:cubicBezTo>
                    <a:pt x="124788" y="55037"/>
                    <a:pt x="124784" y="55070"/>
                    <a:pt x="124779" y="55104"/>
                  </a:cubicBezTo>
                  <a:cubicBezTo>
                    <a:pt x="124966" y="55095"/>
                    <a:pt x="125153" y="55075"/>
                    <a:pt x="125335" y="55051"/>
                  </a:cubicBezTo>
                  <a:cubicBezTo>
                    <a:pt x="125340" y="55017"/>
                    <a:pt x="125344" y="54984"/>
                    <a:pt x="125355" y="54951"/>
                  </a:cubicBezTo>
                  <a:close/>
                  <a:moveTo>
                    <a:pt x="123431" y="54998"/>
                  </a:moveTo>
                  <a:cubicBezTo>
                    <a:pt x="123426" y="55031"/>
                    <a:pt x="123421" y="55060"/>
                    <a:pt x="123416" y="55095"/>
                  </a:cubicBezTo>
                  <a:cubicBezTo>
                    <a:pt x="123617" y="55108"/>
                    <a:pt x="123814" y="55113"/>
                    <a:pt x="124011" y="55118"/>
                  </a:cubicBezTo>
                  <a:cubicBezTo>
                    <a:pt x="124016" y="55084"/>
                    <a:pt x="124020" y="55055"/>
                    <a:pt x="124026" y="55022"/>
                  </a:cubicBezTo>
                  <a:cubicBezTo>
                    <a:pt x="123829" y="55017"/>
                    <a:pt x="123628" y="55013"/>
                    <a:pt x="123431" y="54998"/>
                  </a:cubicBezTo>
                  <a:close/>
                  <a:moveTo>
                    <a:pt x="124644" y="55013"/>
                  </a:moveTo>
                  <a:cubicBezTo>
                    <a:pt x="124487" y="55022"/>
                    <a:pt x="124332" y="55022"/>
                    <a:pt x="124175" y="55022"/>
                  </a:cubicBezTo>
                  <a:lnTo>
                    <a:pt x="124122" y="55022"/>
                  </a:lnTo>
                  <a:cubicBezTo>
                    <a:pt x="124117" y="55055"/>
                    <a:pt x="124112" y="55089"/>
                    <a:pt x="124107" y="55118"/>
                  </a:cubicBezTo>
                  <a:lnTo>
                    <a:pt x="124175" y="55118"/>
                  </a:lnTo>
                  <a:cubicBezTo>
                    <a:pt x="124332" y="55118"/>
                    <a:pt x="124491" y="55118"/>
                    <a:pt x="124649" y="55108"/>
                  </a:cubicBezTo>
                  <a:lnTo>
                    <a:pt x="124682" y="55108"/>
                  </a:lnTo>
                  <a:cubicBezTo>
                    <a:pt x="124688" y="55075"/>
                    <a:pt x="124693" y="55042"/>
                    <a:pt x="124697" y="55013"/>
                  </a:cubicBezTo>
                  <a:close/>
                  <a:moveTo>
                    <a:pt x="86291" y="33744"/>
                  </a:moveTo>
                  <a:cubicBezTo>
                    <a:pt x="86065" y="33744"/>
                    <a:pt x="85835" y="33753"/>
                    <a:pt x="85609" y="33763"/>
                  </a:cubicBezTo>
                  <a:cubicBezTo>
                    <a:pt x="84582" y="33821"/>
                    <a:pt x="83556" y="34007"/>
                    <a:pt x="82558" y="34319"/>
                  </a:cubicBezTo>
                  <a:cubicBezTo>
                    <a:pt x="79991" y="35121"/>
                    <a:pt x="77615" y="36589"/>
                    <a:pt x="75294" y="38801"/>
                  </a:cubicBezTo>
                  <a:cubicBezTo>
                    <a:pt x="73461" y="40551"/>
                    <a:pt x="71638" y="42787"/>
                    <a:pt x="69550" y="45848"/>
                  </a:cubicBezTo>
                  <a:cubicBezTo>
                    <a:pt x="68970" y="46698"/>
                    <a:pt x="68399" y="47562"/>
                    <a:pt x="67843" y="48396"/>
                  </a:cubicBezTo>
                  <a:cubicBezTo>
                    <a:pt x="63861" y="54384"/>
                    <a:pt x="60094" y="60040"/>
                    <a:pt x="54519" y="60938"/>
                  </a:cubicBezTo>
                  <a:cubicBezTo>
                    <a:pt x="53861" y="61039"/>
                    <a:pt x="53171" y="61087"/>
                    <a:pt x="52455" y="61087"/>
                  </a:cubicBezTo>
                  <a:cubicBezTo>
                    <a:pt x="48877" y="61087"/>
                    <a:pt x="44563" y="59902"/>
                    <a:pt x="39698" y="58563"/>
                  </a:cubicBezTo>
                  <a:cubicBezTo>
                    <a:pt x="34412" y="57104"/>
                    <a:pt x="28418" y="55454"/>
                    <a:pt x="22364" y="55157"/>
                  </a:cubicBezTo>
                  <a:cubicBezTo>
                    <a:pt x="21548" y="55118"/>
                    <a:pt x="20752" y="55099"/>
                    <a:pt x="19984" y="55099"/>
                  </a:cubicBezTo>
                  <a:cubicBezTo>
                    <a:pt x="17686" y="55099"/>
                    <a:pt x="15575" y="55267"/>
                    <a:pt x="13574" y="55602"/>
                  </a:cubicBezTo>
                  <a:cubicBezTo>
                    <a:pt x="12053" y="55861"/>
                    <a:pt x="10576" y="56226"/>
                    <a:pt x="9179" y="56682"/>
                  </a:cubicBezTo>
                  <a:cubicBezTo>
                    <a:pt x="7682" y="57176"/>
                    <a:pt x="6229" y="57801"/>
                    <a:pt x="4852" y="58534"/>
                  </a:cubicBezTo>
                  <a:cubicBezTo>
                    <a:pt x="3225" y="59398"/>
                    <a:pt x="1604" y="60507"/>
                    <a:pt x="1" y="61835"/>
                  </a:cubicBezTo>
                  <a:lnTo>
                    <a:pt x="149" y="61835"/>
                  </a:lnTo>
                  <a:cubicBezTo>
                    <a:pt x="1719" y="60540"/>
                    <a:pt x="3307" y="59464"/>
                    <a:pt x="4899" y="58616"/>
                  </a:cubicBezTo>
                  <a:cubicBezTo>
                    <a:pt x="9246" y="56298"/>
                    <a:pt x="14093" y="55195"/>
                    <a:pt x="19999" y="55195"/>
                  </a:cubicBezTo>
                  <a:cubicBezTo>
                    <a:pt x="20767" y="55195"/>
                    <a:pt x="21553" y="55214"/>
                    <a:pt x="22359" y="55252"/>
                  </a:cubicBezTo>
                  <a:cubicBezTo>
                    <a:pt x="28400" y="55549"/>
                    <a:pt x="34388" y="57201"/>
                    <a:pt x="39669" y="58654"/>
                  </a:cubicBezTo>
                  <a:cubicBezTo>
                    <a:pt x="42558" y="59446"/>
                    <a:pt x="45288" y="60199"/>
                    <a:pt x="47783" y="60674"/>
                  </a:cubicBezTo>
                  <a:cubicBezTo>
                    <a:pt x="49587" y="61014"/>
                    <a:pt x="51122" y="61182"/>
                    <a:pt x="52466" y="61182"/>
                  </a:cubicBezTo>
                  <a:cubicBezTo>
                    <a:pt x="53210" y="61182"/>
                    <a:pt x="53890" y="61134"/>
                    <a:pt x="54534" y="61029"/>
                  </a:cubicBezTo>
                  <a:cubicBezTo>
                    <a:pt x="55205" y="60923"/>
                    <a:pt x="55852" y="60746"/>
                    <a:pt x="56476" y="60511"/>
                  </a:cubicBezTo>
                  <a:cubicBezTo>
                    <a:pt x="61058" y="58764"/>
                    <a:pt x="64408" y="53731"/>
                    <a:pt x="67925" y="48449"/>
                  </a:cubicBezTo>
                  <a:cubicBezTo>
                    <a:pt x="68476" y="47615"/>
                    <a:pt x="69052" y="46751"/>
                    <a:pt x="69628" y="45901"/>
                  </a:cubicBezTo>
                  <a:cubicBezTo>
                    <a:pt x="72818" y="41228"/>
                    <a:pt x="76849" y="36204"/>
                    <a:pt x="82586" y="34410"/>
                  </a:cubicBezTo>
                  <a:cubicBezTo>
                    <a:pt x="83574" y="34103"/>
                    <a:pt x="84597" y="33916"/>
                    <a:pt x="85614" y="33859"/>
                  </a:cubicBezTo>
                  <a:cubicBezTo>
                    <a:pt x="85839" y="33850"/>
                    <a:pt x="86065" y="33839"/>
                    <a:pt x="86291" y="33839"/>
                  </a:cubicBezTo>
                  <a:cubicBezTo>
                    <a:pt x="87048" y="33839"/>
                    <a:pt x="87821" y="33912"/>
                    <a:pt x="88594" y="34045"/>
                  </a:cubicBezTo>
                  <a:cubicBezTo>
                    <a:pt x="90450" y="34372"/>
                    <a:pt x="92360" y="35077"/>
                    <a:pt x="94433" y="36204"/>
                  </a:cubicBezTo>
                  <a:cubicBezTo>
                    <a:pt x="98275" y="38301"/>
                    <a:pt x="102080" y="41554"/>
                    <a:pt x="105760" y="44697"/>
                  </a:cubicBezTo>
                  <a:cubicBezTo>
                    <a:pt x="108840" y="47331"/>
                    <a:pt x="112026" y="50051"/>
                    <a:pt x="115160" y="52019"/>
                  </a:cubicBezTo>
                  <a:cubicBezTo>
                    <a:pt x="116800" y="53045"/>
                    <a:pt x="118311" y="53799"/>
                    <a:pt x="119766" y="54312"/>
                  </a:cubicBezTo>
                  <a:cubicBezTo>
                    <a:pt x="119770" y="54278"/>
                    <a:pt x="119775" y="54245"/>
                    <a:pt x="119775" y="54211"/>
                  </a:cubicBezTo>
                  <a:cubicBezTo>
                    <a:pt x="118335" y="53702"/>
                    <a:pt x="116838" y="52959"/>
                    <a:pt x="115207" y="51937"/>
                  </a:cubicBezTo>
                  <a:cubicBezTo>
                    <a:pt x="112079" y="49975"/>
                    <a:pt x="108898" y="47254"/>
                    <a:pt x="105822" y="44625"/>
                  </a:cubicBezTo>
                  <a:cubicBezTo>
                    <a:pt x="102142" y="41478"/>
                    <a:pt x="98333" y="38220"/>
                    <a:pt x="94475" y="36124"/>
                  </a:cubicBezTo>
                  <a:cubicBezTo>
                    <a:pt x="92398" y="34991"/>
                    <a:pt x="90479" y="34281"/>
                    <a:pt x="88612" y="33950"/>
                  </a:cubicBezTo>
                  <a:cubicBezTo>
                    <a:pt x="87830" y="33815"/>
                    <a:pt x="87053" y="33744"/>
                    <a:pt x="86291" y="337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8"/>
            <p:cNvSpPr/>
            <p:nvPr/>
          </p:nvSpPr>
          <p:spPr>
            <a:xfrm>
              <a:off x="3626650" y="2455425"/>
              <a:ext cx="3428700" cy="1519650"/>
            </a:xfrm>
            <a:custGeom>
              <a:avLst/>
              <a:gdLst/>
              <a:ahLst/>
              <a:cxnLst/>
              <a:rect l="l" t="t" r="r" b="b"/>
              <a:pathLst>
                <a:path w="137148" h="60786" extrusionOk="0">
                  <a:moveTo>
                    <a:pt x="87422" y="8829"/>
                  </a:moveTo>
                  <a:lnTo>
                    <a:pt x="87422" y="8829"/>
                  </a:lnTo>
                  <a:cubicBezTo>
                    <a:pt x="87421" y="8831"/>
                    <a:pt x="87420" y="8832"/>
                    <a:pt x="87419" y="8833"/>
                  </a:cubicBezTo>
                  <a:lnTo>
                    <a:pt x="87419" y="8833"/>
                  </a:lnTo>
                  <a:cubicBezTo>
                    <a:pt x="87420" y="8831"/>
                    <a:pt x="87421" y="8830"/>
                    <a:pt x="87422" y="8829"/>
                  </a:cubicBezTo>
                  <a:close/>
                  <a:moveTo>
                    <a:pt x="87419" y="8833"/>
                  </a:moveTo>
                  <a:cubicBezTo>
                    <a:pt x="87407" y="8846"/>
                    <a:pt x="87398" y="8864"/>
                    <a:pt x="87389" y="8877"/>
                  </a:cubicBezTo>
                  <a:cubicBezTo>
                    <a:pt x="87394" y="8872"/>
                    <a:pt x="87398" y="8862"/>
                    <a:pt x="87403" y="8858"/>
                  </a:cubicBezTo>
                  <a:cubicBezTo>
                    <a:pt x="87409" y="8849"/>
                    <a:pt x="87413" y="8843"/>
                    <a:pt x="87418" y="8838"/>
                  </a:cubicBezTo>
                  <a:cubicBezTo>
                    <a:pt x="87418" y="8835"/>
                    <a:pt x="87418" y="8834"/>
                    <a:pt x="87419" y="8833"/>
                  </a:cubicBezTo>
                  <a:close/>
                  <a:moveTo>
                    <a:pt x="87039" y="9462"/>
                  </a:moveTo>
                  <a:cubicBezTo>
                    <a:pt x="86895" y="9649"/>
                    <a:pt x="86756" y="9841"/>
                    <a:pt x="86616" y="10034"/>
                  </a:cubicBezTo>
                  <a:cubicBezTo>
                    <a:pt x="86612" y="10043"/>
                    <a:pt x="86607" y="10047"/>
                    <a:pt x="86603" y="10058"/>
                  </a:cubicBezTo>
                  <a:cubicBezTo>
                    <a:pt x="86703" y="9937"/>
                    <a:pt x="86804" y="9817"/>
                    <a:pt x="86909" y="9697"/>
                  </a:cubicBezTo>
                  <a:cubicBezTo>
                    <a:pt x="86953" y="9620"/>
                    <a:pt x="86995" y="9544"/>
                    <a:pt x="87039" y="9462"/>
                  </a:cubicBezTo>
                  <a:close/>
                  <a:moveTo>
                    <a:pt x="86674" y="10120"/>
                  </a:moveTo>
                  <a:lnTo>
                    <a:pt x="86674" y="10120"/>
                  </a:lnTo>
                  <a:cubicBezTo>
                    <a:pt x="86563" y="10249"/>
                    <a:pt x="86459" y="10379"/>
                    <a:pt x="86353" y="10513"/>
                  </a:cubicBezTo>
                  <a:cubicBezTo>
                    <a:pt x="86315" y="10590"/>
                    <a:pt x="86276" y="10667"/>
                    <a:pt x="86233" y="10743"/>
                  </a:cubicBezTo>
                  <a:cubicBezTo>
                    <a:pt x="86319" y="10647"/>
                    <a:pt x="86406" y="10556"/>
                    <a:pt x="86492" y="10465"/>
                  </a:cubicBezTo>
                  <a:cubicBezTo>
                    <a:pt x="86550" y="10350"/>
                    <a:pt x="86612" y="10235"/>
                    <a:pt x="86674" y="10120"/>
                  </a:cubicBezTo>
                  <a:close/>
                  <a:moveTo>
                    <a:pt x="86319" y="10791"/>
                  </a:moveTo>
                  <a:lnTo>
                    <a:pt x="86319" y="10791"/>
                  </a:lnTo>
                  <a:cubicBezTo>
                    <a:pt x="86233" y="10887"/>
                    <a:pt x="86147" y="10984"/>
                    <a:pt x="86065" y="11084"/>
                  </a:cubicBezTo>
                  <a:lnTo>
                    <a:pt x="85892" y="11429"/>
                  </a:lnTo>
                  <a:cubicBezTo>
                    <a:pt x="85964" y="11358"/>
                    <a:pt x="86036" y="11281"/>
                    <a:pt x="86113" y="11209"/>
                  </a:cubicBezTo>
                  <a:cubicBezTo>
                    <a:pt x="86180" y="11070"/>
                    <a:pt x="86247" y="10931"/>
                    <a:pt x="86319" y="10791"/>
                  </a:cubicBezTo>
                  <a:close/>
                  <a:moveTo>
                    <a:pt x="85979" y="11482"/>
                  </a:moveTo>
                  <a:lnTo>
                    <a:pt x="85979" y="11482"/>
                  </a:lnTo>
                  <a:cubicBezTo>
                    <a:pt x="85906" y="11555"/>
                    <a:pt x="85835" y="11631"/>
                    <a:pt x="85762" y="11708"/>
                  </a:cubicBezTo>
                  <a:cubicBezTo>
                    <a:pt x="85748" y="11737"/>
                    <a:pt x="85739" y="11761"/>
                    <a:pt x="85724" y="11785"/>
                  </a:cubicBezTo>
                  <a:cubicBezTo>
                    <a:pt x="85671" y="11900"/>
                    <a:pt x="85618" y="12015"/>
                    <a:pt x="85566" y="12130"/>
                  </a:cubicBezTo>
                  <a:cubicBezTo>
                    <a:pt x="85628" y="12067"/>
                    <a:pt x="85695" y="12010"/>
                    <a:pt x="85757" y="11947"/>
                  </a:cubicBezTo>
                  <a:cubicBezTo>
                    <a:pt x="85830" y="11790"/>
                    <a:pt x="85906" y="11635"/>
                    <a:pt x="85979" y="11482"/>
                  </a:cubicBezTo>
                  <a:close/>
                  <a:moveTo>
                    <a:pt x="102161" y="1"/>
                  </a:moveTo>
                  <a:cubicBezTo>
                    <a:pt x="100612" y="1"/>
                    <a:pt x="99090" y="207"/>
                    <a:pt x="97536" y="629"/>
                  </a:cubicBezTo>
                  <a:cubicBezTo>
                    <a:pt x="95930" y="1061"/>
                    <a:pt x="94404" y="1757"/>
                    <a:pt x="93007" y="2702"/>
                  </a:cubicBezTo>
                  <a:cubicBezTo>
                    <a:pt x="91860" y="3475"/>
                    <a:pt x="90766" y="4438"/>
                    <a:pt x="89735" y="5576"/>
                  </a:cubicBezTo>
                  <a:cubicBezTo>
                    <a:pt x="89659" y="5663"/>
                    <a:pt x="89577" y="5753"/>
                    <a:pt x="89495" y="5844"/>
                  </a:cubicBezTo>
                  <a:cubicBezTo>
                    <a:pt x="89442" y="5907"/>
                    <a:pt x="89385" y="5975"/>
                    <a:pt x="89327" y="6041"/>
                  </a:cubicBezTo>
                  <a:cubicBezTo>
                    <a:pt x="89298" y="6075"/>
                    <a:pt x="89269" y="6104"/>
                    <a:pt x="89245" y="6137"/>
                  </a:cubicBezTo>
                  <a:lnTo>
                    <a:pt x="89030" y="6396"/>
                  </a:lnTo>
                  <a:cubicBezTo>
                    <a:pt x="89021" y="6411"/>
                    <a:pt x="89010" y="6420"/>
                    <a:pt x="88997" y="6435"/>
                  </a:cubicBezTo>
                  <a:cubicBezTo>
                    <a:pt x="88992" y="6444"/>
                    <a:pt x="88982" y="6454"/>
                    <a:pt x="88972" y="6469"/>
                  </a:cubicBezTo>
                  <a:cubicBezTo>
                    <a:pt x="88694" y="6809"/>
                    <a:pt x="88425" y="7169"/>
                    <a:pt x="88162" y="7543"/>
                  </a:cubicBezTo>
                  <a:cubicBezTo>
                    <a:pt x="87883" y="7937"/>
                    <a:pt x="87610" y="8344"/>
                    <a:pt x="87345" y="8772"/>
                  </a:cubicBezTo>
                  <a:cubicBezTo>
                    <a:pt x="87615" y="8393"/>
                    <a:pt x="87892" y="8028"/>
                    <a:pt x="88180" y="7678"/>
                  </a:cubicBezTo>
                  <a:cubicBezTo>
                    <a:pt x="88200" y="7649"/>
                    <a:pt x="88219" y="7620"/>
                    <a:pt x="88243" y="7591"/>
                  </a:cubicBezTo>
                  <a:cubicBezTo>
                    <a:pt x="88377" y="7399"/>
                    <a:pt x="88512" y="7217"/>
                    <a:pt x="88651" y="7029"/>
                  </a:cubicBezTo>
                  <a:cubicBezTo>
                    <a:pt x="88704" y="6963"/>
                    <a:pt x="88762" y="6891"/>
                    <a:pt x="88813" y="6823"/>
                  </a:cubicBezTo>
                  <a:cubicBezTo>
                    <a:pt x="88910" y="6694"/>
                    <a:pt x="89010" y="6569"/>
                    <a:pt x="89112" y="6449"/>
                  </a:cubicBezTo>
                  <a:cubicBezTo>
                    <a:pt x="89178" y="6363"/>
                    <a:pt x="89251" y="6281"/>
                    <a:pt x="89318" y="6200"/>
                  </a:cubicBezTo>
                  <a:cubicBezTo>
                    <a:pt x="89327" y="6190"/>
                    <a:pt x="89337" y="6176"/>
                    <a:pt x="89347" y="6166"/>
                  </a:cubicBezTo>
                  <a:cubicBezTo>
                    <a:pt x="89424" y="6075"/>
                    <a:pt x="89504" y="5979"/>
                    <a:pt x="89586" y="5888"/>
                  </a:cubicBezTo>
                  <a:cubicBezTo>
                    <a:pt x="91918" y="3225"/>
                    <a:pt x="94533" y="1537"/>
                    <a:pt x="97560" y="720"/>
                  </a:cubicBezTo>
                  <a:cubicBezTo>
                    <a:pt x="99105" y="303"/>
                    <a:pt x="100622" y="97"/>
                    <a:pt x="102161" y="97"/>
                  </a:cubicBezTo>
                  <a:cubicBezTo>
                    <a:pt x="102516" y="97"/>
                    <a:pt x="102877" y="107"/>
                    <a:pt x="103236" y="131"/>
                  </a:cubicBezTo>
                  <a:cubicBezTo>
                    <a:pt x="104940" y="236"/>
                    <a:pt x="106657" y="587"/>
                    <a:pt x="108481" y="1205"/>
                  </a:cubicBezTo>
                  <a:cubicBezTo>
                    <a:pt x="111867" y="2357"/>
                    <a:pt x="115120" y="4285"/>
                    <a:pt x="118268" y="6152"/>
                  </a:cubicBezTo>
                  <a:cubicBezTo>
                    <a:pt x="121622" y="8138"/>
                    <a:pt x="125085" y="10191"/>
                    <a:pt x="128737" y="11324"/>
                  </a:cubicBezTo>
                  <a:cubicBezTo>
                    <a:pt x="130704" y="11938"/>
                    <a:pt x="132565" y="12240"/>
                    <a:pt x="134427" y="12255"/>
                  </a:cubicBezTo>
                  <a:lnTo>
                    <a:pt x="134542" y="12255"/>
                  </a:lnTo>
                  <a:cubicBezTo>
                    <a:pt x="135420" y="12255"/>
                    <a:pt x="136283" y="12188"/>
                    <a:pt x="137147" y="12058"/>
                  </a:cubicBezTo>
                  <a:lnTo>
                    <a:pt x="137147" y="11962"/>
                  </a:lnTo>
                  <a:cubicBezTo>
                    <a:pt x="136283" y="12091"/>
                    <a:pt x="135420" y="12159"/>
                    <a:pt x="134542" y="12159"/>
                  </a:cubicBezTo>
                  <a:lnTo>
                    <a:pt x="134427" y="12159"/>
                  </a:lnTo>
                  <a:cubicBezTo>
                    <a:pt x="132576" y="12144"/>
                    <a:pt x="130723" y="11843"/>
                    <a:pt x="128765" y="11232"/>
                  </a:cubicBezTo>
                  <a:cubicBezTo>
                    <a:pt x="125124" y="10100"/>
                    <a:pt x="121665" y="8052"/>
                    <a:pt x="118320" y="6070"/>
                  </a:cubicBezTo>
                  <a:cubicBezTo>
                    <a:pt x="115169" y="4199"/>
                    <a:pt x="111906" y="2270"/>
                    <a:pt x="108510" y="1114"/>
                  </a:cubicBezTo>
                  <a:cubicBezTo>
                    <a:pt x="106681" y="495"/>
                    <a:pt x="104954" y="140"/>
                    <a:pt x="103242" y="34"/>
                  </a:cubicBezTo>
                  <a:cubicBezTo>
                    <a:pt x="102877" y="11"/>
                    <a:pt x="102516" y="1"/>
                    <a:pt x="102161" y="1"/>
                  </a:cubicBezTo>
                  <a:close/>
                  <a:moveTo>
                    <a:pt x="85653" y="12182"/>
                  </a:moveTo>
                  <a:lnTo>
                    <a:pt x="85653" y="12182"/>
                  </a:lnTo>
                  <a:cubicBezTo>
                    <a:pt x="85585" y="12246"/>
                    <a:pt x="85523" y="12308"/>
                    <a:pt x="85460" y="12370"/>
                  </a:cubicBezTo>
                  <a:cubicBezTo>
                    <a:pt x="85388" y="12528"/>
                    <a:pt x="85321" y="12687"/>
                    <a:pt x="85254" y="12844"/>
                  </a:cubicBezTo>
                  <a:cubicBezTo>
                    <a:pt x="85312" y="12793"/>
                    <a:pt x="85369" y="12740"/>
                    <a:pt x="85427" y="12691"/>
                  </a:cubicBezTo>
                  <a:cubicBezTo>
                    <a:pt x="85498" y="12518"/>
                    <a:pt x="85575" y="12350"/>
                    <a:pt x="85653" y="12182"/>
                  </a:cubicBezTo>
                  <a:close/>
                  <a:moveTo>
                    <a:pt x="85336" y="12897"/>
                  </a:moveTo>
                  <a:cubicBezTo>
                    <a:pt x="85330" y="12902"/>
                    <a:pt x="85321" y="12912"/>
                    <a:pt x="85316" y="12917"/>
                  </a:cubicBezTo>
                  <a:cubicBezTo>
                    <a:pt x="85263" y="12965"/>
                    <a:pt x="85215" y="13008"/>
                    <a:pt x="85163" y="13056"/>
                  </a:cubicBezTo>
                  <a:cubicBezTo>
                    <a:pt x="85091" y="13229"/>
                    <a:pt x="85019" y="13397"/>
                    <a:pt x="84951" y="13574"/>
                  </a:cubicBezTo>
                  <a:cubicBezTo>
                    <a:pt x="85004" y="13526"/>
                    <a:pt x="85057" y="13483"/>
                    <a:pt x="85110" y="13435"/>
                  </a:cubicBezTo>
                  <a:cubicBezTo>
                    <a:pt x="85186" y="13253"/>
                    <a:pt x="85259" y="13075"/>
                    <a:pt x="85336" y="12897"/>
                  </a:cubicBezTo>
                  <a:close/>
                  <a:moveTo>
                    <a:pt x="85033" y="13627"/>
                  </a:moveTo>
                  <a:lnTo>
                    <a:pt x="85033" y="13627"/>
                  </a:lnTo>
                  <a:cubicBezTo>
                    <a:pt x="84980" y="13670"/>
                    <a:pt x="84927" y="13718"/>
                    <a:pt x="84875" y="13766"/>
                  </a:cubicBezTo>
                  <a:cubicBezTo>
                    <a:pt x="84803" y="13944"/>
                    <a:pt x="84731" y="14126"/>
                    <a:pt x="84664" y="14308"/>
                  </a:cubicBezTo>
                  <a:cubicBezTo>
                    <a:pt x="84712" y="14270"/>
                    <a:pt x="84765" y="14226"/>
                    <a:pt x="84812" y="14188"/>
                  </a:cubicBezTo>
                  <a:cubicBezTo>
                    <a:pt x="84885" y="14002"/>
                    <a:pt x="84962" y="13809"/>
                    <a:pt x="85033" y="13627"/>
                  </a:cubicBezTo>
                  <a:close/>
                  <a:moveTo>
                    <a:pt x="84745" y="14365"/>
                  </a:moveTo>
                  <a:cubicBezTo>
                    <a:pt x="84697" y="14405"/>
                    <a:pt x="84645" y="14443"/>
                    <a:pt x="84597" y="14485"/>
                  </a:cubicBezTo>
                  <a:cubicBezTo>
                    <a:pt x="84524" y="14673"/>
                    <a:pt x="84453" y="14865"/>
                    <a:pt x="84386" y="15056"/>
                  </a:cubicBezTo>
                  <a:cubicBezTo>
                    <a:pt x="84433" y="15018"/>
                    <a:pt x="84482" y="14985"/>
                    <a:pt x="84530" y="14952"/>
                  </a:cubicBezTo>
                  <a:cubicBezTo>
                    <a:pt x="84601" y="14750"/>
                    <a:pt x="84674" y="14558"/>
                    <a:pt x="84745" y="14365"/>
                  </a:cubicBezTo>
                  <a:close/>
                  <a:moveTo>
                    <a:pt x="84472" y="15114"/>
                  </a:moveTo>
                  <a:cubicBezTo>
                    <a:pt x="84424" y="15147"/>
                    <a:pt x="84376" y="15186"/>
                    <a:pt x="84328" y="15220"/>
                  </a:cubicBezTo>
                  <a:cubicBezTo>
                    <a:pt x="84256" y="15417"/>
                    <a:pt x="84189" y="15614"/>
                    <a:pt x="84121" y="15815"/>
                  </a:cubicBezTo>
                  <a:cubicBezTo>
                    <a:pt x="84165" y="15781"/>
                    <a:pt x="84213" y="15747"/>
                    <a:pt x="84256" y="15718"/>
                  </a:cubicBezTo>
                  <a:cubicBezTo>
                    <a:pt x="84328" y="15512"/>
                    <a:pt x="84400" y="15311"/>
                    <a:pt x="84472" y="15114"/>
                  </a:cubicBezTo>
                  <a:close/>
                  <a:moveTo>
                    <a:pt x="84203" y="15873"/>
                  </a:moveTo>
                  <a:lnTo>
                    <a:pt x="84203" y="15873"/>
                  </a:lnTo>
                  <a:cubicBezTo>
                    <a:pt x="84160" y="15906"/>
                    <a:pt x="84112" y="15935"/>
                    <a:pt x="84069" y="15968"/>
                  </a:cubicBezTo>
                  <a:cubicBezTo>
                    <a:pt x="84001" y="16170"/>
                    <a:pt x="83935" y="16376"/>
                    <a:pt x="83868" y="16582"/>
                  </a:cubicBezTo>
                  <a:lnTo>
                    <a:pt x="83997" y="16496"/>
                  </a:lnTo>
                  <a:cubicBezTo>
                    <a:pt x="84064" y="16285"/>
                    <a:pt x="84136" y="16079"/>
                    <a:pt x="84203" y="15873"/>
                  </a:cubicBezTo>
                  <a:close/>
                  <a:moveTo>
                    <a:pt x="83948" y="16640"/>
                  </a:moveTo>
                  <a:lnTo>
                    <a:pt x="83948" y="16640"/>
                  </a:lnTo>
                  <a:cubicBezTo>
                    <a:pt x="83906" y="16668"/>
                    <a:pt x="83862" y="16702"/>
                    <a:pt x="83819" y="16731"/>
                  </a:cubicBezTo>
                  <a:cubicBezTo>
                    <a:pt x="83753" y="16938"/>
                    <a:pt x="83689" y="17144"/>
                    <a:pt x="83623" y="17355"/>
                  </a:cubicBezTo>
                  <a:cubicBezTo>
                    <a:pt x="83666" y="17331"/>
                    <a:pt x="83704" y="17302"/>
                    <a:pt x="83747" y="17278"/>
                  </a:cubicBezTo>
                  <a:cubicBezTo>
                    <a:pt x="83815" y="17062"/>
                    <a:pt x="83882" y="16852"/>
                    <a:pt x="83948" y="16640"/>
                  </a:cubicBezTo>
                  <a:close/>
                  <a:moveTo>
                    <a:pt x="83704" y="17417"/>
                  </a:moveTo>
                  <a:cubicBezTo>
                    <a:pt x="83666" y="17446"/>
                    <a:pt x="83623" y="17470"/>
                    <a:pt x="83580" y="17499"/>
                  </a:cubicBezTo>
                  <a:cubicBezTo>
                    <a:pt x="83517" y="17709"/>
                    <a:pt x="83450" y="17926"/>
                    <a:pt x="83388" y="18147"/>
                  </a:cubicBezTo>
                  <a:cubicBezTo>
                    <a:pt x="83426" y="18123"/>
                    <a:pt x="83469" y="18099"/>
                    <a:pt x="83507" y="18074"/>
                  </a:cubicBezTo>
                  <a:cubicBezTo>
                    <a:pt x="83574" y="17853"/>
                    <a:pt x="83638" y="17633"/>
                    <a:pt x="83704" y="17417"/>
                  </a:cubicBezTo>
                  <a:close/>
                  <a:moveTo>
                    <a:pt x="83469" y="18209"/>
                  </a:moveTo>
                  <a:lnTo>
                    <a:pt x="83469" y="18209"/>
                  </a:lnTo>
                  <a:cubicBezTo>
                    <a:pt x="83430" y="18233"/>
                    <a:pt x="83388" y="18256"/>
                    <a:pt x="83350" y="18281"/>
                  </a:cubicBezTo>
                  <a:cubicBezTo>
                    <a:pt x="83325" y="18367"/>
                    <a:pt x="83301" y="18449"/>
                    <a:pt x="83277" y="18535"/>
                  </a:cubicBezTo>
                  <a:cubicBezTo>
                    <a:pt x="83239" y="18674"/>
                    <a:pt x="83200" y="18809"/>
                    <a:pt x="83162" y="18943"/>
                  </a:cubicBezTo>
                  <a:cubicBezTo>
                    <a:pt x="83200" y="18924"/>
                    <a:pt x="83239" y="18900"/>
                    <a:pt x="83277" y="18880"/>
                  </a:cubicBezTo>
                  <a:cubicBezTo>
                    <a:pt x="83306" y="18775"/>
                    <a:pt x="83339" y="18670"/>
                    <a:pt x="83368" y="18564"/>
                  </a:cubicBezTo>
                  <a:cubicBezTo>
                    <a:pt x="83401" y="18444"/>
                    <a:pt x="83436" y="18324"/>
                    <a:pt x="83469" y="18209"/>
                  </a:cubicBezTo>
                  <a:close/>
                  <a:moveTo>
                    <a:pt x="83244" y="19011"/>
                  </a:moveTo>
                  <a:lnTo>
                    <a:pt x="83244" y="19011"/>
                  </a:lnTo>
                  <a:cubicBezTo>
                    <a:pt x="83206" y="19029"/>
                    <a:pt x="83162" y="19053"/>
                    <a:pt x="83124" y="19077"/>
                  </a:cubicBezTo>
                  <a:cubicBezTo>
                    <a:pt x="83062" y="19303"/>
                    <a:pt x="83004" y="19529"/>
                    <a:pt x="82941" y="19753"/>
                  </a:cubicBezTo>
                  <a:cubicBezTo>
                    <a:pt x="82980" y="19735"/>
                    <a:pt x="83018" y="19715"/>
                    <a:pt x="83056" y="19696"/>
                  </a:cubicBezTo>
                  <a:cubicBezTo>
                    <a:pt x="83119" y="19465"/>
                    <a:pt x="83182" y="19235"/>
                    <a:pt x="83244" y="19011"/>
                  </a:cubicBezTo>
                  <a:close/>
                  <a:moveTo>
                    <a:pt x="83023" y="19821"/>
                  </a:moveTo>
                  <a:cubicBezTo>
                    <a:pt x="82985" y="19840"/>
                    <a:pt x="82947" y="19859"/>
                    <a:pt x="82908" y="19883"/>
                  </a:cubicBezTo>
                  <a:cubicBezTo>
                    <a:pt x="82850" y="20109"/>
                    <a:pt x="82788" y="20344"/>
                    <a:pt x="82730" y="20574"/>
                  </a:cubicBezTo>
                  <a:cubicBezTo>
                    <a:pt x="82768" y="20555"/>
                    <a:pt x="82807" y="20536"/>
                    <a:pt x="82845" y="20517"/>
                  </a:cubicBezTo>
                  <a:cubicBezTo>
                    <a:pt x="82903" y="20286"/>
                    <a:pt x="82965" y="20052"/>
                    <a:pt x="83023" y="19821"/>
                  </a:cubicBezTo>
                  <a:close/>
                  <a:moveTo>
                    <a:pt x="82812" y="20641"/>
                  </a:moveTo>
                  <a:cubicBezTo>
                    <a:pt x="82779" y="20661"/>
                    <a:pt x="82739" y="20680"/>
                    <a:pt x="82701" y="20699"/>
                  </a:cubicBezTo>
                  <a:cubicBezTo>
                    <a:pt x="81670" y="24826"/>
                    <a:pt x="80945" y="29167"/>
                    <a:pt x="80241" y="33389"/>
                  </a:cubicBezTo>
                  <a:cubicBezTo>
                    <a:pt x="79377" y="38566"/>
                    <a:pt x="78556" y="43489"/>
                    <a:pt x="77261" y="47380"/>
                  </a:cubicBezTo>
                  <a:cubicBezTo>
                    <a:pt x="77241" y="47433"/>
                    <a:pt x="77223" y="47490"/>
                    <a:pt x="77203" y="47548"/>
                  </a:cubicBezTo>
                  <a:cubicBezTo>
                    <a:pt x="77097" y="47860"/>
                    <a:pt x="76988" y="48166"/>
                    <a:pt x="76873" y="48469"/>
                  </a:cubicBezTo>
                  <a:cubicBezTo>
                    <a:pt x="76844" y="48540"/>
                    <a:pt x="76820" y="48618"/>
                    <a:pt x="76791" y="48690"/>
                  </a:cubicBezTo>
                  <a:cubicBezTo>
                    <a:pt x="76786" y="48695"/>
                    <a:pt x="76786" y="48699"/>
                    <a:pt x="76786" y="48704"/>
                  </a:cubicBezTo>
                  <a:cubicBezTo>
                    <a:pt x="76680" y="48968"/>
                    <a:pt x="76579" y="49222"/>
                    <a:pt x="76470" y="49467"/>
                  </a:cubicBezTo>
                  <a:cubicBezTo>
                    <a:pt x="76421" y="49583"/>
                    <a:pt x="76373" y="49692"/>
                    <a:pt x="76326" y="49798"/>
                  </a:cubicBezTo>
                  <a:cubicBezTo>
                    <a:pt x="76234" y="50004"/>
                    <a:pt x="76138" y="50201"/>
                    <a:pt x="76042" y="50398"/>
                  </a:cubicBezTo>
                  <a:cubicBezTo>
                    <a:pt x="75936" y="50613"/>
                    <a:pt x="75826" y="50820"/>
                    <a:pt x="75715" y="51022"/>
                  </a:cubicBezTo>
                  <a:cubicBezTo>
                    <a:pt x="75673" y="51103"/>
                    <a:pt x="75629" y="51184"/>
                    <a:pt x="75582" y="51266"/>
                  </a:cubicBezTo>
                  <a:cubicBezTo>
                    <a:pt x="75467" y="51530"/>
                    <a:pt x="75347" y="51789"/>
                    <a:pt x="75226" y="52034"/>
                  </a:cubicBezTo>
                  <a:cubicBezTo>
                    <a:pt x="75543" y="51549"/>
                    <a:pt x="75845" y="51022"/>
                    <a:pt x="76133" y="50436"/>
                  </a:cubicBezTo>
                  <a:cubicBezTo>
                    <a:pt x="76253" y="50192"/>
                    <a:pt x="76368" y="49937"/>
                    <a:pt x="76483" y="49678"/>
                  </a:cubicBezTo>
                  <a:cubicBezTo>
                    <a:pt x="76508" y="49621"/>
                    <a:pt x="76532" y="49563"/>
                    <a:pt x="76561" y="49510"/>
                  </a:cubicBezTo>
                  <a:cubicBezTo>
                    <a:pt x="76608" y="49390"/>
                    <a:pt x="76661" y="49266"/>
                    <a:pt x="76709" y="49145"/>
                  </a:cubicBezTo>
                  <a:cubicBezTo>
                    <a:pt x="76767" y="49011"/>
                    <a:pt x="76820" y="48877"/>
                    <a:pt x="76873" y="48737"/>
                  </a:cubicBezTo>
                  <a:cubicBezTo>
                    <a:pt x="76901" y="48661"/>
                    <a:pt x="76930" y="48584"/>
                    <a:pt x="76959" y="48507"/>
                  </a:cubicBezTo>
                  <a:cubicBezTo>
                    <a:pt x="76992" y="48431"/>
                    <a:pt x="77021" y="48354"/>
                    <a:pt x="77050" y="48272"/>
                  </a:cubicBezTo>
                  <a:cubicBezTo>
                    <a:pt x="77150" y="47994"/>
                    <a:pt x="77251" y="47711"/>
                    <a:pt x="77347" y="47424"/>
                  </a:cubicBezTo>
                  <a:cubicBezTo>
                    <a:pt x="77367" y="47366"/>
                    <a:pt x="77385" y="47303"/>
                    <a:pt x="77405" y="47245"/>
                  </a:cubicBezTo>
                  <a:cubicBezTo>
                    <a:pt x="78676" y="43374"/>
                    <a:pt x="79486" y="38513"/>
                    <a:pt x="80336" y="33404"/>
                  </a:cubicBezTo>
                  <a:cubicBezTo>
                    <a:pt x="81047" y="29157"/>
                    <a:pt x="81771" y="24791"/>
                    <a:pt x="82812" y="20641"/>
                  </a:cubicBezTo>
                  <a:close/>
                  <a:moveTo>
                    <a:pt x="75135" y="51990"/>
                  </a:moveTo>
                  <a:lnTo>
                    <a:pt x="75135" y="51990"/>
                  </a:lnTo>
                  <a:cubicBezTo>
                    <a:pt x="75059" y="52116"/>
                    <a:pt x="74977" y="52231"/>
                    <a:pt x="74895" y="52346"/>
                  </a:cubicBezTo>
                  <a:cubicBezTo>
                    <a:pt x="74847" y="52470"/>
                    <a:pt x="74794" y="52595"/>
                    <a:pt x="74742" y="52715"/>
                  </a:cubicBezTo>
                  <a:cubicBezTo>
                    <a:pt x="74761" y="52686"/>
                    <a:pt x="74785" y="52657"/>
                    <a:pt x="74809" y="52624"/>
                  </a:cubicBezTo>
                  <a:cubicBezTo>
                    <a:pt x="74920" y="52422"/>
                    <a:pt x="75030" y="52211"/>
                    <a:pt x="75135" y="51990"/>
                  </a:cubicBezTo>
                  <a:close/>
                  <a:moveTo>
                    <a:pt x="74656" y="52672"/>
                  </a:moveTo>
                  <a:cubicBezTo>
                    <a:pt x="74545" y="52811"/>
                    <a:pt x="74439" y="52945"/>
                    <a:pt x="74329" y="53075"/>
                  </a:cubicBezTo>
                  <a:cubicBezTo>
                    <a:pt x="74296" y="53157"/>
                    <a:pt x="74267" y="53239"/>
                    <a:pt x="74238" y="53319"/>
                  </a:cubicBezTo>
                  <a:cubicBezTo>
                    <a:pt x="74329" y="53219"/>
                    <a:pt x="74415" y="53118"/>
                    <a:pt x="74506" y="53013"/>
                  </a:cubicBezTo>
                  <a:cubicBezTo>
                    <a:pt x="74555" y="52902"/>
                    <a:pt x="74603" y="52787"/>
                    <a:pt x="74656" y="52672"/>
                  </a:cubicBezTo>
                  <a:close/>
                  <a:moveTo>
                    <a:pt x="74152" y="53281"/>
                  </a:moveTo>
                  <a:cubicBezTo>
                    <a:pt x="74027" y="53416"/>
                    <a:pt x="73902" y="53545"/>
                    <a:pt x="73773" y="53670"/>
                  </a:cubicBezTo>
                  <a:cubicBezTo>
                    <a:pt x="73753" y="53733"/>
                    <a:pt x="73729" y="53795"/>
                    <a:pt x="73711" y="53857"/>
                  </a:cubicBezTo>
                  <a:cubicBezTo>
                    <a:pt x="73773" y="53799"/>
                    <a:pt x="73830" y="53742"/>
                    <a:pt x="73888" y="53684"/>
                  </a:cubicBezTo>
                  <a:lnTo>
                    <a:pt x="74061" y="53511"/>
                  </a:lnTo>
                  <a:cubicBezTo>
                    <a:pt x="74085" y="53449"/>
                    <a:pt x="74109" y="53392"/>
                    <a:pt x="74132" y="53329"/>
                  </a:cubicBezTo>
                  <a:cubicBezTo>
                    <a:pt x="74138" y="53310"/>
                    <a:pt x="74142" y="53296"/>
                    <a:pt x="74152" y="53281"/>
                  </a:cubicBezTo>
                  <a:close/>
                  <a:moveTo>
                    <a:pt x="73624" y="53814"/>
                  </a:moveTo>
                  <a:lnTo>
                    <a:pt x="73624" y="53814"/>
                  </a:lnTo>
                  <a:cubicBezTo>
                    <a:pt x="73490" y="53939"/>
                    <a:pt x="73350" y="54058"/>
                    <a:pt x="73206" y="54169"/>
                  </a:cubicBezTo>
                  <a:cubicBezTo>
                    <a:pt x="73192" y="54222"/>
                    <a:pt x="73177" y="54269"/>
                    <a:pt x="73164" y="54322"/>
                  </a:cubicBezTo>
                  <a:cubicBezTo>
                    <a:pt x="73303" y="54217"/>
                    <a:pt x="73432" y="54107"/>
                    <a:pt x="73567" y="53992"/>
                  </a:cubicBezTo>
                  <a:cubicBezTo>
                    <a:pt x="73585" y="53929"/>
                    <a:pt x="73605" y="53872"/>
                    <a:pt x="73624" y="53814"/>
                  </a:cubicBezTo>
                  <a:close/>
                  <a:moveTo>
                    <a:pt x="73077" y="54275"/>
                  </a:moveTo>
                  <a:lnTo>
                    <a:pt x="73077" y="54275"/>
                  </a:lnTo>
                  <a:cubicBezTo>
                    <a:pt x="72933" y="54384"/>
                    <a:pt x="72785" y="54490"/>
                    <a:pt x="72631" y="54586"/>
                  </a:cubicBezTo>
                  <a:cubicBezTo>
                    <a:pt x="72621" y="54630"/>
                    <a:pt x="72606" y="54672"/>
                    <a:pt x="72597" y="54716"/>
                  </a:cubicBezTo>
                  <a:cubicBezTo>
                    <a:pt x="72746" y="54625"/>
                    <a:pt x="72890" y="54524"/>
                    <a:pt x="73034" y="54419"/>
                  </a:cubicBezTo>
                  <a:cubicBezTo>
                    <a:pt x="73048" y="54370"/>
                    <a:pt x="73062" y="54322"/>
                    <a:pt x="73077" y="54275"/>
                  </a:cubicBezTo>
                  <a:close/>
                  <a:moveTo>
                    <a:pt x="72511" y="54663"/>
                  </a:moveTo>
                  <a:cubicBezTo>
                    <a:pt x="72358" y="54758"/>
                    <a:pt x="72199" y="54851"/>
                    <a:pt x="72036" y="54931"/>
                  </a:cubicBezTo>
                  <a:cubicBezTo>
                    <a:pt x="72026" y="54970"/>
                    <a:pt x="72017" y="55008"/>
                    <a:pt x="72008" y="55046"/>
                  </a:cubicBezTo>
                  <a:cubicBezTo>
                    <a:pt x="72165" y="54970"/>
                    <a:pt x="72324" y="54884"/>
                    <a:pt x="72477" y="54787"/>
                  </a:cubicBezTo>
                  <a:cubicBezTo>
                    <a:pt x="72491" y="54749"/>
                    <a:pt x="72502" y="54707"/>
                    <a:pt x="72511" y="54663"/>
                  </a:cubicBezTo>
                  <a:close/>
                  <a:moveTo>
                    <a:pt x="71926" y="54989"/>
                  </a:moveTo>
                  <a:cubicBezTo>
                    <a:pt x="71762" y="55066"/>
                    <a:pt x="71594" y="55138"/>
                    <a:pt x="71426" y="55205"/>
                  </a:cubicBezTo>
                  <a:cubicBezTo>
                    <a:pt x="71417" y="55239"/>
                    <a:pt x="71408" y="55277"/>
                    <a:pt x="71403" y="55311"/>
                  </a:cubicBezTo>
                  <a:cubicBezTo>
                    <a:pt x="71408" y="55311"/>
                    <a:pt x="71417" y="55305"/>
                    <a:pt x="71426" y="55301"/>
                  </a:cubicBezTo>
                  <a:cubicBezTo>
                    <a:pt x="71565" y="55248"/>
                    <a:pt x="71705" y="55190"/>
                    <a:pt x="71839" y="55128"/>
                  </a:cubicBezTo>
                  <a:cubicBezTo>
                    <a:pt x="71858" y="55119"/>
                    <a:pt x="71877" y="55110"/>
                    <a:pt x="71897" y="55099"/>
                  </a:cubicBezTo>
                  <a:cubicBezTo>
                    <a:pt x="71906" y="55061"/>
                    <a:pt x="71915" y="55023"/>
                    <a:pt x="71926" y="54989"/>
                  </a:cubicBezTo>
                  <a:close/>
                  <a:moveTo>
                    <a:pt x="65232" y="55172"/>
                  </a:moveTo>
                  <a:cubicBezTo>
                    <a:pt x="65228" y="55205"/>
                    <a:pt x="65223" y="55234"/>
                    <a:pt x="65223" y="55267"/>
                  </a:cubicBezTo>
                  <a:cubicBezTo>
                    <a:pt x="65434" y="55330"/>
                    <a:pt x="65646" y="55383"/>
                    <a:pt x="65852" y="55431"/>
                  </a:cubicBezTo>
                  <a:cubicBezTo>
                    <a:pt x="65856" y="55402"/>
                    <a:pt x="65861" y="55369"/>
                    <a:pt x="65866" y="55334"/>
                  </a:cubicBezTo>
                  <a:cubicBezTo>
                    <a:pt x="65655" y="55287"/>
                    <a:pt x="65444" y="55234"/>
                    <a:pt x="65232" y="55172"/>
                  </a:cubicBezTo>
                  <a:close/>
                  <a:moveTo>
                    <a:pt x="71317" y="55243"/>
                  </a:moveTo>
                  <a:lnTo>
                    <a:pt x="71317" y="55243"/>
                  </a:lnTo>
                  <a:cubicBezTo>
                    <a:pt x="71149" y="55305"/>
                    <a:pt x="70971" y="55363"/>
                    <a:pt x="70793" y="55411"/>
                  </a:cubicBezTo>
                  <a:cubicBezTo>
                    <a:pt x="70788" y="55445"/>
                    <a:pt x="70779" y="55478"/>
                    <a:pt x="70774" y="55513"/>
                  </a:cubicBezTo>
                  <a:cubicBezTo>
                    <a:pt x="70952" y="55464"/>
                    <a:pt x="71124" y="55411"/>
                    <a:pt x="71297" y="55349"/>
                  </a:cubicBezTo>
                  <a:cubicBezTo>
                    <a:pt x="71302" y="55316"/>
                    <a:pt x="71311" y="55282"/>
                    <a:pt x="71317" y="55243"/>
                  </a:cubicBezTo>
                  <a:close/>
                  <a:moveTo>
                    <a:pt x="65957" y="55358"/>
                  </a:moveTo>
                  <a:cubicBezTo>
                    <a:pt x="65952" y="55392"/>
                    <a:pt x="65952" y="55421"/>
                    <a:pt x="65947" y="55455"/>
                  </a:cubicBezTo>
                  <a:cubicBezTo>
                    <a:pt x="66115" y="55493"/>
                    <a:pt x="66284" y="55527"/>
                    <a:pt x="66452" y="55560"/>
                  </a:cubicBezTo>
                  <a:cubicBezTo>
                    <a:pt x="66456" y="55527"/>
                    <a:pt x="66461" y="55498"/>
                    <a:pt x="66465" y="55464"/>
                  </a:cubicBezTo>
                  <a:cubicBezTo>
                    <a:pt x="66297" y="55431"/>
                    <a:pt x="66129" y="55398"/>
                    <a:pt x="65957" y="55358"/>
                  </a:cubicBezTo>
                  <a:close/>
                  <a:moveTo>
                    <a:pt x="70693" y="55440"/>
                  </a:moveTo>
                  <a:lnTo>
                    <a:pt x="70693" y="55440"/>
                  </a:lnTo>
                  <a:cubicBezTo>
                    <a:pt x="70515" y="55484"/>
                    <a:pt x="70332" y="55522"/>
                    <a:pt x="70146" y="55555"/>
                  </a:cubicBezTo>
                  <a:cubicBezTo>
                    <a:pt x="70141" y="55589"/>
                    <a:pt x="70136" y="55622"/>
                    <a:pt x="70131" y="55657"/>
                  </a:cubicBezTo>
                  <a:cubicBezTo>
                    <a:pt x="70314" y="55622"/>
                    <a:pt x="70496" y="55584"/>
                    <a:pt x="70673" y="55542"/>
                  </a:cubicBezTo>
                  <a:cubicBezTo>
                    <a:pt x="70678" y="55507"/>
                    <a:pt x="70683" y="55474"/>
                    <a:pt x="70693" y="55440"/>
                  </a:cubicBezTo>
                  <a:close/>
                  <a:moveTo>
                    <a:pt x="66561" y="55484"/>
                  </a:moveTo>
                  <a:cubicBezTo>
                    <a:pt x="66556" y="55513"/>
                    <a:pt x="66552" y="55546"/>
                    <a:pt x="66547" y="55575"/>
                  </a:cubicBezTo>
                  <a:cubicBezTo>
                    <a:pt x="66740" y="55613"/>
                    <a:pt x="66926" y="55642"/>
                    <a:pt x="67118" y="55666"/>
                  </a:cubicBezTo>
                  <a:cubicBezTo>
                    <a:pt x="67123" y="55632"/>
                    <a:pt x="67123" y="55604"/>
                    <a:pt x="67128" y="55570"/>
                  </a:cubicBezTo>
                  <a:cubicBezTo>
                    <a:pt x="66941" y="55546"/>
                    <a:pt x="66749" y="55517"/>
                    <a:pt x="66561" y="55484"/>
                  </a:cubicBezTo>
                  <a:close/>
                  <a:moveTo>
                    <a:pt x="70044" y="55570"/>
                  </a:moveTo>
                  <a:lnTo>
                    <a:pt x="70044" y="55570"/>
                  </a:lnTo>
                  <a:cubicBezTo>
                    <a:pt x="69862" y="55604"/>
                    <a:pt x="69676" y="55622"/>
                    <a:pt x="69483" y="55637"/>
                  </a:cubicBezTo>
                  <a:cubicBezTo>
                    <a:pt x="69479" y="55670"/>
                    <a:pt x="69474" y="55704"/>
                    <a:pt x="69469" y="55737"/>
                  </a:cubicBezTo>
                  <a:cubicBezTo>
                    <a:pt x="69656" y="55723"/>
                    <a:pt x="69843" y="55699"/>
                    <a:pt x="70030" y="55670"/>
                  </a:cubicBezTo>
                  <a:cubicBezTo>
                    <a:pt x="70035" y="55637"/>
                    <a:pt x="70040" y="55604"/>
                    <a:pt x="70044" y="55570"/>
                  </a:cubicBezTo>
                  <a:close/>
                  <a:moveTo>
                    <a:pt x="67223" y="55584"/>
                  </a:moveTo>
                  <a:cubicBezTo>
                    <a:pt x="67219" y="55613"/>
                    <a:pt x="67214" y="55646"/>
                    <a:pt x="67209" y="55680"/>
                  </a:cubicBezTo>
                  <a:cubicBezTo>
                    <a:pt x="67473" y="55708"/>
                    <a:pt x="67732" y="55733"/>
                    <a:pt x="67991" y="55748"/>
                  </a:cubicBezTo>
                  <a:cubicBezTo>
                    <a:pt x="67996" y="55719"/>
                    <a:pt x="68000" y="55685"/>
                    <a:pt x="68006" y="55657"/>
                  </a:cubicBezTo>
                  <a:cubicBezTo>
                    <a:pt x="67747" y="55642"/>
                    <a:pt x="67488" y="55617"/>
                    <a:pt x="67223" y="55584"/>
                  </a:cubicBezTo>
                  <a:close/>
                  <a:moveTo>
                    <a:pt x="68102" y="55661"/>
                  </a:moveTo>
                  <a:cubicBezTo>
                    <a:pt x="68097" y="55690"/>
                    <a:pt x="68093" y="55723"/>
                    <a:pt x="68087" y="55757"/>
                  </a:cubicBezTo>
                  <a:cubicBezTo>
                    <a:pt x="68270" y="55761"/>
                    <a:pt x="68456" y="55766"/>
                    <a:pt x="68639" y="55766"/>
                  </a:cubicBezTo>
                  <a:lnTo>
                    <a:pt x="68691" y="55766"/>
                  </a:lnTo>
                  <a:cubicBezTo>
                    <a:pt x="68697" y="55737"/>
                    <a:pt x="68702" y="55704"/>
                    <a:pt x="68706" y="55670"/>
                  </a:cubicBezTo>
                  <a:lnTo>
                    <a:pt x="68639" y="55670"/>
                  </a:lnTo>
                  <a:cubicBezTo>
                    <a:pt x="68456" y="55670"/>
                    <a:pt x="68279" y="55666"/>
                    <a:pt x="68102" y="55661"/>
                  </a:cubicBezTo>
                  <a:close/>
                  <a:moveTo>
                    <a:pt x="69382" y="55646"/>
                  </a:moveTo>
                  <a:cubicBezTo>
                    <a:pt x="69364" y="55646"/>
                    <a:pt x="69344" y="55651"/>
                    <a:pt x="69325" y="55651"/>
                  </a:cubicBezTo>
                  <a:cubicBezTo>
                    <a:pt x="69152" y="55661"/>
                    <a:pt x="68975" y="55670"/>
                    <a:pt x="68802" y="55670"/>
                  </a:cubicBezTo>
                  <a:cubicBezTo>
                    <a:pt x="68797" y="55704"/>
                    <a:pt x="68793" y="55733"/>
                    <a:pt x="68788" y="55766"/>
                  </a:cubicBezTo>
                  <a:cubicBezTo>
                    <a:pt x="68970" y="55766"/>
                    <a:pt x="69147" y="55757"/>
                    <a:pt x="69330" y="55748"/>
                  </a:cubicBezTo>
                  <a:cubicBezTo>
                    <a:pt x="69344" y="55748"/>
                    <a:pt x="69353" y="55748"/>
                    <a:pt x="69368" y="55743"/>
                  </a:cubicBezTo>
                  <a:cubicBezTo>
                    <a:pt x="69373" y="55714"/>
                    <a:pt x="69378" y="55680"/>
                    <a:pt x="69382" y="55646"/>
                  </a:cubicBezTo>
                  <a:close/>
                  <a:moveTo>
                    <a:pt x="31048" y="34857"/>
                  </a:moveTo>
                  <a:cubicBezTo>
                    <a:pt x="30928" y="34857"/>
                    <a:pt x="30803" y="34857"/>
                    <a:pt x="30683" y="34862"/>
                  </a:cubicBezTo>
                  <a:cubicBezTo>
                    <a:pt x="29676" y="34891"/>
                    <a:pt x="28663" y="35045"/>
                    <a:pt x="27685" y="35318"/>
                  </a:cubicBezTo>
                  <a:cubicBezTo>
                    <a:pt x="25123" y="36028"/>
                    <a:pt x="22747" y="37371"/>
                    <a:pt x="20430" y="39430"/>
                  </a:cubicBezTo>
                  <a:cubicBezTo>
                    <a:pt x="18544" y="41100"/>
                    <a:pt x="16702" y="43225"/>
                    <a:pt x="14635" y="46122"/>
                  </a:cubicBezTo>
                  <a:cubicBezTo>
                    <a:pt x="14015" y="46981"/>
                    <a:pt x="13406" y="47860"/>
                    <a:pt x="12815" y="48709"/>
                  </a:cubicBezTo>
                  <a:cubicBezTo>
                    <a:pt x="8925" y="54289"/>
                    <a:pt x="5244" y="59572"/>
                    <a:pt x="1" y="60785"/>
                  </a:cubicBezTo>
                  <a:lnTo>
                    <a:pt x="394" y="60785"/>
                  </a:lnTo>
                  <a:cubicBezTo>
                    <a:pt x="731" y="60694"/>
                    <a:pt x="1057" y="60588"/>
                    <a:pt x="1378" y="60464"/>
                  </a:cubicBezTo>
                  <a:cubicBezTo>
                    <a:pt x="5955" y="58722"/>
                    <a:pt x="9338" y="53872"/>
                    <a:pt x="12893" y="48762"/>
                  </a:cubicBezTo>
                  <a:cubicBezTo>
                    <a:pt x="13483" y="47918"/>
                    <a:pt x="14097" y="47039"/>
                    <a:pt x="14711" y="46175"/>
                  </a:cubicBezTo>
                  <a:cubicBezTo>
                    <a:pt x="16779" y="43287"/>
                    <a:pt x="18617" y="41166"/>
                    <a:pt x="20492" y="39501"/>
                  </a:cubicBezTo>
                  <a:cubicBezTo>
                    <a:pt x="22800" y="37453"/>
                    <a:pt x="25165" y="36115"/>
                    <a:pt x="27713" y="35409"/>
                  </a:cubicBezTo>
                  <a:cubicBezTo>
                    <a:pt x="28683" y="35141"/>
                    <a:pt x="29685" y="34987"/>
                    <a:pt x="30683" y="34959"/>
                  </a:cubicBezTo>
                  <a:cubicBezTo>
                    <a:pt x="30807" y="34953"/>
                    <a:pt x="30928" y="34953"/>
                    <a:pt x="31048" y="34953"/>
                  </a:cubicBezTo>
                  <a:cubicBezTo>
                    <a:pt x="31888" y="34953"/>
                    <a:pt x="32751" y="35035"/>
                    <a:pt x="33615" y="35203"/>
                  </a:cubicBezTo>
                  <a:cubicBezTo>
                    <a:pt x="35438" y="35553"/>
                    <a:pt x="37319" y="36263"/>
                    <a:pt x="39357" y="37377"/>
                  </a:cubicBezTo>
                  <a:cubicBezTo>
                    <a:pt x="43143" y="39439"/>
                    <a:pt x="46886" y="42587"/>
                    <a:pt x="50508" y="45633"/>
                  </a:cubicBezTo>
                  <a:cubicBezTo>
                    <a:pt x="53593" y="48224"/>
                    <a:pt x="56779" y="50907"/>
                    <a:pt x="59902" y="52821"/>
                  </a:cubicBezTo>
                  <a:cubicBezTo>
                    <a:pt x="61587" y="53852"/>
                    <a:pt x="63122" y="54592"/>
                    <a:pt x="64599" y="55075"/>
                  </a:cubicBezTo>
                  <a:cubicBezTo>
                    <a:pt x="64776" y="55133"/>
                    <a:pt x="64955" y="55190"/>
                    <a:pt x="65127" y="55239"/>
                  </a:cubicBezTo>
                  <a:cubicBezTo>
                    <a:pt x="65132" y="55210"/>
                    <a:pt x="65137" y="55176"/>
                    <a:pt x="65141" y="55143"/>
                  </a:cubicBezTo>
                  <a:cubicBezTo>
                    <a:pt x="64969" y="55095"/>
                    <a:pt x="64800" y="55042"/>
                    <a:pt x="64628" y="54984"/>
                  </a:cubicBezTo>
                  <a:cubicBezTo>
                    <a:pt x="63160" y="54499"/>
                    <a:pt x="61629" y="53766"/>
                    <a:pt x="59955" y="52739"/>
                  </a:cubicBezTo>
                  <a:cubicBezTo>
                    <a:pt x="56837" y="50830"/>
                    <a:pt x="53651" y="48152"/>
                    <a:pt x="50570" y="45557"/>
                  </a:cubicBezTo>
                  <a:cubicBezTo>
                    <a:pt x="46943" y="42510"/>
                    <a:pt x="43196" y="39357"/>
                    <a:pt x="39401" y="37290"/>
                  </a:cubicBezTo>
                  <a:cubicBezTo>
                    <a:pt x="37357" y="36177"/>
                    <a:pt x="35466" y="35462"/>
                    <a:pt x="33629" y="35107"/>
                  </a:cubicBezTo>
                  <a:cubicBezTo>
                    <a:pt x="32760" y="34939"/>
                    <a:pt x="31892" y="34857"/>
                    <a:pt x="31048" y="34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8"/>
            <p:cNvSpPr/>
            <p:nvPr/>
          </p:nvSpPr>
          <p:spPr>
            <a:xfrm>
              <a:off x="2403450" y="3872250"/>
              <a:ext cx="1054000" cy="102825"/>
            </a:xfrm>
            <a:custGeom>
              <a:avLst/>
              <a:gdLst/>
              <a:ahLst/>
              <a:cxnLst/>
              <a:rect l="l" t="t" r="r" b="b"/>
              <a:pathLst>
                <a:path w="42160" h="4113" extrusionOk="0">
                  <a:moveTo>
                    <a:pt x="17360" y="0"/>
                  </a:moveTo>
                  <a:cubicBezTo>
                    <a:pt x="14198" y="10"/>
                    <a:pt x="11414" y="269"/>
                    <a:pt x="8857" y="791"/>
                  </a:cubicBezTo>
                  <a:cubicBezTo>
                    <a:pt x="7380" y="1094"/>
                    <a:pt x="5945" y="1493"/>
                    <a:pt x="4596" y="1978"/>
                  </a:cubicBezTo>
                  <a:cubicBezTo>
                    <a:pt x="3143" y="2500"/>
                    <a:pt x="1733" y="3143"/>
                    <a:pt x="404" y="3882"/>
                  </a:cubicBezTo>
                  <a:cubicBezTo>
                    <a:pt x="269" y="3958"/>
                    <a:pt x="134" y="4035"/>
                    <a:pt x="1" y="4112"/>
                  </a:cubicBezTo>
                  <a:lnTo>
                    <a:pt x="192" y="4112"/>
                  </a:lnTo>
                  <a:cubicBezTo>
                    <a:pt x="278" y="4064"/>
                    <a:pt x="365" y="4016"/>
                    <a:pt x="451" y="3968"/>
                  </a:cubicBezTo>
                  <a:cubicBezTo>
                    <a:pt x="5148" y="1344"/>
                    <a:pt x="10522" y="116"/>
                    <a:pt x="17360" y="96"/>
                  </a:cubicBezTo>
                  <a:lnTo>
                    <a:pt x="17475" y="96"/>
                  </a:lnTo>
                  <a:cubicBezTo>
                    <a:pt x="23341" y="96"/>
                    <a:pt x="29156" y="1431"/>
                    <a:pt x="34291" y="2611"/>
                  </a:cubicBezTo>
                  <a:cubicBezTo>
                    <a:pt x="36848" y="3200"/>
                    <a:pt x="39271" y="3757"/>
                    <a:pt x="41521" y="4112"/>
                  </a:cubicBezTo>
                  <a:lnTo>
                    <a:pt x="42159" y="4112"/>
                  </a:lnTo>
                  <a:cubicBezTo>
                    <a:pt x="42130" y="4108"/>
                    <a:pt x="42101" y="4108"/>
                    <a:pt x="42073" y="4102"/>
                  </a:cubicBezTo>
                  <a:cubicBezTo>
                    <a:pt x="39679" y="3752"/>
                    <a:pt x="37073" y="3152"/>
                    <a:pt x="34315" y="2519"/>
                  </a:cubicBezTo>
                  <a:cubicBezTo>
                    <a:pt x="29171" y="1338"/>
                    <a:pt x="23352" y="0"/>
                    <a:pt x="17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8"/>
            <p:cNvSpPr/>
            <p:nvPr/>
          </p:nvSpPr>
          <p:spPr>
            <a:xfrm>
              <a:off x="3675250" y="2481700"/>
              <a:ext cx="3380100" cy="1493375"/>
            </a:xfrm>
            <a:custGeom>
              <a:avLst/>
              <a:gdLst/>
              <a:ahLst/>
              <a:cxnLst/>
              <a:rect l="l" t="t" r="r" b="b"/>
              <a:pathLst>
                <a:path w="135204" h="59735" extrusionOk="0">
                  <a:moveTo>
                    <a:pt x="84672" y="8983"/>
                  </a:moveTo>
                  <a:cubicBezTo>
                    <a:pt x="84663" y="8996"/>
                    <a:pt x="84653" y="9011"/>
                    <a:pt x="84639" y="9025"/>
                  </a:cubicBezTo>
                  <a:cubicBezTo>
                    <a:pt x="84648" y="9021"/>
                    <a:pt x="84653" y="9011"/>
                    <a:pt x="84659" y="9007"/>
                  </a:cubicBezTo>
                  <a:cubicBezTo>
                    <a:pt x="84663" y="8996"/>
                    <a:pt x="84668" y="8992"/>
                    <a:pt x="84672" y="8983"/>
                  </a:cubicBezTo>
                  <a:close/>
                  <a:moveTo>
                    <a:pt x="84284" y="9620"/>
                  </a:moveTo>
                  <a:lnTo>
                    <a:pt x="84284" y="9620"/>
                  </a:lnTo>
                  <a:cubicBezTo>
                    <a:pt x="84140" y="9807"/>
                    <a:pt x="83991" y="9999"/>
                    <a:pt x="83853" y="10196"/>
                  </a:cubicBezTo>
                  <a:cubicBezTo>
                    <a:pt x="83847" y="10201"/>
                    <a:pt x="83847" y="10201"/>
                    <a:pt x="83847" y="10205"/>
                  </a:cubicBezTo>
                  <a:cubicBezTo>
                    <a:pt x="83948" y="10081"/>
                    <a:pt x="84048" y="9961"/>
                    <a:pt x="84154" y="9846"/>
                  </a:cubicBezTo>
                  <a:cubicBezTo>
                    <a:pt x="84198" y="9769"/>
                    <a:pt x="84241" y="9692"/>
                    <a:pt x="84284" y="9620"/>
                  </a:cubicBezTo>
                  <a:close/>
                  <a:moveTo>
                    <a:pt x="83915" y="10273"/>
                  </a:moveTo>
                  <a:cubicBezTo>
                    <a:pt x="83800" y="10407"/>
                    <a:pt x="83689" y="10542"/>
                    <a:pt x="83579" y="10681"/>
                  </a:cubicBezTo>
                  <a:cubicBezTo>
                    <a:pt x="83541" y="10752"/>
                    <a:pt x="83501" y="10825"/>
                    <a:pt x="83463" y="10901"/>
                  </a:cubicBezTo>
                  <a:cubicBezTo>
                    <a:pt x="83554" y="10801"/>
                    <a:pt x="83641" y="10705"/>
                    <a:pt x="83732" y="10608"/>
                  </a:cubicBezTo>
                  <a:cubicBezTo>
                    <a:pt x="83789" y="10493"/>
                    <a:pt x="83853" y="10383"/>
                    <a:pt x="83915" y="10273"/>
                  </a:cubicBezTo>
                  <a:close/>
                  <a:moveTo>
                    <a:pt x="83559" y="10940"/>
                  </a:moveTo>
                  <a:lnTo>
                    <a:pt x="83559" y="10940"/>
                  </a:lnTo>
                  <a:cubicBezTo>
                    <a:pt x="83468" y="11040"/>
                    <a:pt x="83377" y="11142"/>
                    <a:pt x="83286" y="11242"/>
                  </a:cubicBezTo>
                  <a:cubicBezTo>
                    <a:pt x="83233" y="11357"/>
                    <a:pt x="83176" y="11467"/>
                    <a:pt x="83123" y="11583"/>
                  </a:cubicBezTo>
                  <a:cubicBezTo>
                    <a:pt x="83195" y="11501"/>
                    <a:pt x="83271" y="11425"/>
                    <a:pt x="83348" y="11348"/>
                  </a:cubicBezTo>
                  <a:cubicBezTo>
                    <a:pt x="83421" y="11213"/>
                    <a:pt x="83488" y="11074"/>
                    <a:pt x="83559" y="10940"/>
                  </a:cubicBezTo>
                  <a:close/>
                  <a:moveTo>
                    <a:pt x="99829" y="1"/>
                  </a:moveTo>
                  <a:cubicBezTo>
                    <a:pt x="98289" y="1"/>
                    <a:pt x="96772" y="202"/>
                    <a:pt x="95233" y="601"/>
                  </a:cubicBezTo>
                  <a:cubicBezTo>
                    <a:pt x="93601" y="1022"/>
                    <a:pt x="92047" y="1704"/>
                    <a:pt x="90618" y="2634"/>
                  </a:cubicBezTo>
                  <a:cubicBezTo>
                    <a:pt x="89509" y="3354"/>
                    <a:pt x="88444" y="4242"/>
                    <a:pt x="87431" y="5287"/>
                  </a:cubicBezTo>
                  <a:cubicBezTo>
                    <a:pt x="87365" y="5355"/>
                    <a:pt x="87297" y="5427"/>
                    <a:pt x="87230" y="5499"/>
                  </a:cubicBezTo>
                  <a:cubicBezTo>
                    <a:pt x="87144" y="5586"/>
                    <a:pt x="87062" y="5677"/>
                    <a:pt x="86980" y="5768"/>
                  </a:cubicBezTo>
                  <a:cubicBezTo>
                    <a:pt x="86898" y="5854"/>
                    <a:pt x="86818" y="5945"/>
                    <a:pt x="86741" y="6036"/>
                  </a:cubicBezTo>
                  <a:cubicBezTo>
                    <a:pt x="86736" y="6036"/>
                    <a:pt x="86736" y="6042"/>
                    <a:pt x="86731" y="6046"/>
                  </a:cubicBezTo>
                  <a:cubicBezTo>
                    <a:pt x="86678" y="6104"/>
                    <a:pt x="86625" y="6166"/>
                    <a:pt x="86572" y="6228"/>
                  </a:cubicBezTo>
                  <a:cubicBezTo>
                    <a:pt x="86466" y="6348"/>
                    <a:pt x="86366" y="6468"/>
                    <a:pt x="86271" y="6589"/>
                  </a:cubicBezTo>
                  <a:cubicBezTo>
                    <a:pt x="86256" y="6602"/>
                    <a:pt x="86247" y="6617"/>
                    <a:pt x="86236" y="6627"/>
                  </a:cubicBezTo>
                  <a:cubicBezTo>
                    <a:pt x="85948" y="6977"/>
                    <a:pt x="85671" y="7342"/>
                    <a:pt x="85401" y="7721"/>
                  </a:cubicBezTo>
                  <a:cubicBezTo>
                    <a:pt x="85119" y="8114"/>
                    <a:pt x="84845" y="8522"/>
                    <a:pt x="84581" y="8943"/>
                  </a:cubicBezTo>
                  <a:cubicBezTo>
                    <a:pt x="84860" y="8555"/>
                    <a:pt x="85148" y="8186"/>
                    <a:pt x="85445" y="7826"/>
                  </a:cubicBezTo>
                  <a:cubicBezTo>
                    <a:pt x="85454" y="7811"/>
                    <a:pt x="85465" y="7792"/>
                    <a:pt x="85478" y="7778"/>
                  </a:cubicBezTo>
                  <a:cubicBezTo>
                    <a:pt x="85622" y="7577"/>
                    <a:pt x="85766" y="7380"/>
                    <a:pt x="85915" y="7187"/>
                  </a:cubicBezTo>
                  <a:cubicBezTo>
                    <a:pt x="85959" y="7136"/>
                    <a:pt x="85997" y="7083"/>
                    <a:pt x="86040" y="7025"/>
                  </a:cubicBezTo>
                  <a:cubicBezTo>
                    <a:pt x="86141" y="6895"/>
                    <a:pt x="86242" y="6771"/>
                    <a:pt x="86347" y="6640"/>
                  </a:cubicBezTo>
                  <a:cubicBezTo>
                    <a:pt x="86424" y="6549"/>
                    <a:pt x="86506" y="6454"/>
                    <a:pt x="86582" y="6363"/>
                  </a:cubicBezTo>
                  <a:cubicBezTo>
                    <a:pt x="86654" y="6277"/>
                    <a:pt x="86731" y="6190"/>
                    <a:pt x="86803" y="6108"/>
                  </a:cubicBezTo>
                  <a:cubicBezTo>
                    <a:pt x="86807" y="6099"/>
                    <a:pt x="86818" y="6093"/>
                    <a:pt x="86822" y="6084"/>
                  </a:cubicBezTo>
                  <a:cubicBezTo>
                    <a:pt x="86918" y="5978"/>
                    <a:pt x="87013" y="5869"/>
                    <a:pt x="87110" y="5768"/>
                  </a:cubicBezTo>
                  <a:cubicBezTo>
                    <a:pt x="87177" y="5690"/>
                    <a:pt x="87244" y="5619"/>
                    <a:pt x="87312" y="5547"/>
                  </a:cubicBezTo>
                  <a:cubicBezTo>
                    <a:pt x="89668" y="3052"/>
                    <a:pt x="92272" y="1464"/>
                    <a:pt x="95257" y="696"/>
                  </a:cubicBezTo>
                  <a:cubicBezTo>
                    <a:pt x="96792" y="293"/>
                    <a:pt x="98293" y="97"/>
                    <a:pt x="99829" y="97"/>
                  </a:cubicBezTo>
                  <a:cubicBezTo>
                    <a:pt x="100217" y="97"/>
                    <a:pt x="100611" y="111"/>
                    <a:pt x="101004" y="135"/>
                  </a:cubicBezTo>
                  <a:cubicBezTo>
                    <a:pt x="102737" y="245"/>
                    <a:pt x="104487" y="601"/>
                    <a:pt x="106349" y="1224"/>
                  </a:cubicBezTo>
                  <a:cubicBezTo>
                    <a:pt x="109813" y="2375"/>
                    <a:pt x="113158" y="4290"/>
                    <a:pt x="116387" y="6146"/>
                  </a:cubicBezTo>
                  <a:cubicBezTo>
                    <a:pt x="119822" y="8114"/>
                    <a:pt x="123367" y="10152"/>
                    <a:pt x="127080" y="11286"/>
                  </a:cubicBezTo>
                  <a:cubicBezTo>
                    <a:pt x="129082" y="11899"/>
                    <a:pt x="130967" y="12207"/>
                    <a:pt x="132848" y="12231"/>
                  </a:cubicBezTo>
                  <a:lnTo>
                    <a:pt x="133073" y="12231"/>
                  </a:lnTo>
                  <a:cubicBezTo>
                    <a:pt x="133788" y="12231"/>
                    <a:pt x="134498" y="12192"/>
                    <a:pt x="135203" y="12105"/>
                  </a:cubicBezTo>
                  <a:lnTo>
                    <a:pt x="135203" y="12010"/>
                  </a:lnTo>
                  <a:cubicBezTo>
                    <a:pt x="134498" y="12096"/>
                    <a:pt x="133788" y="12134"/>
                    <a:pt x="133073" y="12134"/>
                  </a:cubicBezTo>
                  <a:lnTo>
                    <a:pt x="132848" y="12134"/>
                  </a:lnTo>
                  <a:cubicBezTo>
                    <a:pt x="130977" y="12110"/>
                    <a:pt x="129100" y="11804"/>
                    <a:pt x="127109" y="11195"/>
                  </a:cubicBezTo>
                  <a:cubicBezTo>
                    <a:pt x="123406" y="10062"/>
                    <a:pt x="119865" y="8033"/>
                    <a:pt x="116434" y="6065"/>
                  </a:cubicBezTo>
                  <a:cubicBezTo>
                    <a:pt x="113200" y="4208"/>
                    <a:pt x="109852" y="2284"/>
                    <a:pt x="106378" y="1133"/>
                  </a:cubicBezTo>
                  <a:cubicBezTo>
                    <a:pt x="104507" y="509"/>
                    <a:pt x="102751" y="154"/>
                    <a:pt x="101010" y="39"/>
                  </a:cubicBezTo>
                  <a:cubicBezTo>
                    <a:pt x="100616" y="15"/>
                    <a:pt x="100222" y="1"/>
                    <a:pt x="99829" y="1"/>
                  </a:cubicBezTo>
                  <a:close/>
                  <a:moveTo>
                    <a:pt x="83214" y="11621"/>
                  </a:moveTo>
                  <a:cubicBezTo>
                    <a:pt x="83138" y="11702"/>
                    <a:pt x="83060" y="11784"/>
                    <a:pt x="82983" y="11866"/>
                  </a:cubicBezTo>
                  <a:cubicBezTo>
                    <a:pt x="82921" y="12001"/>
                    <a:pt x="82854" y="12139"/>
                    <a:pt x="82792" y="12278"/>
                  </a:cubicBezTo>
                  <a:cubicBezTo>
                    <a:pt x="82859" y="12211"/>
                    <a:pt x="82926" y="12149"/>
                    <a:pt x="82994" y="12081"/>
                  </a:cubicBezTo>
                  <a:cubicBezTo>
                    <a:pt x="83065" y="11928"/>
                    <a:pt x="83142" y="11775"/>
                    <a:pt x="83214" y="11621"/>
                  </a:cubicBezTo>
                  <a:close/>
                  <a:moveTo>
                    <a:pt x="82883" y="12322"/>
                  </a:moveTo>
                  <a:lnTo>
                    <a:pt x="82883" y="12322"/>
                  </a:lnTo>
                  <a:cubicBezTo>
                    <a:pt x="82816" y="12384"/>
                    <a:pt x="82748" y="12451"/>
                    <a:pt x="82682" y="12519"/>
                  </a:cubicBezTo>
                  <a:cubicBezTo>
                    <a:pt x="82609" y="12672"/>
                    <a:pt x="82542" y="12830"/>
                    <a:pt x="82475" y="12984"/>
                  </a:cubicBezTo>
                  <a:cubicBezTo>
                    <a:pt x="82538" y="12931"/>
                    <a:pt x="82600" y="12873"/>
                    <a:pt x="82657" y="12820"/>
                  </a:cubicBezTo>
                  <a:cubicBezTo>
                    <a:pt x="82734" y="12652"/>
                    <a:pt x="82806" y="12484"/>
                    <a:pt x="82883" y="12322"/>
                  </a:cubicBezTo>
                  <a:close/>
                  <a:moveTo>
                    <a:pt x="82566" y="13031"/>
                  </a:moveTo>
                  <a:cubicBezTo>
                    <a:pt x="82504" y="13089"/>
                    <a:pt x="82447" y="13142"/>
                    <a:pt x="82384" y="13199"/>
                  </a:cubicBezTo>
                  <a:cubicBezTo>
                    <a:pt x="82312" y="13367"/>
                    <a:pt x="82241" y="13536"/>
                    <a:pt x="82173" y="13708"/>
                  </a:cubicBezTo>
                  <a:cubicBezTo>
                    <a:pt x="82226" y="13660"/>
                    <a:pt x="82283" y="13613"/>
                    <a:pt x="82341" y="13564"/>
                  </a:cubicBezTo>
                  <a:cubicBezTo>
                    <a:pt x="82418" y="13387"/>
                    <a:pt x="82489" y="13210"/>
                    <a:pt x="82566" y="13031"/>
                  </a:cubicBezTo>
                  <a:close/>
                  <a:moveTo>
                    <a:pt x="82264" y="13757"/>
                  </a:moveTo>
                  <a:cubicBezTo>
                    <a:pt x="82254" y="13766"/>
                    <a:pt x="82241" y="13775"/>
                    <a:pt x="82230" y="13785"/>
                  </a:cubicBezTo>
                  <a:cubicBezTo>
                    <a:pt x="82183" y="13823"/>
                    <a:pt x="82139" y="13861"/>
                    <a:pt x="82091" y="13901"/>
                  </a:cubicBezTo>
                  <a:cubicBezTo>
                    <a:pt x="82019" y="14078"/>
                    <a:pt x="81947" y="14260"/>
                    <a:pt x="81880" y="14442"/>
                  </a:cubicBezTo>
                  <a:cubicBezTo>
                    <a:pt x="81933" y="14399"/>
                    <a:pt x="81986" y="14355"/>
                    <a:pt x="82044" y="14313"/>
                  </a:cubicBezTo>
                  <a:cubicBezTo>
                    <a:pt x="82115" y="14125"/>
                    <a:pt x="82188" y="13939"/>
                    <a:pt x="82264" y="13757"/>
                  </a:cubicBezTo>
                  <a:close/>
                  <a:moveTo>
                    <a:pt x="81971" y="14490"/>
                  </a:moveTo>
                  <a:lnTo>
                    <a:pt x="81971" y="14490"/>
                  </a:lnTo>
                  <a:cubicBezTo>
                    <a:pt x="81918" y="14534"/>
                    <a:pt x="81866" y="14576"/>
                    <a:pt x="81813" y="14620"/>
                  </a:cubicBezTo>
                  <a:cubicBezTo>
                    <a:pt x="81741" y="14807"/>
                    <a:pt x="81669" y="14994"/>
                    <a:pt x="81601" y="15186"/>
                  </a:cubicBezTo>
                  <a:cubicBezTo>
                    <a:pt x="81650" y="15148"/>
                    <a:pt x="81703" y="15110"/>
                    <a:pt x="81756" y="15070"/>
                  </a:cubicBezTo>
                  <a:cubicBezTo>
                    <a:pt x="81827" y="14874"/>
                    <a:pt x="81900" y="14682"/>
                    <a:pt x="81971" y="14490"/>
                  </a:cubicBezTo>
                  <a:close/>
                  <a:moveTo>
                    <a:pt x="81694" y="15234"/>
                  </a:moveTo>
                  <a:cubicBezTo>
                    <a:pt x="81641" y="15272"/>
                    <a:pt x="81592" y="15311"/>
                    <a:pt x="81539" y="15349"/>
                  </a:cubicBezTo>
                  <a:cubicBezTo>
                    <a:pt x="81472" y="15541"/>
                    <a:pt x="81400" y="15737"/>
                    <a:pt x="81333" y="15939"/>
                  </a:cubicBezTo>
                  <a:cubicBezTo>
                    <a:pt x="81381" y="15901"/>
                    <a:pt x="81429" y="15867"/>
                    <a:pt x="81477" y="15834"/>
                  </a:cubicBezTo>
                  <a:cubicBezTo>
                    <a:pt x="81550" y="15632"/>
                    <a:pt x="81621" y="15435"/>
                    <a:pt x="81694" y="15234"/>
                  </a:cubicBezTo>
                  <a:close/>
                  <a:moveTo>
                    <a:pt x="81424" y="15987"/>
                  </a:moveTo>
                  <a:lnTo>
                    <a:pt x="81424" y="15987"/>
                  </a:lnTo>
                  <a:cubicBezTo>
                    <a:pt x="81377" y="16025"/>
                    <a:pt x="81329" y="16060"/>
                    <a:pt x="81280" y="16093"/>
                  </a:cubicBezTo>
                  <a:cubicBezTo>
                    <a:pt x="81213" y="16290"/>
                    <a:pt x="81147" y="16491"/>
                    <a:pt x="81079" y="16698"/>
                  </a:cubicBezTo>
                  <a:cubicBezTo>
                    <a:pt x="81122" y="16664"/>
                    <a:pt x="81170" y="16635"/>
                    <a:pt x="81218" y="16601"/>
                  </a:cubicBezTo>
                  <a:cubicBezTo>
                    <a:pt x="81285" y="16399"/>
                    <a:pt x="81357" y="16193"/>
                    <a:pt x="81424" y="15987"/>
                  </a:cubicBezTo>
                  <a:close/>
                  <a:moveTo>
                    <a:pt x="81170" y="16750"/>
                  </a:moveTo>
                  <a:lnTo>
                    <a:pt x="81170" y="16750"/>
                  </a:lnTo>
                  <a:cubicBezTo>
                    <a:pt x="81122" y="16784"/>
                    <a:pt x="81074" y="16813"/>
                    <a:pt x="81031" y="16846"/>
                  </a:cubicBezTo>
                  <a:cubicBezTo>
                    <a:pt x="80964" y="17052"/>
                    <a:pt x="80897" y="17258"/>
                    <a:pt x="80830" y="17470"/>
                  </a:cubicBezTo>
                  <a:cubicBezTo>
                    <a:pt x="80877" y="17441"/>
                    <a:pt x="80921" y="17413"/>
                    <a:pt x="80964" y="17384"/>
                  </a:cubicBezTo>
                  <a:cubicBezTo>
                    <a:pt x="81031" y="17172"/>
                    <a:pt x="81098" y="16961"/>
                    <a:pt x="81170" y="16750"/>
                  </a:cubicBezTo>
                  <a:close/>
                  <a:moveTo>
                    <a:pt x="80921" y="17528"/>
                  </a:moveTo>
                  <a:cubicBezTo>
                    <a:pt x="80877" y="17557"/>
                    <a:pt x="80835" y="17585"/>
                    <a:pt x="80786" y="17614"/>
                  </a:cubicBezTo>
                  <a:cubicBezTo>
                    <a:pt x="80724" y="17825"/>
                    <a:pt x="80657" y="18036"/>
                    <a:pt x="80594" y="18257"/>
                  </a:cubicBezTo>
                  <a:cubicBezTo>
                    <a:pt x="80638" y="18228"/>
                    <a:pt x="80680" y="18204"/>
                    <a:pt x="80724" y="18175"/>
                  </a:cubicBezTo>
                  <a:cubicBezTo>
                    <a:pt x="80791" y="17960"/>
                    <a:pt x="80853" y="17743"/>
                    <a:pt x="80921" y="17528"/>
                  </a:cubicBezTo>
                  <a:close/>
                  <a:moveTo>
                    <a:pt x="80686" y="18314"/>
                  </a:moveTo>
                  <a:lnTo>
                    <a:pt x="80686" y="18314"/>
                  </a:lnTo>
                  <a:cubicBezTo>
                    <a:pt x="80642" y="18338"/>
                    <a:pt x="80600" y="18363"/>
                    <a:pt x="80556" y="18391"/>
                  </a:cubicBezTo>
                  <a:cubicBezTo>
                    <a:pt x="80527" y="18487"/>
                    <a:pt x="80498" y="18583"/>
                    <a:pt x="80470" y="18679"/>
                  </a:cubicBezTo>
                  <a:cubicBezTo>
                    <a:pt x="80436" y="18804"/>
                    <a:pt x="80403" y="18923"/>
                    <a:pt x="80364" y="19048"/>
                  </a:cubicBezTo>
                  <a:cubicBezTo>
                    <a:pt x="80407" y="19025"/>
                    <a:pt x="80450" y="19001"/>
                    <a:pt x="80494" y="18976"/>
                  </a:cubicBezTo>
                  <a:cubicBezTo>
                    <a:pt x="80556" y="18755"/>
                    <a:pt x="80618" y="18535"/>
                    <a:pt x="80686" y="18314"/>
                  </a:cubicBezTo>
                  <a:close/>
                  <a:moveTo>
                    <a:pt x="80456" y="19111"/>
                  </a:moveTo>
                  <a:cubicBezTo>
                    <a:pt x="80412" y="19129"/>
                    <a:pt x="80369" y="19154"/>
                    <a:pt x="80330" y="19178"/>
                  </a:cubicBezTo>
                  <a:cubicBezTo>
                    <a:pt x="80268" y="19404"/>
                    <a:pt x="80206" y="19629"/>
                    <a:pt x="80144" y="19854"/>
                  </a:cubicBezTo>
                  <a:cubicBezTo>
                    <a:pt x="80186" y="19831"/>
                    <a:pt x="80230" y="19807"/>
                    <a:pt x="80268" y="19787"/>
                  </a:cubicBezTo>
                  <a:cubicBezTo>
                    <a:pt x="80330" y="19561"/>
                    <a:pt x="80392" y="19331"/>
                    <a:pt x="80456" y="19111"/>
                  </a:cubicBezTo>
                  <a:close/>
                  <a:moveTo>
                    <a:pt x="80235" y="19911"/>
                  </a:moveTo>
                  <a:lnTo>
                    <a:pt x="80235" y="19911"/>
                  </a:lnTo>
                  <a:cubicBezTo>
                    <a:pt x="80197" y="19936"/>
                    <a:pt x="80153" y="19955"/>
                    <a:pt x="80110" y="19979"/>
                  </a:cubicBezTo>
                  <a:cubicBezTo>
                    <a:pt x="78924" y="24470"/>
                    <a:pt x="78142" y="29234"/>
                    <a:pt x="77380" y="33859"/>
                  </a:cubicBezTo>
                  <a:cubicBezTo>
                    <a:pt x="76612" y="38561"/>
                    <a:pt x="75873" y="43052"/>
                    <a:pt x="74774" y="46761"/>
                  </a:cubicBezTo>
                  <a:cubicBezTo>
                    <a:pt x="74765" y="46804"/>
                    <a:pt x="74750" y="46852"/>
                    <a:pt x="74736" y="46900"/>
                  </a:cubicBezTo>
                  <a:cubicBezTo>
                    <a:pt x="74630" y="47250"/>
                    <a:pt x="74520" y="47595"/>
                    <a:pt x="74410" y="47936"/>
                  </a:cubicBezTo>
                  <a:cubicBezTo>
                    <a:pt x="74391" y="47989"/>
                    <a:pt x="74371" y="48047"/>
                    <a:pt x="74353" y="48104"/>
                  </a:cubicBezTo>
                  <a:cubicBezTo>
                    <a:pt x="74242" y="48416"/>
                    <a:pt x="74136" y="48723"/>
                    <a:pt x="74021" y="49021"/>
                  </a:cubicBezTo>
                  <a:cubicBezTo>
                    <a:pt x="73997" y="49079"/>
                    <a:pt x="73979" y="49141"/>
                    <a:pt x="73954" y="49203"/>
                  </a:cubicBezTo>
                  <a:cubicBezTo>
                    <a:pt x="73944" y="49217"/>
                    <a:pt x="73939" y="49232"/>
                    <a:pt x="73935" y="49245"/>
                  </a:cubicBezTo>
                  <a:cubicBezTo>
                    <a:pt x="73829" y="49510"/>
                    <a:pt x="73724" y="49774"/>
                    <a:pt x="73618" y="50023"/>
                  </a:cubicBezTo>
                  <a:cubicBezTo>
                    <a:pt x="73570" y="50138"/>
                    <a:pt x="73518" y="50248"/>
                    <a:pt x="73470" y="50359"/>
                  </a:cubicBezTo>
                  <a:cubicBezTo>
                    <a:pt x="73379" y="50556"/>
                    <a:pt x="73288" y="50753"/>
                    <a:pt x="73191" y="50939"/>
                  </a:cubicBezTo>
                  <a:cubicBezTo>
                    <a:pt x="73086" y="51160"/>
                    <a:pt x="72976" y="51371"/>
                    <a:pt x="72865" y="51573"/>
                  </a:cubicBezTo>
                  <a:cubicBezTo>
                    <a:pt x="72821" y="51654"/>
                    <a:pt x="72779" y="51732"/>
                    <a:pt x="72735" y="51808"/>
                  </a:cubicBezTo>
                  <a:cubicBezTo>
                    <a:pt x="72615" y="52072"/>
                    <a:pt x="72495" y="52331"/>
                    <a:pt x="72376" y="52580"/>
                  </a:cubicBezTo>
                  <a:cubicBezTo>
                    <a:pt x="72692" y="52095"/>
                    <a:pt x="72994" y="51563"/>
                    <a:pt x="73282" y="50983"/>
                  </a:cubicBezTo>
                  <a:cubicBezTo>
                    <a:pt x="73403" y="50738"/>
                    <a:pt x="73523" y="50479"/>
                    <a:pt x="73638" y="50215"/>
                  </a:cubicBezTo>
                  <a:cubicBezTo>
                    <a:pt x="73662" y="50167"/>
                    <a:pt x="73680" y="50115"/>
                    <a:pt x="73705" y="50062"/>
                  </a:cubicBezTo>
                  <a:cubicBezTo>
                    <a:pt x="73758" y="49942"/>
                    <a:pt x="73806" y="49821"/>
                    <a:pt x="73858" y="49697"/>
                  </a:cubicBezTo>
                  <a:cubicBezTo>
                    <a:pt x="73921" y="49548"/>
                    <a:pt x="73983" y="49395"/>
                    <a:pt x="74041" y="49236"/>
                  </a:cubicBezTo>
                  <a:cubicBezTo>
                    <a:pt x="74065" y="49179"/>
                    <a:pt x="74088" y="49117"/>
                    <a:pt x="74108" y="49059"/>
                  </a:cubicBezTo>
                  <a:cubicBezTo>
                    <a:pt x="74141" y="48977"/>
                    <a:pt x="74170" y="48900"/>
                    <a:pt x="74199" y="48819"/>
                  </a:cubicBezTo>
                  <a:cubicBezTo>
                    <a:pt x="74300" y="48545"/>
                    <a:pt x="74400" y="48262"/>
                    <a:pt x="74497" y="47979"/>
                  </a:cubicBezTo>
                  <a:cubicBezTo>
                    <a:pt x="74515" y="47917"/>
                    <a:pt x="74535" y="47859"/>
                    <a:pt x="74554" y="47802"/>
                  </a:cubicBezTo>
                  <a:cubicBezTo>
                    <a:pt x="74659" y="47476"/>
                    <a:pt x="74760" y="47144"/>
                    <a:pt x="74861" y="46809"/>
                  </a:cubicBezTo>
                  <a:cubicBezTo>
                    <a:pt x="74876" y="46761"/>
                    <a:pt x="74889" y="46712"/>
                    <a:pt x="74904" y="46665"/>
                  </a:cubicBezTo>
                  <a:cubicBezTo>
                    <a:pt x="75983" y="42976"/>
                    <a:pt x="76713" y="38527"/>
                    <a:pt x="77476" y="33879"/>
                  </a:cubicBezTo>
                  <a:cubicBezTo>
                    <a:pt x="78224" y="29311"/>
                    <a:pt x="79021" y="24465"/>
                    <a:pt x="80235" y="19911"/>
                  </a:cubicBezTo>
                  <a:close/>
                  <a:moveTo>
                    <a:pt x="72285" y="52542"/>
                  </a:moveTo>
                  <a:lnTo>
                    <a:pt x="72285" y="52542"/>
                  </a:lnTo>
                  <a:cubicBezTo>
                    <a:pt x="72208" y="52662"/>
                    <a:pt x="72126" y="52777"/>
                    <a:pt x="72044" y="52892"/>
                  </a:cubicBezTo>
                  <a:cubicBezTo>
                    <a:pt x="71997" y="53017"/>
                    <a:pt x="71944" y="53142"/>
                    <a:pt x="71891" y="53262"/>
                  </a:cubicBezTo>
                  <a:cubicBezTo>
                    <a:pt x="71911" y="53233"/>
                    <a:pt x="71935" y="53209"/>
                    <a:pt x="71953" y="53180"/>
                  </a:cubicBezTo>
                  <a:cubicBezTo>
                    <a:pt x="72068" y="52974"/>
                    <a:pt x="72179" y="52758"/>
                    <a:pt x="72285" y="52542"/>
                  </a:cubicBezTo>
                  <a:close/>
                  <a:moveTo>
                    <a:pt x="71800" y="53224"/>
                  </a:moveTo>
                  <a:lnTo>
                    <a:pt x="71800" y="53224"/>
                  </a:lnTo>
                  <a:cubicBezTo>
                    <a:pt x="71694" y="53362"/>
                    <a:pt x="71589" y="53497"/>
                    <a:pt x="71479" y="53627"/>
                  </a:cubicBezTo>
                  <a:cubicBezTo>
                    <a:pt x="71450" y="53698"/>
                    <a:pt x="71426" y="53765"/>
                    <a:pt x="71397" y="53838"/>
                  </a:cubicBezTo>
                  <a:cubicBezTo>
                    <a:pt x="71392" y="53847"/>
                    <a:pt x="71388" y="53862"/>
                    <a:pt x="71382" y="53876"/>
                  </a:cubicBezTo>
                  <a:cubicBezTo>
                    <a:pt x="71474" y="53775"/>
                    <a:pt x="71565" y="53669"/>
                    <a:pt x="71651" y="53564"/>
                  </a:cubicBezTo>
                  <a:cubicBezTo>
                    <a:pt x="71704" y="53454"/>
                    <a:pt x="71752" y="53339"/>
                    <a:pt x="71800" y="53224"/>
                  </a:cubicBezTo>
                  <a:close/>
                  <a:moveTo>
                    <a:pt x="71296" y="53833"/>
                  </a:moveTo>
                  <a:lnTo>
                    <a:pt x="71296" y="53833"/>
                  </a:lnTo>
                  <a:cubicBezTo>
                    <a:pt x="71171" y="53972"/>
                    <a:pt x="71047" y="54101"/>
                    <a:pt x="70917" y="54231"/>
                  </a:cubicBezTo>
                  <a:cubicBezTo>
                    <a:pt x="70898" y="54289"/>
                    <a:pt x="70879" y="54351"/>
                    <a:pt x="70855" y="54413"/>
                  </a:cubicBezTo>
                  <a:cubicBezTo>
                    <a:pt x="70921" y="54356"/>
                    <a:pt x="70985" y="54294"/>
                    <a:pt x="71047" y="54231"/>
                  </a:cubicBezTo>
                  <a:cubicBezTo>
                    <a:pt x="71100" y="54178"/>
                    <a:pt x="71152" y="54121"/>
                    <a:pt x="71205" y="54068"/>
                  </a:cubicBezTo>
                  <a:cubicBezTo>
                    <a:pt x="71238" y="53991"/>
                    <a:pt x="71267" y="53909"/>
                    <a:pt x="71296" y="53833"/>
                  </a:cubicBezTo>
                  <a:close/>
                  <a:moveTo>
                    <a:pt x="70768" y="54370"/>
                  </a:moveTo>
                  <a:lnTo>
                    <a:pt x="70768" y="54370"/>
                  </a:lnTo>
                  <a:cubicBezTo>
                    <a:pt x="70634" y="54500"/>
                    <a:pt x="70495" y="54619"/>
                    <a:pt x="70351" y="54735"/>
                  </a:cubicBezTo>
                  <a:cubicBezTo>
                    <a:pt x="70336" y="54788"/>
                    <a:pt x="70323" y="54836"/>
                    <a:pt x="70308" y="54883"/>
                  </a:cubicBezTo>
                  <a:cubicBezTo>
                    <a:pt x="70442" y="54778"/>
                    <a:pt x="70576" y="54668"/>
                    <a:pt x="70711" y="54548"/>
                  </a:cubicBezTo>
                  <a:cubicBezTo>
                    <a:pt x="70730" y="54491"/>
                    <a:pt x="70749" y="54433"/>
                    <a:pt x="70768" y="54370"/>
                  </a:cubicBezTo>
                  <a:close/>
                  <a:moveTo>
                    <a:pt x="70221" y="54841"/>
                  </a:moveTo>
                  <a:cubicBezTo>
                    <a:pt x="70073" y="54951"/>
                    <a:pt x="69924" y="55060"/>
                    <a:pt x="69770" y="55162"/>
                  </a:cubicBezTo>
                  <a:cubicBezTo>
                    <a:pt x="69761" y="55204"/>
                    <a:pt x="69752" y="55248"/>
                    <a:pt x="69737" y="55291"/>
                  </a:cubicBezTo>
                  <a:cubicBezTo>
                    <a:pt x="69885" y="55195"/>
                    <a:pt x="70035" y="55095"/>
                    <a:pt x="70179" y="54984"/>
                  </a:cubicBezTo>
                  <a:cubicBezTo>
                    <a:pt x="70193" y="54936"/>
                    <a:pt x="70207" y="54888"/>
                    <a:pt x="70221" y="54841"/>
                  </a:cubicBezTo>
                  <a:close/>
                  <a:moveTo>
                    <a:pt x="69650" y="55239"/>
                  </a:moveTo>
                  <a:lnTo>
                    <a:pt x="69650" y="55239"/>
                  </a:lnTo>
                  <a:cubicBezTo>
                    <a:pt x="69497" y="55335"/>
                    <a:pt x="69338" y="55430"/>
                    <a:pt x="69176" y="55512"/>
                  </a:cubicBezTo>
                  <a:cubicBezTo>
                    <a:pt x="69165" y="55550"/>
                    <a:pt x="69156" y="55589"/>
                    <a:pt x="69147" y="55632"/>
                  </a:cubicBezTo>
                  <a:cubicBezTo>
                    <a:pt x="69305" y="55550"/>
                    <a:pt x="69464" y="55459"/>
                    <a:pt x="69617" y="55363"/>
                  </a:cubicBezTo>
                  <a:cubicBezTo>
                    <a:pt x="69632" y="55325"/>
                    <a:pt x="69641" y="55282"/>
                    <a:pt x="69650" y="55239"/>
                  </a:cubicBezTo>
                  <a:close/>
                  <a:moveTo>
                    <a:pt x="69061" y="55569"/>
                  </a:moveTo>
                  <a:lnTo>
                    <a:pt x="69061" y="55569"/>
                  </a:lnTo>
                  <a:cubicBezTo>
                    <a:pt x="68897" y="55651"/>
                    <a:pt x="68729" y="55728"/>
                    <a:pt x="68561" y="55795"/>
                  </a:cubicBezTo>
                  <a:cubicBezTo>
                    <a:pt x="68552" y="55833"/>
                    <a:pt x="68542" y="55872"/>
                    <a:pt x="68538" y="55906"/>
                  </a:cubicBezTo>
                  <a:cubicBezTo>
                    <a:pt x="68686" y="55848"/>
                    <a:pt x="68835" y="55780"/>
                    <a:pt x="68979" y="55713"/>
                  </a:cubicBezTo>
                  <a:cubicBezTo>
                    <a:pt x="68998" y="55704"/>
                    <a:pt x="69017" y="55694"/>
                    <a:pt x="69036" y="55685"/>
                  </a:cubicBezTo>
                  <a:cubicBezTo>
                    <a:pt x="69046" y="55647"/>
                    <a:pt x="69056" y="55607"/>
                    <a:pt x="69061" y="55569"/>
                  </a:cubicBezTo>
                  <a:close/>
                  <a:moveTo>
                    <a:pt x="68451" y="55838"/>
                  </a:moveTo>
                  <a:lnTo>
                    <a:pt x="68451" y="55838"/>
                  </a:lnTo>
                  <a:cubicBezTo>
                    <a:pt x="68279" y="55906"/>
                    <a:pt x="68106" y="55963"/>
                    <a:pt x="67923" y="56016"/>
                  </a:cubicBezTo>
                  <a:cubicBezTo>
                    <a:pt x="67918" y="56050"/>
                    <a:pt x="67914" y="56083"/>
                    <a:pt x="67905" y="56116"/>
                  </a:cubicBezTo>
                  <a:cubicBezTo>
                    <a:pt x="68082" y="56068"/>
                    <a:pt x="68259" y="56010"/>
                    <a:pt x="68427" y="55948"/>
                  </a:cubicBezTo>
                  <a:cubicBezTo>
                    <a:pt x="68437" y="55910"/>
                    <a:pt x="68446" y="55877"/>
                    <a:pt x="68451" y="55838"/>
                  </a:cubicBezTo>
                  <a:close/>
                  <a:moveTo>
                    <a:pt x="63049" y="56045"/>
                  </a:moveTo>
                  <a:cubicBezTo>
                    <a:pt x="63044" y="56078"/>
                    <a:pt x="63039" y="56107"/>
                    <a:pt x="63034" y="56141"/>
                  </a:cubicBezTo>
                  <a:cubicBezTo>
                    <a:pt x="63250" y="56189"/>
                    <a:pt x="63461" y="56227"/>
                    <a:pt x="63667" y="56260"/>
                  </a:cubicBezTo>
                  <a:cubicBezTo>
                    <a:pt x="63673" y="56232"/>
                    <a:pt x="63677" y="56198"/>
                    <a:pt x="63682" y="56169"/>
                  </a:cubicBezTo>
                  <a:cubicBezTo>
                    <a:pt x="63471" y="56131"/>
                    <a:pt x="63259" y="56092"/>
                    <a:pt x="63049" y="56045"/>
                  </a:cubicBezTo>
                  <a:close/>
                  <a:moveTo>
                    <a:pt x="67823" y="56045"/>
                  </a:moveTo>
                  <a:lnTo>
                    <a:pt x="67823" y="56045"/>
                  </a:lnTo>
                  <a:cubicBezTo>
                    <a:pt x="67640" y="56092"/>
                    <a:pt x="67458" y="56136"/>
                    <a:pt x="67276" y="56174"/>
                  </a:cubicBezTo>
                  <a:cubicBezTo>
                    <a:pt x="67265" y="56207"/>
                    <a:pt x="67261" y="56241"/>
                    <a:pt x="67256" y="56275"/>
                  </a:cubicBezTo>
                  <a:cubicBezTo>
                    <a:pt x="67438" y="56236"/>
                    <a:pt x="67621" y="56198"/>
                    <a:pt x="67803" y="56145"/>
                  </a:cubicBezTo>
                  <a:cubicBezTo>
                    <a:pt x="67808" y="56112"/>
                    <a:pt x="67818" y="56078"/>
                    <a:pt x="67823" y="56045"/>
                  </a:cubicBezTo>
                  <a:close/>
                  <a:moveTo>
                    <a:pt x="63778" y="56183"/>
                  </a:moveTo>
                  <a:cubicBezTo>
                    <a:pt x="63773" y="56212"/>
                    <a:pt x="63768" y="56247"/>
                    <a:pt x="63764" y="56280"/>
                  </a:cubicBezTo>
                  <a:cubicBezTo>
                    <a:pt x="63932" y="56304"/>
                    <a:pt x="64099" y="56327"/>
                    <a:pt x="64262" y="56347"/>
                  </a:cubicBezTo>
                  <a:cubicBezTo>
                    <a:pt x="64267" y="56313"/>
                    <a:pt x="64272" y="56285"/>
                    <a:pt x="64277" y="56251"/>
                  </a:cubicBezTo>
                  <a:cubicBezTo>
                    <a:pt x="64109" y="56232"/>
                    <a:pt x="63946" y="56207"/>
                    <a:pt x="63778" y="56183"/>
                  </a:cubicBezTo>
                  <a:close/>
                  <a:moveTo>
                    <a:pt x="67174" y="56194"/>
                  </a:moveTo>
                  <a:cubicBezTo>
                    <a:pt x="66988" y="56227"/>
                    <a:pt x="66796" y="56251"/>
                    <a:pt x="66603" y="56270"/>
                  </a:cubicBezTo>
                  <a:cubicBezTo>
                    <a:pt x="66599" y="56304"/>
                    <a:pt x="66594" y="56337"/>
                    <a:pt x="66590" y="56371"/>
                  </a:cubicBezTo>
                  <a:cubicBezTo>
                    <a:pt x="66782" y="56351"/>
                    <a:pt x="66968" y="56323"/>
                    <a:pt x="67156" y="56289"/>
                  </a:cubicBezTo>
                  <a:cubicBezTo>
                    <a:pt x="67161" y="56260"/>
                    <a:pt x="67165" y="56227"/>
                    <a:pt x="67174" y="56194"/>
                  </a:cubicBezTo>
                  <a:close/>
                  <a:moveTo>
                    <a:pt x="64373" y="56260"/>
                  </a:moveTo>
                  <a:cubicBezTo>
                    <a:pt x="64368" y="56294"/>
                    <a:pt x="64364" y="56323"/>
                    <a:pt x="64358" y="56356"/>
                  </a:cubicBezTo>
                  <a:cubicBezTo>
                    <a:pt x="64550" y="56375"/>
                    <a:pt x="64738" y="56390"/>
                    <a:pt x="64920" y="56404"/>
                  </a:cubicBezTo>
                  <a:cubicBezTo>
                    <a:pt x="64924" y="56371"/>
                    <a:pt x="64929" y="56337"/>
                    <a:pt x="64934" y="56309"/>
                  </a:cubicBezTo>
                  <a:cubicBezTo>
                    <a:pt x="64747" y="56294"/>
                    <a:pt x="64559" y="56280"/>
                    <a:pt x="64373" y="56260"/>
                  </a:cubicBezTo>
                  <a:close/>
                  <a:moveTo>
                    <a:pt x="66508" y="56280"/>
                  </a:moveTo>
                  <a:cubicBezTo>
                    <a:pt x="66484" y="56285"/>
                    <a:pt x="66459" y="56285"/>
                    <a:pt x="66436" y="56289"/>
                  </a:cubicBezTo>
                  <a:cubicBezTo>
                    <a:pt x="66264" y="56304"/>
                    <a:pt x="66085" y="56313"/>
                    <a:pt x="65908" y="56318"/>
                  </a:cubicBezTo>
                  <a:cubicBezTo>
                    <a:pt x="65903" y="56351"/>
                    <a:pt x="65899" y="56380"/>
                    <a:pt x="65894" y="56413"/>
                  </a:cubicBezTo>
                  <a:cubicBezTo>
                    <a:pt x="66081" y="56409"/>
                    <a:pt x="66264" y="56400"/>
                    <a:pt x="66446" y="56385"/>
                  </a:cubicBezTo>
                  <a:cubicBezTo>
                    <a:pt x="66459" y="56380"/>
                    <a:pt x="66474" y="56380"/>
                    <a:pt x="66488" y="56380"/>
                  </a:cubicBezTo>
                  <a:cubicBezTo>
                    <a:pt x="66494" y="56347"/>
                    <a:pt x="66499" y="56313"/>
                    <a:pt x="66508" y="56280"/>
                  </a:cubicBezTo>
                  <a:close/>
                  <a:moveTo>
                    <a:pt x="65030" y="56313"/>
                  </a:moveTo>
                  <a:cubicBezTo>
                    <a:pt x="65026" y="56342"/>
                    <a:pt x="65020" y="56375"/>
                    <a:pt x="65015" y="56409"/>
                  </a:cubicBezTo>
                  <a:cubicBezTo>
                    <a:pt x="65193" y="56413"/>
                    <a:pt x="65371" y="56419"/>
                    <a:pt x="65549" y="56419"/>
                  </a:cubicBezTo>
                  <a:lnTo>
                    <a:pt x="65797" y="56419"/>
                  </a:lnTo>
                  <a:cubicBezTo>
                    <a:pt x="65803" y="56385"/>
                    <a:pt x="65808" y="56351"/>
                    <a:pt x="65812" y="56323"/>
                  </a:cubicBezTo>
                  <a:lnTo>
                    <a:pt x="65549" y="56323"/>
                  </a:lnTo>
                  <a:cubicBezTo>
                    <a:pt x="65376" y="56323"/>
                    <a:pt x="65203" y="56318"/>
                    <a:pt x="65030" y="56313"/>
                  </a:cubicBezTo>
                  <a:close/>
                  <a:moveTo>
                    <a:pt x="28188" y="35956"/>
                  </a:moveTo>
                  <a:cubicBezTo>
                    <a:pt x="27200" y="35961"/>
                    <a:pt x="26210" y="36081"/>
                    <a:pt x="25251" y="36311"/>
                  </a:cubicBezTo>
                  <a:cubicBezTo>
                    <a:pt x="22689" y="36930"/>
                    <a:pt x="20319" y="38153"/>
                    <a:pt x="17997" y="40058"/>
                  </a:cubicBezTo>
                  <a:cubicBezTo>
                    <a:pt x="16068" y="41646"/>
                    <a:pt x="14206" y="43656"/>
                    <a:pt x="12148" y="46396"/>
                  </a:cubicBezTo>
                  <a:cubicBezTo>
                    <a:pt x="11491" y="47270"/>
                    <a:pt x="10838" y="48162"/>
                    <a:pt x="10209" y="49026"/>
                  </a:cubicBezTo>
                  <a:cubicBezTo>
                    <a:pt x="6976" y="53448"/>
                    <a:pt x="3891" y="57671"/>
                    <a:pt x="0" y="59734"/>
                  </a:cubicBezTo>
                  <a:lnTo>
                    <a:pt x="202" y="59734"/>
                  </a:lnTo>
                  <a:cubicBezTo>
                    <a:pt x="4040" y="57633"/>
                    <a:pt x="7091" y="53454"/>
                    <a:pt x="10287" y="49083"/>
                  </a:cubicBezTo>
                  <a:cubicBezTo>
                    <a:pt x="10915" y="48220"/>
                    <a:pt x="11568" y="47327"/>
                    <a:pt x="12224" y="46453"/>
                  </a:cubicBezTo>
                  <a:cubicBezTo>
                    <a:pt x="14844" y="42965"/>
                    <a:pt x="18409" y="38882"/>
                    <a:pt x="23336" y="37002"/>
                  </a:cubicBezTo>
                  <a:cubicBezTo>
                    <a:pt x="23960" y="36767"/>
                    <a:pt x="24603" y="36565"/>
                    <a:pt x="25271" y="36402"/>
                  </a:cubicBezTo>
                  <a:cubicBezTo>
                    <a:pt x="26263" y="36167"/>
                    <a:pt x="27242" y="36056"/>
                    <a:pt x="28221" y="36056"/>
                  </a:cubicBezTo>
                  <a:cubicBezTo>
                    <a:pt x="28224" y="36056"/>
                    <a:pt x="28227" y="36056"/>
                    <a:pt x="28230" y="36056"/>
                  </a:cubicBezTo>
                  <a:cubicBezTo>
                    <a:pt x="34987" y="36056"/>
                    <a:pt x="41428" y="41384"/>
                    <a:pt x="47681" y="46559"/>
                  </a:cubicBezTo>
                  <a:cubicBezTo>
                    <a:pt x="50770" y="49112"/>
                    <a:pt x="53966" y="51756"/>
                    <a:pt x="57085" y="53621"/>
                  </a:cubicBezTo>
                  <a:cubicBezTo>
                    <a:pt x="58759" y="54629"/>
                    <a:pt x="60290" y="55339"/>
                    <a:pt x="61758" y="55800"/>
                  </a:cubicBezTo>
                  <a:cubicBezTo>
                    <a:pt x="62161" y="55924"/>
                    <a:pt x="62555" y="56035"/>
                    <a:pt x="62943" y="56121"/>
                  </a:cubicBezTo>
                  <a:cubicBezTo>
                    <a:pt x="62943" y="56088"/>
                    <a:pt x="62947" y="56054"/>
                    <a:pt x="62953" y="56025"/>
                  </a:cubicBezTo>
                  <a:cubicBezTo>
                    <a:pt x="62569" y="55939"/>
                    <a:pt x="62180" y="55833"/>
                    <a:pt x="61787" y="55709"/>
                  </a:cubicBezTo>
                  <a:cubicBezTo>
                    <a:pt x="60323" y="55248"/>
                    <a:pt x="58802" y="54542"/>
                    <a:pt x="57132" y="53541"/>
                  </a:cubicBezTo>
                  <a:cubicBezTo>
                    <a:pt x="54023" y="51679"/>
                    <a:pt x="50828" y="49039"/>
                    <a:pt x="47743" y="46482"/>
                  </a:cubicBezTo>
                  <a:cubicBezTo>
                    <a:pt x="44178" y="43536"/>
                    <a:pt x="40493" y="40490"/>
                    <a:pt x="36761" y="38450"/>
                  </a:cubicBezTo>
                  <a:cubicBezTo>
                    <a:pt x="34746" y="37352"/>
                    <a:pt x="32889" y="36637"/>
                    <a:pt x="31086" y="36262"/>
                  </a:cubicBezTo>
                  <a:cubicBezTo>
                    <a:pt x="30121" y="36061"/>
                    <a:pt x="29157" y="35956"/>
                    <a:pt x="28226" y="359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8"/>
            <p:cNvSpPr/>
            <p:nvPr/>
          </p:nvSpPr>
          <p:spPr>
            <a:xfrm>
              <a:off x="2605200" y="3934850"/>
              <a:ext cx="647500" cy="40225"/>
            </a:xfrm>
            <a:custGeom>
              <a:avLst/>
              <a:gdLst/>
              <a:ahLst/>
              <a:cxnLst/>
              <a:rect l="l" t="t" r="r" b="b"/>
              <a:pathLst>
                <a:path w="25900" h="1609" extrusionOk="0">
                  <a:moveTo>
                    <a:pt x="12000" y="1"/>
                  </a:moveTo>
                  <a:cubicBezTo>
                    <a:pt x="11247" y="1"/>
                    <a:pt x="10493" y="20"/>
                    <a:pt x="9735" y="63"/>
                  </a:cubicBezTo>
                  <a:cubicBezTo>
                    <a:pt x="6641" y="240"/>
                    <a:pt x="3949" y="615"/>
                    <a:pt x="1517" y="1205"/>
                  </a:cubicBezTo>
                  <a:cubicBezTo>
                    <a:pt x="1003" y="1330"/>
                    <a:pt x="499" y="1464"/>
                    <a:pt x="0" y="1608"/>
                  </a:cubicBezTo>
                  <a:lnTo>
                    <a:pt x="351" y="1608"/>
                  </a:lnTo>
                  <a:cubicBezTo>
                    <a:pt x="740" y="1498"/>
                    <a:pt x="1137" y="1397"/>
                    <a:pt x="1540" y="1301"/>
                  </a:cubicBezTo>
                  <a:cubicBezTo>
                    <a:pt x="3969" y="711"/>
                    <a:pt x="6650" y="337"/>
                    <a:pt x="9740" y="159"/>
                  </a:cubicBezTo>
                  <a:cubicBezTo>
                    <a:pt x="10493" y="116"/>
                    <a:pt x="11247" y="96"/>
                    <a:pt x="12000" y="96"/>
                  </a:cubicBezTo>
                  <a:cubicBezTo>
                    <a:pt x="16644" y="96"/>
                    <a:pt x="21207" y="865"/>
                    <a:pt x="25357" y="1608"/>
                  </a:cubicBezTo>
                  <a:lnTo>
                    <a:pt x="25900" y="1608"/>
                  </a:lnTo>
                  <a:cubicBezTo>
                    <a:pt x="21605" y="836"/>
                    <a:pt x="16846" y="1"/>
                    <a:pt x="120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8"/>
            <p:cNvSpPr/>
            <p:nvPr/>
          </p:nvSpPr>
          <p:spPr>
            <a:xfrm>
              <a:off x="3698625" y="2508225"/>
              <a:ext cx="3356725" cy="1466850"/>
            </a:xfrm>
            <a:custGeom>
              <a:avLst/>
              <a:gdLst/>
              <a:ahLst/>
              <a:cxnLst/>
              <a:rect l="l" t="t" r="r" b="b"/>
              <a:pathLst>
                <a:path w="134269" h="58674" extrusionOk="0">
                  <a:moveTo>
                    <a:pt x="82918" y="9135"/>
                  </a:moveTo>
                  <a:cubicBezTo>
                    <a:pt x="82915" y="9137"/>
                    <a:pt x="82914" y="9138"/>
                    <a:pt x="82913" y="9139"/>
                  </a:cubicBezTo>
                  <a:lnTo>
                    <a:pt x="82913" y="9139"/>
                  </a:lnTo>
                  <a:cubicBezTo>
                    <a:pt x="82914" y="9138"/>
                    <a:pt x="82916" y="9137"/>
                    <a:pt x="82918" y="9135"/>
                  </a:cubicBezTo>
                  <a:close/>
                  <a:moveTo>
                    <a:pt x="82913" y="9139"/>
                  </a:moveTo>
                  <a:cubicBezTo>
                    <a:pt x="82910" y="9142"/>
                    <a:pt x="82907" y="9146"/>
                    <a:pt x="82907" y="9149"/>
                  </a:cubicBezTo>
                  <a:lnTo>
                    <a:pt x="82907" y="9149"/>
                  </a:lnTo>
                  <a:cubicBezTo>
                    <a:pt x="82907" y="9149"/>
                    <a:pt x="82907" y="9144"/>
                    <a:pt x="82912" y="9144"/>
                  </a:cubicBezTo>
                  <a:cubicBezTo>
                    <a:pt x="82912" y="9142"/>
                    <a:pt x="82912" y="9141"/>
                    <a:pt x="82913" y="9139"/>
                  </a:cubicBezTo>
                  <a:close/>
                  <a:moveTo>
                    <a:pt x="82528" y="9769"/>
                  </a:moveTo>
                  <a:lnTo>
                    <a:pt x="82528" y="9769"/>
                  </a:lnTo>
                  <a:cubicBezTo>
                    <a:pt x="82380" y="9955"/>
                    <a:pt x="82236" y="10143"/>
                    <a:pt x="82097" y="10335"/>
                  </a:cubicBezTo>
                  <a:cubicBezTo>
                    <a:pt x="82198" y="10214"/>
                    <a:pt x="82298" y="10099"/>
                    <a:pt x="82399" y="9984"/>
                  </a:cubicBezTo>
                  <a:lnTo>
                    <a:pt x="82528" y="9769"/>
                  </a:lnTo>
                  <a:close/>
                  <a:moveTo>
                    <a:pt x="82154" y="10416"/>
                  </a:moveTo>
                  <a:lnTo>
                    <a:pt x="82154" y="10416"/>
                  </a:lnTo>
                  <a:cubicBezTo>
                    <a:pt x="82039" y="10555"/>
                    <a:pt x="81924" y="10694"/>
                    <a:pt x="81809" y="10834"/>
                  </a:cubicBezTo>
                  <a:cubicBezTo>
                    <a:pt x="81775" y="10900"/>
                    <a:pt x="81737" y="10973"/>
                    <a:pt x="81698" y="11040"/>
                  </a:cubicBezTo>
                  <a:cubicBezTo>
                    <a:pt x="81789" y="10940"/>
                    <a:pt x="81881" y="10843"/>
                    <a:pt x="81972" y="10743"/>
                  </a:cubicBezTo>
                  <a:cubicBezTo>
                    <a:pt x="82034" y="10637"/>
                    <a:pt x="82092" y="10526"/>
                    <a:pt x="82154" y="10416"/>
                  </a:cubicBezTo>
                  <a:close/>
                  <a:moveTo>
                    <a:pt x="81795" y="11084"/>
                  </a:moveTo>
                  <a:lnTo>
                    <a:pt x="81795" y="11084"/>
                  </a:lnTo>
                  <a:cubicBezTo>
                    <a:pt x="81703" y="11184"/>
                    <a:pt x="81612" y="11285"/>
                    <a:pt x="81521" y="11390"/>
                  </a:cubicBezTo>
                  <a:cubicBezTo>
                    <a:pt x="81463" y="11496"/>
                    <a:pt x="81410" y="11606"/>
                    <a:pt x="81353" y="11717"/>
                  </a:cubicBezTo>
                  <a:cubicBezTo>
                    <a:pt x="81430" y="11640"/>
                    <a:pt x="81512" y="11558"/>
                    <a:pt x="81588" y="11481"/>
                  </a:cubicBezTo>
                  <a:cubicBezTo>
                    <a:pt x="81656" y="11347"/>
                    <a:pt x="81722" y="11213"/>
                    <a:pt x="81795" y="11084"/>
                  </a:cubicBezTo>
                  <a:close/>
                  <a:moveTo>
                    <a:pt x="98481" y="0"/>
                  </a:moveTo>
                  <a:cubicBezTo>
                    <a:pt x="96955" y="0"/>
                    <a:pt x="95458" y="187"/>
                    <a:pt x="93937" y="566"/>
                  </a:cubicBezTo>
                  <a:cubicBezTo>
                    <a:pt x="92283" y="979"/>
                    <a:pt x="90699" y="1646"/>
                    <a:pt x="89240" y="2563"/>
                  </a:cubicBezTo>
                  <a:cubicBezTo>
                    <a:pt x="88175" y="3225"/>
                    <a:pt x="87144" y="4040"/>
                    <a:pt x="86160" y="4985"/>
                  </a:cubicBezTo>
                  <a:cubicBezTo>
                    <a:pt x="86103" y="5043"/>
                    <a:pt x="86040" y="5100"/>
                    <a:pt x="85983" y="5158"/>
                  </a:cubicBezTo>
                  <a:cubicBezTo>
                    <a:pt x="85883" y="5258"/>
                    <a:pt x="85781" y="5359"/>
                    <a:pt x="85681" y="5464"/>
                  </a:cubicBezTo>
                  <a:cubicBezTo>
                    <a:pt x="85609" y="5532"/>
                    <a:pt x="85542" y="5604"/>
                    <a:pt x="85474" y="5676"/>
                  </a:cubicBezTo>
                  <a:cubicBezTo>
                    <a:pt x="85388" y="5763"/>
                    <a:pt x="85307" y="5853"/>
                    <a:pt x="85225" y="5940"/>
                  </a:cubicBezTo>
                  <a:cubicBezTo>
                    <a:pt x="85143" y="6031"/>
                    <a:pt x="85062" y="6122"/>
                    <a:pt x="84980" y="6213"/>
                  </a:cubicBezTo>
                  <a:cubicBezTo>
                    <a:pt x="84933" y="6266"/>
                    <a:pt x="84889" y="6319"/>
                    <a:pt x="84841" y="6372"/>
                  </a:cubicBezTo>
                  <a:cubicBezTo>
                    <a:pt x="84736" y="6491"/>
                    <a:pt x="84634" y="6616"/>
                    <a:pt x="84530" y="6737"/>
                  </a:cubicBezTo>
                  <a:cubicBezTo>
                    <a:pt x="84530" y="6741"/>
                    <a:pt x="84530" y="6741"/>
                    <a:pt x="84524" y="6746"/>
                  </a:cubicBezTo>
                  <a:cubicBezTo>
                    <a:pt x="84519" y="6750"/>
                    <a:pt x="84515" y="6760"/>
                    <a:pt x="84510" y="6765"/>
                  </a:cubicBezTo>
                  <a:cubicBezTo>
                    <a:pt x="84213" y="7125"/>
                    <a:pt x="83925" y="7494"/>
                    <a:pt x="83646" y="7882"/>
                  </a:cubicBezTo>
                  <a:cubicBezTo>
                    <a:pt x="83363" y="8276"/>
                    <a:pt x="83090" y="8679"/>
                    <a:pt x="82821" y="9102"/>
                  </a:cubicBezTo>
                  <a:cubicBezTo>
                    <a:pt x="83109" y="8708"/>
                    <a:pt x="83401" y="8329"/>
                    <a:pt x="83704" y="7964"/>
                  </a:cubicBezTo>
                  <a:cubicBezTo>
                    <a:pt x="83718" y="7950"/>
                    <a:pt x="83728" y="7935"/>
                    <a:pt x="83737" y="7922"/>
                  </a:cubicBezTo>
                  <a:cubicBezTo>
                    <a:pt x="83877" y="7729"/>
                    <a:pt x="84016" y="7537"/>
                    <a:pt x="84160" y="7350"/>
                  </a:cubicBezTo>
                  <a:cubicBezTo>
                    <a:pt x="84207" y="7293"/>
                    <a:pt x="84256" y="7235"/>
                    <a:pt x="84299" y="7173"/>
                  </a:cubicBezTo>
                  <a:cubicBezTo>
                    <a:pt x="84404" y="7043"/>
                    <a:pt x="84510" y="6914"/>
                    <a:pt x="84616" y="6788"/>
                  </a:cubicBezTo>
                  <a:cubicBezTo>
                    <a:pt x="84683" y="6708"/>
                    <a:pt x="84750" y="6626"/>
                    <a:pt x="84818" y="6544"/>
                  </a:cubicBezTo>
                  <a:cubicBezTo>
                    <a:pt x="84898" y="6449"/>
                    <a:pt x="84980" y="6357"/>
                    <a:pt x="85066" y="6261"/>
                  </a:cubicBezTo>
                  <a:cubicBezTo>
                    <a:pt x="85143" y="6175"/>
                    <a:pt x="85221" y="6088"/>
                    <a:pt x="85297" y="6007"/>
                  </a:cubicBezTo>
                  <a:cubicBezTo>
                    <a:pt x="85316" y="5988"/>
                    <a:pt x="85330" y="5969"/>
                    <a:pt x="85350" y="5949"/>
                  </a:cubicBezTo>
                  <a:cubicBezTo>
                    <a:pt x="85416" y="5873"/>
                    <a:pt x="85489" y="5801"/>
                    <a:pt x="85556" y="5729"/>
                  </a:cubicBezTo>
                  <a:cubicBezTo>
                    <a:pt x="85666" y="5614"/>
                    <a:pt x="85777" y="5499"/>
                    <a:pt x="85887" y="5388"/>
                  </a:cubicBezTo>
                  <a:cubicBezTo>
                    <a:pt x="85945" y="5326"/>
                    <a:pt x="86007" y="5269"/>
                    <a:pt x="86065" y="5211"/>
                  </a:cubicBezTo>
                  <a:cubicBezTo>
                    <a:pt x="88425" y="2884"/>
                    <a:pt x="91016" y="1391"/>
                    <a:pt x="93961" y="657"/>
                  </a:cubicBezTo>
                  <a:cubicBezTo>
                    <a:pt x="95473" y="283"/>
                    <a:pt x="96960" y="96"/>
                    <a:pt x="98481" y="96"/>
                  </a:cubicBezTo>
                  <a:cubicBezTo>
                    <a:pt x="98913" y="96"/>
                    <a:pt x="99345" y="110"/>
                    <a:pt x="99781" y="139"/>
                  </a:cubicBezTo>
                  <a:cubicBezTo>
                    <a:pt x="101543" y="260"/>
                    <a:pt x="103322" y="619"/>
                    <a:pt x="105228" y="1243"/>
                  </a:cubicBezTo>
                  <a:cubicBezTo>
                    <a:pt x="108763" y="2394"/>
                    <a:pt x="112194" y="4299"/>
                    <a:pt x="115509" y="6141"/>
                  </a:cubicBezTo>
                  <a:cubicBezTo>
                    <a:pt x="119021" y="8094"/>
                    <a:pt x="122658" y="10109"/>
                    <a:pt x="126433" y="11246"/>
                  </a:cubicBezTo>
                  <a:cubicBezTo>
                    <a:pt x="128468" y="11855"/>
                    <a:pt x="130377" y="12167"/>
                    <a:pt x="132277" y="12200"/>
                  </a:cubicBezTo>
                  <a:cubicBezTo>
                    <a:pt x="132388" y="12206"/>
                    <a:pt x="132498" y="12206"/>
                    <a:pt x="132609" y="12206"/>
                  </a:cubicBezTo>
                  <a:cubicBezTo>
                    <a:pt x="133170" y="12206"/>
                    <a:pt x="133721" y="12182"/>
                    <a:pt x="134268" y="12134"/>
                  </a:cubicBezTo>
                  <a:lnTo>
                    <a:pt x="134268" y="12038"/>
                  </a:lnTo>
                  <a:cubicBezTo>
                    <a:pt x="133721" y="12085"/>
                    <a:pt x="133165" y="12110"/>
                    <a:pt x="132609" y="12110"/>
                  </a:cubicBezTo>
                  <a:cubicBezTo>
                    <a:pt x="132498" y="12110"/>
                    <a:pt x="132388" y="12110"/>
                    <a:pt x="132277" y="12105"/>
                  </a:cubicBezTo>
                  <a:cubicBezTo>
                    <a:pt x="130388" y="12072"/>
                    <a:pt x="128488" y="11759"/>
                    <a:pt x="126458" y="11155"/>
                  </a:cubicBezTo>
                  <a:cubicBezTo>
                    <a:pt x="122691" y="10023"/>
                    <a:pt x="119064" y="8008"/>
                    <a:pt x="115556" y="6055"/>
                  </a:cubicBezTo>
                  <a:cubicBezTo>
                    <a:pt x="112237" y="4213"/>
                    <a:pt x="108802" y="2308"/>
                    <a:pt x="105256" y="1152"/>
                  </a:cubicBezTo>
                  <a:cubicBezTo>
                    <a:pt x="103346" y="528"/>
                    <a:pt x="101557" y="167"/>
                    <a:pt x="99787" y="48"/>
                  </a:cubicBezTo>
                  <a:cubicBezTo>
                    <a:pt x="99349" y="14"/>
                    <a:pt x="98913" y="0"/>
                    <a:pt x="98481" y="0"/>
                  </a:cubicBezTo>
                  <a:close/>
                  <a:moveTo>
                    <a:pt x="81449" y="11759"/>
                  </a:moveTo>
                  <a:lnTo>
                    <a:pt x="81449" y="11759"/>
                  </a:lnTo>
                  <a:cubicBezTo>
                    <a:pt x="81372" y="11841"/>
                    <a:pt x="81291" y="11923"/>
                    <a:pt x="81213" y="12005"/>
                  </a:cubicBezTo>
                  <a:cubicBezTo>
                    <a:pt x="81151" y="12138"/>
                    <a:pt x="81089" y="12273"/>
                    <a:pt x="81022" y="12408"/>
                  </a:cubicBezTo>
                  <a:cubicBezTo>
                    <a:pt x="81094" y="12340"/>
                    <a:pt x="81162" y="12278"/>
                    <a:pt x="81228" y="12211"/>
                  </a:cubicBezTo>
                  <a:cubicBezTo>
                    <a:pt x="81300" y="12057"/>
                    <a:pt x="81372" y="11908"/>
                    <a:pt x="81449" y="11759"/>
                  </a:cubicBezTo>
                  <a:close/>
                  <a:moveTo>
                    <a:pt x="81118" y="12450"/>
                  </a:moveTo>
                  <a:lnTo>
                    <a:pt x="81118" y="12450"/>
                  </a:lnTo>
                  <a:cubicBezTo>
                    <a:pt x="81046" y="12517"/>
                    <a:pt x="80978" y="12585"/>
                    <a:pt x="80912" y="12652"/>
                  </a:cubicBezTo>
                  <a:cubicBezTo>
                    <a:pt x="80839" y="12805"/>
                    <a:pt x="80772" y="12959"/>
                    <a:pt x="80706" y="13112"/>
                  </a:cubicBezTo>
                  <a:cubicBezTo>
                    <a:pt x="80768" y="13055"/>
                    <a:pt x="80830" y="12997"/>
                    <a:pt x="80892" y="12944"/>
                  </a:cubicBezTo>
                  <a:cubicBezTo>
                    <a:pt x="80965" y="12776"/>
                    <a:pt x="81041" y="12614"/>
                    <a:pt x="81118" y="12450"/>
                  </a:cubicBezTo>
                  <a:close/>
                  <a:moveTo>
                    <a:pt x="80797" y="13156"/>
                  </a:moveTo>
                  <a:lnTo>
                    <a:pt x="80797" y="13156"/>
                  </a:lnTo>
                  <a:cubicBezTo>
                    <a:pt x="80734" y="13214"/>
                    <a:pt x="80672" y="13271"/>
                    <a:pt x="80609" y="13329"/>
                  </a:cubicBezTo>
                  <a:cubicBezTo>
                    <a:pt x="80537" y="13491"/>
                    <a:pt x="80471" y="13659"/>
                    <a:pt x="80398" y="13828"/>
                  </a:cubicBezTo>
                  <a:cubicBezTo>
                    <a:pt x="80456" y="13779"/>
                    <a:pt x="80513" y="13732"/>
                    <a:pt x="80571" y="13684"/>
                  </a:cubicBezTo>
                  <a:cubicBezTo>
                    <a:pt x="80648" y="13506"/>
                    <a:pt x="80719" y="13329"/>
                    <a:pt x="80797" y="13156"/>
                  </a:cubicBezTo>
                  <a:close/>
                  <a:moveTo>
                    <a:pt x="80489" y="13876"/>
                  </a:moveTo>
                  <a:cubicBezTo>
                    <a:pt x="80432" y="13923"/>
                    <a:pt x="80374" y="13971"/>
                    <a:pt x="80316" y="14024"/>
                  </a:cubicBezTo>
                  <a:cubicBezTo>
                    <a:pt x="80245" y="14197"/>
                    <a:pt x="80172" y="14374"/>
                    <a:pt x="80106" y="14556"/>
                  </a:cubicBezTo>
                  <a:cubicBezTo>
                    <a:pt x="80159" y="14514"/>
                    <a:pt x="80212" y="14470"/>
                    <a:pt x="80269" y="14427"/>
                  </a:cubicBezTo>
                  <a:cubicBezTo>
                    <a:pt x="80341" y="14240"/>
                    <a:pt x="80418" y="14058"/>
                    <a:pt x="80489" y="13876"/>
                  </a:cubicBezTo>
                  <a:close/>
                  <a:moveTo>
                    <a:pt x="80197" y="14605"/>
                  </a:moveTo>
                  <a:lnTo>
                    <a:pt x="80197" y="14605"/>
                  </a:lnTo>
                  <a:cubicBezTo>
                    <a:pt x="80183" y="14619"/>
                    <a:pt x="80168" y="14629"/>
                    <a:pt x="80154" y="14643"/>
                  </a:cubicBezTo>
                  <a:cubicBezTo>
                    <a:pt x="80110" y="14672"/>
                    <a:pt x="80072" y="14705"/>
                    <a:pt x="80033" y="14734"/>
                  </a:cubicBezTo>
                  <a:cubicBezTo>
                    <a:pt x="79962" y="14921"/>
                    <a:pt x="79895" y="15108"/>
                    <a:pt x="79822" y="15296"/>
                  </a:cubicBezTo>
                  <a:cubicBezTo>
                    <a:pt x="79875" y="15258"/>
                    <a:pt x="79924" y="15219"/>
                    <a:pt x="79976" y="15181"/>
                  </a:cubicBezTo>
                  <a:cubicBezTo>
                    <a:pt x="80048" y="14988"/>
                    <a:pt x="80125" y="14797"/>
                    <a:pt x="80197" y="14605"/>
                  </a:cubicBezTo>
                  <a:close/>
                  <a:moveTo>
                    <a:pt x="79913" y="15344"/>
                  </a:moveTo>
                  <a:lnTo>
                    <a:pt x="79913" y="15344"/>
                  </a:lnTo>
                  <a:cubicBezTo>
                    <a:pt x="79866" y="15382"/>
                    <a:pt x="79813" y="15425"/>
                    <a:pt x="79760" y="15464"/>
                  </a:cubicBezTo>
                  <a:cubicBezTo>
                    <a:pt x="79693" y="15655"/>
                    <a:pt x="79621" y="15847"/>
                    <a:pt x="79554" y="16044"/>
                  </a:cubicBezTo>
                  <a:cubicBezTo>
                    <a:pt x="79601" y="16006"/>
                    <a:pt x="79650" y="15972"/>
                    <a:pt x="79703" y="15938"/>
                  </a:cubicBezTo>
                  <a:cubicBezTo>
                    <a:pt x="79769" y="15741"/>
                    <a:pt x="79842" y="15540"/>
                    <a:pt x="79913" y="15344"/>
                  </a:cubicBezTo>
                  <a:close/>
                  <a:moveTo>
                    <a:pt x="79645" y="16093"/>
                  </a:moveTo>
                  <a:lnTo>
                    <a:pt x="79645" y="16093"/>
                  </a:lnTo>
                  <a:cubicBezTo>
                    <a:pt x="79597" y="16131"/>
                    <a:pt x="79549" y="16164"/>
                    <a:pt x="79501" y="16197"/>
                  </a:cubicBezTo>
                  <a:cubicBezTo>
                    <a:pt x="79429" y="16399"/>
                    <a:pt x="79362" y="16596"/>
                    <a:pt x="79295" y="16802"/>
                  </a:cubicBezTo>
                  <a:cubicBezTo>
                    <a:pt x="79342" y="16768"/>
                    <a:pt x="79391" y="16740"/>
                    <a:pt x="79434" y="16706"/>
                  </a:cubicBezTo>
                  <a:cubicBezTo>
                    <a:pt x="79506" y="16500"/>
                    <a:pt x="79573" y="16299"/>
                    <a:pt x="79645" y="16093"/>
                  </a:cubicBezTo>
                  <a:close/>
                  <a:moveTo>
                    <a:pt x="79386" y="16855"/>
                  </a:moveTo>
                  <a:lnTo>
                    <a:pt x="79386" y="16855"/>
                  </a:lnTo>
                  <a:cubicBezTo>
                    <a:pt x="79338" y="16888"/>
                    <a:pt x="79295" y="16917"/>
                    <a:pt x="79247" y="16950"/>
                  </a:cubicBezTo>
                  <a:cubicBezTo>
                    <a:pt x="79180" y="17152"/>
                    <a:pt x="79112" y="17359"/>
                    <a:pt x="79045" y="17570"/>
                  </a:cubicBezTo>
                  <a:cubicBezTo>
                    <a:pt x="79093" y="17541"/>
                    <a:pt x="79136" y="17512"/>
                    <a:pt x="79184" y="17484"/>
                  </a:cubicBezTo>
                  <a:cubicBezTo>
                    <a:pt x="79251" y="17273"/>
                    <a:pt x="79319" y="17061"/>
                    <a:pt x="79386" y="16855"/>
                  </a:cubicBezTo>
                  <a:close/>
                  <a:moveTo>
                    <a:pt x="79136" y="17627"/>
                  </a:moveTo>
                  <a:cubicBezTo>
                    <a:pt x="79093" y="17656"/>
                    <a:pt x="79045" y="17685"/>
                    <a:pt x="79003" y="17714"/>
                  </a:cubicBezTo>
                  <a:cubicBezTo>
                    <a:pt x="78935" y="17920"/>
                    <a:pt x="78872" y="18136"/>
                    <a:pt x="78810" y="18347"/>
                  </a:cubicBezTo>
                  <a:cubicBezTo>
                    <a:pt x="78853" y="18323"/>
                    <a:pt x="78897" y="18294"/>
                    <a:pt x="78939" y="18270"/>
                  </a:cubicBezTo>
                  <a:cubicBezTo>
                    <a:pt x="79003" y="18055"/>
                    <a:pt x="79069" y="17838"/>
                    <a:pt x="79136" y="17627"/>
                  </a:cubicBezTo>
                  <a:close/>
                  <a:moveTo>
                    <a:pt x="78897" y="18405"/>
                  </a:moveTo>
                  <a:cubicBezTo>
                    <a:pt x="78853" y="18433"/>
                    <a:pt x="78810" y="18458"/>
                    <a:pt x="78766" y="18486"/>
                  </a:cubicBezTo>
                  <a:cubicBezTo>
                    <a:pt x="78738" y="18591"/>
                    <a:pt x="78704" y="18697"/>
                    <a:pt x="78676" y="18803"/>
                  </a:cubicBezTo>
                  <a:cubicBezTo>
                    <a:pt x="78642" y="18914"/>
                    <a:pt x="78609" y="19023"/>
                    <a:pt x="78580" y="19138"/>
                  </a:cubicBezTo>
                  <a:cubicBezTo>
                    <a:pt x="78623" y="19115"/>
                    <a:pt x="78662" y="19091"/>
                    <a:pt x="78704" y="19067"/>
                  </a:cubicBezTo>
                  <a:cubicBezTo>
                    <a:pt x="78766" y="18846"/>
                    <a:pt x="78834" y="18626"/>
                    <a:pt x="78897" y="18405"/>
                  </a:cubicBezTo>
                  <a:close/>
                  <a:moveTo>
                    <a:pt x="78666" y="19196"/>
                  </a:moveTo>
                  <a:cubicBezTo>
                    <a:pt x="78628" y="19220"/>
                    <a:pt x="78585" y="19244"/>
                    <a:pt x="78542" y="19268"/>
                  </a:cubicBezTo>
                  <a:cubicBezTo>
                    <a:pt x="77179" y="24100"/>
                    <a:pt x="76344" y="29286"/>
                    <a:pt x="75533" y="34304"/>
                  </a:cubicBezTo>
                  <a:cubicBezTo>
                    <a:pt x="74851" y="38527"/>
                    <a:pt x="74200" y="42577"/>
                    <a:pt x="73283" y="46054"/>
                  </a:cubicBezTo>
                  <a:cubicBezTo>
                    <a:pt x="73274" y="46098"/>
                    <a:pt x="73259" y="46136"/>
                    <a:pt x="73250" y="46175"/>
                  </a:cubicBezTo>
                  <a:cubicBezTo>
                    <a:pt x="73148" y="46563"/>
                    <a:pt x="73044" y="46942"/>
                    <a:pt x="72933" y="47312"/>
                  </a:cubicBezTo>
                  <a:cubicBezTo>
                    <a:pt x="72918" y="47360"/>
                    <a:pt x="72904" y="47407"/>
                    <a:pt x="72889" y="47451"/>
                  </a:cubicBezTo>
                  <a:cubicBezTo>
                    <a:pt x="72785" y="47801"/>
                    <a:pt x="72679" y="48146"/>
                    <a:pt x="72563" y="48483"/>
                  </a:cubicBezTo>
                  <a:cubicBezTo>
                    <a:pt x="72544" y="48540"/>
                    <a:pt x="72525" y="48598"/>
                    <a:pt x="72506" y="48655"/>
                  </a:cubicBezTo>
                  <a:cubicBezTo>
                    <a:pt x="72400" y="48962"/>
                    <a:pt x="72289" y="49269"/>
                    <a:pt x="72180" y="49566"/>
                  </a:cubicBezTo>
                  <a:cubicBezTo>
                    <a:pt x="72165" y="49605"/>
                    <a:pt x="72145" y="49643"/>
                    <a:pt x="72132" y="49681"/>
                  </a:cubicBezTo>
                  <a:cubicBezTo>
                    <a:pt x="72117" y="49721"/>
                    <a:pt x="72103" y="49754"/>
                    <a:pt x="72094" y="49792"/>
                  </a:cubicBezTo>
                  <a:cubicBezTo>
                    <a:pt x="71988" y="50056"/>
                    <a:pt x="71882" y="50315"/>
                    <a:pt x="71777" y="50560"/>
                  </a:cubicBezTo>
                  <a:cubicBezTo>
                    <a:pt x="71724" y="50675"/>
                    <a:pt x="71676" y="50790"/>
                    <a:pt x="71627" y="50901"/>
                  </a:cubicBezTo>
                  <a:cubicBezTo>
                    <a:pt x="71536" y="51098"/>
                    <a:pt x="71445" y="51289"/>
                    <a:pt x="71350" y="51481"/>
                  </a:cubicBezTo>
                  <a:cubicBezTo>
                    <a:pt x="71244" y="51697"/>
                    <a:pt x="71133" y="51913"/>
                    <a:pt x="71018" y="52119"/>
                  </a:cubicBezTo>
                  <a:cubicBezTo>
                    <a:pt x="70976" y="52192"/>
                    <a:pt x="70936" y="52268"/>
                    <a:pt x="70894" y="52340"/>
                  </a:cubicBezTo>
                  <a:cubicBezTo>
                    <a:pt x="70774" y="52608"/>
                    <a:pt x="70654" y="52868"/>
                    <a:pt x="70529" y="53117"/>
                  </a:cubicBezTo>
                  <a:cubicBezTo>
                    <a:pt x="70850" y="52633"/>
                    <a:pt x="71153" y="52100"/>
                    <a:pt x="71441" y="51519"/>
                  </a:cubicBezTo>
                  <a:cubicBezTo>
                    <a:pt x="71560" y="51270"/>
                    <a:pt x="71680" y="51011"/>
                    <a:pt x="71800" y="50747"/>
                  </a:cubicBezTo>
                  <a:cubicBezTo>
                    <a:pt x="71820" y="50699"/>
                    <a:pt x="71839" y="50651"/>
                    <a:pt x="71863" y="50603"/>
                  </a:cubicBezTo>
                  <a:cubicBezTo>
                    <a:pt x="71915" y="50483"/>
                    <a:pt x="71968" y="50358"/>
                    <a:pt x="72016" y="50234"/>
                  </a:cubicBezTo>
                  <a:cubicBezTo>
                    <a:pt x="72088" y="50066"/>
                    <a:pt x="72156" y="49893"/>
                    <a:pt x="72223" y="49716"/>
                  </a:cubicBezTo>
                  <a:cubicBezTo>
                    <a:pt x="72238" y="49681"/>
                    <a:pt x="72251" y="49643"/>
                    <a:pt x="72266" y="49605"/>
                  </a:cubicBezTo>
                  <a:cubicBezTo>
                    <a:pt x="72295" y="49524"/>
                    <a:pt x="72329" y="49447"/>
                    <a:pt x="72357" y="49365"/>
                  </a:cubicBezTo>
                  <a:cubicBezTo>
                    <a:pt x="72457" y="49087"/>
                    <a:pt x="72554" y="48809"/>
                    <a:pt x="72650" y="48525"/>
                  </a:cubicBezTo>
                  <a:cubicBezTo>
                    <a:pt x="72669" y="48463"/>
                    <a:pt x="72692" y="48406"/>
                    <a:pt x="72712" y="48343"/>
                  </a:cubicBezTo>
                  <a:cubicBezTo>
                    <a:pt x="72818" y="48022"/>
                    <a:pt x="72918" y="47695"/>
                    <a:pt x="73019" y="47360"/>
                  </a:cubicBezTo>
                  <a:cubicBezTo>
                    <a:pt x="73033" y="47312"/>
                    <a:pt x="73044" y="47263"/>
                    <a:pt x="73057" y="47216"/>
                  </a:cubicBezTo>
                  <a:cubicBezTo>
                    <a:pt x="73163" y="46856"/>
                    <a:pt x="73268" y="46486"/>
                    <a:pt x="73369" y="46112"/>
                  </a:cubicBezTo>
                  <a:cubicBezTo>
                    <a:pt x="73379" y="46069"/>
                    <a:pt x="73389" y="46031"/>
                    <a:pt x="73398" y="45987"/>
                  </a:cubicBezTo>
                  <a:cubicBezTo>
                    <a:pt x="74304" y="42528"/>
                    <a:pt x="74953" y="38507"/>
                    <a:pt x="75629" y="34319"/>
                  </a:cubicBezTo>
                  <a:cubicBezTo>
                    <a:pt x="76430" y="29363"/>
                    <a:pt x="77280" y="24085"/>
                    <a:pt x="78666" y="19196"/>
                  </a:cubicBezTo>
                  <a:close/>
                  <a:moveTo>
                    <a:pt x="70442" y="53078"/>
                  </a:moveTo>
                  <a:cubicBezTo>
                    <a:pt x="70366" y="53199"/>
                    <a:pt x="70285" y="53314"/>
                    <a:pt x="70203" y="53430"/>
                  </a:cubicBezTo>
                  <a:cubicBezTo>
                    <a:pt x="70150" y="53554"/>
                    <a:pt x="70097" y="53678"/>
                    <a:pt x="70044" y="53804"/>
                  </a:cubicBezTo>
                  <a:cubicBezTo>
                    <a:pt x="70064" y="53775"/>
                    <a:pt x="70088" y="53751"/>
                    <a:pt x="70107" y="53722"/>
                  </a:cubicBezTo>
                  <a:cubicBezTo>
                    <a:pt x="70222" y="53516"/>
                    <a:pt x="70332" y="53299"/>
                    <a:pt x="70442" y="53078"/>
                  </a:cubicBezTo>
                  <a:close/>
                  <a:moveTo>
                    <a:pt x="69958" y="53765"/>
                  </a:moveTo>
                  <a:lnTo>
                    <a:pt x="69958" y="53765"/>
                  </a:lnTo>
                  <a:cubicBezTo>
                    <a:pt x="69853" y="53904"/>
                    <a:pt x="69742" y="54039"/>
                    <a:pt x="69632" y="54168"/>
                  </a:cubicBezTo>
                  <a:cubicBezTo>
                    <a:pt x="69618" y="54211"/>
                    <a:pt x="69603" y="54254"/>
                    <a:pt x="69583" y="54293"/>
                  </a:cubicBezTo>
                  <a:cubicBezTo>
                    <a:pt x="69570" y="54336"/>
                    <a:pt x="69555" y="54379"/>
                    <a:pt x="69541" y="54417"/>
                  </a:cubicBezTo>
                  <a:cubicBezTo>
                    <a:pt x="69627" y="54316"/>
                    <a:pt x="69718" y="54211"/>
                    <a:pt x="69804" y="54105"/>
                  </a:cubicBezTo>
                  <a:cubicBezTo>
                    <a:pt x="69857" y="53995"/>
                    <a:pt x="69906" y="53880"/>
                    <a:pt x="69958" y="53765"/>
                  </a:cubicBezTo>
                  <a:close/>
                  <a:moveTo>
                    <a:pt x="69450" y="54379"/>
                  </a:moveTo>
                  <a:lnTo>
                    <a:pt x="69450" y="54379"/>
                  </a:lnTo>
                  <a:cubicBezTo>
                    <a:pt x="69324" y="54518"/>
                    <a:pt x="69200" y="54648"/>
                    <a:pt x="69071" y="54777"/>
                  </a:cubicBezTo>
                  <a:cubicBezTo>
                    <a:pt x="69051" y="54840"/>
                    <a:pt x="69032" y="54902"/>
                    <a:pt x="69008" y="54964"/>
                  </a:cubicBezTo>
                  <a:cubicBezTo>
                    <a:pt x="69080" y="54898"/>
                    <a:pt x="69147" y="54830"/>
                    <a:pt x="69215" y="54763"/>
                  </a:cubicBezTo>
                  <a:cubicBezTo>
                    <a:pt x="69262" y="54715"/>
                    <a:pt x="69310" y="54662"/>
                    <a:pt x="69359" y="54614"/>
                  </a:cubicBezTo>
                  <a:cubicBezTo>
                    <a:pt x="69392" y="54533"/>
                    <a:pt x="69421" y="54455"/>
                    <a:pt x="69450" y="54379"/>
                  </a:cubicBezTo>
                  <a:close/>
                  <a:moveTo>
                    <a:pt x="68921" y="54921"/>
                  </a:moveTo>
                  <a:lnTo>
                    <a:pt x="68921" y="54921"/>
                  </a:lnTo>
                  <a:cubicBezTo>
                    <a:pt x="68788" y="55051"/>
                    <a:pt x="68648" y="55171"/>
                    <a:pt x="68504" y="55290"/>
                  </a:cubicBezTo>
                  <a:cubicBezTo>
                    <a:pt x="68489" y="55339"/>
                    <a:pt x="68476" y="55392"/>
                    <a:pt x="68456" y="55439"/>
                  </a:cubicBezTo>
                  <a:cubicBezTo>
                    <a:pt x="68595" y="55334"/>
                    <a:pt x="68730" y="55219"/>
                    <a:pt x="68859" y="55104"/>
                  </a:cubicBezTo>
                  <a:cubicBezTo>
                    <a:pt x="68883" y="55042"/>
                    <a:pt x="68903" y="54984"/>
                    <a:pt x="68921" y="54921"/>
                  </a:cubicBezTo>
                  <a:close/>
                  <a:moveTo>
                    <a:pt x="68370" y="55396"/>
                  </a:moveTo>
                  <a:cubicBezTo>
                    <a:pt x="68226" y="55511"/>
                    <a:pt x="68073" y="55622"/>
                    <a:pt x="67919" y="55722"/>
                  </a:cubicBezTo>
                  <a:cubicBezTo>
                    <a:pt x="67909" y="55766"/>
                    <a:pt x="67895" y="55813"/>
                    <a:pt x="67885" y="55857"/>
                  </a:cubicBezTo>
                  <a:cubicBezTo>
                    <a:pt x="68035" y="55756"/>
                    <a:pt x="68183" y="55655"/>
                    <a:pt x="68327" y="55545"/>
                  </a:cubicBezTo>
                  <a:cubicBezTo>
                    <a:pt x="68341" y="55492"/>
                    <a:pt x="68356" y="55445"/>
                    <a:pt x="68370" y="55396"/>
                  </a:cubicBezTo>
                  <a:close/>
                  <a:moveTo>
                    <a:pt x="67799" y="55804"/>
                  </a:moveTo>
                  <a:lnTo>
                    <a:pt x="67799" y="55804"/>
                  </a:lnTo>
                  <a:cubicBezTo>
                    <a:pt x="67641" y="55905"/>
                    <a:pt x="67482" y="55996"/>
                    <a:pt x="67320" y="56087"/>
                  </a:cubicBezTo>
                  <a:cubicBezTo>
                    <a:pt x="67309" y="56125"/>
                    <a:pt x="67300" y="56164"/>
                    <a:pt x="67291" y="56202"/>
                  </a:cubicBezTo>
                  <a:cubicBezTo>
                    <a:pt x="67453" y="56121"/>
                    <a:pt x="67612" y="56030"/>
                    <a:pt x="67765" y="55934"/>
                  </a:cubicBezTo>
                  <a:cubicBezTo>
                    <a:pt x="67776" y="55890"/>
                    <a:pt x="67789" y="55848"/>
                    <a:pt x="67799" y="55804"/>
                  </a:cubicBezTo>
                  <a:close/>
                  <a:moveTo>
                    <a:pt x="67209" y="56145"/>
                  </a:moveTo>
                  <a:cubicBezTo>
                    <a:pt x="67041" y="56231"/>
                    <a:pt x="66873" y="56308"/>
                    <a:pt x="66700" y="56380"/>
                  </a:cubicBezTo>
                  <a:cubicBezTo>
                    <a:pt x="66691" y="56418"/>
                    <a:pt x="66686" y="56452"/>
                    <a:pt x="66676" y="56490"/>
                  </a:cubicBezTo>
                  <a:cubicBezTo>
                    <a:pt x="66830" y="56428"/>
                    <a:pt x="66983" y="56360"/>
                    <a:pt x="67132" y="56284"/>
                  </a:cubicBezTo>
                  <a:cubicBezTo>
                    <a:pt x="67147" y="56279"/>
                    <a:pt x="67161" y="56269"/>
                    <a:pt x="67180" y="56260"/>
                  </a:cubicBezTo>
                  <a:cubicBezTo>
                    <a:pt x="67189" y="56222"/>
                    <a:pt x="67200" y="56183"/>
                    <a:pt x="67209" y="56145"/>
                  </a:cubicBezTo>
                  <a:close/>
                  <a:moveTo>
                    <a:pt x="66595" y="56423"/>
                  </a:moveTo>
                  <a:lnTo>
                    <a:pt x="66595" y="56423"/>
                  </a:lnTo>
                  <a:cubicBezTo>
                    <a:pt x="66417" y="56495"/>
                    <a:pt x="66244" y="56557"/>
                    <a:pt x="66062" y="56610"/>
                  </a:cubicBezTo>
                  <a:cubicBezTo>
                    <a:pt x="66058" y="56648"/>
                    <a:pt x="66048" y="56682"/>
                    <a:pt x="66043" y="56716"/>
                  </a:cubicBezTo>
                  <a:cubicBezTo>
                    <a:pt x="66201" y="56667"/>
                    <a:pt x="66365" y="56610"/>
                    <a:pt x="66518" y="56552"/>
                  </a:cubicBezTo>
                  <a:cubicBezTo>
                    <a:pt x="66538" y="56548"/>
                    <a:pt x="66552" y="56539"/>
                    <a:pt x="66571" y="56533"/>
                  </a:cubicBezTo>
                  <a:cubicBezTo>
                    <a:pt x="66576" y="56495"/>
                    <a:pt x="66585" y="56461"/>
                    <a:pt x="66595" y="56423"/>
                  </a:cubicBezTo>
                  <a:close/>
                  <a:moveTo>
                    <a:pt x="65956" y="56643"/>
                  </a:moveTo>
                  <a:cubicBezTo>
                    <a:pt x="65779" y="56696"/>
                    <a:pt x="65592" y="56745"/>
                    <a:pt x="65405" y="56783"/>
                  </a:cubicBezTo>
                  <a:cubicBezTo>
                    <a:pt x="65400" y="56816"/>
                    <a:pt x="65395" y="56849"/>
                    <a:pt x="65386" y="56884"/>
                  </a:cubicBezTo>
                  <a:cubicBezTo>
                    <a:pt x="65573" y="56845"/>
                    <a:pt x="65760" y="56798"/>
                    <a:pt x="65938" y="56745"/>
                  </a:cubicBezTo>
                  <a:cubicBezTo>
                    <a:pt x="65947" y="56711"/>
                    <a:pt x="65952" y="56677"/>
                    <a:pt x="65956" y="56643"/>
                  </a:cubicBezTo>
                  <a:close/>
                  <a:moveTo>
                    <a:pt x="65304" y="56802"/>
                  </a:moveTo>
                  <a:lnTo>
                    <a:pt x="65304" y="56802"/>
                  </a:lnTo>
                  <a:cubicBezTo>
                    <a:pt x="65112" y="56840"/>
                    <a:pt x="64920" y="56869"/>
                    <a:pt x="64724" y="56893"/>
                  </a:cubicBezTo>
                  <a:cubicBezTo>
                    <a:pt x="64718" y="56927"/>
                    <a:pt x="64714" y="56960"/>
                    <a:pt x="64705" y="56993"/>
                  </a:cubicBezTo>
                  <a:cubicBezTo>
                    <a:pt x="64901" y="56970"/>
                    <a:pt x="65098" y="56942"/>
                    <a:pt x="65285" y="56902"/>
                  </a:cubicBezTo>
                  <a:cubicBezTo>
                    <a:pt x="65294" y="56869"/>
                    <a:pt x="65300" y="56836"/>
                    <a:pt x="65304" y="56802"/>
                  </a:cubicBezTo>
                  <a:close/>
                  <a:moveTo>
                    <a:pt x="61879" y="56849"/>
                  </a:moveTo>
                  <a:cubicBezTo>
                    <a:pt x="61874" y="56884"/>
                    <a:pt x="61868" y="56913"/>
                    <a:pt x="61864" y="56946"/>
                  </a:cubicBezTo>
                  <a:cubicBezTo>
                    <a:pt x="62080" y="56980"/>
                    <a:pt x="62291" y="57004"/>
                    <a:pt x="62502" y="57022"/>
                  </a:cubicBezTo>
                  <a:cubicBezTo>
                    <a:pt x="62502" y="56989"/>
                    <a:pt x="62508" y="56955"/>
                    <a:pt x="62512" y="56927"/>
                  </a:cubicBezTo>
                  <a:cubicBezTo>
                    <a:pt x="62300" y="56907"/>
                    <a:pt x="62090" y="56884"/>
                    <a:pt x="61879" y="56849"/>
                  </a:cubicBezTo>
                  <a:close/>
                  <a:moveTo>
                    <a:pt x="62608" y="56931"/>
                  </a:moveTo>
                  <a:cubicBezTo>
                    <a:pt x="62603" y="56965"/>
                    <a:pt x="62598" y="56999"/>
                    <a:pt x="62594" y="57028"/>
                  </a:cubicBezTo>
                  <a:cubicBezTo>
                    <a:pt x="62761" y="57042"/>
                    <a:pt x="62920" y="57051"/>
                    <a:pt x="63083" y="57057"/>
                  </a:cubicBezTo>
                  <a:cubicBezTo>
                    <a:pt x="63088" y="57028"/>
                    <a:pt x="63092" y="56993"/>
                    <a:pt x="63097" y="56960"/>
                  </a:cubicBezTo>
                  <a:cubicBezTo>
                    <a:pt x="62934" y="56955"/>
                    <a:pt x="62771" y="56946"/>
                    <a:pt x="62608" y="56931"/>
                  </a:cubicBezTo>
                  <a:close/>
                  <a:moveTo>
                    <a:pt x="64623" y="56907"/>
                  </a:moveTo>
                  <a:cubicBezTo>
                    <a:pt x="64603" y="56907"/>
                    <a:pt x="64580" y="56913"/>
                    <a:pt x="64561" y="56913"/>
                  </a:cubicBezTo>
                  <a:cubicBezTo>
                    <a:pt x="64321" y="56936"/>
                    <a:pt x="64080" y="56955"/>
                    <a:pt x="63841" y="56965"/>
                  </a:cubicBezTo>
                  <a:cubicBezTo>
                    <a:pt x="63836" y="56993"/>
                    <a:pt x="63832" y="57028"/>
                    <a:pt x="63826" y="57061"/>
                  </a:cubicBezTo>
                  <a:cubicBezTo>
                    <a:pt x="64076" y="57051"/>
                    <a:pt x="64321" y="57037"/>
                    <a:pt x="64570" y="57008"/>
                  </a:cubicBezTo>
                  <a:cubicBezTo>
                    <a:pt x="64580" y="57008"/>
                    <a:pt x="64594" y="57008"/>
                    <a:pt x="64609" y="57004"/>
                  </a:cubicBezTo>
                  <a:cubicBezTo>
                    <a:pt x="64614" y="56975"/>
                    <a:pt x="64618" y="56942"/>
                    <a:pt x="64623" y="56907"/>
                  </a:cubicBezTo>
                  <a:close/>
                  <a:moveTo>
                    <a:pt x="63193" y="56965"/>
                  </a:moveTo>
                  <a:cubicBezTo>
                    <a:pt x="63188" y="56999"/>
                    <a:pt x="63183" y="57028"/>
                    <a:pt x="63179" y="57061"/>
                  </a:cubicBezTo>
                  <a:cubicBezTo>
                    <a:pt x="63279" y="57066"/>
                    <a:pt x="63380" y="57066"/>
                    <a:pt x="63481" y="57066"/>
                  </a:cubicBezTo>
                  <a:cubicBezTo>
                    <a:pt x="63562" y="57066"/>
                    <a:pt x="63649" y="57066"/>
                    <a:pt x="63730" y="57061"/>
                  </a:cubicBezTo>
                  <a:cubicBezTo>
                    <a:pt x="63735" y="57033"/>
                    <a:pt x="63740" y="56999"/>
                    <a:pt x="63745" y="56965"/>
                  </a:cubicBezTo>
                  <a:lnTo>
                    <a:pt x="63745" y="56965"/>
                  </a:lnTo>
                  <a:cubicBezTo>
                    <a:pt x="63659" y="56970"/>
                    <a:pt x="63567" y="56970"/>
                    <a:pt x="63481" y="56970"/>
                  </a:cubicBezTo>
                  <a:cubicBezTo>
                    <a:pt x="63385" y="56970"/>
                    <a:pt x="63289" y="56970"/>
                    <a:pt x="63193" y="56965"/>
                  </a:cubicBezTo>
                  <a:close/>
                  <a:moveTo>
                    <a:pt x="26389" y="37035"/>
                  </a:moveTo>
                  <a:cubicBezTo>
                    <a:pt x="25539" y="37035"/>
                    <a:pt x="24686" y="37121"/>
                    <a:pt x="23822" y="37294"/>
                  </a:cubicBezTo>
                  <a:cubicBezTo>
                    <a:pt x="22512" y="37562"/>
                    <a:pt x="21221" y="37994"/>
                    <a:pt x="19989" y="38585"/>
                  </a:cubicBezTo>
                  <a:cubicBezTo>
                    <a:pt x="18837" y="39131"/>
                    <a:pt x="17686" y="39836"/>
                    <a:pt x="16577" y="40677"/>
                  </a:cubicBezTo>
                  <a:cubicBezTo>
                    <a:pt x="14624" y="42150"/>
                    <a:pt x="12695" y="44107"/>
                    <a:pt x="10676" y="46659"/>
                  </a:cubicBezTo>
                  <a:cubicBezTo>
                    <a:pt x="9965" y="47557"/>
                    <a:pt x="9261" y="48478"/>
                    <a:pt x="8579" y="49365"/>
                  </a:cubicBezTo>
                  <a:cubicBezTo>
                    <a:pt x="5802" y="52987"/>
                    <a:pt x="3134" y="56466"/>
                    <a:pt x="0" y="58673"/>
                  </a:cubicBezTo>
                  <a:lnTo>
                    <a:pt x="168" y="58673"/>
                  </a:lnTo>
                  <a:cubicBezTo>
                    <a:pt x="3264" y="56457"/>
                    <a:pt x="5906" y="53007"/>
                    <a:pt x="8656" y="49422"/>
                  </a:cubicBezTo>
                  <a:cubicBezTo>
                    <a:pt x="9338" y="48536"/>
                    <a:pt x="10042" y="47614"/>
                    <a:pt x="10753" y="46716"/>
                  </a:cubicBezTo>
                  <a:cubicBezTo>
                    <a:pt x="12763" y="44174"/>
                    <a:pt x="14686" y="42221"/>
                    <a:pt x="16635" y="40753"/>
                  </a:cubicBezTo>
                  <a:cubicBezTo>
                    <a:pt x="18938" y="39012"/>
                    <a:pt x="21294" y="37913"/>
                    <a:pt x="23841" y="37389"/>
                  </a:cubicBezTo>
                  <a:cubicBezTo>
                    <a:pt x="24695" y="37217"/>
                    <a:pt x="25545" y="37136"/>
                    <a:pt x="26389" y="37136"/>
                  </a:cubicBezTo>
                  <a:cubicBezTo>
                    <a:pt x="26393" y="37136"/>
                    <a:pt x="26396" y="37136"/>
                    <a:pt x="26400" y="37136"/>
                  </a:cubicBezTo>
                  <a:cubicBezTo>
                    <a:pt x="33146" y="37136"/>
                    <a:pt x="39596" y="42383"/>
                    <a:pt x="45858" y="47471"/>
                  </a:cubicBezTo>
                  <a:cubicBezTo>
                    <a:pt x="49097" y="50099"/>
                    <a:pt x="52158" y="52589"/>
                    <a:pt x="55267" y="54408"/>
                  </a:cubicBezTo>
                  <a:cubicBezTo>
                    <a:pt x="56941" y="55387"/>
                    <a:pt x="58462" y="56078"/>
                    <a:pt x="59926" y="56510"/>
                  </a:cubicBezTo>
                  <a:cubicBezTo>
                    <a:pt x="60555" y="56701"/>
                    <a:pt x="61168" y="56840"/>
                    <a:pt x="61773" y="56931"/>
                  </a:cubicBezTo>
                  <a:cubicBezTo>
                    <a:pt x="61773" y="56902"/>
                    <a:pt x="61777" y="56869"/>
                    <a:pt x="61782" y="56836"/>
                  </a:cubicBezTo>
                  <a:cubicBezTo>
                    <a:pt x="61188" y="56745"/>
                    <a:pt x="60579" y="56605"/>
                    <a:pt x="59950" y="56418"/>
                  </a:cubicBezTo>
                  <a:cubicBezTo>
                    <a:pt x="58500" y="55986"/>
                    <a:pt x="56985" y="55301"/>
                    <a:pt x="55320" y="54327"/>
                  </a:cubicBezTo>
                  <a:cubicBezTo>
                    <a:pt x="52216" y="52508"/>
                    <a:pt x="49155" y="50022"/>
                    <a:pt x="45920" y="47393"/>
                  </a:cubicBezTo>
                  <a:cubicBezTo>
                    <a:pt x="39640" y="42293"/>
                    <a:pt x="33173" y="37039"/>
                    <a:pt x="26389" y="37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8"/>
            <p:cNvSpPr/>
            <p:nvPr/>
          </p:nvSpPr>
          <p:spPr>
            <a:xfrm>
              <a:off x="5264300" y="2534475"/>
              <a:ext cx="1791050" cy="1440600"/>
            </a:xfrm>
            <a:custGeom>
              <a:avLst/>
              <a:gdLst/>
              <a:ahLst/>
              <a:cxnLst/>
              <a:rect l="l" t="t" r="r" b="b"/>
              <a:pathLst>
                <a:path w="71642" h="57624" extrusionOk="0">
                  <a:moveTo>
                    <a:pt x="19071" y="9923"/>
                  </a:moveTo>
                  <a:cubicBezTo>
                    <a:pt x="18932" y="10100"/>
                    <a:pt x="18794" y="10278"/>
                    <a:pt x="18659" y="10460"/>
                  </a:cubicBezTo>
                  <a:cubicBezTo>
                    <a:pt x="18754" y="10350"/>
                    <a:pt x="18851" y="10240"/>
                    <a:pt x="18951" y="10129"/>
                  </a:cubicBezTo>
                  <a:cubicBezTo>
                    <a:pt x="18989" y="10057"/>
                    <a:pt x="19033" y="9990"/>
                    <a:pt x="19071" y="9923"/>
                  </a:cubicBezTo>
                  <a:close/>
                  <a:moveTo>
                    <a:pt x="18697" y="10566"/>
                  </a:moveTo>
                  <a:lnTo>
                    <a:pt x="18697" y="10566"/>
                  </a:lnTo>
                  <a:cubicBezTo>
                    <a:pt x="18577" y="10705"/>
                    <a:pt x="18462" y="10849"/>
                    <a:pt x="18347" y="10988"/>
                  </a:cubicBezTo>
                  <a:cubicBezTo>
                    <a:pt x="18313" y="11055"/>
                    <a:pt x="18280" y="11117"/>
                    <a:pt x="18241" y="11185"/>
                  </a:cubicBezTo>
                  <a:cubicBezTo>
                    <a:pt x="18333" y="11084"/>
                    <a:pt x="18429" y="10984"/>
                    <a:pt x="18520" y="10887"/>
                  </a:cubicBezTo>
                  <a:cubicBezTo>
                    <a:pt x="18577" y="10776"/>
                    <a:pt x="18635" y="10671"/>
                    <a:pt x="18697" y="10566"/>
                  </a:cubicBezTo>
                  <a:close/>
                  <a:moveTo>
                    <a:pt x="18338" y="11228"/>
                  </a:moveTo>
                  <a:cubicBezTo>
                    <a:pt x="18241" y="11329"/>
                    <a:pt x="18150" y="11434"/>
                    <a:pt x="18059" y="11540"/>
                  </a:cubicBezTo>
                  <a:cubicBezTo>
                    <a:pt x="18016" y="11617"/>
                    <a:pt x="17977" y="11693"/>
                    <a:pt x="17939" y="11770"/>
                  </a:cubicBezTo>
                  <a:lnTo>
                    <a:pt x="17895" y="11856"/>
                  </a:lnTo>
                  <a:cubicBezTo>
                    <a:pt x="17973" y="11779"/>
                    <a:pt x="18050" y="11697"/>
                    <a:pt x="18132" y="11617"/>
                  </a:cubicBezTo>
                  <a:cubicBezTo>
                    <a:pt x="18198" y="11487"/>
                    <a:pt x="18265" y="11358"/>
                    <a:pt x="18338" y="11228"/>
                  </a:cubicBezTo>
                  <a:close/>
                  <a:moveTo>
                    <a:pt x="35456" y="1"/>
                  </a:moveTo>
                  <a:cubicBezTo>
                    <a:pt x="33940" y="1"/>
                    <a:pt x="32453" y="178"/>
                    <a:pt x="30956" y="538"/>
                  </a:cubicBezTo>
                  <a:cubicBezTo>
                    <a:pt x="29272" y="937"/>
                    <a:pt x="27660" y="1599"/>
                    <a:pt x="26168" y="2496"/>
                  </a:cubicBezTo>
                  <a:cubicBezTo>
                    <a:pt x="25150" y="3105"/>
                    <a:pt x="24166" y="3839"/>
                    <a:pt x="23217" y="4693"/>
                  </a:cubicBezTo>
                  <a:cubicBezTo>
                    <a:pt x="23164" y="4741"/>
                    <a:pt x="23112" y="4789"/>
                    <a:pt x="23059" y="4841"/>
                  </a:cubicBezTo>
                  <a:cubicBezTo>
                    <a:pt x="22944" y="4947"/>
                    <a:pt x="22828" y="5053"/>
                    <a:pt x="22713" y="5163"/>
                  </a:cubicBezTo>
                  <a:cubicBezTo>
                    <a:pt x="22651" y="5220"/>
                    <a:pt x="22588" y="5284"/>
                    <a:pt x="22526" y="5341"/>
                  </a:cubicBezTo>
                  <a:cubicBezTo>
                    <a:pt x="22430" y="5441"/>
                    <a:pt x="22329" y="5543"/>
                    <a:pt x="22229" y="5643"/>
                  </a:cubicBezTo>
                  <a:cubicBezTo>
                    <a:pt x="22162" y="5710"/>
                    <a:pt x="22094" y="5778"/>
                    <a:pt x="22027" y="5849"/>
                  </a:cubicBezTo>
                  <a:cubicBezTo>
                    <a:pt x="22027" y="5854"/>
                    <a:pt x="22022" y="5854"/>
                    <a:pt x="22018" y="5859"/>
                  </a:cubicBezTo>
                  <a:cubicBezTo>
                    <a:pt x="21945" y="5935"/>
                    <a:pt x="21874" y="6013"/>
                    <a:pt x="21801" y="6090"/>
                  </a:cubicBezTo>
                  <a:cubicBezTo>
                    <a:pt x="21715" y="6181"/>
                    <a:pt x="21633" y="6272"/>
                    <a:pt x="21551" y="6367"/>
                  </a:cubicBezTo>
                  <a:cubicBezTo>
                    <a:pt x="21500" y="6420"/>
                    <a:pt x="21451" y="6478"/>
                    <a:pt x="21403" y="6535"/>
                  </a:cubicBezTo>
                  <a:cubicBezTo>
                    <a:pt x="21298" y="6655"/>
                    <a:pt x="21197" y="6775"/>
                    <a:pt x="21097" y="6896"/>
                  </a:cubicBezTo>
                  <a:cubicBezTo>
                    <a:pt x="21091" y="6900"/>
                    <a:pt x="21086" y="6910"/>
                    <a:pt x="21077" y="6914"/>
                  </a:cubicBezTo>
                  <a:cubicBezTo>
                    <a:pt x="20774" y="7279"/>
                    <a:pt x="20482" y="7658"/>
                    <a:pt x="20194" y="8052"/>
                  </a:cubicBezTo>
                  <a:cubicBezTo>
                    <a:pt x="19916" y="8431"/>
                    <a:pt x="19647" y="8829"/>
                    <a:pt x="19383" y="9237"/>
                  </a:cubicBezTo>
                  <a:cubicBezTo>
                    <a:pt x="19671" y="8843"/>
                    <a:pt x="19974" y="8464"/>
                    <a:pt x="20280" y="8099"/>
                  </a:cubicBezTo>
                  <a:cubicBezTo>
                    <a:pt x="20280" y="8094"/>
                    <a:pt x="20285" y="8090"/>
                    <a:pt x="20291" y="8085"/>
                  </a:cubicBezTo>
                  <a:cubicBezTo>
                    <a:pt x="20429" y="7888"/>
                    <a:pt x="20578" y="7696"/>
                    <a:pt x="20722" y="7509"/>
                  </a:cubicBezTo>
                  <a:cubicBezTo>
                    <a:pt x="20765" y="7457"/>
                    <a:pt x="20803" y="7404"/>
                    <a:pt x="20847" y="7351"/>
                  </a:cubicBezTo>
                  <a:cubicBezTo>
                    <a:pt x="20953" y="7217"/>
                    <a:pt x="21057" y="7087"/>
                    <a:pt x="21168" y="6958"/>
                  </a:cubicBezTo>
                  <a:cubicBezTo>
                    <a:pt x="21241" y="6872"/>
                    <a:pt x="21312" y="6785"/>
                    <a:pt x="21384" y="6703"/>
                  </a:cubicBezTo>
                  <a:cubicBezTo>
                    <a:pt x="21465" y="6608"/>
                    <a:pt x="21551" y="6511"/>
                    <a:pt x="21633" y="6416"/>
                  </a:cubicBezTo>
                  <a:cubicBezTo>
                    <a:pt x="21720" y="6320"/>
                    <a:pt x="21806" y="6228"/>
                    <a:pt x="21892" y="6132"/>
                  </a:cubicBezTo>
                  <a:cubicBezTo>
                    <a:pt x="21960" y="6061"/>
                    <a:pt x="22027" y="5988"/>
                    <a:pt x="22098" y="5917"/>
                  </a:cubicBezTo>
                  <a:cubicBezTo>
                    <a:pt x="22098" y="5911"/>
                    <a:pt x="22104" y="5911"/>
                    <a:pt x="22104" y="5907"/>
                  </a:cubicBezTo>
                  <a:cubicBezTo>
                    <a:pt x="22214" y="5796"/>
                    <a:pt x="22319" y="5687"/>
                    <a:pt x="22430" y="5576"/>
                  </a:cubicBezTo>
                  <a:cubicBezTo>
                    <a:pt x="22492" y="5514"/>
                    <a:pt x="22550" y="5456"/>
                    <a:pt x="22612" y="5393"/>
                  </a:cubicBezTo>
                  <a:cubicBezTo>
                    <a:pt x="22732" y="5273"/>
                    <a:pt x="22857" y="5158"/>
                    <a:pt x="22977" y="5043"/>
                  </a:cubicBezTo>
                  <a:cubicBezTo>
                    <a:pt x="23030" y="4996"/>
                    <a:pt x="23083" y="4943"/>
                    <a:pt x="23141" y="4894"/>
                  </a:cubicBezTo>
                  <a:cubicBezTo>
                    <a:pt x="25501" y="2722"/>
                    <a:pt x="28077" y="1320"/>
                    <a:pt x="30975" y="629"/>
                  </a:cubicBezTo>
                  <a:cubicBezTo>
                    <a:pt x="32468" y="275"/>
                    <a:pt x="33945" y="96"/>
                    <a:pt x="35456" y="96"/>
                  </a:cubicBezTo>
                  <a:cubicBezTo>
                    <a:pt x="35922" y="96"/>
                    <a:pt x="36392" y="116"/>
                    <a:pt x="36866" y="149"/>
                  </a:cubicBezTo>
                  <a:cubicBezTo>
                    <a:pt x="38657" y="275"/>
                    <a:pt x="40470" y="639"/>
                    <a:pt x="42413" y="1258"/>
                  </a:cubicBezTo>
                  <a:cubicBezTo>
                    <a:pt x="46026" y="2414"/>
                    <a:pt x="49543" y="4309"/>
                    <a:pt x="52944" y="6142"/>
                  </a:cubicBezTo>
                  <a:cubicBezTo>
                    <a:pt x="56538" y="8076"/>
                    <a:pt x="60256" y="10076"/>
                    <a:pt x="64094" y="11214"/>
                  </a:cubicBezTo>
                  <a:cubicBezTo>
                    <a:pt x="66162" y="11823"/>
                    <a:pt x="68100" y="12140"/>
                    <a:pt x="70015" y="12182"/>
                  </a:cubicBezTo>
                  <a:cubicBezTo>
                    <a:pt x="70164" y="12187"/>
                    <a:pt x="70312" y="12193"/>
                    <a:pt x="70461" y="12193"/>
                  </a:cubicBezTo>
                  <a:cubicBezTo>
                    <a:pt x="70859" y="12193"/>
                    <a:pt x="71253" y="12178"/>
                    <a:pt x="71641" y="12153"/>
                  </a:cubicBezTo>
                  <a:lnTo>
                    <a:pt x="71641" y="12058"/>
                  </a:lnTo>
                  <a:cubicBezTo>
                    <a:pt x="71253" y="12082"/>
                    <a:pt x="70859" y="12096"/>
                    <a:pt x="70461" y="12096"/>
                  </a:cubicBezTo>
                  <a:cubicBezTo>
                    <a:pt x="70312" y="12096"/>
                    <a:pt x="70168" y="12091"/>
                    <a:pt x="70015" y="12087"/>
                  </a:cubicBezTo>
                  <a:cubicBezTo>
                    <a:pt x="68111" y="12049"/>
                    <a:pt x="66182" y="11726"/>
                    <a:pt x="64123" y="11122"/>
                  </a:cubicBezTo>
                  <a:cubicBezTo>
                    <a:pt x="60294" y="9990"/>
                    <a:pt x="56581" y="7990"/>
                    <a:pt x="52993" y="6055"/>
                  </a:cubicBezTo>
                  <a:cubicBezTo>
                    <a:pt x="49585" y="4223"/>
                    <a:pt x="46064" y="2328"/>
                    <a:pt x="42442" y="1167"/>
                  </a:cubicBezTo>
                  <a:cubicBezTo>
                    <a:pt x="40493" y="548"/>
                    <a:pt x="38671" y="183"/>
                    <a:pt x="36872" y="54"/>
                  </a:cubicBezTo>
                  <a:cubicBezTo>
                    <a:pt x="36396" y="20"/>
                    <a:pt x="35927" y="1"/>
                    <a:pt x="35456" y="1"/>
                  </a:cubicBezTo>
                  <a:close/>
                  <a:moveTo>
                    <a:pt x="17988" y="11899"/>
                  </a:moveTo>
                  <a:lnTo>
                    <a:pt x="17988" y="11899"/>
                  </a:lnTo>
                  <a:cubicBezTo>
                    <a:pt x="17910" y="11981"/>
                    <a:pt x="17829" y="12062"/>
                    <a:pt x="17752" y="12149"/>
                  </a:cubicBezTo>
                  <a:cubicBezTo>
                    <a:pt x="17689" y="12279"/>
                    <a:pt x="17623" y="12408"/>
                    <a:pt x="17560" y="12543"/>
                  </a:cubicBezTo>
                  <a:cubicBezTo>
                    <a:pt x="17632" y="12475"/>
                    <a:pt x="17700" y="12413"/>
                    <a:pt x="17771" y="12346"/>
                  </a:cubicBezTo>
                  <a:cubicBezTo>
                    <a:pt x="17844" y="12197"/>
                    <a:pt x="17915" y="12049"/>
                    <a:pt x="17988" y="11899"/>
                  </a:cubicBezTo>
                  <a:close/>
                  <a:moveTo>
                    <a:pt x="17656" y="12585"/>
                  </a:moveTo>
                  <a:lnTo>
                    <a:pt x="17656" y="12585"/>
                  </a:lnTo>
                  <a:cubicBezTo>
                    <a:pt x="17585" y="12653"/>
                    <a:pt x="17517" y="12720"/>
                    <a:pt x="17445" y="12791"/>
                  </a:cubicBezTo>
                  <a:cubicBezTo>
                    <a:pt x="17377" y="12941"/>
                    <a:pt x="17306" y="13090"/>
                    <a:pt x="17239" y="13243"/>
                  </a:cubicBezTo>
                  <a:cubicBezTo>
                    <a:pt x="17301" y="13185"/>
                    <a:pt x="17368" y="13128"/>
                    <a:pt x="17430" y="13075"/>
                  </a:cubicBezTo>
                  <a:cubicBezTo>
                    <a:pt x="17503" y="12912"/>
                    <a:pt x="17579" y="12749"/>
                    <a:pt x="17656" y="12585"/>
                  </a:cubicBezTo>
                  <a:close/>
                  <a:moveTo>
                    <a:pt x="17335" y="13286"/>
                  </a:moveTo>
                  <a:lnTo>
                    <a:pt x="17335" y="13286"/>
                  </a:lnTo>
                  <a:cubicBezTo>
                    <a:pt x="17268" y="13344"/>
                    <a:pt x="17205" y="13402"/>
                    <a:pt x="17142" y="13459"/>
                  </a:cubicBezTo>
                  <a:cubicBezTo>
                    <a:pt x="17071" y="13622"/>
                    <a:pt x="17003" y="13790"/>
                    <a:pt x="16932" y="13953"/>
                  </a:cubicBezTo>
                  <a:cubicBezTo>
                    <a:pt x="16989" y="13905"/>
                    <a:pt x="17047" y="13856"/>
                    <a:pt x="17109" y="13809"/>
                  </a:cubicBezTo>
                  <a:cubicBezTo>
                    <a:pt x="17182" y="13632"/>
                    <a:pt x="17258" y="13459"/>
                    <a:pt x="17335" y="13286"/>
                  </a:cubicBezTo>
                  <a:close/>
                  <a:moveTo>
                    <a:pt x="17023" y="14000"/>
                  </a:moveTo>
                  <a:lnTo>
                    <a:pt x="17023" y="14000"/>
                  </a:lnTo>
                  <a:cubicBezTo>
                    <a:pt x="16965" y="14049"/>
                    <a:pt x="16908" y="14102"/>
                    <a:pt x="16850" y="14150"/>
                  </a:cubicBezTo>
                  <a:cubicBezTo>
                    <a:pt x="16779" y="14323"/>
                    <a:pt x="16706" y="14500"/>
                    <a:pt x="16635" y="14677"/>
                  </a:cubicBezTo>
                  <a:cubicBezTo>
                    <a:pt x="16692" y="14634"/>
                    <a:pt x="16744" y="14591"/>
                    <a:pt x="16802" y="14547"/>
                  </a:cubicBezTo>
                  <a:cubicBezTo>
                    <a:pt x="16874" y="14365"/>
                    <a:pt x="16951" y="14184"/>
                    <a:pt x="17023" y="14000"/>
                  </a:cubicBezTo>
                  <a:close/>
                  <a:moveTo>
                    <a:pt x="16730" y="14726"/>
                  </a:moveTo>
                  <a:lnTo>
                    <a:pt x="16730" y="14726"/>
                  </a:lnTo>
                  <a:cubicBezTo>
                    <a:pt x="16673" y="14768"/>
                    <a:pt x="16620" y="14812"/>
                    <a:pt x="16567" y="14855"/>
                  </a:cubicBezTo>
                  <a:cubicBezTo>
                    <a:pt x="16495" y="15043"/>
                    <a:pt x="16423" y="15224"/>
                    <a:pt x="16351" y="15411"/>
                  </a:cubicBezTo>
                  <a:cubicBezTo>
                    <a:pt x="16404" y="15373"/>
                    <a:pt x="16456" y="15335"/>
                    <a:pt x="16509" y="15296"/>
                  </a:cubicBezTo>
                  <a:cubicBezTo>
                    <a:pt x="16582" y="15105"/>
                    <a:pt x="16653" y="14912"/>
                    <a:pt x="16730" y="14726"/>
                  </a:cubicBezTo>
                  <a:close/>
                  <a:moveTo>
                    <a:pt x="16447" y="15464"/>
                  </a:moveTo>
                  <a:cubicBezTo>
                    <a:pt x="16423" y="15479"/>
                    <a:pt x="16404" y="15493"/>
                    <a:pt x="16380" y="15512"/>
                  </a:cubicBezTo>
                  <a:cubicBezTo>
                    <a:pt x="16351" y="15532"/>
                    <a:pt x="16323" y="15555"/>
                    <a:pt x="16289" y="15579"/>
                  </a:cubicBezTo>
                  <a:cubicBezTo>
                    <a:pt x="16221" y="15771"/>
                    <a:pt x="16150" y="15964"/>
                    <a:pt x="16082" y="16155"/>
                  </a:cubicBezTo>
                  <a:cubicBezTo>
                    <a:pt x="16130" y="16121"/>
                    <a:pt x="16179" y="16088"/>
                    <a:pt x="16226" y="16050"/>
                  </a:cubicBezTo>
                  <a:cubicBezTo>
                    <a:pt x="16298" y="15853"/>
                    <a:pt x="16370" y="15656"/>
                    <a:pt x="16447" y="15464"/>
                  </a:cubicBezTo>
                  <a:close/>
                  <a:moveTo>
                    <a:pt x="16174" y="16208"/>
                  </a:moveTo>
                  <a:lnTo>
                    <a:pt x="16174" y="16208"/>
                  </a:lnTo>
                  <a:cubicBezTo>
                    <a:pt x="16126" y="16241"/>
                    <a:pt x="16073" y="16280"/>
                    <a:pt x="16024" y="16314"/>
                  </a:cubicBezTo>
                  <a:cubicBezTo>
                    <a:pt x="15958" y="16511"/>
                    <a:pt x="15886" y="16706"/>
                    <a:pt x="15818" y="16908"/>
                  </a:cubicBezTo>
                  <a:cubicBezTo>
                    <a:pt x="15867" y="16879"/>
                    <a:pt x="15915" y="16846"/>
                    <a:pt x="15962" y="16817"/>
                  </a:cubicBezTo>
                  <a:cubicBezTo>
                    <a:pt x="16030" y="16611"/>
                    <a:pt x="16101" y="16409"/>
                    <a:pt x="16174" y="16208"/>
                  </a:cubicBezTo>
                  <a:close/>
                  <a:moveTo>
                    <a:pt x="15909" y="16965"/>
                  </a:moveTo>
                  <a:lnTo>
                    <a:pt x="15909" y="16965"/>
                  </a:lnTo>
                  <a:cubicBezTo>
                    <a:pt x="15867" y="16994"/>
                    <a:pt x="15818" y="17029"/>
                    <a:pt x="15771" y="17062"/>
                  </a:cubicBezTo>
                  <a:cubicBezTo>
                    <a:pt x="15703" y="17264"/>
                    <a:pt x="15636" y="17465"/>
                    <a:pt x="15569" y="17676"/>
                  </a:cubicBezTo>
                  <a:cubicBezTo>
                    <a:pt x="15617" y="17647"/>
                    <a:pt x="15660" y="17618"/>
                    <a:pt x="15708" y="17590"/>
                  </a:cubicBezTo>
                  <a:cubicBezTo>
                    <a:pt x="15776" y="17379"/>
                    <a:pt x="15842" y="17173"/>
                    <a:pt x="15909" y="16965"/>
                  </a:cubicBezTo>
                  <a:close/>
                  <a:moveTo>
                    <a:pt x="15660" y="17729"/>
                  </a:moveTo>
                  <a:lnTo>
                    <a:pt x="15660" y="17729"/>
                  </a:lnTo>
                  <a:cubicBezTo>
                    <a:pt x="15617" y="17758"/>
                    <a:pt x="15569" y="17787"/>
                    <a:pt x="15526" y="17815"/>
                  </a:cubicBezTo>
                  <a:cubicBezTo>
                    <a:pt x="15459" y="18026"/>
                    <a:pt x="15397" y="18238"/>
                    <a:pt x="15329" y="18449"/>
                  </a:cubicBezTo>
                  <a:cubicBezTo>
                    <a:pt x="15373" y="18424"/>
                    <a:pt x="15415" y="18396"/>
                    <a:pt x="15464" y="18371"/>
                  </a:cubicBezTo>
                  <a:cubicBezTo>
                    <a:pt x="15526" y="18156"/>
                    <a:pt x="15593" y="17944"/>
                    <a:pt x="15660" y="17729"/>
                  </a:cubicBezTo>
                  <a:close/>
                  <a:moveTo>
                    <a:pt x="15420" y="18506"/>
                  </a:moveTo>
                  <a:lnTo>
                    <a:pt x="15420" y="18506"/>
                  </a:lnTo>
                  <a:cubicBezTo>
                    <a:pt x="15377" y="18530"/>
                    <a:pt x="15333" y="18559"/>
                    <a:pt x="15291" y="18583"/>
                  </a:cubicBezTo>
                  <a:cubicBezTo>
                    <a:pt x="15253" y="18698"/>
                    <a:pt x="15218" y="18814"/>
                    <a:pt x="15185" y="18923"/>
                  </a:cubicBezTo>
                  <a:cubicBezTo>
                    <a:pt x="13708" y="23985"/>
                    <a:pt x="12839" y="29455"/>
                    <a:pt x="12000" y="34742"/>
                  </a:cubicBezTo>
                  <a:cubicBezTo>
                    <a:pt x="11405" y="38485"/>
                    <a:pt x="10833" y="42088"/>
                    <a:pt x="10076" y="45287"/>
                  </a:cubicBezTo>
                  <a:cubicBezTo>
                    <a:pt x="10071" y="45327"/>
                    <a:pt x="10061" y="45360"/>
                    <a:pt x="10052" y="45398"/>
                  </a:cubicBezTo>
                  <a:cubicBezTo>
                    <a:pt x="9950" y="45816"/>
                    <a:pt x="9850" y="46228"/>
                    <a:pt x="9744" y="46631"/>
                  </a:cubicBezTo>
                  <a:cubicBezTo>
                    <a:pt x="9735" y="46669"/>
                    <a:pt x="9720" y="46708"/>
                    <a:pt x="9711" y="46751"/>
                  </a:cubicBezTo>
                  <a:cubicBezTo>
                    <a:pt x="9611" y="47134"/>
                    <a:pt x="9505" y="47509"/>
                    <a:pt x="9394" y="47878"/>
                  </a:cubicBezTo>
                  <a:cubicBezTo>
                    <a:pt x="9380" y="47927"/>
                    <a:pt x="9365" y="47975"/>
                    <a:pt x="9351" y="48018"/>
                  </a:cubicBezTo>
                  <a:cubicBezTo>
                    <a:pt x="9246" y="48368"/>
                    <a:pt x="9140" y="48709"/>
                    <a:pt x="9029" y="49040"/>
                  </a:cubicBezTo>
                  <a:cubicBezTo>
                    <a:pt x="9011" y="49102"/>
                    <a:pt x="8986" y="49160"/>
                    <a:pt x="8967" y="49218"/>
                  </a:cubicBezTo>
                  <a:cubicBezTo>
                    <a:pt x="8862" y="49524"/>
                    <a:pt x="8756" y="49827"/>
                    <a:pt x="8646" y="50119"/>
                  </a:cubicBezTo>
                  <a:cubicBezTo>
                    <a:pt x="8636" y="50134"/>
                    <a:pt x="8632" y="50148"/>
                    <a:pt x="8626" y="50167"/>
                  </a:cubicBezTo>
                  <a:cubicBezTo>
                    <a:pt x="8603" y="50230"/>
                    <a:pt x="8579" y="50287"/>
                    <a:pt x="8555" y="50349"/>
                  </a:cubicBezTo>
                  <a:cubicBezTo>
                    <a:pt x="8453" y="50609"/>
                    <a:pt x="8349" y="50863"/>
                    <a:pt x="8238" y="51113"/>
                  </a:cubicBezTo>
                  <a:cubicBezTo>
                    <a:pt x="8190" y="51228"/>
                    <a:pt x="8142" y="51343"/>
                    <a:pt x="8089" y="51453"/>
                  </a:cubicBezTo>
                  <a:cubicBezTo>
                    <a:pt x="7998" y="51649"/>
                    <a:pt x="7906" y="51842"/>
                    <a:pt x="7815" y="52028"/>
                  </a:cubicBezTo>
                  <a:cubicBezTo>
                    <a:pt x="7705" y="52249"/>
                    <a:pt x="7595" y="52466"/>
                    <a:pt x="7480" y="52672"/>
                  </a:cubicBezTo>
                  <a:cubicBezTo>
                    <a:pt x="7441" y="52743"/>
                    <a:pt x="7403" y="52816"/>
                    <a:pt x="7359" y="52883"/>
                  </a:cubicBezTo>
                  <a:cubicBezTo>
                    <a:pt x="7240" y="53151"/>
                    <a:pt x="7120" y="53416"/>
                    <a:pt x="6996" y="53665"/>
                  </a:cubicBezTo>
                  <a:cubicBezTo>
                    <a:pt x="7312" y="53180"/>
                    <a:pt x="7614" y="52648"/>
                    <a:pt x="7902" y="52067"/>
                  </a:cubicBezTo>
                  <a:cubicBezTo>
                    <a:pt x="8027" y="51818"/>
                    <a:pt x="8147" y="51558"/>
                    <a:pt x="8267" y="51290"/>
                  </a:cubicBezTo>
                  <a:cubicBezTo>
                    <a:pt x="8286" y="51242"/>
                    <a:pt x="8305" y="51199"/>
                    <a:pt x="8329" y="51151"/>
                  </a:cubicBezTo>
                  <a:cubicBezTo>
                    <a:pt x="8382" y="51031"/>
                    <a:pt x="8435" y="50906"/>
                    <a:pt x="8482" y="50781"/>
                  </a:cubicBezTo>
                  <a:cubicBezTo>
                    <a:pt x="8564" y="50589"/>
                    <a:pt x="8641" y="50398"/>
                    <a:pt x="8712" y="50201"/>
                  </a:cubicBezTo>
                  <a:cubicBezTo>
                    <a:pt x="8718" y="50186"/>
                    <a:pt x="8727" y="50172"/>
                    <a:pt x="8732" y="50157"/>
                  </a:cubicBezTo>
                  <a:cubicBezTo>
                    <a:pt x="8761" y="50077"/>
                    <a:pt x="8790" y="49995"/>
                    <a:pt x="8823" y="49913"/>
                  </a:cubicBezTo>
                  <a:cubicBezTo>
                    <a:pt x="8924" y="49645"/>
                    <a:pt x="9020" y="49366"/>
                    <a:pt x="9115" y="49083"/>
                  </a:cubicBezTo>
                  <a:cubicBezTo>
                    <a:pt x="9135" y="49025"/>
                    <a:pt x="9155" y="48963"/>
                    <a:pt x="9173" y="48901"/>
                  </a:cubicBezTo>
                  <a:cubicBezTo>
                    <a:pt x="9279" y="48584"/>
                    <a:pt x="9380" y="48257"/>
                    <a:pt x="9480" y="47927"/>
                  </a:cubicBezTo>
                  <a:cubicBezTo>
                    <a:pt x="9495" y="47878"/>
                    <a:pt x="9509" y="47831"/>
                    <a:pt x="9524" y="47778"/>
                  </a:cubicBezTo>
                  <a:cubicBezTo>
                    <a:pt x="9629" y="47422"/>
                    <a:pt x="9730" y="47054"/>
                    <a:pt x="9830" y="46684"/>
                  </a:cubicBezTo>
                  <a:cubicBezTo>
                    <a:pt x="9841" y="46640"/>
                    <a:pt x="9850" y="46602"/>
                    <a:pt x="9859" y="46559"/>
                  </a:cubicBezTo>
                  <a:cubicBezTo>
                    <a:pt x="9965" y="46166"/>
                    <a:pt x="10065" y="45763"/>
                    <a:pt x="10162" y="45350"/>
                  </a:cubicBezTo>
                  <a:cubicBezTo>
                    <a:pt x="10171" y="45316"/>
                    <a:pt x="10181" y="45278"/>
                    <a:pt x="10186" y="45240"/>
                  </a:cubicBezTo>
                  <a:cubicBezTo>
                    <a:pt x="10935" y="42054"/>
                    <a:pt x="11505" y="38470"/>
                    <a:pt x="12095" y="34756"/>
                  </a:cubicBezTo>
                  <a:cubicBezTo>
                    <a:pt x="12940" y="29417"/>
                    <a:pt x="13847" y="23712"/>
                    <a:pt x="15420" y="18506"/>
                  </a:cubicBezTo>
                  <a:close/>
                  <a:moveTo>
                    <a:pt x="6905" y="53627"/>
                  </a:moveTo>
                  <a:lnTo>
                    <a:pt x="6905" y="53627"/>
                  </a:lnTo>
                  <a:cubicBezTo>
                    <a:pt x="6827" y="53746"/>
                    <a:pt x="6750" y="53861"/>
                    <a:pt x="6669" y="53977"/>
                  </a:cubicBezTo>
                  <a:cubicBezTo>
                    <a:pt x="6617" y="54107"/>
                    <a:pt x="6564" y="54231"/>
                    <a:pt x="6506" y="54355"/>
                  </a:cubicBezTo>
                  <a:cubicBezTo>
                    <a:pt x="6525" y="54327"/>
                    <a:pt x="6544" y="54302"/>
                    <a:pt x="6564" y="54279"/>
                  </a:cubicBezTo>
                  <a:cubicBezTo>
                    <a:pt x="6683" y="54068"/>
                    <a:pt x="6794" y="53852"/>
                    <a:pt x="6905" y="53627"/>
                  </a:cubicBezTo>
                  <a:close/>
                  <a:moveTo>
                    <a:pt x="6420" y="54317"/>
                  </a:moveTo>
                  <a:lnTo>
                    <a:pt x="6420" y="54317"/>
                  </a:lnTo>
                  <a:cubicBezTo>
                    <a:pt x="6314" y="54457"/>
                    <a:pt x="6203" y="54590"/>
                    <a:pt x="6093" y="54725"/>
                  </a:cubicBezTo>
                  <a:cubicBezTo>
                    <a:pt x="6088" y="54734"/>
                    <a:pt x="6088" y="54745"/>
                    <a:pt x="6084" y="54754"/>
                  </a:cubicBezTo>
                  <a:cubicBezTo>
                    <a:pt x="6055" y="54826"/>
                    <a:pt x="6026" y="54902"/>
                    <a:pt x="5997" y="54975"/>
                  </a:cubicBezTo>
                  <a:cubicBezTo>
                    <a:pt x="6088" y="54874"/>
                    <a:pt x="6179" y="54769"/>
                    <a:pt x="6265" y="54663"/>
                  </a:cubicBezTo>
                  <a:cubicBezTo>
                    <a:pt x="6318" y="54548"/>
                    <a:pt x="6367" y="54433"/>
                    <a:pt x="6420" y="54317"/>
                  </a:cubicBezTo>
                  <a:close/>
                  <a:moveTo>
                    <a:pt x="5911" y="54931"/>
                  </a:moveTo>
                  <a:lnTo>
                    <a:pt x="5911" y="54931"/>
                  </a:lnTo>
                  <a:cubicBezTo>
                    <a:pt x="5786" y="55075"/>
                    <a:pt x="5661" y="55210"/>
                    <a:pt x="5532" y="55334"/>
                  </a:cubicBezTo>
                  <a:cubicBezTo>
                    <a:pt x="5508" y="55396"/>
                    <a:pt x="5488" y="55464"/>
                    <a:pt x="5470" y="55527"/>
                  </a:cubicBezTo>
                  <a:cubicBezTo>
                    <a:pt x="5541" y="55454"/>
                    <a:pt x="5618" y="55378"/>
                    <a:pt x="5696" y="55301"/>
                  </a:cubicBezTo>
                  <a:cubicBezTo>
                    <a:pt x="5734" y="55258"/>
                    <a:pt x="5776" y="55214"/>
                    <a:pt x="5820" y="55172"/>
                  </a:cubicBezTo>
                  <a:cubicBezTo>
                    <a:pt x="5849" y="55095"/>
                    <a:pt x="5882" y="55013"/>
                    <a:pt x="5911" y="54931"/>
                  </a:cubicBezTo>
                  <a:close/>
                  <a:moveTo>
                    <a:pt x="5379" y="55483"/>
                  </a:moveTo>
                  <a:lnTo>
                    <a:pt x="5379" y="55483"/>
                  </a:lnTo>
                  <a:cubicBezTo>
                    <a:pt x="5244" y="55613"/>
                    <a:pt x="5105" y="55737"/>
                    <a:pt x="4961" y="55857"/>
                  </a:cubicBezTo>
                  <a:cubicBezTo>
                    <a:pt x="4947" y="55905"/>
                    <a:pt x="4927" y="55958"/>
                    <a:pt x="4913" y="56011"/>
                  </a:cubicBezTo>
                  <a:cubicBezTo>
                    <a:pt x="5052" y="55901"/>
                    <a:pt x="5187" y="55786"/>
                    <a:pt x="5316" y="55666"/>
                  </a:cubicBezTo>
                  <a:cubicBezTo>
                    <a:pt x="5340" y="55604"/>
                    <a:pt x="5359" y="55546"/>
                    <a:pt x="5379" y="55483"/>
                  </a:cubicBezTo>
                  <a:close/>
                  <a:moveTo>
                    <a:pt x="4826" y="55963"/>
                  </a:moveTo>
                  <a:lnTo>
                    <a:pt x="4826" y="55963"/>
                  </a:lnTo>
                  <a:cubicBezTo>
                    <a:pt x="4678" y="56083"/>
                    <a:pt x="4529" y="56193"/>
                    <a:pt x="4376" y="56299"/>
                  </a:cubicBezTo>
                  <a:cubicBezTo>
                    <a:pt x="4361" y="56342"/>
                    <a:pt x="4352" y="56386"/>
                    <a:pt x="4337" y="56433"/>
                  </a:cubicBezTo>
                  <a:cubicBezTo>
                    <a:pt x="4486" y="56333"/>
                    <a:pt x="4635" y="56227"/>
                    <a:pt x="4784" y="56111"/>
                  </a:cubicBezTo>
                  <a:cubicBezTo>
                    <a:pt x="4797" y="56064"/>
                    <a:pt x="4812" y="56016"/>
                    <a:pt x="4826" y="55963"/>
                  </a:cubicBezTo>
                  <a:close/>
                  <a:moveTo>
                    <a:pt x="4250" y="56381"/>
                  </a:moveTo>
                  <a:lnTo>
                    <a:pt x="4250" y="56381"/>
                  </a:lnTo>
                  <a:cubicBezTo>
                    <a:pt x="4093" y="56481"/>
                    <a:pt x="3934" y="56582"/>
                    <a:pt x="3771" y="56669"/>
                  </a:cubicBezTo>
                  <a:cubicBezTo>
                    <a:pt x="3761" y="56711"/>
                    <a:pt x="3752" y="56749"/>
                    <a:pt x="3743" y="56789"/>
                  </a:cubicBezTo>
                  <a:cubicBezTo>
                    <a:pt x="3900" y="56702"/>
                    <a:pt x="4059" y="56611"/>
                    <a:pt x="4217" y="56510"/>
                  </a:cubicBezTo>
                  <a:cubicBezTo>
                    <a:pt x="4227" y="56467"/>
                    <a:pt x="4241" y="56424"/>
                    <a:pt x="4250" y="56381"/>
                  </a:cubicBezTo>
                  <a:close/>
                  <a:moveTo>
                    <a:pt x="3656" y="56731"/>
                  </a:moveTo>
                  <a:lnTo>
                    <a:pt x="3656" y="56731"/>
                  </a:lnTo>
                  <a:cubicBezTo>
                    <a:pt x="3488" y="56822"/>
                    <a:pt x="3320" y="56899"/>
                    <a:pt x="3147" y="56975"/>
                  </a:cubicBezTo>
                  <a:cubicBezTo>
                    <a:pt x="3138" y="57014"/>
                    <a:pt x="3128" y="57048"/>
                    <a:pt x="3123" y="57086"/>
                  </a:cubicBezTo>
                  <a:cubicBezTo>
                    <a:pt x="3282" y="57019"/>
                    <a:pt x="3440" y="56946"/>
                    <a:pt x="3588" y="56870"/>
                  </a:cubicBezTo>
                  <a:cubicBezTo>
                    <a:pt x="3603" y="56860"/>
                    <a:pt x="3617" y="56855"/>
                    <a:pt x="3627" y="56851"/>
                  </a:cubicBezTo>
                  <a:cubicBezTo>
                    <a:pt x="3637" y="56813"/>
                    <a:pt x="3646" y="56769"/>
                    <a:pt x="3656" y="56731"/>
                  </a:cubicBezTo>
                  <a:close/>
                  <a:moveTo>
                    <a:pt x="3037" y="57023"/>
                  </a:moveTo>
                  <a:lnTo>
                    <a:pt x="3037" y="57023"/>
                  </a:lnTo>
                  <a:cubicBezTo>
                    <a:pt x="2864" y="57095"/>
                    <a:pt x="2687" y="57158"/>
                    <a:pt x="2505" y="57220"/>
                  </a:cubicBezTo>
                  <a:cubicBezTo>
                    <a:pt x="2494" y="57254"/>
                    <a:pt x="2490" y="57287"/>
                    <a:pt x="2481" y="57321"/>
                  </a:cubicBezTo>
                  <a:cubicBezTo>
                    <a:pt x="2615" y="57283"/>
                    <a:pt x="2744" y="57234"/>
                    <a:pt x="2869" y="57187"/>
                  </a:cubicBezTo>
                  <a:cubicBezTo>
                    <a:pt x="2917" y="57167"/>
                    <a:pt x="2965" y="57148"/>
                    <a:pt x="3013" y="57129"/>
                  </a:cubicBezTo>
                  <a:cubicBezTo>
                    <a:pt x="3023" y="57095"/>
                    <a:pt x="3032" y="57057"/>
                    <a:pt x="3037" y="57023"/>
                  </a:cubicBezTo>
                  <a:close/>
                  <a:moveTo>
                    <a:pt x="2399" y="57254"/>
                  </a:moveTo>
                  <a:cubicBezTo>
                    <a:pt x="2212" y="57311"/>
                    <a:pt x="2025" y="57360"/>
                    <a:pt x="1832" y="57402"/>
                  </a:cubicBezTo>
                  <a:cubicBezTo>
                    <a:pt x="1828" y="57436"/>
                    <a:pt x="1823" y="57469"/>
                    <a:pt x="1814" y="57504"/>
                  </a:cubicBezTo>
                  <a:cubicBezTo>
                    <a:pt x="2005" y="57460"/>
                    <a:pt x="2193" y="57412"/>
                    <a:pt x="2379" y="57354"/>
                  </a:cubicBezTo>
                  <a:cubicBezTo>
                    <a:pt x="2385" y="57321"/>
                    <a:pt x="2394" y="57287"/>
                    <a:pt x="2399" y="57254"/>
                  </a:cubicBezTo>
                  <a:close/>
                  <a:moveTo>
                    <a:pt x="220" y="57619"/>
                  </a:moveTo>
                  <a:cubicBezTo>
                    <a:pt x="149" y="57619"/>
                    <a:pt x="76" y="57623"/>
                    <a:pt x="0" y="57623"/>
                  </a:cubicBezTo>
                  <a:lnTo>
                    <a:pt x="220" y="57623"/>
                  </a:lnTo>
                  <a:lnTo>
                    <a:pt x="220" y="57619"/>
                  </a:lnTo>
                  <a:close/>
                  <a:moveTo>
                    <a:pt x="854" y="57566"/>
                  </a:moveTo>
                  <a:cubicBezTo>
                    <a:pt x="676" y="57584"/>
                    <a:pt x="499" y="57599"/>
                    <a:pt x="317" y="57613"/>
                  </a:cubicBezTo>
                  <a:lnTo>
                    <a:pt x="317" y="57623"/>
                  </a:lnTo>
                  <a:lnTo>
                    <a:pt x="844" y="57623"/>
                  </a:lnTo>
                  <a:cubicBezTo>
                    <a:pt x="849" y="57604"/>
                    <a:pt x="849" y="57584"/>
                    <a:pt x="854" y="57566"/>
                  </a:cubicBezTo>
                  <a:close/>
                  <a:moveTo>
                    <a:pt x="1732" y="57426"/>
                  </a:moveTo>
                  <a:lnTo>
                    <a:pt x="1732" y="57426"/>
                  </a:lnTo>
                  <a:cubicBezTo>
                    <a:pt x="1493" y="57479"/>
                    <a:pt x="1243" y="57517"/>
                    <a:pt x="988" y="57551"/>
                  </a:cubicBezTo>
                  <a:cubicBezTo>
                    <a:pt x="979" y="57551"/>
                    <a:pt x="964" y="57555"/>
                    <a:pt x="955" y="57555"/>
                  </a:cubicBezTo>
                  <a:cubicBezTo>
                    <a:pt x="950" y="57580"/>
                    <a:pt x="946" y="57604"/>
                    <a:pt x="940" y="57623"/>
                  </a:cubicBezTo>
                  <a:lnTo>
                    <a:pt x="1161" y="57623"/>
                  </a:lnTo>
                  <a:cubicBezTo>
                    <a:pt x="1349" y="57599"/>
                    <a:pt x="1531" y="57566"/>
                    <a:pt x="1713" y="57527"/>
                  </a:cubicBezTo>
                  <a:cubicBezTo>
                    <a:pt x="1717" y="57493"/>
                    <a:pt x="1727" y="57460"/>
                    <a:pt x="1732" y="57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8"/>
            <p:cNvSpPr/>
            <p:nvPr/>
          </p:nvSpPr>
          <p:spPr>
            <a:xfrm>
              <a:off x="3714575" y="3487325"/>
              <a:ext cx="1536175" cy="487750"/>
            </a:xfrm>
            <a:custGeom>
              <a:avLst/>
              <a:gdLst/>
              <a:ahLst/>
              <a:cxnLst/>
              <a:rect l="l" t="t" r="r" b="b"/>
              <a:pathLst>
                <a:path w="61447" h="19510" extrusionOk="0">
                  <a:moveTo>
                    <a:pt x="24834" y="1"/>
                  </a:moveTo>
                  <a:cubicBezTo>
                    <a:pt x="24124" y="1"/>
                    <a:pt x="23410" y="58"/>
                    <a:pt x="22690" y="178"/>
                  </a:cubicBezTo>
                  <a:cubicBezTo>
                    <a:pt x="21389" y="395"/>
                    <a:pt x="20104" y="769"/>
                    <a:pt x="18875" y="1292"/>
                  </a:cubicBezTo>
                  <a:cubicBezTo>
                    <a:pt x="17715" y="1781"/>
                    <a:pt x="16563" y="2419"/>
                    <a:pt x="15450" y="3192"/>
                  </a:cubicBezTo>
                  <a:cubicBezTo>
                    <a:pt x="13454" y="4573"/>
                    <a:pt x="11510" y="6411"/>
                    <a:pt x="9500" y="8819"/>
                  </a:cubicBezTo>
                  <a:cubicBezTo>
                    <a:pt x="8733" y="9736"/>
                    <a:pt x="7974" y="10676"/>
                    <a:pt x="7241" y="11588"/>
                  </a:cubicBezTo>
                  <a:cubicBezTo>
                    <a:pt x="4861" y="14543"/>
                    <a:pt x="2558" y="17393"/>
                    <a:pt x="0" y="19509"/>
                  </a:cubicBezTo>
                  <a:lnTo>
                    <a:pt x="150" y="19509"/>
                  </a:lnTo>
                  <a:cubicBezTo>
                    <a:pt x="2677" y="17398"/>
                    <a:pt x="4957" y="14572"/>
                    <a:pt x="7312" y="11650"/>
                  </a:cubicBezTo>
                  <a:cubicBezTo>
                    <a:pt x="8047" y="10738"/>
                    <a:pt x="8809" y="9798"/>
                    <a:pt x="9573" y="8882"/>
                  </a:cubicBezTo>
                  <a:cubicBezTo>
                    <a:pt x="13818" y="3796"/>
                    <a:pt x="17988" y="1061"/>
                    <a:pt x="22709" y="275"/>
                  </a:cubicBezTo>
                  <a:cubicBezTo>
                    <a:pt x="23419" y="154"/>
                    <a:pt x="24130" y="96"/>
                    <a:pt x="24834" y="96"/>
                  </a:cubicBezTo>
                  <a:cubicBezTo>
                    <a:pt x="31580" y="96"/>
                    <a:pt x="38048" y="5260"/>
                    <a:pt x="44323" y="10269"/>
                  </a:cubicBezTo>
                  <a:cubicBezTo>
                    <a:pt x="47572" y="12860"/>
                    <a:pt x="50643" y="15311"/>
                    <a:pt x="53746" y="17087"/>
                  </a:cubicBezTo>
                  <a:cubicBezTo>
                    <a:pt x="55415" y="18041"/>
                    <a:pt x="56937" y="18703"/>
                    <a:pt x="58386" y="19116"/>
                  </a:cubicBezTo>
                  <a:cubicBezTo>
                    <a:pt x="59024" y="19298"/>
                    <a:pt x="59647" y="19428"/>
                    <a:pt x="60257" y="19509"/>
                  </a:cubicBezTo>
                  <a:lnTo>
                    <a:pt x="60909" y="19509"/>
                  </a:lnTo>
                  <a:cubicBezTo>
                    <a:pt x="60909" y="19499"/>
                    <a:pt x="60914" y="19494"/>
                    <a:pt x="60914" y="19485"/>
                  </a:cubicBezTo>
                  <a:cubicBezTo>
                    <a:pt x="60103" y="19423"/>
                    <a:pt x="59279" y="19269"/>
                    <a:pt x="58415" y="19025"/>
                  </a:cubicBezTo>
                  <a:cubicBezTo>
                    <a:pt x="56970" y="18617"/>
                    <a:pt x="55459" y="17955"/>
                    <a:pt x="53794" y="17005"/>
                  </a:cubicBezTo>
                  <a:cubicBezTo>
                    <a:pt x="50700" y="15234"/>
                    <a:pt x="47629" y="12782"/>
                    <a:pt x="44381" y="10192"/>
                  </a:cubicBezTo>
                  <a:cubicBezTo>
                    <a:pt x="38096" y="5173"/>
                    <a:pt x="31614" y="1"/>
                    <a:pt x="24834" y="1"/>
                  </a:cubicBezTo>
                  <a:close/>
                  <a:moveTo>
                    <a:pt x="61011" y="19490"/>
                  </a:moveTo>
                  <a:cubicBezTo>
                    <a:pt x="61011" y="19499"/>
                    <a:pt x="61006" y="19505"/>
                    <a:pt x="61006" y="19509"/>
                  </a:cubicBezTo>
                  <a:lnTo>
                    <a:pt x="61447" y="19509"/>
                  </a:lnTo>
                  <a:cubicBezTo>
                    <a:pt x="61303" y="19509"/>
                    <a:pt x="61154" y="19499"/>
                    <a:pt x="61011" y="194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8"/>
            <p:cNvSpPr/>
            <p:nvPr/>
          </p:nvSpPr>
          <p:spPr>
            <a:xfrm>
              <a:off x="5360625" y="2560875"/>
              <a:ext cx="1694725" cy="1414200"/>
            </a:xfrm>
            <a:custGeom>
              <a:avLst/>
              <a:gdLst/>
              <a:ahLst/>
              <a:cxnLst/>
              <a:rect l="l" t="t" r="r" b="b"/>
              <a:pathLst>
                <a:path w="67789" h="56568" extrusionOk="0">
                  <a:moveTo>
                    <a:pt x="14388" y="10066"/>
                  </a:moveTo>
                  <a:lnTo>
                    <a:pt x="14388" y="10066"/>
                  </a:lnTo>
                  <a:cubicBezTo>
                    <a:pt x="14254" y="10234"/>
                    <a:pt x="14124" y="10402"/>
                    <a:pt x="13995" y="10575"/>
                  </a:cubicBezTo>
                  <a:cubicBezTo>
                    <a:pt x="14086" y="10469"/>
                    <a:pt x="14177" y="10364"/>
                    <a:pt x="14273" y="10258"/>
                  </a:cubicBezTo>
                  <a:cubicBezTo>
                    <a:pt x="14312" y="10196"/>
                    <a:pt x="14350" y="10129"/>
                    <a:pt x="14388" y="10066"/>
                  </a:cubicBezTo>
                  <a:close/>
                  <a:moveTo>
                    <a:pt x="14014" y="10705"/>
                  </a:moveTo>
                  <a:lnTo>
                    <a:pt x="14014" y="10705"/>
                  </a:lnTo>
                  <a:cubicBezTo>
                    <a:pt x="13894" y="10849"/>
                    <a:pt x="13774" y="10987"/>
                    <a:pt x="13654" y="11131"/>
                  </a:cubicBezTo>
                  <a:cubicBezTo>
                    <a:pt x="13621" y="11194"/>
                    <a:pt x="13588" y="11256"/>
                    <a:pt x="13553" y="11319"/>
                  </a:cubicBezTo>
                  <a:cubicBezTo>
                    <a:pt x="13650" y="11217"/>
                    <a:pt x="13741" y="11117"/>
                    <a:pt x="13836" y="11016"/>
                  </a:cubicBezTo>
                  <a:cubicBezTo>
                    <a:pt x="13894" y="10911"/>
                    <a:pt x="13952" y="10810"/>
                    <a:pt x="14014" y="10705"/>
                  </a:cubicBezTo>
                  <a:close/>
                  <a:moveTo>
                    <a:pt x="13650" y="11361"/>
                  </a:moveTo>
                  <a:lnTo>
                    <a:pt x="13650" y="11361"/>
                  </a:lnTo>
                  <a:cubicBezTo>
                    <a:pt x="13553" y="11467"/>
                    <a:pt x="13458" y="11568"/>
                    <a:pt x="13367" y="11678"/>
                  </a:cubicBezTo>
                  <a:cubicBezTo>
                    <a:pt x="13352" y="11702"/>
                    <a:pt x="13338" y="11731"/>
                    <a:pt x="13323" y="11755"/>
                  </a:cubicBezTo>
                  <a:cubicBezTo>
                    <a:pt x="13285" y="11832"/>
                    <a:pt x="13247" y="11908"/>
                    <a:pt x="13208" y="11985"/>
                  </a:cubicBezTo>
                  <a:cubicBezTo>
                    <a:pt x="13285" y="11903"/>
                    <a:pt x="13367" y="11827"/>
                    <a:pt x="13444" y="11746"/>
                  </a:cubicBezTo>
                  <a:cubicBezTo>
                    <a:pt x="13511" y="11616"/>
                    <a:pt x="13582" y="11487"/>
                    <a:pt x="13650" y="11361"/>
                  </a:cubicBezTo>
                  <a:close/>
                  <a:moveTo>
                    <a:pt x="31200" y="1"/>
                  </a:moveTo>
                  <a:cubicBezTo>
                    <a:pt x="29693" y="1"/>
                    <a:pt x="28225" y="169"/>
                    <a:pt x="26743" y="504"/>
                  </a:cubicBezTo>
                  <a:cubicBezTo>
                    <a:pt x="25030" y="893"/>
                    <a:pt x="23394" y="1540"/>
                    <a:pt x="21868" y="2423"/>
                  </a:cubicBezTo>
                  <a:cubicBezTo>
                    <a:pt x="20909" y="2975"/>
                    <a:pt x="19973" y="3642"/>
                    <a:pt x="19066" y="4405"/>
                  </a:cubicBezTo>
                  <a:cubicBezTo>
                    <a:pt x="19018" y="4443"/>
                    <a:pt x="18965" y="4487"/>
                    <a:pt x="18918" y="4529"/>
                  </a:cubicBezTo>
                  <a:cubicBezTo>
                    <a:pt x="18792" y="4640"/>
                    <a:pt x="18663" y="4750"/>
                    <a:pt x="18539" y="4861"/>
                  </a:cubicBezTo>
                  <a:cubicBezTo>
                    <a:pt x="18486" y="4913"/>
                    <a:pt x="18428" y="4961"/>
                    <a:pt x="18371" y="5014"/>
                  </a:cubicBezTo>
                  <a:cubicBezTo>
                    <a:pt x="18260" y="5120"/>
                    <a:pt x="18145" y="5225"/>
                    <a:pt x="18035" y="5331"/>
                  </a:cubicBezTo>
                  <a:cubicBezTo>
                    <a:pt x="17973" y="5393"/>
                    <a:pt x="17910" y="5451"/>
                    <a:pt x="17848" y="5513"/>
                  </a:cubicBezTo>
                  <a:cubicBezTo>
                    <a:pt x="17766" y="5590"/>
                    <a:pt x="17685" y="5672"/>
                    <a:pt x="17603" y="5753"/>
                  </a:cubicBezTo>
                  <a:cubicBezTo>
                    <a:pt x="17594" y="5763"/>
                    <a:pt x="17583" y="5772"/>
                    <a:pt x="17574" y="5782"/>
                  </a:cubicBezTo>
                  <a:cubicBezTo>
                    <a:pt x="17503" y="5858"/>
                    <a:pt x="17430" y="5931"/>
                    <a:pt x="17359" y="6002"/>
                  </a:cubicBezTo>
                  <a:cubicBezTo>
                    <a:pt x="17282" y="6084"/>
                    <a:pt x="17204" y="6166"/>
                    <a:pt x="17133" y="6247"/>
                  </a:cubicBezTo>
                  <a:cubicBezTo>
                    <a:pt x="17047" y="6338"/>
                    <a:pt x="16960" y="6429"/>
                    <a:pt x="16874" y="6525"/>
                  </a:cubicBezTo>
                  <a:cubicBezTo>
                    <a:pt x="16830" y="6573"/>
                    <a:pt x="16783" y="6626"/>
                    <a:pt x="16739" y="6679"/>
                  </a:cubicBezTo>
                  <a:cubicBezTo>
                    <a:pt x="16633" y="6794"/>
                    <a:pt x="16533" y="6914"/>
                    <a:pt x="16432" y="7038"/>
                  </a:cubicBezTo>
                  <a:cubicBezTo>
                    <a:pt x="16427" y="7038"/>
                    <a:pt x="16427" y="7043"/>
                    <a:pt x="16427" y="7043"/>
                  </a:cubicBezTo>
                  <a:cubicBezTo>
                    <a:pt x="16121" y="7408"/>
                    <a:pt x="15818" y="7787"/>
                    <a:pt x="15530" y="8181"/>
                  </a:cubicBezTo>
                  <a:cubicBezTo>
                    <a:pt x="15439" y="8305"/>
                    <a:pt x="15348" y="8431"/>
                    <a:pt x="15257" y="8560"/>
                  </a:cubicBezTo>
                  <a:cubicBezTo>
                    <a:pt x="15065" y="8828"/>
                    <a:pt x="14877" y="9111"/>
                    <a:pt x="14691" y="9399"/>
                  </a:cubicBezTo>
                  <a:cubicBezTo>
                    <a:pt x="14988" y="8991"/>
                    <a:pt x="15300" y="8603"/>
                    <a:pt x="15617" y="8229"/>
                  </a:cubicBezTo>
                  <a:cubicBezTo>
                    <a:pt x="15756" y="8037"/>
                    <a:pt x="15900" y="7849"/>
                    <a:pt x="16048" y="7663"/>
                  </a:cubicBezTo>
                  <a:cubicBezTo>
                    <a:pt x="16086" y="7614"/>
                    <a:pt x="16126" y="7561"/>
                    <a:pt x="16164" y="7514"/>
                  </a:cubicBezTo>
                  <a:cubicBezTo>
                    <a:pt x="16274" y="7375"/>
                    <a:pt x="16385" y="7240"/>
                    <a:pt x="16500" y="7106"/>
                  </a:cubicBezTo>
                  <a:cubicBezTo>
                    <a:pt x="16567" y="7025"/>
                    <a:pt x="16633" y="6943"/>
                    <a:pt x="16706" y="6866"/>
                  </a:cubicBezTo>
                  <a:cubicBezTo>
                    <a:pt x="16788" y="6766"/>
                    <a:pt x="16874" y="6669"/>
                    <a:pt x="16960" y="6573"/>
                  </a:cubicBezTo>
                  <a:cubicBezTo>
                    <a:pt x="17051" y="6473"/>
                    <a:pt x="17138" y="6376"/>
                    <a:pt x="17229" y="6281"/>
                  </a:cubicBezTo>
                  <a:cubicBezTo>
                    <a:pt x="17301" y="6204"/>
                    <a:pt x="17373" y="6128"/>
                    <a:pt x="17445" y="6055"/>
                  </a:cubicBezTo>
                  <a:cubicBezTo>
                    <a:pt x="17521" y="5973"/>
                    <a:pt x="17598" y="5897"/>
                    <a:pt x="17675" y="5820"/>
                  </a:cubicBezTo>
                  <a:cubicBezTo>
                    <a:pt x="17694" y="5796"/>
                    <a:pt x="17718" y="5772"/>
                    <a:pt x="17742" y="5748"/>
                  </a:cubicBezTo>
                  <a:cubicBezTo>
                    <a:pt x="17804" y="5685"/>
                    <a:pt x="17867" y="5623"/>
                    <a:pt x="17929" y="5566"/>
                  </a:cubicBezTo>
                  <a:cubicBezTo>
                    <a:pt x="18050" y="5446"/>
                    <a:pt x="18169" y="5335"/>
                    <a:pt x="18289" y="5220"/>
                  </a:cubicBezTo>
                  <a:cubicBezTo>
                    <a:pt x="18347" y="5167"/>
                    <a:pt x="18400" y="5114"/>
                    <a:pt x="18457" y="5067"/>
                  </a:cubicBezTo>
                  <a:cubicBezTo>
                    <a:pt x="18586" y="4947"/>
                    <a:pt x="18716" y="4832"/>
                    <a:pt x="18850" y="4717"/>
                  </a:cubicBezTo>
                  <a:cubicBezTo>
                    <a:pt x="18898" y="4673"/>
                    <a:pt x="18947" y="4625"/>
                    <a:pt x="19000" y="4582"/>
                  </a:cubicBezTo>
                  <a:cubicBezTo>
                    <a:pt x="21360" y="2558"/>
                    <a:pt x="23912" y="1248"/>
                    <a:pt x="26762" y="600"/>
                  </a:cubicBezTo>
                  <a:cubicBezTo>
                    <a:pt x="28240" y="260"/>
                    <a:pt x="29703" y="96"/>
                    <a:pt x="31200" y="96"/>
                  </a:cubicBezTo>
                  <a:cubicBezTo>
                    <a:pt x="31704" y="96"/>
                    <a:pt x="32213" y="116"/>
                    <a:pt x="32725" y="154"/>
                  </a:cubicBezTo>
                  <a:cubicBezTo>
                    <a:pt x="34545" y="284"/>
                    <a:pt x="36392" y="652"/>
                    <a:pt x="38378" y="1272"/>
                  </a:cubicBezTo>
                  <a:cubicBezTo>
                    <a:pt x="42063" y="2428"/>
                    <a:pt x="45670" y="4314"/>
                    <a:pt x="49158" y="6137"/>
                  </a:cubicBezTo>
                  <a:cubicBezTo>
                    <a:pt x="52834" y="8056"/>
                    <a:pt x="56634" y="10043"/>
                    <a:pt x="60534" y="11175"/>
                  </a:cubicBezTo>
                  <a:cubicBezTo>
                    <a:pt x="62635" y="11788"/>
                    <a:pt x="64593" y="12110"/>
                    <a:pt x="66532" y="12163"/>
                  </a:cubicBezTo>
                  <a:cubicBezTo>
                    <a:pt x="66718" y="12167"/>
                    <a:pt x="66906" y="12167"/>
                    <a:pt x="67093" y="12167"/>
                  </a:cubicBezTo>
                  <a:cubicBezTo>
                    <a:pt x="67327" y="12167"/>
                    <a:pt x="67558" y="12167"/>
                    <a:pt x="67788" y="12158"/>
                  </a:cubicBezTo>
                  <a:lnTo>
                    <a:pt x="67788" y="12062"/>
                  </a:lnTo>
                  <a:cubicBezTo>
                    <a:pt x="67558" y="12072"/>
                    <a:pt x="67327" y="12072"/>
                    <a:pt x="67093" y="12072"/>
                  </a:cubicBezTo>
                  <a:cubicBezTo>
                    <a:pt x="66906" y="12072"/>
                    <a:pt x="66718" y="12072"/>
                    <a:pt x="66532" y="12067"/>
                  </a:cubicBezTo>
                  <a:cubicBezTo>
                    <a:pt x="64608" y="12014"/>
                    <a:pt x="62655" y="11693"/>
                    <a:pt x="60558" y="11084"/>
                  </a:cubicBezTo>
                  <a:cubicBezTo>
                    <a:pt x="56667" y="9951"/>
                    <a:pt x="52872" y="7970"/>
                    <a:pt x="49202" y="6050"/>
                  </a:cubicBezTo>
                  <a:cubicBezTo>
                    <a:pt x="45708" y="4228"/>
                    <a:pt x="42101" y="2342"/>
                    <a:pt x="38407" y="1181"/>
                  </a:cubicBezTo>
                  <a:cubicBezTo>
                    <a:pt x="36416" y="557"/>
                    <a:pt x="34558" y="187"/>
                    <a:pt x="32736" y="58"/>
                  </a:cubicBezTo>
                  <a:cubicBezTo>
                    <a:pt x="32218" y="19"/>
                    <a:pt x="31704" y="1"/>
                    <a:pt x="31200" y="1"/>
                  </a:cubicBezTo>
                  <a:close/>
                  <a:moveTo>
                    <a:pt x="13300" y="12029"/>
                  </a:moveTo>
                  <a:cubicBezTo>
                    <a:pt x="13218" y="12110"/>
                    <a:pt x="13136" y="12196"/>
                    <a:pt x="13059" y="12278"/>
                  </a:cubicBezTo>
                  <a:cubicBezTo>
                    <a:pt x="12997" y="12408"/>
                    <a:pt x="12935" y="12537"/>
                    <a:pt x="12873" y="12667"/>
                  </a:cubicBezTo>
                  <a:cubicBezTo>
                    <a:pt x="12939" y="12599"/>
                    <a:pt x="13012" y="12532"/>
                    <a:pt x="13083" y="12465"/>
                  </a:cubicBezTo>
                  <a:cubicBezTo>
                    <a:pt x="13156" y="12321"/>
                    <a:pt x="13227" y="12173"/>
                    <a:pt x="13300" y="12029"/>
                  </a:cubicBezTo>
                  <a:close/>
                  <a:moveTo>
                    <a:pt x="12964" y="12710"/>
                  </a:moveTo>
                  <a:lnTo>
                    <a:pt x="12964" y="12710"/>
                  </a:lnTo>
                  <a:cubicBezTo>
                    <a:pt x="12891" y="12782"/>
                    <a:pt x="12820" y="12849"/>
                    <a:pt x="12753" y="12916"/>
                  </a:cubicBezTo>
                  <a:cubicBezTo>
                    <a:pt x="12685" y="13065"/>
                    <a:pt x="12613" y="13214"/>
                    <a:pt x="12546" y="13362"/>
                  </a:cubicBezTo>
                  <a:cubicBezTo>
                    <a:pt x="12613" y="13305"/>
                    <a:pt x="12676" y="13247"/>
                    <a:pt x="12738" y="13190"/>
                  </a:cubicBezTo>
                  <a:cubicBezTo>
                    <a:pt x="12815" y="13031"/>
                    <a:pt x="12886" y="12873"/>
                    <a:pt x="12964" y="12710"/>
                  </a:cubicBezTo>
                  <a:close/>
                  <a:moveTo>
                    <a:pt x="12642" y="13405"/>
                  </a:moveTo>
                  <a:lnTo>
                    <a:pt x="12642" y="13405"/>
                  </a:lnTo>
                  <a:cubicBezTo>
                    <a:pt x="12574" y="13468"/>
                    <a:pt x="12512" y="13526"/>
                    <a:pt x="12450" y="13583"/>
                  </a:cubicBezTo>
                  <a:cubicBezTo>
                    <a:pt x="12379" y="13741"/>
                    <a:pt x="12306" y="13905"/>
                    <a:pt x="12239" y="14067"/>
                  </a:cubicBezTo>
                  <a:cubicBezTo>
                    <a:pt x="12297" y="14020"/>
                    <a:pt x="12354" y="13972"/>
                    <a:pt x="12417" y="13919"/>
                  </a:cubicBezTo>
                  <a:cubicBezTo>
                    <a:pt x="12488" y="13750"/>
                    <a:pt x="12565" y="13578"/>
                    <a:pt x="12642" y="13405"/>
                  </a:cubicBezTo>
                  <a:close/>
                  <a:moveTo>
                    <a:pt x="12330" y="14115"/>
                  </a:moveTo>
                  <a:cubicBezTo>
                    <a:pt x="12273" y="14168"/>
                    <a:pt x="12210" y="14217"/>
                    <a:pt x="12153" y="14269"/>
                  </a:cubicBezTo>
                  <a:cubicBezTo>
                    <a:pt x="12080" y="14437"/>
                    <a:pt x="12009" y="14609"/>
                    <a:pt x="11941" y="14787"/>
                  </a:cubicBezTo>
                  <a:cubicBezTo>
                    <a:pt x="11994" y="14744"/>
                    <a:pt x="12052" y="14700"/>
                    <a:pt x="12105" y="14658"/>
                  </a:cubicBezTo>
                  <a:cubicBezTo>
                    <a:pt x="12182" y="14476"/>
                    <a:pt x="12253" y="14293"/>
                    <a:pt x="12330" y="14115"/>
                  </a:cubicBezTo>
                  <a:close/>
                  <a:moveTo>
                    <a:pt x="12033" y="14835"/>
                  </a:moveTo>
                  <a:lnTo>
                    <a:pt x="12033" y="14835"/>
                  </a:lnTo>
                  <a:cubicBezTo>
                    <a:pt x="11980" y="14879"/>
                    <a:pt x="11923" y="14922"/>
                    <a:pt x="11870" y="14965"/>
                  </a:cubicBezTo>
                  <a:cubicBezTo>
                    <a:pt x="11797" y="15147"/>
                    <a:pt x="11726" y="15329"/>
                    <a:pt x="11653" y="15517"/>
                  </a:cubicBezTo>
                  <a:cubicBezTo>
                    <a:pt x="11706" y="15478"/>
                    <a:pt x="11759" y="15440"/>
                    <a:pt x="11812" y="15402"/>
                  </a:cubicBezTo>
                  <a:cubicBezTo>
                    <a:pt x="11883" y="15209"/>
                    <a:pt x="11961" y="15023"/>
                    <a:pt x="12033" y="14835"/>
                  </a:cubicBezTo>
                  <a:close/>
                  <a:moveTo>
                    <a:pt x="11750" y="15570"/>
                  </a:moveTo>
                  <a:cubicBezTo>
                    <a:pt x="11697" y="15608"/>
                    <a:pt x="11644" y="15646"/>
                    <a:pt x="11591" y="15685"/>
                  </a:cubicBezTo>
                  <a:cubicBezTo>
                    <a:pt x="11520" y="15871"/>
                    <a:pt x="11452" y="16064"/>
                    <a:pt x="11380" y="16261"/>
                  </a:cubicBezTo>
                  <a:cubicBezTo>
                    <a:pt x="11429" y="16222"/>
                    <a:pt x="11480" y="16188"/>
                    <a:pt x="11529" y="16155"/>
                  </a:cubicBezTo>
                  <a:cubicBezTo>
                    <a:pt x="11601" y="15958"/>
                    <a:pt x="11673" y="15761"/>
                    <a:pt x="11750" y="15570"/>
                  </a:cubicBezTo>
                  <a:close/>
                  <a:moveTo>
                    <a:pt x="11471" y="16313"/>
                  </a:moveTo>
                  <a:lnTo>
                    <a:pt x="11471" y="16313"/>
                  </a:lnTo>
                  <a:cubicBezTo>
                    <a:pt x="11442" y="16332"/>
                    <a:pt x="11414" y="16352"/>
                    <a:pt x="11385" y="16370"/>
                  </a:cubicBezTo>
                  <a:cubicBezTo>
                    <a:pt x="11365" y="16385"/>
                    <a:pt x="11347" y="16399"/>
                    <a:pt x="11323" y="16418"/>
                  </a:cubicBezTo>
                  <a:cubicBezTo>
                    <a:pt x="11256" y="16611"/>
                    <a:pt x="11183" y="16808"/>
                    <a:pt x="11117" y="17009"/>
                  </a:cubicBezTo>
                  <a:cubicBezTo>
                    <a:pt x="11164" y="16975"/>
                    <a:pt x="11212" y="16946"/>
                    <a:pt x="11261" y="16912"/>
                  </a:cubicBezTo>
                  <a:cubicBezTo>
                    <a:pt x="11332" y="16711"/>
                    <a:pt x="11400" y="16509"/>
                    <a:pt x="11471" y="16313"/>
                  </a:cubicBezTo>
                  <a:close/>
                  <a:moveTo>
                    <a:pt x="11208" y="17061"/>
                  </a:moveTo>
                  <a:lnTo>
                    <a:pt x="11208" y="17061"/>
                  </a:lnTo>
                  <a:cubicBezTo>
                    <a:pt x="11159" y="17096"/>
                    <a:pt x="11117" y="17129"/>
                    <a:pt x="11068" y="17158"/>
                  </a:cubicBezTo>
                  <a:cubicBezTo>
                    <a:pt x="11001" y="17359"/>
                    <a:pt x="10933" y="17565"/>
                    <a:pt x="10867" y="17767"/>
                  </a:cubicBezTo>
                  <a:cubicBezTo>
                    <a:pt x="10910" y="17738"/>
                    <a:pt x="10958" y="17709"/>
                    <a:pt x="11001" y="17680"/>
                  </a:cubicBezTo>
                  <a:cubicBezTo>
                    <a:pt x="11073" y="17474"/>
                    <a:pt x="11141" y="17268"/>
                    <a:pt x="11208" y="17061"/>
                  </a:cubicBezTo>
                  <a:close/>
                  <a:moveTo>
                    <a:pt x="10958" y="17824"/>
                  </a:moveTo>
                  <a:cubicBezTo>
                    <a:pt x="10910" y="17853"/>
                    <a:pt x="10867" y="17882"/>
                    <a:pt x="10818" y="17911"/>
                  </a:cubicBezTo>
                  <a:cubicBezTo>
                    <a:pt x="10703" y="18280"/>
                    <a:pt x="10588" y="18655"/>
                    <a:pt x="10473" y="19033"/>
                  </a:cubicBezTo>
                  <a:cubicBezTo>
                    <a:pt x="8947" y="24186"/>
                    <a:pt x="8079" y="29762"/>
                    <a:pt x="7240" y="35154"/>
                  </a:cubicBezTo>
                  <a:cubicBezTo>
                    <a:pt x="6736" y="38412"/>
                    <a:pt x="6241" y="41569"/>
                    <a:pt x="5627" y="44443"/>
                  </a:cubicBezTo>
                  <a:cubicBezTo>
                    <a:pt x="5623" y="44481"/>
                    <a:pt x="5614" y="44515"/>
                    <a:pt x="5608" y="44548"/>
                  </a:cubicBezTo>
                  <a:cubicBezTo>
                    <a:pt x="5512" y="44995"/>
                    <a:pt x="5412" y="45436"/>
                    <a:pt x="5311" y="45868"/>
                  </a:cubicBezTo>
                  <a:cubicBezTo>
                    <a:pt x="5302" y="45901"/>
                    <a:pt x="5291" y="45940"/>
                    <a:pt x="5287" y="45978"/>
                  </a:cubicBezTo>
                  <a:cubicBezTo>
                    <a:pt x="5186" y="46391"/>
                    <a:pt x="5085" y="46798"/>
                    <a:pt x="4980" y="47197"/>
                  </a:cubicBezTo>
                  <a:cubicBezTo>
                    <a:pt x="4970" y="47236"/>
                    <a:pt x="4956" y="47278"/>
                    <a:pt x="4946" y="47322"/>
                  </a:cubicBezTo>
                  <a:cubicBezTo>
                    <a:pt x="4846" y="47701"/>
                    <a:pt x="4740" y="48075"/>
                    <a:pt x="4629" y="48439"/>
                  </a:cubicBezTo>
                  <a:cubicBezTo>
                    <a:pt x="4615" y="48487"/>
                    <a:pt x="4600" y="48536"/>
                    <a:pt x="4587" y="48583"/>
                  </a:cubicBezTo>
                  <a:cubicBezTo>
                    <a:pt x="4485" y="48924"/>
                    <a:pt x="4376" y="49265"/>
                    <a:pt x="4265" y="49596"/>
                  </a:cubicBezTo>
                  <a:cubicBezTo>
                    <a:pt x="4246" y="49654"/>
                    <a:pt x="4226" y="49711"/>
                    <a:pt x="4208" y="49774"/>
                  </a:cubicBezTo>
                  <a:cubicBezTo>
                    <a:pt x="4106" y="50066"/>
                    <a:pt x="4002" y="50354"/>
                    <a:pt x="3891" y="50637"/>
                  </a:cubicBezTo>
                  <a:cubicBezTo>
                    <a:pt x="3891" y="50646"/>
                    <a:pt x="3886" y="50656"/>
                    <a:pt x="3881" y="50666"/>
                  </a:cubicBezTo>
                  <a:cubicBezTo>
                    <a:pt x="3852" y="50742"/>
                    <a:pt x="3823" y="50824"/>
                    <a:pt x="3790" y="50901"/>
                  </a:cubicBezTo>
                  <a:cubicBezTo>
                    <a:pt x="3689" y="51160"/>
                    <a:pt x="3584" y="51414"/>
                    <a:pt x="3478" y="51659"/>
                  </a:cubicBezTo>
                  <a:cubicBezTo>
                    <a:pt x="3426" y="51774"/>
                    <a:pt x="3377" y="51889"/>
                    <a:pt x="3324" y="51999"/>
                  </a:cubicBezTo>
                  <a:cubicBezTo>
                    <a:pt x="3238" y="52196"/>
                    <a:pt x="3147" y="52383"/>
                    <a:pt x="3052" y="52571"/>
                  </a:cubicBezTo>
                  <a:cubicBezTo>
                    <a:pt x="2941" y="52796"/>
                    <a:pt x="2830" y="53012"/>
                    <a:pt x="2711" y="53223"/>
                  </a:cubicBezTo>
                  <a:cubicBezTo>
                    <a:pt x="2677" y="53290"/>
                    <a:pt x="2638" y="53357"/>
                    <a:pt x="2600" y="53419"/>
                  </a:cubicBezTo>
                  <a:cubicBezTo>
                    <a:pt x="2480" y="53693"/>
                    <a:pt x="2355" y="53957"/>
                    <a:pt x="2231" y="54211"/>
                  </a:cubicBezTo>
                  <a:cubicBezTo>
                    <a:pt x="2552" y="53722"/>
                    <a:pt x="2855" y="53189"/>
                    <a:pt x="3143" y="52609"/>
                  </a:cubicBezTo>
                  <a:cubicBezTo>
                    <a:pt x="3267" y="52360"/>
                    <a:pt x="3387" y="52095"/>
                    <a:pt x="3506" y="51827"/>
                  </a:cubicBezTo>
                  <a:cubicBezTo>
                    <a:pt x="3526" y="51784"/>
                    <a:pt x="3546" y="51740"/>
                    <a:pt x="3564" y="51698"/>
                  </a:cubicBezTo>
                  <a:cubicBezTo>
                    <a:pt x="3617" y="51572"/>
                    <a:pt x="3670" y="51448"/>
                    <a:pt x="3723" y="51324"/>
                  </a:cubicBezTo>
                  <a:cubicBezTo>
                    <a:pt x="3809" y="51122"/>
                    <a:pt x="3891" y="50915"/>
                    <a:pt x="3967" y="50709"/>
                  </a:cubicBezTo>
                  <a:cubicBezTo>
                    <a:pt x="3973" y="50695"/>
                    <a:pt x="3977" y="50680"/>
                    <a:pt x="3982" y="50671"/>
                  </a:cubicBezTo>
                  <a:cubicBezTo>
                    <a:pt x="4011" y="50598"/>
                    <a:pt x="4035" y="50531"/>
                    <a:pt x="4064" y="50460"/>
                  </a:cubicBezTo>
                  <a:cubicBezTo>
                    <a:pt x="4159" y="50190"/>
                    <a:pt x="4261" y="49918"/>
                    <a:pt x="4352" y="49639"/>
                  </a:cubicBezTo>
                  <a:cubicBezTo>
                    <a:pt x="4370" y="49577"/>
                    <a:pt x="4394" y="49515"/>
                    <a:pt x="4414" y="49452"/>
                  </a:cubicBezTo>
                  <a:cubicBezTo>
                    <a:pt x="4520" y="49140"/>
                    <a:pt x="4620" y="48813"/>
                    <a:pt x="4715" y="48487"/>
                  </a:cubicBezTo>
                  <a:cubicBezTo>
                    <a:pt x="4730" y="48439"/>
                    <a:pt x="4744" y="48387"/>
                    <a:pt x="4759" y="48339"/>
                  </a:cubicBezTo>
                  <a:cubicBezTo>
                    <a:pt x="4865" y="47984"/>
                    <a:pt x="4965" y="47619"/>
                    <a:pt x="5067" y="47250"/>
                  </a:cubicBezTo>
                  <a:cubicBezTo>
                    <a:pt x="5076" y="47207"/>
                    <a:pt x="5085" y="47168"/>
                    <a:pt x="5095" y="47125"/>
                  </a:cubicBezTo>
                  <a:cubicBezTo>
                    <a:pt x="5200" y="46731"/>
                    <a:pt x="5297" y="46333"/>
                    <a:pt x="5393" y="45930"/>
                  </a:cubicBezTo>
                  <a:cubicBezTo>
                    <a:pt x="5402" y="45892"/>
                    <a:pt x="5412" y="45854"/>
                    <a:pt x="5421" y="45815"/>
                  </a:cubicBezTo>
                  <a:cubicBezTo>
                    <a:pt x="5522" y="45388"/>
                    <a:pt x="5618" y="44956"/>
                    <a:pt x="5714" y="44515"/>
                  </a:cubicBezTo>
                  <a:cubicBezTo>
                    <a:pt x="5718" y="44481"/>
                    <a:pt x="5729" y="44448"/>
                    <a:pt x="5733" y="44415"/>
                  </a:cubicBezTo>
                  <a:cubicBezTo>
                    <a:pt x="6343" y="41545"/>
                    <a:pt x="6832" y="38407"/>
                    <a:pt x="7335" y="35168"/>
                  </a:cubicBezTo>
                  <a:cubicBezTo>
                    <a:pt x="8227" y="29459"/>
                    <a:pt x="9177" y="23332"/>
                    <a:pt x="10958" y="17824"/>
                  </a:cubicBezTo>
                  <a:close/>
                  <a:moveTo>
                    <a:pt x="2144" y="54173"/>
                  </a:moveTo>
                  <a:cubicBezTo>
                    <a:pt x="2062" y="54289"/>
                    <a:pt x="1986" y="54408"/>
                    <a:pt x="1905" y="54519"/>
                  </a:cubicBezTo>
                  <a:cubicBezTo>
                    <a:pt x="1852" y="54648"/>
                    <a:pt x="1794" y="54778"/>
                    <a:pt x="1741" y="54902"/>
                  </a:cubicBezTo>
                  <a:cubicBezTo>
                    <a:pt x="1761" y="54878"/>
                    <a:pt x="1779" y="54854"/>
                    <a:pt x="1794" y="54830"/>
                  </a:cubicBezTo>
                  <a:cubicBezTo>
                    <a:pt x="1914" y="54614"/>
                    <a:pt x="2029" y="54398"/>
                    <a:pt x="2144" y="54173"/>
                  </a:cubicBezTo>
                  <a:close/>
                  <a:moveTo>
                    <a:pt x="1655" y="54864"/>
                  </a:moveTo>
                  <a:cubicBezTo>
                    <a:pt x="1544" y="55003"/>
                    <a:pt x="1439" y="55137"/>
                    <a:pt x="1329" y="55272"/>
                  </a:cubicBezTo>
                  <a:cubicBezTo>
                    <a:pt x="1296" y="55358"/>
                    <a:pt x="1261" y="55440"/>
                    <a:pt x="1228" y="55526"/>
                  </a:cubicBezTo>
                  <a:cubicBezTo>
                    <a:pt x="1319" y="55425"/>
                    <a:pt x="1411" y="55319"/>
                    <a:pt x="1497" y="55214"/>
                  </a:cubicBezTo>
                  <a:cubicBezTo>
                    <a:pt x="1549" y="55099"/>
                    <a:pt x="1602" y="54979"/>
                    <a:pt x="1655" y="54864"/>
                  </a:cubicBezTo>
                  <a:close/>
                  <a:moveTo>
                    <a:pt x="1141" y="55483"/>
                  </a:moveTo>
                  <a:cubicBezTo>
                    <a:pt x="1017" y="55627"/>
                    <a:pt x="893" y="55761"/>
                    <a:pt x="762" y="55890"/>
                  </a:cubicBezTo>
                  <a:cubicBezTo>
                    <a:pt x="738" y="55952"/>
                    <a:pt x="720" y="56020"/>
                    <a:pt x="696" y="56083"/>
                  </a:cubicBezTo>
                  <a:cubicBezTo>
                    <a:pt x="782" y="56001"/>
                    <a:pt x="864" y="55919"/>
                    <a:pt x="944" y="55833"/>
                  </a:cubicBezTo>
                  <a:cubicBezTo>
                    <a:pt x="979" y="55799"/>
                    <a:pt x="1017" y="55761"/>
                    <a:pt x="1050" y="55722"/>
                  </a:cubicBezTo>
                  <a:cubicBezTo>
                    <a:pt x="1079" y="55646"/>
                    <a:pt x="1112" y="55564"/>
                    <a:pt x="1141" y="55483"/>
                  </a:cubicBezTo>
                  <a:close/>
                  <a:moveTo>
                    <a:pt x="52" y="56528"/>
                  </a:moveTo>
                  <a:cubicBezTo>
                    <a:pt x="38" y="56543"/>
                    <a:pt x="19" y="56552"/>
                    <a:pt x="0" y="56567"/>
                  </a:cubicBezTo>
                  <a:lnTo>
                    <a:pt x="43" y="56567"/>
                  </a:lnTo>
                  <a:cubicBezTo>
                    <a:pt x="47" y="56552"/>
                    <a:pt x="47" y="56543"/>
                    <a:pt x="52" y="56528"/>
                  </a:cubicBezTo>
                  <a:close/>
                  <a:moveTo>
                    <a:pt x="609" y="56039"/>
                  </a:moveTo>
                  <a:lnTo>
                    <a:pt x="609" y="56039"/>
                  </a:lnTo>
                  <a:cubicBezTo>
                    <a:pt x="470" y="56174"/>
                    <a:pt x="331" y="56298"/>
                    <a:pt x="187" y="56419"/>
                  </a:cubicBezTo>
                  <a:cubicBezTo>
                    <a:pt x="173" y="56466"/>
                    <a:pt x="158" y="56519"/>
                    <a:pt x="144" y="56567"/>
                  </a:cubicBezTo>
                  <a:cubicBezTo>
                    <a:pt x="282" y="56457"/>
                    <a:pt x="412" y="56342"/>
                    <a:pt x="547" y="56222"/>
                  </a:cubicBezTo>
                  <a:cubicBezTo>
                    <a:pt x="566" y="56164"/>
                    <a:pt x="590" y="56102"/>
                    <a:pt x="609" y="560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8"/>
            <p:cNvSpPr/>
            <p:nvPr/>
          </p:nvSpPr>
          <p:spPr>
            <a:xfrm>
              <a:off x="3727175" y="3540250"/>
              <a:ext cx="1342000" cy="434825"/>
            </a:xfrm>
            <a:custGeom>
              <a:avLst/>
              <a:gdLst/>
              <a:ahLst/>
              <a:cxnLst/>
              <a:rect l="l" t="t" r="r" b="b"/>
              <a:pathLst>
                <a:path w="53680" h="17393" extrusionOk="0">
                  <a:moveTo>
                    <a:pt x="23385" y="0"/>
                  </a:moveTo>
                  <a:cubicBezTo>
                    <a:pt x="22824" y="0"/>
                    <a:pt x="22262" y="34"/>
                    <a:pt x="21697" y="105"/>
                  </a:cubicBezTo>
                  <a:cubicBezTo>
                    <a:pt x="20396" y="273"/>
                    <a:pt x="19115" y="590"/>
                    <a:pt x="17891" y="1046"/>
                  </a:cubicBezTo>
                  <a:cubicBezTo>
                    <a:pt x="16726" y="1478"/>
                    <a:pt x="15574" y="2053"/>
                    <a:pt x="14461" y="2754"/>
                  </a:cubicBezTo>
                  <a:cubicBezTo>
                    <a:pt x="12422" y="4035"/>
                    <a:pt x="10460" y="5758"/>
                    <a:pt x="8459" y="8026"/>
                  </a:cubicBezTo>
                  <a:cubicBezTo>
                    <a:pt x="7625" y="8967"/>
                    <a:pt x="6804" y="9936"/>
                    <a:pt x="6013" y="10872"/>
                  </a:cubicBezTo>
                  <a:cubicBezTo>
                    <a:pt x="4011" y="13223"/>
                    <a:pt x="2073" y="15511"/>
                    <a:pt x="1" y="17392"/>
                  </a:cubicBezTo>
                  <a:lnTo>
                    <a:pt x="140" y="17392"/>
                  </a:lnTo>
                  <a:cubicBezTo>
                    <a:pt x="164" y="17373"/>
                    <a:pt x="193" y="17349"/>
                    <a:pt x="216" y="17324"/>
                  </a:cubicBezTo>
                  <a:cubicBezTo>
                    <a:pt x="2241" y="15459"/>
                    <a:pt x="4108" y="13261"/>
                    <a:pt x="6084" y="10934"/>
                  </a:cubicBezTo>
                  <a:cubicBezTo>
                    <a:pt x="6876" y="9999"/>
                    <a:pt x="7701" y="9029"/>
                    <a:pt x="8531" y="8090"/>
                  </a:cubicBezTo>
                  <a:cubicBezTo>
                    <a:pt x="12729" y="3325"/>
                    <a:pt x="16918" y="820"/>
                    <a:pt x="21706" y="202"/>
                  </a:cubicBezTo>
                  <a:cubicBezTo>
                    <a:pt x="22267" y="129"/>
                    <a:pt x="22829" y="96"/>
                    <a:pt x="23385" y="96"/>
                  </a:cubicBezTo>
                  <a:cubicBezTo>
                    <a:pt x="30132" y="96"/>
                    <a:pt x="36618" y="5176"/>
                    <a:pt x="42907" y="10105"/>
                  </a:cubicBezTo>
                  <a:cubicBezTo>
                    <a:pt x="46171" y="12661"/>
                    <a:pt x="49255" y="15074"/>
                    <a:pt x="52355" y="16806"/>
                  </a:cubicBezTo>
                  <a:cubicBezTo>
                    <a:pt x="52734" y="17018"/>
                    <a:pt x="53104" y="17215"/>
                    <a:pt x="53463" y="17392"/>
                  </a:cubicBezTo>
                  <a:lnTo>
                    <a:pt x="53679" y="17392"/>
                  </a:lnTo>
                  <a:cubicBezTo>
                    <a:pt x="53266" y="17191"/>
                    <a:pt x="52839" y="16965"/>
                    <a:pt x="52402" y="16726"/>
                  </a:cubicBezTo>
                  <a:cubicBezTo>
                    <a:pt x="49308" y="14998"/>
                    <a:pt x="46228" y="12585"/>
                    <a:pt x="42965" y="10027"/>
                  </a:cubicBezTo>
                  <a:cubicBezTo>
                    <a:pt x="36666" y="5090"/>
                    <a:pt x="30160" y="0"/>
                    <a:pt x="23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8"/>
            <p:cNvSpPr/>
            <p:nvPr/>
          </p:nvSpPr>
          <p:spPr>
            <a:xfrm>
              <a:off x="5377025" y="2587125"/>
              <a:ext cx="1678325" cy="1387950"/>
            </a:xfrm>
            <a:custGeom>
              <a:avLst/>
              <a:gdLst/>
              <a:ahLst/>
              <a:cxnLst/>
              <a:rect l="l" t="t" r="r" b="b"/>
              <a:pathLst>
                <a:path w="67133" h="55518" extrusionOk="0">
                  <a:moveTo>
                    <a:pt x="12903" y="10206"/>
                  </a:moveTo>
                  <a:cubicBezTo>
                    <a:pt x="12773" y="10364"/>
                    <a:pt x="12648" y="10528"/>
                    <a:pt x="12523" y="10691"/>
                  </a:cubicBezTo>
                  <a:cubicBezTo>
                    <a:pt x="12609" y="10590"/>
                    <a:pt x="12701" y="10490"/>
                    <a:pt x="12788" y="10393"/>
                  </a:cubicBezTo>
                  <a:cubicBezTo>
                    <a:pt x="12826" y="10331"/>
                    <a:pt x="12864" y="10269"/>
                    <a:pt x="12903" y="10206"/>
                  </a:cubicBezTo>
                  <a:close/>
                  <a:moveTo>
                    <a:pt x="12523" y="10844"/>
                  </a:moveTo>
                  <a:lnTo>
                    <a:pt x="12523" y="10844"/>
                  </a:lnTo>
                  <a:cubicBezTo>
                    <a:pt x="12399" y="10988"/>
                    <a:pt x="12279" y="11132"/>
                    <a:pt x="12159" y="11276"/>
                  </a:cubicBezTo>
                  <a:cubicBezTo>
                    <a:pt x="12130" y="11334"/>
                    <a:pt x="12097" y="11396"/>
                    <a:pt x="12062" y="11453"/>
                  </a:cubicBezTo>
                  <a:cubicBezTo>
                    <a:pt x="12159" y="11347"/>
                    <a:pt x="12255" y="11247"/>
                    <a:pt x="12350" y="11146"/>
                  </a:cubicBezTo>
                  <a:lnTo>
                    <a:pt x="12523" y="10844"/>
                  </a:lnTo>
                  <a:close/>
                  <a:moveTo>
                    <a:pt x="12159" y="11497"/>
                  </a:moveTo>
                  <a:lnTo>
                    <a:pt x="12159" y="11497"/>
                  </a:lnTo>
                  <a:cubicBezTo>
                    <a:pt x="12058" y="11602"/>
                    <a:pt x="11962" y="11708"/>
                    <a:pt x="11871" y="11814"/>
                  </a:cubicBezTo>
                  <a:cubicBezTo>
                    <a:pt x="11818" y="11914"/>
                    <a:pt x="11765" y="12015"/>
                    <a:pt x="11712" y="12116"/>
                  </a:cubicBezTo>
                  <a:cubicBezTo>
                    <a:pt x="11794" y="12034"/>
                    <a:pt x="11876" y="11952"/>
                    <a:pt x="11957" y="11871"/>
                  </a:cubicBezTo>
                  <a:cubicBezTo>
                    <a:pt x="12020" y="11746"/>
                    <a:pt x="12086" y="11622"/>
                    <a:pt x="12159" y="11497"/>
                  </a:cubicBezTo>
                  <a:close/>
                  <a:moveTo>
                    <a:pt x="30131" y="1"/>
                  </a:moveTo>
                  <a:cubicBezTo>
                    <a:pt x="28644" y="1"/>
                    <a:pt x="27190" y="160"/>
                    <a:pt x="25727" y="476"/>
                  </a:cubicBezTo>
                  <a:cubicBezTo>
                    <a:pt x="23991" y="855"/>
                    <a:pt x="22321" y="1488"/>
                    <a:pt x="20766" y="2357"/>
                  </a:cubicBezTo>
                  <a:cubicBezTo>
                    <a:pt x="19864" y="2855"/>
                    <a:pt x="18986" y="3451"/>
                    <a:pt x="18127" y="4128"/>
                  </a:cubicBezTo>
                  <a:cubicBezTo>
                    <a:pt x="18079" y="4166"/>
                    <a:pt x="18032" y="4199"/>
                    <a:pt x="17983" y="4237"/>
                  </a:cubicBezTo>
                  <a:cubicBezTo>
                    <a:pt x="17848" y="4348"/>
                    <a:pt x="17715" y="4458"/>
                    <a:pt x="17580" y="4573"/>
                  </a:cubicBezTo>
                  <a:cubicBezTo>
                    <a:pt x="17527" y="4617"/>
                    <a:pt x="17480" y="4660"/>
                    <a:pt x="17427" y="4703"/>
                  </a:cubicBezTo>
                  <a:cubicBezTo>
                    <a:pt x="17302" y="4813"/>
                    <a:pt x="17177" y="4919"/>
                    <a:pt x="17053" y="5029"/>
                  </a:cubicBezTo>
                  <a:cubicBezTo>
                    <a:pt x="16995" y="5082"/>
                    <a:pt x="16938" y="5135"/>
                    <a:pt x="16885" y="5187"/>
                  </a:cubicBezTo>
                  <a:cubicBezTo>
                    <a:pt x="16779" y="5284"/>
                    <a:pt x="16674" y="5379"/>
                    <a:pt x="16568" y="5481"/>
                  </a:cubicBezTo>
                  <a:cubicBezTo>
                    <a:pt x="16506" y="5538"/>
                    <a:pt x="16444" y="5600"/>
                    <a:pt x="16380" y="5658"/>
                  </a:cubicBezTo>
                  <a:lnTo>
                    <a:pt x="16376" y="5658"/>
                  </a:lnTo>
                  <a:cubicBezTo>
                    <a:pt x="16285" y="5754"/>
                    <a:pt x="16189" y="5845"/>
                    <a:pt x="16098" y="5941"/>
                  </a:cubicBezTo>
                  <a:cubicBezTo>
                    <a:pt x="16021" y="6013"/>
                    <a:pt x="15949" y="6090"/>
                    <a:pt x="15877" y="6161"/>
                  </a:cubicBezTo>
                  <a:cubicBezTo>
                    <a:pt x="15805" y="6238"/>
                    <a:pt x="15733" y="6315"/>
                    <a:pt x="15661" y="6391"/>
                  </a:cubicBezTo>
                  <a:cubicBezTo>
                    <a:pt x="15570" y="6488"/>
                    <a:pt x="15483" y="6584"/>
                    <a:pt x="15392" y="6684"/>
                  </a:cubicBezTo>
                  <a:cubicBezTo>
                    <a:pt x="15350" y="6732"/>
                    <a:pt x="15306" y="6781"/>
                    <a:pt x="15263" y="6828"/>
                  </a:cubicBezTo>
                  <a:cubicBezTo>
                    <a:pt x="15162" y="6943"/>
                    <a:pt x="15062" y="7058"/>
                    <a:pt x="14961" y="7179"/>
                  </a:cubicBezTo>
                  <a:cubicBezTo>
                    <a:pt x="14644" y="7553"/>
                    <a:pt x="14332" y="7941"/>
                    <a:pt x="14035" y="8349"/>
                  </a:cubicBezTo>
                  <a:cubicBezTo>
                    <a:pt x="13997" y="8397"/>
                    <a:pt x="13958" y="8450"/>
                    <a:pt x="13924" y="8498"/>
                  </a:cubicBezTo>
                  <a:cubicBezTo>
                    <a:pt x="13680" y="8834"/>
                    <a:pt x="13439" y="9184"/>
                    <a:pt x="13205" y="9540"/>
                  </a:cubicBezTo>
                  <a:cubicBezTo>
                    <a:pt x="13220" y="9525"/>
                    <a:pt x="13229" y="9505"/>
                    <a:pt x="13243" y="9491"/>
                  </a:cubicBezTo>
                  <a:cubicBezTo>
                    <a:pt x="13536" y="9097"/>
                    <a:pt x="13838" y="8719"/>
                    <a:pt x="14150" y="8354"/>
                  </a:cubicBezTo>
                  <a:cubicBezTo>
                    <a:pt x="14285" y="8172"/>
                    <a:pt x="14423" y="7994"/>
                    <a:pt x="14562" y="7817"/>
                  </a:cubicBezTo>
                  <a:cubicBezTo>
                    <a:pt x="14601" y="7769"/>
                    <a:pt x="14639" y="7726"/>
                    <a:pt x="14673" y="7678"/>
                  </a:cubicBezTo>
                  <a:cubicBezTo>
                    <a:pt x="14788" y="7538"/>
                    <a:pt x="14903" y="7399"/>
                    <a:pt x="15018" y="7260"/>
                  </a:cubicBezTo>
                  <a:cubicBezTo>
                    <a:pt x="15085" y="7184"/>
                    <a:pt x="15153" y="7107"/>
                    <a:pt x="15215" y="7025"/>
                  </a:cubicBezTo>
                  <a:cubicBezTo>
                    <a:pt x="15306" y="6925"/>
                    <a:pt x="15397" y="6823"/>
                    <a:pt x="15488" y="6723"/>
                  </a:cubicBezTo>
                  <a:cubicBezTo>
                    <a:pt x="15570" y="6626"/>
                    <a:pt x="15656" y="6535"/>
                    <a:pt x="15747" y="6440"/>
                  </a:cubicBezTo>
                  <a:cubicBezTo>
                    <a:pt x="15820" y="6363"/>
                    <a:pt x="15891" y="6287"/>
                    <a:pt x="15964" y="6214"/>
                  </a:cubicBezTo>
                  <a:cubicBezTo>
                    <a:pt x="16064" y="6104"/>
                    <a:pt x="16170" y="5999"/>
                    <a:pt x="16276" y="5897"/>
                  </a:cubicBezTo>
                  <a:cubicBezTo>
                    <a:pt x="16333" y="5840"/>
                    <a:pt x="16386" y="5782"/>
                    <a:pt x="16444" y="5729"/>
                  </a:cubicBezTo>
                  <a:cubicBezTo>
                    <a:pt x="16453" y="5725"/>
                    <a:pt x="16458" y="5716"/>
                    <a:pt x="16462" y="5711"/>
                  </a:cubicBezTo>
                  <a:cubicBezTo>
                    <a:pt x="16573" y="5605"/>
                    <a:pt x="16683" y="5499"/>
                    <a:pt x="16798" y="5394"/>
                  </a:cubicBezTo>
                  <a:cubicBezTo>
                    <a:pt x="16856" y="5341"/>
                    <a:pt x="16909" y="5288"/>
                    <a:pt x="16966" y="5235"/>
                  </a:cubicBezTo>
                  <a:lnTo>
                    <a:pt x="17355" y="4890"/>
                  </a:lnTo>
                  <a:cubicBezTo>
                    <a:pt x="17407" y="4847"/>
                    <a:pt x="17460" y="4799"/>
                    <a:pt x="17513" y="4755"/>
                  </a:cubicBezTo>
                  <a:cubicBezTo>
                    <a:pt x="17647" y="4635"/>
                    <a:pt x="17786" y="4520"/>
                    <a:pt x="17926" y="4410"/>
                  </a:cubicBezTo>
                  <a:cubicBezTo>
                    <a:pt x="17974" y="4372"/>
                    <a:pt x="18021" y="4329"/>
                    <a:pt x="18070" y="4295"/>
                  </a:cubicBezTo>
                  <a:cubicBezTo>
                    <a:pt x="20421" y="2405"/>
                    <a:pt x="22950" y="1181"/>
                    <a:pt x="25747" y="572"/>
                  </a:cubicBezTo>
                  <a:cubicBezTo>
                    <a:pt x="27204" y="255"/>
                    <a:pt x="28649" y="97"/>
                    <a:pt x="30131" y="97"/>
                  </a:cubicBezTo>
                  <a:cubicBezTo>
                    <a:pt x="30678" y="97"/>
                    <a:pt x="31225" y="116"/>
                    <a:pt x="31781" y="160"/>
                  </a:cubicBezTo>
                  <a:cubicBezTo>
                    <a:pt x="33630" y="299"/>
                    <a:pt x="35510" y="667"/>
                    <a:pt x="37534" y="1292"/>
                  </a:cubicBezTo>
                  <a:cubicBezTo>
                    <a:pt x="41301" y="2448"/>
                    <a:pt x="44995" y="4323"/>
                    <a:pt x="48570" y="6137"/>
                  </a:cubicBezTo>
                  <a:cubicBezTo>
                    <a:pt x="52322" y="8043"/>
                    <a:pt x="56208" y="10009"/>
                    <a:pt x="60171" y="11146"/>
                  </a:cubicBezTo>
                  <a:cubicBezTo>
                    <a:pt x="62302" y="11756"/>
                    <a:pt x="64288" y="12082"/>
                    <a:pt x="66240" y="12149"/>
                  </a:cubicBezTo>
                  <a:cubicBezTo>
                    <a:pt x="66470" y="12154"/>
                    <a:pt x="66696" y="12159"/>
                    <a:pt x="66921" y="12159"/>
                  </a:cubicBezTo>
                  <a:lnTo>
                    <a:pt x="67132" y="12159"/>
                  </a:lnTo>
                  <a:lnTo>
                    <a:pt x="67132" y="12063"/>
                  </a:lnTo>
                  <a:lnTo>
                    <a:pt x="66926" y="12063"/>
                  </a:lnTo>
                  <a:cubicBezTo>
                    <a:pt x="66700" y="12063"/>
                    <a:pt x="66470" y="12058"/>
                    <a:pt x="66245" y="12053"/>
                  </a:cubicBezTo>
                  <a:cubicBezTo>
                    <a:pt x="64302" y="11991"/>
                    <a:pt x="62320" y="11660"/>
                    <a:pt x="60194" y="11055"/>
                  </a:cubicBezTo>
                  <a:cubicBezTo>
                    <a:pt x="56241" y="9918"/>
                    <a:pt x="52364" y="7951"/>
                    <a:pt x="48613" y="6051"/>
                  </a:cubicBezTo>
                  <a:cubicBezTo>
                    <a:pt x="45034" y="4237"/>
                    <a:pt x="41334" y="2361"/>
                    <a:pt x="37563" y="1201"/>
                  </a:cubicBezTo>
                  <a:cubicBezTo>
                    <a:pt x="35534" y="576"/>
                    <a:pt x="33643" y="202"/>
                    <a:pt x="31792" y="63"/>
                  </a:cubicBezTo>
                  <a:cubicBezTo>
                    <a:pt x="31230" y="20"/>
                    <a:pt x="30678" y="1"/>
                    <a:pt x="30131" y="1"/>
                  </a:cubicBezTo>
                  <a:close/>
                  <a:moveTo>
                    <a:pt x="11803" y="12159"/>
                  </a:moveTo>
                  <a:lnTo>
                    <a:pt x="11803" y="12159"/>
                  </a:lnTo>
                  <a:cubicBezTo>
                    <a:pt x="11723" y="12246"/>
                    <a:pt x="11645" y="12326"/>
                    <a:pt x="11564" y="12413"/>
                  </a:cubicBezTo>
                  <a:cubicBezTo>
                    <a:pt x="11502" y="12538"/>
                    <a:pt x="11435" y="12667"/>
                    <a:pt x="11377" y="12793"/>
                  </a:cubicBezTo>
                  <a:cubicBezTo>
                    <a:pt x="11444" y="12725"/>
                    <a:pt x="11515" y="12658"/>
                    <a:pt x="11588" y="12591"/>
                  </a:cubicBezTo>
                  <a:lnTo>
                    <a:pt x="11803" y="12159"/>
                  </a:lnTo>
                  <a:close/>
                  <a:moveTo>
                    <a:pt x="11468" y="12840"/>
                  </a:moveTo>
                  <a:lnTo>
                    <a:pt x="11468" y="12840"/>
                  </a:lnTo>
                  <a:cubicBezTo>
                    <a:pt x="11396" y="12908"/>
                    <a:pt x="11324" y="12975"/>
                    <a:pt x="11252" y="13046"/>
                  </a:cubicBezTo>
                  <a:cubicBezTo>
                    <a:pt x="11185" y="13190"/>
                    <a:pt x="11118" y="13340"/>
                    <a:pt x="11050" y="13483"/>
                  </a:cubicBezTo>
                  <a:cubicBezTo>
                    <a:pt x="11112" y="13426"/>
                    <a:pt x="11180" y="13368"/>
                    <a:pt x="11242" y="13311"/>
                  </a:cubicBezTo>
                  <a:cubicBezTo>
                    <a:pt x="11320" y="13152"/>
                    <a:pt x="11391" y="12994"/>
                    <a:pt x="11468" y="12840"/>
                  </a:cubicBezTo>
                  <a:close/>
                  <a:moveTo>
                    <a:pt x="11141" y="13531"/>
                  </a:moveTo>
                  <a:cubicBezTo>
                    <a:pt x="11079" y="13588"/>
                    <a:pt x="11012" y="13646"/>
                    <a:pt x="10950" y="13708"/>
                  </a:cubicBezTo>
                  <a:cubicBezTo>
                    <a:pt x="10877" y="13862"/>
                    <a:pt x="10811" y="14020"/>
                    <a:pt x="10738" y="14184"/>
                  </a:cubicBezTo>
                  <a:cubicBezTo>
                    <a:pt x="10801" y="14131"/>
                    <a:pt x="10859" y="14082"/>
                    <a:pt x="10921" y="14035"/>
                  </a:cubicBezTo>
                  <a:cubicBezTo>
                    <a:pt x="10993" y="13862"/>
                    <a:pt x="11070" y="13694"/>
                    <a:pt x="11141" y="13531"/>
                  </a:cubicBezTo>
                  <a:close/>
                  <a:moveTo>
                    <a:pt x="10835" y="14226"/>
                  </a:moveTo>
                  <a:lnTo>
                    <a:pt x="10835" y="14226"/>
                  </a:lnTo>
                  <a:cubicBezTo>
                    <a:pt x="10773" y="14279"/>
                    <a:pt x="10715" y="14332"/>
                    <a:pt x="10652" y="14380"/>
                  </a:cubicBezTo>
                  <a:cubicBezTo>
                    <a:pt x="10580" y="14553"/>
                    <a:pt x="10508" y="14726"/>
                    <a:pt x="10441" y="14899"/>
                  </a:cubicBezTo>
                  <a:cubicBezTo>
                    <a:pt x="10494" y="14855"/>
                    <a:pt x="10552" y="14808"/>
                    <a:pt x="10609" y="14764"/>
                  </a:cubicBezTo>
                  <a:cubicBezTo>
                    <a:pt x="10681" y="14587"/>
                    <a:pt x="10758" y="14409"/>
                    <a:pt x="10835" y="14226"/>
                  </a:cubicBezTo>
                  <a:close/>
                  <a:moveTo>
                    <a:pt x="10532" y="14946"/>
                  </a:moveTo>
                  <a:lnTo>
                    <a:pt x="10532" y="14946"/>
                  </a:lnTo>
                  <a:cubicBezTo>
                    <a:pt x="10479" y="14990"/>
                    <a:pt x="10421" y="15032"/>
                    <a:pt x="10364" y="15081"/>
                  </a:cubicBezTo>
                  <a:cubicBezTo>
                    <a:pt x="10292" y="15258"/>
                    <a:pt x="10220" y="15441"/>
                    <a:pt x="10153" y="15623"/>
                  </a:cubicBezTo>
                  <a:cubicBezTo>
                    <a:pt x="10206" y="15585"/>
                    <a:pt x="10259" y="15546"/>
                    <a:pt x="10312" y="15508"/>
                  </a:cubicBezTo>
                  <a:cubicBezTo>
                    <a:pt x="10383" y="15320"/>
                    <a:pt x="10456" y="15134"/>
                    <a:pt x="10532" y="14946"/>
                  </a:cubicBezTo>
                  <a:close/>
                  <a:moveTo>
                    <a:pt x="10244" y="15676"/>
                  </a:moveTo>
                  <a:lnTo>
                    <a:pt x="10244" y="15676"/>
                  </a:lnTo>
                  <a:cubicBezTo>
                    <a:pt x="10191" y="15714"/>
                    <a:pt x="10139" y="15752"/>
                    <a:pt x="10086" y="15796"/>
                  </a:cubicBezTo>
                  <a:cubicBezTo>
                    <a:pt x="10014" y="15982"/>
                    <a:pt x="9947" y="16170"/>
                    <a:pt x="9874" y="16362"/>
                  </a:cubicBezTo>
                  <a:cubicBezTo>
                    <a:pt x="9927" y="16328"/>
                    <a:pt x="9976" y="16290"/>
                    <a:pt x="10029" y="16256"/>
                  </a:cubicBezTo>
                  <a:cubicBezTo>
                    <a:pt x="10096" y="16064"/>
                    <a:pt x="10173" y="15867"/>
                    <a:pt x="10244" y="15676"/>
                  </a:cubicBezTo>
                  <a:close/>
                  <a:moveTo>
                    <a:pt x="9971" y="16414"/>
                  </a:moveTo>
                  <a:cubicBezTo>
                    <a:pt x="9918" y="16449"/>
                    <a:pt x="9870" y="16487"/>
                    <a:pt x="9817" y="16520"/>
                  </a:cubicBezTo>
                  <a:cubicBezTo>
                    <a:pt x="9750" y="16712"/>
                    <a:pt x="9679" y="16909"/>
                    <a:pt x="9611" y="17111"/>
                  </a:cubicBezTo>
                  <a:cubicBezTo>
                    <a:pt x="9659" y="17076"/>
                    <a:pt x="9707" y="17043"/>
                    <a:pt x="9755" y="17014"/>
                  </a:cubicBezTo>
                  <a:cubicBezTo>
                    <a:pt x="9827" y="16812"/>
                    <a:pt x="9894" y="16611"/>
                    <a:pt x="9971" y="16414"/>
                  </a:cubicBezTo>
                  <a:close/>
                  <a:moveTo>
                    <a:pt x="9702" y="17162"/>
                  </a:moveTo>
                  <a:cubicBezTo>
                    <a:pt x="9664" y="17187"/>
                    <a:pt x="9626" y="17215"/>
                    <a:pt x="9587" y="17240"/>
                  </a:cubicBezTo>
                  <a:cubicBezTo>
                    <a:pt x="9577" y="17244"/>
                    <a:pt x="9568" y="17255"/>
                    <a:pt x="9558" y="17259"/>
                  </a:cubicBezTo>
                  <a:cubicBezTo>
                    <a:pt x="9352" y="17868"/>
                    <a:pt x="9155" y="18492"/>
                    <a:pt x="8959" y="19144"/>
                  </a:cubicBezTo>
                  <a:cubicBezTo>
                    <a:pt x="7394" y="24383"/>
                    <a:pt x="6521" y="30065"/>
                    <a:pt x="5682" y="35557"/>
                  </a:cubicBezTo>
                  <a:cubicBezTo>
                    <a:pt x="5259" y="38327"/>
                    <a:pt x="4847" y="41022"/>
                    <a:pt x="4362" y="43537"/>
                  </a:cubicBezTo>
                  <a:cubicBezTo>
                    <a:pt x="4353" y="43571"/>
                    <a:pt x="4347" y="43604"/>
                    <a:pt x="4343" y="43637"/>
                  </a:cubicBezTo>
                  <a:cubicBezTo>
                    <a:pt x="4252" y="44113"/>
                    <a:pt x="4156" y="44578"/>
                    <a:pt x="4055" y="45039"/>
                  </a:cubicBezTo>
                  <a:cubicBezTo>
                    <a:pt x="4050" y="45077"/>
                    <a:pt x="4041" y="45110"/>
                    <a:pt x="4036" y="45144"/>
                  </a:cubicBezTo>
                  <a:cubicBezTo>
                    <a:pt x="3940" y="45586"/>
                    <a:pt x="3844" y="46022"/>
                    <a:pt x="3738" y="46449"/>
                  </a:cubicBezTo>
                  <a:cubicBezTo>
                    <a:pt x="3734" y="46487"/>
                    <a:pt x="3724" y="46525"/>
                    <a:pt x="3714" y="46565"/>
                  </a:cubicBezTo>
                  <a:cubicBezTo>
                    <a:pt x="3618" y="46972"/>
                    <a:pt x="3513" y="47375"/>
                    <a:pt x="3412" y="47774"/>
                  </a:cubicBezTo>
                  <a:cubicBezTo>
                    <a:pt x="3397" y="47812"/>
                    <a:pt x="3388" y="47855"/>
                    <a:pt x="3379" y="47898"/>
                  </a:cubicBezTo>
                  <a:cubicBezTo>
                    <a:pt x="3278" y="48272"/>
                    <a:pt x="3173" y="48642"/>
                    <a:pt x="3062" y="49007"/>
                  </a:cubicBezTo>
                  <a:cubicBezTo>
                    <a:pt x="3047" y="49054"/>
                    <a:pt x="3033" y="49102"/>
                    <a:pt x="3019" y="49151"/>
                  </a:cubicBezTo>
                  <a:cubicBezTo>
                    <a:pt x="2918" y="49490"/>
                    <a:pt x="2808" y="49827"/>
                    <a:pt x="2697" y="50153"/>
                  </a:cubicBezTo>
                  <a:cubicBezTo>
                    <a:pt x="2678" y="50216"/>
                    <a:pt x="2659" y="50274"/>
                    <a:pt x="2640" y="50331"/>
                  </a:cubicBezTo>
                  <a:cubicBezTo>
                    <a:pt x="2549" y="50595"/>
                    <a:pt x="2458" y="50854"/>
                    <a:pt x="2361" y="51103"/>
                  </a:cubicBezTo>
                  <a:cubicBezTo>
                    <a:pt x="2347" y="51142"/>
                    <a:pt x="2328" y="51184"/>
                    <a:pt x="2314" y="51223"/>
                  </a:cubicBezTo>
                  <a:cubicBezTo>
                    <a:pt x="2285" y="51299"/>
                    <a:pt x="2256" y="51377"/>
                    <a:pt x="2223" y="51458"/>
                  </a:cubicBezTo>
                  <a:cubicBezTo>
                    <a:pt x="2122" y="51713"/>
                    <a:pt x="2016" y="51966"/>
                    <a:pt x="1911" y="52211"/>
                  </a:cubicBezTo>
                  <a:cubicBezTo>
                    <a:pt x="1858" y="52327"/>
                    <a:pt x="1809" y="52442"/>
                    <a:pt x="1756" y="52557"/>
                  </a:cubicBezTo>
                  <a:cubicBezTo>
                    <a:pt x="1666" y="52749"/>
                    <a:pt x="1579" y="52936"/>
                    <a:pt x="1488" y="53123"/>
                  </a:cubicBezTo>
                  <a:cubicBezTo>
                    <a:pt x="1373" y="53348"/>
                    <a:pt x="1258" y="53564"/>
                    <a:pt x="1138" y="53780"/>
                  </a:cubicBezTo>
                  <a:cubicBezTo>
                    <a:pt x="1105" y="53843"/>
                    <a:pt x="1071" y="53905"/>
                    <a:pt x="1032" y="53967"/>
                  </a:cubicBezTo>
                  <a:cubicBezTo>
                    <a:pt x="912" y="54240"/>
                    <a:pt x="788" y="54505"/>
                    <a:pt x="658" y="54759"/>
                  </a:cubicBezTo>
                  <a:cubicBezTo>
                    <a:pt x="979" y="54269"/>
                    <a:pt x="1287" y="53737"/>
                    <a:pt x="1575" y="53161"/>
                  </a:cubicBezTo>
                  <a:cubicBezTo>
                    <a:pt x="1699" y="52907"/>
                    <a:pt x="1824" y="52643"/>
                    <a:pt x="1944" y="52369"/>
                  </a:cubicBezTo>
                  <a:cubicBezTo>
                    <a:pt x="1964" y="52331"/>
                    <a:pt x="1982" y="52289"/>
                    <a:pt x="1997" y="52249"/>
                  </a:cubicBezTo>
                  <a:cubicBezTo>
                    <a:pt x="2055" y="52125"/>
                    <a:pt x="2108" y="52001"/>
                    <a:pt x="2160" y="51871"/>
                  </a:cubicBezTo>
                  <a:cubicBezTo>
                    <a:pt x="2241" y="51674"/>
                    <a:pt x="2323" y="51468"/>
                    <a:pt x="2405" y="51261"/>
                  </a:cubicBezTo>
                  <a:cubicBezTo>
                    <a:pt x="2419" y="51223"/>
                    <a:pt x="2434" y="51180"/>
                    <a:pt x="2447" y="51137"/>
                  </a:cubicBezTo>
                  <a:cubicBezTo>
                    <a:pt x="2467" y="51098"/>
                    <a:pt x="2482" y="51055"/>
                    <a:pt x="2496" y="51012"/>
                  </a:cubicBezTo>
                  <a:cubicBezTo>
                    <a:pt x="2597" y="50748"/>
                    <a:pt x="2693" y="50475"/>
                    <a:pt x="2784" y="50196"/>
                  </a:cubicBezTo>
                  <a:cubicBezTo>
                    <a:pt x="2808" y="50134"/>
                    <a:pt x="2827" y="50072"/>
                    <a:pt x="2846" y="50014"/>
                  </a:cubicBezTo>
                  <a:cubicBezTo>
                    <a:pt x="2952" y="49698"/>
                    <a:pt x="3052" y="49375"/>
                    <a:pt x="3149" y="49054"/>
                  </a:cubicBezTo>
                  <a:cubicBezTo>
                    <a:pt x="3162" y="49001"/>
                    <a:pt x="3177" y="48954"/>
                    <a:pt x="3191" y="48901"/>
                  </a:cubicBezTo>
                  <a:cubicBezTo>
                    <a:pt x="3297" y="48551"/>
                    <a:pt x="3397" y="48190"/>
                    <a:pt x="3494" y="47827"/>
                  </a:cubicBezTo>
                  <a:cubicBezTo>
                    <a:pt x="3508" y="47783"/>
                    <a:pt x="3518" y="47740"/>
                    <a:pt x="3527" y="47696"/>
                  </a:cubicBezTo>
                  <a:cubicBezTo>
                    <a:pt x="3633" y="47308"/>
                    <a:pt x="3729" y="46915"/>
                    <a:pt x="3825" y="46512"/>
                  </a:cubicBezTo>
                  <a:cubicBezTo>
                    <a:pt x="3835" y="46474"/>
                    <a:pt x="3844" y="46434"/>
                    <a:pt x="3853" y="46396"/>
                  </a:cubicBezTo>
                  <a:cubicBezTo>
                    <a:pt x="3950" y="45974"/>
                    <a:pt x="4046" y="45547"/>
                    <a:pt x="4141" y="45110"/>
                  </a:cubicBezTo>
                  <a:cubicBezTo>
                    <a:pt x="4146" y="45077"/>
                    <a:pt x="4156" y="45043"/>
                    <a:pt x="4161" y="45005"/>
                  </a:cubicBezTo>
                  <a:cubicBezTo>
                    <a:pt x="4256" y="44549"/>
                    <a:pt x="4353" y="44089"/>
                    <a:pt x="4444" y="43618"/>
                  </a:cubicBezTo>
                  <a:cubicBezTo>
                    <a:pt x="4449" y="43585"/>
                    <a:pt x="4453" y="43551"/>
                    <a:pt x="4462" y="43522"/>
                  </a:cubicBezTo>
                  <a:cubicBezTo>
                    <a:pt x="4947" y="41013"/>
                    <a:pt x="5355" y="38331"/>
                    <a:pt x="5777" y="35577"/>
                  </a:cubicBezTo>
                  <a:cubicBezTo>
                    <a:pt x="6708" y="29494"/>
                    <a:pt x="7711" y="22954"/>
                    <a:pt x="9702" y="17162"/>
                  </a:cubicBezTo>
                  <a:close/>
                  <a:moveTo>
                    <a:pt x="572" y="54721"/>
                  </a:moveTo>
                  <a:cubicBezTo>
                    <a:pt x="496" y="54840"/>
                    <a:pt x="414" y="54955"/>
                    <a:pt x="332" y="55071"/>
                  </a:cubicBezTo>
                  <a:cubicBezTo>
                    <a:pt x="279" y="55201"/>
                    <a:pt x="226" y="55330"/>
                    <a:pt x="169" y="55455"/>
                  </a:cubicBezTo>
                  <a:cubicBezTo>
                    <a:pt x="188" y="55431"/>
                    <a:pt x="202" y="55407"/>
                    <a:pt x="222" y="55387"/>
                  </a:cubicBezTo>
                  <a:cubicBezTo>
                    <a:pt x="341" y="55172"/>
                    <a:pt x="456" y="54951"/>
                    <a:pt x="572" y="54721"/>
                  </a:cubicBezTo>
                  <a:close/>
                  <a:moveTo>
                    <a:pt x="82" y="55416"/>
                  </a:moveTo>
                  <a:lnTo>
                    <a:pt x="82" y="55416"/>
                  </a:lnTo>
                  <a:cubicBezTo>
                    <a:pt x="53" y="55449"/>
                    <a:pt x="29" y="55484"/>
                    <a:pt x="0" y="55517"/>
                  </a:cubicBezTo>
                  <a:lnTo>
                    <a:pt x="35" y="55517"/>
                  </a:lnTo>
                  <a:cubicBezTo>
                    <a:pt x="49" y="55484"/>
                    <a:pt x="68" y="55449"/>
                    <a:pt x="82" y="554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8"/>
            <p:cNvSpPr/>
            <p:nvPr/>
          </p:nvSpPr>
          <p:spPr>
            <a:xfrm>
              <a:off x="3738325" y="3592775"/>
              <a:ext cx="1227325" cy="382300"/>
            </a:xfrm>
            <a:custGeom>
              <a:avLst/>
              <a:gdLst/>
              <a:ahLst/>
              <a:cxnLst/>
              <a:rect l="l" t="t" r="r" b="b"/>
              <a:pathLst>
                <a:path w="49093" h="15292" extrusionOk="0">
                  <a:moveTo>
                    <a:pt x="21971" y="1"/>
                  </a:moveTo>
                  <a:cubicBezTo>
                    <a:pt x="21568" y="1"/>
                    <a:pt x="21165" y="15"/>
                    <a:pt x="20756" y="53"/>
                  </a:cubicBezTo>
                  <a:cubicBezTo>
                    <a:pt x="19460" y="168"/>
                    <a:pt x="18189" y="427"/>
                    <a:pt x="16966" y="816"/>
                  </a:cubicBezTo>
                  <a:cubicBezTo>
                    <a:pt x="15800" y="1190"/>
                    <a:pt x="14639" y="1699"/>
                    <a:pt x="13526" y="2327"/>
                  </a:cubicBezTo>
                  <a:cubicBezTo>
                    <a:pt x="11448" y="3507"/>
                    <a:pt x="9467" y="5115"/>
                    <a:pt x="7471" y="7249"/>
                  </a:cubicBezTo>
                  <a:cubicBezTo>
                    <a:pt x="6564" y="8219"/>
                    <a:pt x="5671" y="9217"/>
                    <a:pt x="4803" y="10186"/>
                  </a:cubicBezTo>
                  <a:cubicBezTo>
                    <a:pt x="3196" y="11981"/>
                    <a:pt x="1627" y="13737"/>
                    <a:pt x="0" y="15291"/>
                  </a:cubicBezTo>
                  <a:lnTo>
                    <a:pt x="140" y="15291"/>
                  </a:lnTo>
                  <a:cubicBezTo>
                    <a:pt x="1738" y="13751"/>
                    <a:pt x="3273" y="12043"/>
                    <a:pt x="4876" y="10249"/>
                  </a:cubicBezTo>
                  <a:cubicBezTo>
                    <a:pt x="5744" y="9284"/>
                    <a:pt x="6636" y="8281"/>
                    <a:pt x="7542" y="7313"/>
                  </a:cubicBezTo>
                  <a:cubicBezTo>
                    <a:pt x="9529" y="5187"/>
                    <a:pt x="11501" y="3584"/>
                    <a:pt x="13574" y="2413"/>
                  </a:cubicBezTo>
                  <a:cubicBezTo>
                    <a:pt x="14682" y="1786"/>
                    <a:pt x="15833" y="1281"/>
                    <a:pt x="17000" y="907"/>
                  </a:cubicBezTo>
                  <a:cubicBezTo>
                    <a:pt x="18209" y="519"/>
                    <a:pt x="19480" y="264"/>
                    <a:pt x="20766" y="149"/>
                  </a:cubicBezTo>
                  <a:cubicBezTo>
                    <a:pt x="21169" y="110"/>
                    <a:pt x="21568" y="96"/>
                    <a:pt x="21965" y="96"/>
                  </a:cubicBezTo>
                  <a:cubicBezTo>
                    <a:pt x="21968" y="96"/>
                    <a:pt x="21971" y="96"/>
                    <a:pt x="21974" y="96"/>
                  </a:cubicBezTo>
                  <a:cubicBezTo>
                    <a:pt x="28717" y="96"/>
                    <a:pt x="35225" y="5098"/>
                    <a:pt x="41531" y="9946"/>
                  </a:cubicBezTo>
                  <a:cubicBezTo>
                    <a:pt x="44073" y="11899"/>
                    <a:pt x="46506" y="13766"/>
                    <a:pt x="48910" y="15291"/>
                  </a:cubicBezTo>
                  <a:lnTo>
                    <a:pt x="49093" y="15291"/>
                  </a:lnTo>
                  <a:cubicBezTo>
                    <a:pt x="46646" y="13751"/>
                    <a:pt x="44175" y="11855"/>
                    <a:pt x="41593" y="9869"/>
                  </a:cubicBezTo>
                  <a:cubicBezTo>
                    <a:pt x="35270" y="5014"/>
                    <a:pt x="28745" y="1"/>
                    <a:pt x="21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8"/>
            <p:cNvSpPr/>
            <p:nvPr/>
          </p:nvSpPr>
          <p:spPr>
            <a:xfrm>
              <a:off x="5380625" y="2613425"/>
              <a:ext cx="1674725" cy="1361650"/>
            </a:xfrm>
            <a:custGeom>
              <a:avLst/>
              <a:gdLst/>
              <a:ahLst/>
              <a:cxnLst/>
              <a:rect l="l" t="t" r="r" b="b"/>
              <a:pathLst>
                <a:path w="66989" h="54466" extrusionOk="0">
                  <a:moveTo>
                    <a:pt x="11924" y="10339"/>
                  </a:moveTo>
                  <a:cubicBezTo>
                    <a:pt x="11799" y="10492"/>
                    <a:pt x="11679" y="10647"/>
                    <a:pt x="11559" y="10800"/>
                  </a:cubicBezTo>
                  <a:cubicBezTo>
                    <a:pt x="11645" y="10704"/>
                    <a:pt x="11727" y="10612"/>
                    <a:pt x="11813" y="10517"/>
                  </a:cubicBezTo>
                  <a:cubicBezTo>
                    <a:pt x="11851" y="10459"/>
                    <a:pt x="11885" y="10401"/>
                    <a:pt x="11924" y="10339"/>
                  </a:cubicBezTo>
                  <a:close/>
                  <a:moveTo>
                    <a:pt x="11539" y="10973"/>
                  </a:moveTo>
                  <a:lnTo>
                    <a:pt x="11539" y="10973"/>
                  </a:lnTo>
                  <a:cubicBezTo>
                    <a:pt x="11415" y="11121"/>
                    <a:pt x="11295" y="11265"/>
                    <a:pt x="11176" y="11414"/>
                  </a:cubicBezTo>
                  <a:cubicBezTo>
                    <a:pt x="11141" y="11467"/>
                    <a:pt x="11112" y="11524"/>
                    <a:pt x="11079" y="11577"/>
                  </a:cubicBezTo>
                  <a:cubicBezTo>
                    <a:pt x="11180" y="11476"/>
                    <a:pt x="11276" y="11371"/>
                    <a:pt x="11371" y="11270"/>
                  </a:cubicBezTo>
                  <a:cubicBezTo>
                    <a:pt x="11429" y="11169"/>
                    <a:pt x="11486" y="11073"/>
                    <a:pt x="11539" y="10973"/>
                  </a:cubicBezTo>
                  <a:close/>
                  <a:moveTo>
                    <a:pt x="29575" y="0"/>
                  </a:moveTo>
                  <a:cubicBezTo>
                    <a:pt x="28102" y="0"/>
                    <a:pt x="26668" y="149"/>
                    <a:pt x="25224" y="446"/>
                  </a:cubicBezTo>
                  <a:cubicBezTo>
                    <a:pt x="23462" y="815"/>
                    <a:pt x="21763" y="1435"/>
                    <a:pt x="20176" y="2288"/>
                  </a:cubicBezTo>
                  <a:cubicBezTo>
                    <a:pt x="19341" y="2739"/>
                    <a:pt x="18516" y="3262"/>
                    <a:pt x="17715" y="3857"/>
                  </a:cubicBezTo>
                  <a:cubicBezTo>
                    <a:pt x="17666" y="3891"/>
                    <a:pt x="17624" y="3924"/>
                    <a:pt x="17576" y="3958"/>
                  </a:cubicBezTo>
                  <a:cubicBezTo>
                    <a:pt x="17436" y="4064"/>
                    <a:pt x="17292" y="4174"/>
                    <a:pt x="17148" y="4289"/>
                  </a:cubicBezTo>
                  <a:cubicBezTo>
                    <a:pt x="17100" y="4327"/>
                    <a:pt x="17053" y="4365"/>
                    <a:pt x="17004" y="4404"/>
                  </a:cubicBezTo>
                  <a:cubicBezTo>
                    <a:pt x="16870" y="4509"/>
                    <a:pt x="16736" y="4620"/>
                    <a:pt x="16601" y="4735"/>
                  </a:cubicBezTo>
                  <a:cubicBezTo>
                    <a:pt x="16548" y="4779"/>
                    <a:pt x="16495" y="4821"/>
                    <a:pt x="16444" y="4870"/>
                  </a:cubicBezTo>
                  <a:cubicBezTo>
                    <a:pt x="16328" y="4965"/>
                    <a:pt x="16213" y="5071"/>
                    <a:pt x="16098" y="5171"/>
                  </a:cubicBezTo>
                  <a:cubicBezTo>
                    <a:pt x="16041" y="5224"/>
                    <a:pt x="15983" y="5273"/>
                    <a:pt x="15925" y="5326"/>
                  </a:cubicBezTo>
                  <a:cubicBezTo>
                    <a:pt x="15839" y="5407"/>
                    <a:pt x="15753" y="5483"/>
                    <a:pt x="15666" y="5565"/>
                  </a:cubicBezTo>
                  <a:cubicBezTo>
                    <a:pt x="15642" y="5585"/>
                    <a:pt x="15623" y="5609"/>
                    <a:pt x="15598" y="5627"/>
                  </a:cubicBezTo>
                  <a:cubicBezTo>
                    <a:pt x="15536" y="5690"/>
                    <a:pt x="15469" y="5747"/>
                    <a:pt x="15407" y="5810"/>
                  </a:cubicBezTo>
                  <a:cubicBezTo>
                    <a:pt x="15315" y="5901"/>
                    <a:pt x="15224" y="5988"/>
                    <a:pt x="15133" y="6079"/>
                  </a:cubicBezTo>
                  <a:cubicBezTo>
                    <a:pt x="15056" y="6156"/>
                    <a:pt x="14980" y="6232"/>
                    <a:pt x="14908" y="6314"/>
                  </a:cubicBezTo>
                  <a:cubicBezTo>
                    <a:pt x="14836" y="6386"/>
                    <a:pt x="14764" y="6462"/>
                    <a:pt x="14692" y="6535"/>
                  </a:cubicBezTo>
                  <a:cubicBezTo>
                    <a:pt x="14601" y="6635"/>
                    <a:pt x="14509" y="6732"/>
                    <a:pt x="14418" y="6832"/>
                  </a:cubicBezTo>
                  <a:cubicBezTo>
                    <a:pt x="14380" y="6880"/>
                    <a:pt x="14336" y="6923"/>
                    <a:pt x="14298" y="6971"/>
                  </a:cubicBezTo>
                  <a:cubicBezTo>
                    <a:pt x="14198" y="7082"/>
                    <a:pt x="14101" y="7192"/>
                    <a:pt x="14006" y="7302"/>
                  </a:cubicBezTo>
                  <a:cubicBezTo>
                    <a:pt x="13694" y="7667"/>
                    <a:pt x="13392" y="8045"/>
                    <a:pt x="13099" y="8439"/>
                  </a:cubicBezTo>
                  <a:cubicBezTo>
                    <a:pt x="13085" y="8453"/>
                    <a:pt x="13076" y="8473"/>
                    <a:pt x="13061" y="8488"/>
                  </a:cubicBezTo>
                  <a:cubicBezTo>
                    <a:pt x="12777" y="8871"/>
                    <a:pt x="12500" y="9269"/>
                    <a:pt x="12226" y="9677"/>
                  </a:cubicBezTo>
                  <a:cubicBezTo>
                    <a:pt x="12288" y="9591"/>
                    <a:pt x="12356" y="9509"/>
                    <a:pt x="12418" y="9427"/>
                  </a:cubicBezTo>
                  <a:cubicBezTo>
                    <a:pt x="12673" y="9101"/>
                    <a:pt x="12932" y="8785"/>
                    <a:pt x="13195" y="8473"/>
                  </a:cubicBezTo>
                  <a:cubicBezTo>
                    <a:pt x="13324" y="8300"/>
                    <a:pt x="13454" y="8132"/>
                    <a:pt x="13588" y="7964"/>
                  </a:cubicBezTo>
                  <a:cubicBezTo>
                    <a:pt x="13622" y="7921"/>
                    <a:pt x="13660" y="7873"/>
                    <a:pt x="13694" y="7830"/>
                  </a:cubicBezTo>
                  <a:cubicBezTo>
                    <a:pt x="13809" y="7691"/>
                    <a:pt x="13924" y="7547"/>
                    <a:pt x="14044" y="7408"/>
                  </a:cubicBezTo>
                  <a:cubicBezTo>
                    <a:pt x="14106" y="7330"/>
                    <a:pt x="14174" y="7259"/>
                    <a:pt x="14241" y="7182"/>
                  </a:cubicBezTo>
                  <a:cubicBezTo>
                    <a:pt x="14332" y="7077"/>
                    <a:pt x="14423" y="6976"/>
                    <a:pt x="14515" y="6876"/>
                  </a:cubicBezTo>
                  <a:cubicBezTo>
                    <a:pt x="14601" y="6779"/>
                    <a:pt x="14682" y="6688"/>
                    <a:pt x="14768" y="6597"/>
                  </a:cubicBezTo>
                  <a:cubicBezTo>
                    <a:pt x="14845" y="6515"/>
                    <a:pt x="14923" y="6433"/>
                    <a:pt x="14999" y="6352"/>
                  </a:cubicBezTo>
                  <a:lnTo>
                    <a:pt x="15301" y="6050"/>
                  </a:lnTo>
                  <a:cubicBezTo>
                    <a:pt x="15364" y="5988"/>
                    <a:pt x="15426" y="5926"/>
                    <a:pt x="15494" y="5862"/>
                  </a:cubicBezTo>
                  <a:cubicBezTo>
                    <a:pt x="15570" y="5786"/>
                    <a:pt x="15651" y="5709"/>
                    <a:pt x="15729" y="5638"/>
                  </a:cubicBezTo>
                  <a:cubicBezTo>
                    <a:pt x="15767" y="5603"/>
                    <a:pt x="15800" y="5570"/>
                    <a:pt x="15833" y="5536"/>
                  </a:cubicBezTo>
                  <a:cubicBezTo>
                    <a:pt x="15891" y="5483"/>
                    <a:pt x="15948" y="5430"/>
                    <a:pt x="16006" y="5379"/>
                  </a:cubicBezTo>
                  <a:cubicBezTo>
                    <a:pt x="16132" y="5273"/>
                    <a:pt x="16251" y="5162"/>
                    <a:pt x="16371" y="5056"/>
                  </a:cubicBezTo>
                  <a:cubicBezTo>
                    <a:pt x="16424" y="5009"/>
                    <a:pt x="16477" y="4965"/>
                    <a:pt x="16530" y="4923"/>
                  </a:cubicBezTo>
                  <a:cubicBezTo>
                    <a:pt x="16668" y="4803"/>
                    <a:pt x="16803" y="4688"/>
                    <a:pt x="16942" y="4577"/>
                  </a:cubicBezTo>
                  <a:cubicBezTo>
                    <a:pt x="16991" y="4533"/>
                    <a:pt x="17038" y="4495"/>
                    <a:pt x="17086" y="4457"/>
                  </a:cubicBezTo>
                  <a:cubicBezTo>
                    <a:pt x="17235" y="4342"/>
                    <a:pt x="17379" y="4227"/>
                    <a:pt x="17527" y="4112"/>
                  </a:cubicBezTo>
                  <a:cubicBezTo>
                    <a:pt x="17571" y="4077"/>
                    <a:pt x="17614" y="4044"/>
                    <a:pt x="17662" y="4011"/>
                  </a:cubicBezTo>
                  <a:cubicBezTo>
                    <a:pt x="19994" y="2255"/>
                    <a:pt x="22494" y="1118"/>
                    <a:pt x="25242" y="542"/>
                  </a:cubicBezTo>
                  <a:cubicBezTo>
                    <a:pt x="26677" y="244"/>
                    <a:pt x="28107" y="96"/>
                    <a:pt x="29575" y="96"/>
                  </a:cubicBezTo>
                  <a:cubicBezTo>
                    <a:pt x="30160" y="96"/>
                    <a:pt x="30755" y="120"/>
                    <a:pt x="31355" y="168"/>
                  </a:cubicBezTo>
                  <a:cubicBezTo>
                    <a:pt x="33227" y="312"/>
                    <a:pt x="35140" y="686"/>
                    <a:pt x="37208" y="1309"/>
                  </a:cubicBezTo>
                  <a:cubicBezTo>
                    <a:pt x="41046" y="2465"/>
                    <a:pt x="44832" y="4332"/>
                    <a:pt x="48493" y="6136"/>
                  </a:cubicBezTo>
                  <a:cubicBezTo>
                    <a:pt x="52326" y="8027"/>
                    <a:pt x="56294" y="9979"/>
                    <a:pt x="60320" y="11116"/>
                  </a:cubicBezTo>
                  <a:cubicBezTo>
                    <a:pt x="62483" y="11726"/>
                    <a:pt x="64494" y="12057"/>
                    <a:pt x="66465" y="12129"/>
                  </a:cubicBezTo>
                  <a:cubicBezTo>
                    <a:pt x="66643" y="12138"/>
                    <a:pt x="66815" y="12144"/>
                    <a:pt x="66988" y="12144"/>
                  </a:cubicBezTo>
                  <a:lnTo>
                    <a:pt x="66988" y="12047"/>
                  </a:lnTo>
                  <a:cubicBezTo>
                    <a:pt x="66815" y="12047"/>
                    <a:pt x="66643" y="12042"/>
                    <a:pt x="66470" y="12033"/>
                  </a:cubicBezTo>
                  <a:cubicBezTo>
                    <a:pt x="64508" y="11961"/>
                    <a:pt x="62503" y="11630"/>
                    <a:pt x="60344" y="11021"/>
                  </a:cubicBezTo>
                  <a:cubicBezTo>
                    <a:pt x="56328" y="9888"/>
                    <a:pt x="52364" y="7935"/>
                    <a:pt x="48535" y="6050"/>
                  </a:cubicBezTo>
                  <a:cubicBezTo>
                    <a:pt x="44870" y="4246"/>
                    <a:pt x="41080" y="2379"/>
                    <a:pt x="37237" y="1218"/>
                  </a:cubicBezTo>
                  <a:cubicBezTo>
                    <a:pt x="35164" y="594"/>
                    <a:pt x="33240" y="215"/>
                    <a:pt x="31360" y="71"/>
                  </a:cubicBezTo>
                  <a:cubicBezTo>
                    <a:pt x="30760" y="24"/>
                    <a:pt x="30165" y="0"/>
                    <a:pt x="29575" y="0"/>
                  </a:cubicBezTo>
                  <a:close/>
                  <a:moveTo>
                    <a:pt x="11176" y="11620"/>
                  </a:moveTo>
                  <a:cubicBezTo>
                    <a:pt x="11074" y="11730"/>
                    <a:pt x="10979" y="11836"/>
                    <a:pt x="10882" y="11947"/>
                  </a:cubicBezTo>
                  <a:cubicBezTo>
                    <a:pt x="10830" y="12042"/>
                    <a:pt x="10782" y="12144"/>
                    <a:pt x="10729" y="12239"/>
                  </a:cubicBezTo>
                  <a:cubicBezTo>
                    <a:pt x="10811" y="12157"/>
                    <a:pt x="10892" y="12071"/>
                    <a:pt x="10974" y="11989"/>
                  </a:cubicBezTo>
                  <a:cubicBezTo>
                    <a:pt x="11041" y="11870"/>
                    <a:pt x="11108" y="11745"/>
                    <a:pt x="11176" y="11620"/>
                  </a:cubicBezTo>
                  <a:close/>
                  <a:moveTo>
                    <a:pt x="10820" y="12282"/>
                  </a:moveTo>
                  <a:lnTo>
                    <a:pt x="10820" y="12282"/>
                  </a:lnTo>
                  <a:cubicBezTo>
                    <a:pt x="10738" y="12368"/>
                    <a:pt x="10657" y="12455"/>
                    <a:pt x="10576" y="12541"/>
                  </a:cubicBezTo>
                  <a:cubicBezTo>
                    <a:pt x="10513" y="12662"/>
                    <a:pt x="10450" y="12786"/>
                    <a:pt x="10388" y="12915"/>
                  </a:cubicBezTo>
                  <a:cubicBezTo>
                    <a:pt x="10461" y="12844"/>
                    <a:pt x="10532" y="12777"/>
                    <a:pt x="10604" y="12709"/>
                  </a:cubicBezTo>
                  <a:cubicBezTo>
                    <a:pt x="10676" y="12565"/>
                    <a:pt x="10748" y="12421"/>
                    <a:pt x="10820" y="12282"/>
                  </a:cubicBezTo>
                  <a:close/>
                  <a:moveTo>
                    <a:pt x="10485" y="12959"/>
                  </a:moveTo>
                  <a:lnTo>
                    <a:pt x="10485" y="12959"/>
                  </a:lnTo>
                  <a:cubicBezTo>
                    <a:pt x="10408" y="13026"/>
                    <a:pt x="10335" y="13098"/>
                    <a:pt x="10264" y="13170"/>
                  </a:cubicBezTo>
                  <a:cubicBezTo>
                    <a:pt x="10197" y="13309"/>
                    <a:pt x="10129" y="13448"/>
                    <a:pt x="10067" y="13592"/>
                  </a:cubicBezTo>
                  <a:cubicBezTo>
                    <a:pt x="10129" y="13535"/>
                    <a:pt x="10197" y="13477"/>
                    <a:pt x="10264" y="13419"/>
                  </a:cubicBezTo>
                  <a:cubicBezTo>
                    <a:pt x="10335" y="13261"/>
                    <a:pt x="10408" y="13112"/>
                    <a:pt x="10485" y="12959"/>
                  </a:cubicBezTo>
                  <a:close/>
                  <a:moveTo>
                    <a:pt x="10158" y="13635"/>
                  </a:moveTo>
                  <a:cubicBezTo>
                    <a:pt x="10095" y="13698"/>
                    <a:pt x="10029" y="13756"/>
                    <a:pt x="9961" y="13818"/>
                  </a:cubicBezTo>
                  <a:cubicBezTo>
                    <a:pt x="9894" y="13971"/>
                    <a:pt x="9823" y="14130"/>
                    <a:pt x="9750" y="14292"/>
                  </a:cubicBezTo>
                  <a:cubicBezTo>
                    <a:pt x="9812" y="14239"/>
                    <a:pt x="9870" y="14192"/>
                    <a:pt x="9932" y="14139"/>
                  </a:cubicBezTo>
                  <a:cubicBezTo>
                    <a:pt x="10009" y="13971"/>
                    <a:pt x="10082" y="13803"/>
                    <a:pt x="10158" y="13635"/>
                  </a:cubicBezTo>
                  <a:close/>
                  <a:moveTo>
                    <a:pt x="9846" y="14336"/>
                  </a:moveTo>
                  <a:lnTo>
                    <a:pt x="9846" y="14336"/>
                  </a:lnTo>
                  <a:cubicBezTo>
                    <a:pt x="9783" y="14389"/>
                    <a:pt x="9726" y="14436"/>
                    <a:pt x="9664" y="14489"/>
                  </a:cubicBezTo>
                  <a:cubicBezTo>
                    <a:pt x="9592" y="14662"/>
                    <a:pt x="9520" y="14830"/>
                    <a:pt x="9448" y="15003"/>
                  </a:cubicBezTo>
                  <a:lnTo>
                    <a:pt x="9621" y="14873"/>
                  </a:lnTo>
                  <a:cubicBezTo>
                    <a:pt x="9692" y="14691"/>
                    <a:pt x="9770" y="14513"/>
                    <a:pt x="9846" y="14336"/>
                  </a:cubicBezTo>
                  <a:close/>
                  <a:moveTo>
                    <a:pt x="9544" y="15051"/>
                  </a:moveTo>
                  <a:cubicBezTo>
                    <a:pt x="9486" y="15098"/>
                    <a:pt x="9429" y="15142"/>
                    <a:pt x="9376" y="15185"/>
                  </a:cubicBezTo>
                  <a:cubicBezTo>
                    <a:pt x="9304" y="15368"/>
                    <a:pt x="9232" y="15545"/>
                    <a:pt x="9160" y="15727"/>
                  </a:cubicBezTo>
                  <a:cubicBezTo>
                    <a:pt x="9212" y="15689"/>
                    <a:pt x="9265" y="15650"/>
                    <a:pt x="9318" y="15607"/>
                  </a:cubicBezTo>
                  <a:cubicBezTo>
                    <a:pt x="9391" y="15420"/>
                    <a:pt x="9467" y="15238"/>
                    <a:pt x="9544" y="15051"/>
                  </a:cubicBezTo>
                  <a:close/>
                  <a:moveTo>
                    <a:pt x="9251" y="15775"/>
                  </a:moveTo>
                  <a:lnTo>
                    <a:pt x="9251" y="15775"/>
                  </a:lnTo>
                  <a:cubicBezTo>
                    <a:pt x="9198" y="15818"/>
                    <a:pt x="9146" y="15857"/>
                    <a:pt x="9093" y="15900"/>
                  </a:cubicBezTo>
                  <a:cubicBezTo>
                    <a:pt x="9021" y="16082"/>
                    <a:pt x="8953" y="16269"/>
                    <a:pt x="8882" y="16462"/>
                  </a:cubicBezTo>
                  <a:cubicBezTo>
                    <a:pt x="8935" y="16423"/>
                    <a:pt x="8982" y="16389"/>
                    <a:pt x="9035" y="16351"/>
                  </a:cubicBezTo>
                  <a:cubicBezTo>
                    <a:pt x="9108" y="16159"/>
                    <a:pt x="9179" y="15967"/>
                    <a:pt x="9251" y="15775"/>
                  </a:cubicBezTo>
                  <a:close/>
                  <a:moveTo>
                    <a:pt x="8973" y="16513"/>
                  </a:moveTo>
                  <a:lnTo>
                    <a:pt x="8973" y="16513"/>
                  </a:lnTo>
                  <a:cubicBezTo>
                    <a:pt x="8924" y="16548"/>
                    <a:pt x="8873" y="16581"/>
                    <a:pt x="8824" y="16619"/>
                  </a:cubicBezTo>
                  <a:cubicBezTo>
                    <a:pt x="8521" y="17454"/>
                    <a:pt x="8229" y="18327"/>
                    <a:pt x="7956" y="19244"/>
                  </a:cubicBezTo>
                  <a:cubicBezTo>
                    <a:pt x="6349" y="24574"/>
                    <a:pt x="5480" y="30356"/>
                    <a:pt x="4641" y="35951"/>
                  </a:cubicBezTo>
                  <a:cubicBezTo>
                    <a:pt x="4295" y="38225"/>
                    <a:pt x="3964" y="40446"/>
                    <a:pt x="3590" y="42566"/>
                  </a:cubicBezTo>
                  <a:cubicBezTo>
                    <a:pt x="3580" y="42595"/>
                    <a:pt x="3576" y="42629"/>
                    <a:pt x="3570" y="42663"/>
                  </a:cubicBezTo>
                  <a:cubicBezTo>
                    <a:pt x="3484" y="43161"/>
                    <a:pt x="3393" y="43655"/>
                    <a:pt x="3297" y="44145"/>
                  </a:cubicBezTo>
                  <a:cubicBezTo>
                    <a:pt x="3293" y="44178"/>
                    <a:pt x="3282" y="44213"/>
                    <a:pt x="3278" y="44246"/>
                  </a:cubicBezTo>
                  <a:cubicBezTo>
                    <a:pt x="3187" y="44716"/>
                    <a:pt x="3091" y="45176"/>
                    <a:pt x="2994" y="45632"/>
                  </a:cubicBezTo>
                  <a:cubicBezTo>
                    <a:pt x="2990" y="45666"/>
                    <a:pt x="2980" y="45704"/>
                    <a:pt x="2976" y="45738"/>
                  </a:cubicBezTo>
                  <a:cubicBezTo>
                    <a:pt x="2879" y="46175"/>
                    <a:pt x="2784" y="46606"/>
                    <a:pt x="2683" y="47034"/>
                  </a:cubicBezTo>
                  <a:cubicBezTo>
                    <a:pt x="2673" y="47072"/>
                    <a:pt x="2664" y="47110"/>
                    <a:pt x="2655" y="47143"/>
                  </a:cubicBezTo>
                  <a:cubicBezTo>
                    <a:pt x="2558" y="47552"/>
                    <a:pt x="2458" y="47949"/>
                    <a:pt x="2352" y="48343"/>
                  </a:cubicBezTo>
                  <a:cubicBezTo>
                    <a:pt x="2343" y="48387"/>
                    <a:pt x="2332" y="48429"/>
                    <a:pt x="2318" y="48467"/>
                  </a:cubicBezTo>
                  <a:cubicBezTo>
                    <a:pt x="2217" y="48842"/>
                    <a:pt x="2117" y="49211"/>
                    <a:pt x="2006" y="49572"/>
                  </a:cubicBezTo>
                  <a:cubicBezTo>
                    <a:pt x="1992" y="49619"/>
                    <a:pt x="1978" y="49667"/>
                    <a:pt x="1964" y="49715"/>
                  </a:cubicBezTo>
                  <a:cubicBezTo>
                    <a:pt x="1858" y="50056"/>
                    <a:pt x="1752" y="50387"/>
                    <a:pt x="1641" y="50713"/>
                  </a:cubicBezTo>
                  <a:cubicBezTo>
                    <a:pt x="1623" y="50776"/>
                    <a:pt x="1603" y="50834"/>
                    <a:pt x="1579" y="50896"/>
                  </a:cubicBezTo>
                  <a:cubicBezTo>
                    <a:pt x="1503" y="51121"/>
                    <a:pt x="1421" y="51341"/>
                    <a:pt x="1340" y="51562"/>
                  </a:cubicBezTo>
                  <a:cubicBezTo>
                    <a:pt x="1311" y="51634"/>
                    <a:pt x="1287" y="51706"/>
                    <a:pt x="1258" y="51773"/>
                  </a:cubicBezTo>
                  <a:cubicBezTo>
                    <a:pt x="1229" y="51855"/>
                    <a:pt x="1196" y="51937"/>
                    <a:pt x="1167" y="52014"/>
                  </a:cubicBezTo>
                  <a:cubicBezTo>
                    <a:pt x="1066" y="52267"/>
                    <a:pt x="961" y="52517"/>
                    <a:pt x="855" y="52762"/>
                  </a:cubicBezTo>
                  <a:cubicBezTo>
                    <a:pt x="802" y="52877"/>
                    <a:pt x="749" y="52997"/>
                    <a:pt x="697" y="53112"/>
                  </a:cubicBezTo>
                  <a:cubicBezTo>
                    <a:pt x="611" y="53299"/>
                    <a:pt x="519" y="53487"/>
                    <a:pt x="428" y="53669"/>
                  </a:cubicBezTo>
                  <a:cubicBezTo>
                    <a:pt x="312" y="53899"/>
                    <a:pt x="197" y="54120"/>
                    <a:pt x="78" y="54335"/>
                  </a:cubicBezTo>
                  <a:cubicBezTo>
                    <a:pt x="53" y="54379"/>
                    <a:pt x="29" y="54422"/>
                    <a:pt x="0" y="54465"/>
                  </a:cubicBezTo>
                  <a:lnTo>
                    <a:pt x="111" y="54465"/>
                  </a:lnTo>
                  <a:cubicBezTo>
                    <a:pt x="250" y="54225"/>
                    <a:pt x="385" y="53971"/>
                    <a:pt x="514" y="53707"/>
                  </a:cubicBezTo>
                  <a:cubicBezTo>
                    <a:pt x="644" y="53453"/>
                    <a:pt x="768" y="53188"/>
                    <a:pt x="888" y="52915"/>
                  </a:cubicBezTo>
                  <a:cubicBezTo>
                    <a:pt x="908" y="52877"/>
                    <a:pt x="927" y="52838"/>
                    <a:pt x="941" y="52800"/>
                  </a:cubicBezTo>
                  <a:cubicBezTo>
                    <a:pt x="994" y="52676"/>
                    <a:pt x="1052" y="52546"/>
                    <a:pt x="1105" y="52417"/>
                  </a:cubicBezTo>
                  <a:cubicBezTo>
                    <a:pt x="1186" y="52220"/>
                    <a:pt x="1267" y="52023"/>
                    <a:pt x="1344" y="51817"/>
                  </a:cubicBezTo>
                  <a:cubicBezTo>
                    <a:pt x="1373" y="51744"/>
                    <a:pt x="1402" y="51668"/>
                    <a:pt x="1431" y="51596"/>
                  </a:cubicBezTo>
                  <a:cubicBezTo>
                    <a:pt x="1435" y="51587"/>
                    <a:pt x="1435" y="51576"/>
                    <a:pt x="1440" y="51567"/>
                  </a:cubicBezTo>
                  <a:cubicBezTo>
                    <a:pt x="1541" y="51299"/>
                    <a:pt x="1637" y="51029"/>
                    <a:pt x="1728" y="50756"/>
                  </a:cubicBezTo>
                  <a:cubicBezTo>
                    <a:pt x="1752" y="50694"/>
                    <a:pt x="1771" y="50632"/>
                    <a:pt x="1791" y="50569"/>
                  </a:cubicBezTo>
                  <a:cubicBezTo>
                    <a:pt x="1896" y="50258"/>
                    <a:pt x="1997" y="49941"/>
                    <a:pt x="2093" y="49614"/>
                  </a:cubicBezTo>
                  <a:cubicBezTo>
                    <a:pt x="2108" y="49567"/>
                    <a:pt x="2121" y="49519"/>
                    <a:pt x="2136" y="49466"/>
                  </a:cubicBezTo>
                  <a:cubicBezTo>
                    <a:pt x="2241" y="49116"/>
                    <a:pt x="2343" y="48761"/>
                    <a:pt x="2438" y="48396"/>
                  </a:cubicBezTo>
                  <a:cubicBezTo>
                    <a:pt x="2447" y="48352"/>
                    <a:pt x="2462" y="48310"/>
                    <a:pt x="2472" y="48266"/>
                  </a:cubicBezTo>
                  <a:cubicBezTo>
                    <a:pt x="2573" y="47882"/>
                    <a:pt x="2673" y="47489"/>
                    <a:pt x="2764" y="47096"/>
                  </a:cubicBezTo>
                  <a:cubicBezTo>
                    <a:pt x="2774" y="47057"/>
                    <a:pt x="2784" y="47019"/>
                    <a:pt x="2793" y="46981"/>
                  </a:cubicBezTo>
                  <a:cubicBezTo>
                    <a:pt x="2894" y="46558"/>
                    <a:pt x="2985" y="46136"/>
                    <a:pt x="3081" y="45704"/>
                  </a:cubicBezTo>
                  <a:cubicBezTo>
                    <a:pt x="3086" y="45666"/>
                    <a:pt x="3096" y="45632"/>
                    <a:pt x="3100" y="45599"/>
                  </a:cubicBezTo>
                  <a:cubicBezTo>
                    <a:pt x="3196" y="45148"/>
                    <a:pt x="3288" y="44687"/>
                    <a:pt x="3379" y="44222"/>
                  </a:cubicBezTo>
                  <a:cubicBezTo>
                    <a:pt x="3388" y="44188"/>
                    <a:pt x="3393" y="44160"/>
                    <a:pt x="3397" y="44126"/>
                  </a:cubicBezTo>
                  <a:cubicBezTo>
                    <a:pt x="3494" y="43641"/>
                    <a:pt x="3580" y="43152"/>
                    <a:pt x="3671" y="42652"/>
                  </a:cubicBezTo>
                  <a:cubicBezTo>
                    <a:pt x="3676" y="42623"/>
                    <a:pt x="3681" y="42590"/>
                    <a:pt x="3685" y="42557"/>
                  </a:cubicBezTo>
                  <a:cubicBezTo>
                    <a:pt x="4059" y="40446"/>
                    <a:pt x="4391" y="38229"/>
                    <a:pt x="4732" y="35964"/>
                  </a:cubicBezTo>
                  <a:cubicBezTo>
                    <a:pt x="5700" y="29521"/>
                    <a:pt x="6747" y="22569"/>
                    <a:pt x="8973" y="16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8"/>
            <p:cNvSpPr/>
            <p:nvPr/>
          </p:nvSpPr>
          <p:spPr>
            <a:xfrm>
              <a:off x="3749500" y="3644825"/>
              <a:ext cx="1123550" cy="330250"/>
            </a:xfrm>
            <a:custGeom>
              <a:avLst/>
              <a:gdLst/>
              <a:ahLst/>
              <a:cxnLst/>
              <a:rect l="l" t="t" r="r" b="b"/>
              <a:pathLst>
                <a:path w="44942" h="13210" extrusionOk="0">
                  <a:moveTo>
                    <a:pt x="20525" y="1"/>
                  </a:moveTo>
                  <a:cubicBezTo>
                    <a:pt x="20290" y="1"/>
                    <a:pt x="20055" y="5"/>
                    <a:pt x="19819" y="14"/>
                  </a:cubicBezTo>
                  <a:cubicBezTo>
                    <a:pt x="18524" y="82"/>
                    <a:pt x="17257" y="279"/>
                    <a:pt x="16044" y="605"/>
                  </a:cubicBezTo>
                  <a:cubicBezTo>
                    <a:pt x="14868" y="922"/>
                    <a:pt x="13707" y="1363"/>
                    <a:pt x="12594" y="1925"/>
                  </a:cubicBezTo>
                  <a:cubicBezTo>
                    <a:pt x="10474" y="2995"/>
                    <a:pt x="8477" y="4487"/>
                    <a:pt x="6486" y="6492"/>
                  </a:cubicBezTo>
                  <a:cubicBezTo>
                    <a:pt x="5489" y="7495"/>
                    <a:pt x="4510" y="8531"/>
                    <a:pt x="3560" y="9538"/>
                  </a:cubicBezTo>
                  <a:cubicBezTo>
                    <a:pt x="2361" y="10805"/>
                    <a:pt x="1185" y="12043"/>
                    <a:pt x="0" y="13209"/>
                  </a:cubicBezTo>
                  <a:lnTo>
                    <a:pt x="135" y="13209"/>
                  </a:lnTo>
                  <a:cubicBezTo>
                    <a:pt x="1295" y="12072"/>
                    <a:pt x="2442" y="10858"/>
                    <a:pt x="3627" y="9606"/>
                  </a:cubicBezTo>
                  <a:cubicBezTo>
                    <a:pt x="4577" y="8599"/>
                    <a:pt x="5561" y="7562"/>
                    <a:pt x="6554" y="6560"/>
                  </a:cubicBezTo>
                  <a:cubicBezTo>
                    <a:pt x="10613" y="2467"/>
                    <a:pt x="14954" y="360"/>
                    <a:pt x="19825" y="111"/>
                  </a:cubicBezTo>
                  <a:cubicBezTo>
                    <a:pt x="20055" y="101"/>
                    <a:pt x="20286" y="96"/>
                    <a:pt x="20516" y="96"/>
                  </a:cubicBezTo>
                  <a:cubicBezTo>
                    <a:pt x="27266" y="96"/>
                    <a:pt x="33805" y="5023"/>
                    <a:pt x="40138" y="9798"/>
                  </a:cubicBezTo>
                  <a:cubicBezTo>
                    <a:pt x="41722" y="10988"/>
                    <a:pt x="43258" y="12144"/>
                    <a:pt x="44773" y="13209"/>
                  </a:cubicBezTo>
                  <a:lnTo>
                    <a:pt x="44941" y="13209"/>
                  </a:lnTo>
                  <a:cubicBezTo>
                    <a:pt x="43391" y="12125"/>
                    <a:pt x="41818" y="10940"/>
                    <a:pt x="40196" y="9722"/>
                  </a:cubicBezTo>
                  <a:cubicBezTo>
                    <a:pt x="36953" y="7275"/>
                    <a:pt x="33595" y="4746"/>
                    <a:pt x="30198" y="2889"/>
                  </a:cubicBezTo>
                  <a:cubicBezTo>
                    <a:pt x="28360" y="1891"/>
                    <a:pt x="26681" y="1172"/>
                    <a:pt x="25054" y="692"/>
                  </a:cubicBezTo>
                  <a:cubicBezTo>
                    <a:pt x="23475" y="226"/>
                    <a:pt x="21989" y="1"/>
                    <a:pt x="20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8"/>
            <p:cNvSpPr/>
            <p:nvPr/>
          </p:nvSpPr>
          <p:spPr>
            <a:xfrm>
              <a:off x="5377900" y="2639675"/>
              <a:ext cx="1677450" cy="1335400"/>
            </a:xfrm>
            <a:custGeom>
              <a:avLst/>
              <a:gdLst/>
              <a:ahLst/>
              <a:cxnLst/>
              <a:rect l="l" t="t" r="r" b="b"/>
              <a:pathLst>
                <a:path w="67098" h="53416" extrusionOk="0">
                  <a:moveTo>
                    <a:pt x="11192" y="10474"/>
                  </a:moveTo>
                  <a:cubicBezTo>
                    <a:pt x="11077" y="10618"/>
                    <a:pt x="10962" y="10762"/>
                    <a:pt x="10853" y="10906"/>
                  </a:cubicBezTo>
                  <a:cubicBezTo>
                    <a:pt x="10929" y="10815"/>
                    <a:pt x="11011" y="10729"/>
                    <a:pt x="11092" y="10638"/>
                  </a:cubicBezTo>
                  <a:cubicBezTo>
                    <a:pt x="11126" y="10585"/>
                    <a:pt x="11159" y="10527"/>
                    <a:pt x="11192" y="10474"/>
                  </a:cubicBezTo>
                  <a:close/>
                  <a:moveTo>
                    <a:pt x="10809" y="11103"/>
                  </a:moveTo>
                  <a:lnTo>
                    <a:pt x="10809" y="11103"/>
                  </a:lnTo>
                  <a:cubicBezTo>
                    <a:pt x="10685" y="11251"/>
                    <a:pt x="10559" y="11400"/>
                    <a:pt x="10435" y="11548"/>
                  </a:cubicBezTo>
                  <a:cubicBezTo>
                    <a:pt x="10406" y="11597"/>
                    <a:pt x="10377" y="11650"/>
                    <a:pt x="10348" y="11703"/>
                  </a:cubicBezTo>
                  <a:cubicBezTo>
                    <a:pt x="10450" y="11597"/>
                    <a:pt x="10545" y="11491"/>
                    <a:pt x="10646" y="11386"/>
                  </a:cubicBezTo>
                  <a:cubicBezTo>
                    <a:pt x="10698" y="11295"/>
                    <a:pt x="10756" y="11198"/>
                    <a:pt x="10809" y="11103"/>
                  </a:cubicBezTo>
                  <a:close/>
                  <a:moveTo>
                    <a:pt x="29266" y="0"/>
                  </a:moveTo>
                  <a:cubicBezTo>
                    <a:pt x="27813" y="0"/>
                    <a:pt x="26392" y="139"/>
                    <a:pt x="24972" y="423"/>
                  </a:cubicBezTo>
                  <a:cubicBezTo>
                    <a:pt x="23183" y="777"/>
                    <a:pt x="21456" y="1382"/>
                    <a:pt x="19839" y="2221"/>
                  </a:cubicBezTo>
                  <a:cubicBezTo>
                    <a:pt x="19066" y="2620"/>
                    <a:pt x="18309" y="3080"/>
                    <a:pt x="17560" y="3599"/>
                  </a:cubicBezTo>
                  <a:cubicBezTo>
                    <a:pt x="17516" y="3627"/>
                    <a:pt x="17474" y="3656"/>
                    <a:pt x="17430" y="3690"/>
                  </a:cubicBezTo>
                  <a:cubicBezTo>
                    <a:pt x="17282" y="3795"/>
                    <a:pt x="17133" y="3901"/>
                    <a:pt x="16984" y="4012"/>
                  </a:cubicBezTo>
                  <a:cubicBezTo>
                    <a:pt x="16936" y="4045"/>
                    <a:pt x="16892" y="4083"/>
                    <a:pt x="16845" y="4117"/>
                  </a:cubicBezTo>
                  <a:cubicBezTo>
                    <a:pt x="16701" y="4223"/>
                    <a:pt x="16562" y="4333"/>
                    <a:pt x="16418" y="4444"/>
                  </a:cubicBezTo>
                  <a:cubicBezTo>
                    <a:pt x="16370" y="4482"/>
                    <a:pt x="16322" y="4524"/>
                    <a:pt x="16269" y="4564"/>
                  </a:cubicBezTo>
                  <a:cubicBezTo>
                    <a:pt x="16144" y="4664"/>
                    <a:pt x="16019" y="4770"/>
                    <a:pt x="15895" y="4870"/>
                  </a:cubicBezTo>
                  <a:cubicBezTo>
                    <a:pt x="15842" y="4918"/>
                    <a:pt x="15789" y="4962"/>
                    <a:pt x="15736" y="5009"/>
                  </a:cubicBezTo>
                  <a:cubicBezTo>
                    <a:pt x="15616" y="5110"/>
                    <a:pt x="15497" y="5215"/>
                    <a:pt x="15377" y="5321"/>
                  </a:cubicBezTo>
                  <a:cubicBezTo>
                    <a:pt x="15319" y="5370"/>
                    <a:pt x="15262" y="5423"/>
                    <a:pt x="15204" y="5474"/>
                  </a:cubicBezTo>
                  <a:cubicBezTo>
                    <a:pt x="15098" y="5571"/>
                    <a:pt x="14992" y="5667"/>
                    <a:pt x="14888" y="5762"/>
                  </a:cubicBezTo>
                  <a:cubicBezTo>
                    <a:pt x="14820" y="5830"/>
                    <a:pt x="14753" y="5892"/>
                    <a:pt x="14686" y="5959"/>
                  </a:cubicBezTo>
                  <a:cubicBezTo>
                    <a:pt x="14595" y="6045"/>
                    <a:pt x="14503" y="6132"/>
                    <a:pt x="14417" y="6223"/>
                  </a:cubicBezTo>
                  <a:cubicBezTo>
                    <a:pt x="14341" y="6300"/>
                    <a:pt x="14259" y="6382"/>
                    <a:pt x="14182" y="6459"/>
                  </a:cubicBezTo>
                  <a:cubicBezTo>
                    <a:pt x="14115" y="6530"/>
                    <a:pt x="14042" y="6603"/>
                    <a:pt x="13976" y="6679"/>
                  </a:cubicBezTo>
                  <a:cubicBezTo>
                    <a:pt x="13885" y="6776"/>
                    <a:pt x="13789" y="6876"/>
                    <a:pt x="13697" y="6977"/>
                  </a:cubicBezTo>
                  <a:cubicBezTo>
                    <a:pt x="13659" y="7020"/>
                    <a:pt x="13621" y="7063"/>
                    <a:pt x="13582" y="7106"/>
                  </a:cubicBezTo>
                  <a:cubicBezTo>
                    <a:pt x="13486" y="7212"/>
                    <a:pt x="13395" y="7317"/>
                    <a:pt x="13304" y="7423"/>
                  </a:cubicBezTo>
                  <a:cubicBezTo>
                    <a:pt x="13041" y="7735"/>
                    <a:pt x="12782" y="8051"/>
                    <a:pt x="12527" y="8377"/>
                  </a:cubicBezTo>
                  <a:cubicBezTo>
                    <a:pt x="12465" y="8459"/>
                    <a:pt x="12397" y="8541"/>
                    <a:pt x="12335" y="8627"/>
                  </a:cubicBezTo>
                  <a:cubicBezTo>
                    <a:pt x="12051" y="9006"/>
                    <a:pt x="11768" y="9404"/>
                    <a:pt x="11500" y="9812"/>
                  </a:cubicBezTo>
                  <a:cubicBezTo>
                    <a:pt x="11615" y="9659"/>
                    <a:pt x="11730" y="9510"/>
                    <a:pt x="11845" y="9361"/>
                  </a:cubicBezTo>
                  <a:cubicBezTo>
                    <a:pt x="12056" y="9102"/>
                    <a:pt x="12268" y="8842"/>
                    <a:pt x="12488" y="8589"/>
                  </a:cubicBezTo>
                  <a:cubicBezTo>
                    <a:pt x="12613" y="8426"/>
                    <a:pt x="12738" y="8262"/>
                    <a:pt x="12868" y="8104"/>
                  </a:cubicBezTo>
                  <a:cubicBezTo>
                    <a:pt x="12901" y="8061"/>
                    <a:pt x="12935" y="8023"/>
                    <a:pt x="12963" y="7979"/>
                  </a:cubicBezTo>
                  <a:cubicBezTo>
                    <a:pt x="13083" y="7835"/>
                    <a:pt x="13203" y="7697"/>
                    <a:pt x="13323" y="7553"/>
                  </a:cubicBezTo>
                  <a:cubicBezTo>
                    <a:pt x="13386" y="7480"/>
                    <a:pt x="13448" y="7403"/>
                    <a:pt x="13515" y="7332"/>
                  </a:cubicBezTo>
                  <a:cubicBezTo>
                    <a:pt x="13606" y="7226"/>
                    <a:pt x="13697" y="7121"/>
                    <a:pt x="13794" y="7020"/>
                  </a:cubicBezTo>
                  <a:cubicBezTo>
                    <a:pt x="13875" y="6929"/>
                    <a:pt x="13962" y="6838"/>
                    <a:pt x="14042" y="6747"/>
                  </a:cubicBezTo>
                  <a:cubicBezTo>
                    <a:pt x="14120" y="6665"/>
                    <a:pt x="14201" y="6583"/>
                    <a:pt x="14278" y="6501"/>
                  </a:cubicBezTo>
                  <a:cubicBezTo>
                    <a:pt x="14374" y="6401"/>
                    <a:pt x="14474" y="6300"/>
                    <a:pt x="14576" y="6200"/>
                  </a:cubicBezTo>
                  <a:cubicBezTo>
                    <a:pt x="14642" y="6132"/>
                    <a:pt x="14710" y="6065"/>
                    <a:pt x="14777" y="6003"/>
                  </a:cubicBezTo>
                  <a:cubicBezTo>
                    <a:pt x="14888" y="5897"/>
                    <a:pt x="14998" y="5791"/>
                    <a:pt x="15113" y="5686"/>
                  </a:cubicBezTo>
                  <a:cubicBezTo>
                    <a:pt x="15165" y="5638"/>
                    <a:pt x="15213" y="5595"/>
                    <a:pt x="15266" y="5547"/>
                  </a:cubicBezTo>
                  <a:cubicBezTo>
                    <a:pt x="15271" y="5542"/>
                    <a:pt x="15280" y="5532"/>
                    <a:pt x="15286" y="5527"/>
                  </a:cubicBezTo>
                  <a:cubicBezTo>
                    <a:pt x="15410" y="5417"/>
                    <a:pt x="15535" y="5307"/>
                    <a:pt x="15660" y="5197"/>
                  </a:cubicBezTo>
                  <a:cubicBezTo>
                    <a:pt x="15712" y="5153"/>
                    <a:pt x="15765" y="5106"/>
                    <a:pt x="15818" y="5062"/>
                  </a:cubicBezTo>
                  <a:cubicBezTo>
                    <a:pt x="15948" y="4952"/>
                    <a:pt x="16077" y="4841"/>
                    <a:pt x="16207" y="4736"/>
                  </a:cubicBezTo>
                  <a:cubicBezTo>
                    <a:pt x="16259" y="4697"/>
                    <a:pt x="16307" y="4654"/>
                    <a:pt x="16356" y="4616"/>
                  </a:cubicBezTo>
                  <a:cubicBezTo>
                    <a:pt x="16500" y="4501"/>
                    <a:pt x="16644" y="4386"/>
                    <a:pt x="16792" y="4276"/>
                  </a:cubicBezTo>
                  <a:cubicBezTo>
                    <a:pt x="16835" y="4242"/>
                    <a:pt x="16883" y="4203"/>
                    <a:pt x="16931" y="4170"/>
                  </a:cubicBezTo>
                  <a:cubicBezTo>
                    <a:pt x="17080" y="4055"/>
                    <a:pt x="17233" y="3944"/>
                    <a:pt x="17387" y="3833"/>
                  </a:cubicBezTo>
                  <a:cubicBezTo>
                    <a:pt x="17430" y="3805"/>
                    <a:pt x="17474" y="3771"/>
                    <a:pt x="17516" y="3743"/>
                  </a:cubicBezTo>
                  <a:cubicBezTo>
                    <a:pt x="19829" y="2117"/>
                    <a:pt x="22295" y="1051"/>
                    <a:pt x="24992" y="514"/>
                  </a:cubicBezTo>
                  <a:cubicBezTo>
                    <a:pt x="26431" y="230"/>
                    <a:pt x="27846" y="101"/>
                    <a:pt x="29248" y="101"/>
                  </a:cubicBezTo>
                  <a:cubicBezTo>
                    <a:pt x="36060" y="101"/>
                    <a:pt x="42451" y="3162"/>
                    <a:pt x="48669" y="6136"/>
                  </a:cubicBezTo>
                  <a:cubicBezTo>
                    <a:pt x="52584" y="8013"/>
                    <a:pt x="56633" y="9951"/>
                    <a:pt x="60721" y="11088"/>
                  </a:cubicBezTo>
                  <a:cubicBezTo>
                    <a:pt x="62918" y="11698"/>
                    <a:pt x="64953" y="12038"/>
                    <a:pt x="66944" y="12115"/>
                  </a:cubicBezTo>
                  <a:cubicBezTo>
                    <a:pt x="66997" y="12120"/>
                    <a:pt x="67045" y="12120"/>
                    <a:pt x="67097" y="12124"/>
                  </a:cubicBezTo>
                  <a:lnTo>
                    <a:pt x="67097" y="12029"/>
                  </a:lnTo>
                  <a:cubicBezTo>
                    <a:pt x="67050" y="12024"/>
                    <a:pt x="66997" y="12024"/>
                    <a:pt x="66944" y="12019"/>
                  </a:cubicBezTo>
                  <a:cubicBezTo>
                    <a:pt x="64967" y="11942"/>
                    <a:pt x="62938" y="11606"/>
                    <a:pt x="60745" y="10997"/>
                  </a:cubicBezTo>
                  <a:cubicBezTo>
                    <a:pt x="56667" y="9860"/>
                    <a:pt x="52623" y="7927"/>
                    <a:pt x="48712" y="6050"/>
                  </a:cubicBezTo>
                  <a:cubicBezTo>
                    <a:pt x="44960" y="4256"/>
                    <a:pt x="41084" y="2400"/>
                    <a:pt x="37158" y="1238"/>
                  </a:cubicBezTo>
                  <a:cubicBezTo>
                    <a:pt x="35048" y="609"/>
                    <a:pt x="33090" y="230"/>
                    <a:pt x="31181" y="77"/>
                  </a:cubicBezTo>
                  <a:cubicBezTo>
                    <a:pt x="30533" y="24"/>
                    <a:pt x="29895" y="0"/>
                    <a:pt x="29266" y="0"/>
                  </a:cubicBezTo>
                  <a:close/>
                  <a:moveTo>
                    <a:pt x="10444" y="11745"/>
                  </a:moveTo>
                  <a:cubicBezTo>
                    <a:pt x="10344" y="11856"/>
                    <a:pt x="10242" y="11966"/>
                    <a:pt x="10147" y="12077"/>
                  </a:cubicBezTo>
                  <a:cubicBezTo>
                    <a:pt x="10094" y="12168"/>
                    <a:pt x="10047" y="12264"/>
                    <a:pt x="9994" y="12360"/>
                  </a:cubicBezTo>
                  <a:cubicBezTo>
                    <a:pt x="10080" y="12274"/>
                    <a:pt x="10162" y="12192"/>
                    <a:pt x="10248" y="12110"/>
                  </a:cubicBezTo>
                  <a:cubicBezTo>
                    <a:pt x="10310" y="11986"/>
                    <a:pt x="10377" y="11865"/>
                    <a:pt x="10444" y="11745"/>
                  </a:cubicBezTo>
                  <a:close/>
                  <a:moveTo>
                    <a:pt x="10089" y="12403"/>
                  </a:moveTo>
                  <a:cubicBezTo>
                    <a:pt x="10003" y="12489"/>
                    <a:pt x="9921" y="12576"/>
                    <a:pt x="9839" y="12662"/>
                  </a:cubicBezTo>
                  <a:cubicBezTo>
                    <a:pt x="9777" y="12782"/>
                    <a:pt x="9720" y="12901"/>
                    <a:pt x="9658" y="13017"/>
                  </a:cubicBezTo>
                  <a:cubicBezTo>
                    <a:pt x="9735" y="12950"/>
                    <a:pt x="9806" y="12878"/>
                    <a:pt x="9879" y="12810"/>
                  </a:cubicBezTo>
                  <a:cubicBezTo>
                    <a:pt x="9950" y="12677"/>
                    <a:pt x="10018" y="12538"/>
                    <a:pt x="10089" y="12403"/>
                  </a:cubicBezTo>
                  <a:close/>
                  <a:moveTo>
                    <a:pt x="9753" y="13065"/>
                  </a:moveTo>
                  <a:lnTo>
                    <a:pt x="9753" y="13065"/>
                  </a:lnTo>
                  <a:cubicBezTo>
                    <a:pt x="9682" y="13132"/>
                    <a:pt x="9605" y="13204"/>
                    <a:pt x="9533" y="13276"/>
                  </a:cubicBezTo>
                  <a:cubicBezTo>
                    <a:pt x="9465" y="13415"/>
                    <a:pt x="9398" y="13559"/>
                    <a:pt x="9332" y="13698"/>
                  </a:cubicBezTo>
                  <a:cubicBezTo>
                    <a:pt x="9398" y="13641"/>
                    <a:pt x="9465" y="13583"/>
                    <a:pt x="9529" y="13526"/>
                  </a:cubicBezTo>
                  <a:cubicBezTo>
                    <a:pt x="9605" y="13368"/>
                    <a:pt x="9677" y="13218"/>
                    <a:pt x="9753" y="13065"/>
                  </a:cubicBezTo>
                  <a:close/>
                  <a:moveTo>
                    <a:pt x="9427" y="13742"/>
                  </a:moveTo>
                  <a:cubicBezTo>
                    <a:pt x="9360" y="13804"/>
                    <a:pt x="9293" y="13862"/>
                    <a:pt x="9230" y="13924"/>
                  </a:cubicBezTo>
                  <a:cubicBezTo>
                    <a:pt x="9154" y="14082"/>
                    <a:pt x="9082" y="14241"/>
                    <a:pt x="9015" y="14398"/>
                  </a:cubicBezTo>
                  <a:cubicBezTo>
                    <a:pt x="9073" y="14351"/>
                    <a:pt x="9135" y="14298"/>
                    <a:pt x="9197" y="14245"/>
                  </a:cubicBezTo>
                  <a:cubicBezTo>
                    <a:pt x="9274" y="14077"/>
                    <a:pt x="9350" y="13909"/>
                    <a:pt x="9427" y="13742"/>
                  </a:cubicBezTo>
                  <a:close/>
                  <a:moveTo>
                    <a:pt x="9111" y="14447"/>
                  </a:moveTo>
                  <a:lnTo>
                    <a:pt x="9111" y="14447"/>
                  </a:lnTo>
                  <a:cubicBezTo>
                    <a:pt x="9048" y="14500"/>
                    <a:pt x="8986" y="14548"/>
                    <a:pt x="8924" y="14600"/>
                  </a:cubicBezTo>
                  <a:cubicBezTo>
                    <a:pt x="8851" y="14768"/>
                    <a:pt x="8780" y="14941"/>
                    <a:pt x="8708" y="15113"/>
                  </a:cubicBezTo>
                  <a:cubicBezTo>
                    <a:pt x="8765" y="15066"/>
                    <a:pt x="8823" y="15022"/>
                    <a:pt x="8880" y="14974"/>
                  </a:cubicBezTo>
                  <a:cubicBezTo>
                    <a:pt x="8957" y="14797"/>
                    <a:pt x="9029" y="14619"/>
                    <a:pt x="9111" y="14447"/>
                  </a:cubicBezTo>
                  <a:close/>
                  <a:moveTo>
                    <a:pt x="8803" y="15157"/>
                  </a:moveTo>
                  <a:lnTo>
                    <a:pt x="8803" y="15157"/>
                  </a:lnTo>
                  <a:cubicBezTo>
                    <a:pt x="8746" y="15204"/>
                    <a:pt x="8688" y="15248"/>
                    <a:pt x="8630" y="15297"/>
                  </a:cubicBezTo>
                  <a:cubicBezTo>
                    <a:pt x="8559" y="15474"/>
                    <a:pt x="8486" y="15651"/>
                    <a:pt x="8420" y="15829"/>
                  </a:cubicBezTo>
                  <a:cubicBezTo>
                    <a:pt x="8473" y="15791"/>
                    <a:pt x="8526" y="15747"/>
                    <a:pt x="8579" y="15709"/>
                  </a:cubicBezTo>
                  <a:cubicBezTo>
                    <a:pt x="8655" y="15527"/>
                    <a:pt x="8727" y="15339"/>
                    <a:pt x="8803" y="15157"/>
                  </a:cubicBezTo>
                  <a:close/>
                  <a:moveTo>
                    <a:pt x="8511" y="15877"/>
                  </a:moveTo>
                  <a:lnTo>
                    <a:pt x="8511" y="15877"/>
                  </a:lnTo>
                  <a:cubicBezTo>
                    <a:pt x="8458" y="15919"/>
                    <a:pt x="8406" y="15959"/>
                    <a:pt x="8353" y="16001"/>
                  </a:cubicBezTo>
                  <a:cubicBezTo>
                    <a:pt x="7945" y="17047"/>
                    <a:pt x="7561" y="18156"/>
                    <a:pt x="7206" y="19336"/>
                  </a:cubicBezTo>
                  <a:cubicBezTo>
                    <a:pt x="5556" y="24753"/>
                    <a:pt x="4687" y="30634"/>
                    <a:pt x="3847" y="36325"/>
                  </a:cubicBezTo>
                  <a:cubicBezTo>
                    <a:pt x="3588" y="38101"/>
                    <a:pt x="3329" y="39842"/>
                    <a:pt x="3056" y="41531"/>
                  </a:cubicBezTo>
                  <a:cubicBezTo>
                    <a:pt x="3051" y="41564"/>
                    <a:pt x="3041" y="41593"/>
                    <a:pt x="3036" y="41626"/>
                  </a:cubicBezTo>
                  <a:cubicBezTo>
                    <a:pt x="2950" y="42155"/>
                    <a:pt x="2864" y="42673"/>
                    <a:pt x="2773" y="43186"/>
                  </a:cubicBezTo>
                  <a:cubicBezTo>
                    <a:pt x="2768" y="43220"/>
                    <a:pt x="2764" y="43253"/>
                    <a:pt x="2758" y="43287"/>
                  </a:cubicBezTo>
                  <a:cubicBezTo>
                    <a:pt x="2667" y="43781"/>
                    <a:pt x="2581" y="44270"/>
                    <a:pt x="2485" y="44755"/>
                  </a:cubicBezTo>
                  <a:cubicBezTo>
                    <a:pt x="2480" y="44788"/>
                    <a:pt x="2476" y="44817"/>
                    <a:pt x="2465" y="44851"/>
                  </a:cubicBezTo>
                  <a:cubicBezTo>
                    <a:pt x="2374" y="45316"/>
                    <a:pt x="2283" y="45776"/>
                    <a:pt x="2188" y="46228"/>
                  </a:cubicBezTo>
                  <a:cubicBezTo>
                    <a:pt x="2177" y="46266"/>
                    <a:pt x="2173" y="46300"/>
                    <a:pt x="2164" y="46334"/>
                  </a:cubicBezTo>
                  <a:cubicBezTo>
                    <a:pt x="2073" y="46770"/>
                    <a:pt x="1976" y="47197"/>
                    <a:pt x="1876" y="47619"/>
                  </a:cubicBezTo>
                  <a:cubicBezTo>
                    <a:pt x="1865" y="47653"/>
                    <a:pt x="1856" y="47691"/>
                    <a:pt x="1847" y="47729"/>
                  </a:cubicBezTo>
                  <a:cubicBezTo>
                    <a:pt x="1750" y="48132"/>
                    <a:pt x="1650" y="48531"/>
                    <a:pt x="1544" y="48920"/>
                  </a:cubicBezTo>
                  <a:cubicBezTo>
                    <a:pt x="1535" y="48963"/>
                    <a:pt x="1526" y="49006"/>
                    <a:pt x="1511" y="49044"/>
                  </a:cubicBezTo>
                  <a:cubicBezTo>
                    <a:pt x="1411" y="49419"/>
                    <a:pt x="1309" y="49778"/>
                    <a:pt x="1199" y="50138"/>
                  </a:cubicBezTo>
                  <a:cubicBezTo>
                    <a:pt x="1185" y="50187"/>
                    <a:pt x="1170" y="50234"/>
                    <a:pt x="1156" y="50287"/>
                  </a:cubicBezTo>
                  <a:cubicBezTo>
                    <a:pt x="1055" y="50623"/>
                    <a:pt x="944" y="50949"/>
                    <a:pt x="835" y="51275"/>
                  </a:cubicBezTo>
                  <a:cubicBezTo>
                    <a:pt x="815" y="51338"/>
                    <a:pt x="796" y="51396"/>
                    <a:pt x="772" y="51458"/>
                  </a:cubicBezTo>
                  <a:cubicBezTo>
                    <a:pt x="709" y="51644"/>
                    <a:pt x="643" y="51832"/>
                    <a:pt x="570" y="52014"/>
                  </a:cubicBezTo>
                  <a:cubicBezTo>
                    <a:pt x="532" y="52125"/>
                    <a:pt x="494" y="52230"/>
                    <a:pt x="450" y="52331"/>
                  </a:cubicBezTo>
                  <a:cubicBezTo>
                    <a:pt x="421" y="52412"/>
                    <a:pt x="388" y="52494"/>
                    <a:pt x="359" y="52570"/>
                  </a:cubicBezTo>
                  <a:cubicBezTo>
                    <a:pt x="253" y="52825"/>
                    <a:pt x="153" y="53075"/>
                    <a:pt x="47" y="53314"/>
                  </a:cubicBezTo>
                  <a:cubicBezTo>
                    <a:pt x="33" y="53347"/>
                    <a:pt x="14" y="53382"/>
                    <a:pt x="0" y="53415"/>
                  </a:cubicBezTo>
                  <a:lnTo>
                    <a:pt x="105" y="53415"/>
                  </a:lnTo>
                  <a:cubicBezTo>
                    <a:pt x="115" y="53396"/>
                    <a:pt x="124" y="53376"/>
                    <a:pt x="134" y="53353"/>
                  </a:cubicBezTo>
                  <a:cubicBezTo>
                    <a:pt x="191" y="53228"/>
                    <a:pt x="244" y="53099"/>
                    <a:pt x="297" y="52969"/>
                  </a:cubicBezTo>
                  <a:cubicBezTo>
                    <a:pt x="379" y="52777"/>
                    <a:pt x="461" y="52576"/>
                    <a:pt x="537" y="52374"/>
                  </a:cubicBezTo>
                  <a:cubicBezTo>
                    <a:pt x="570" y="52288"/>
                    <a:pt x="605" y="52206"/>
                    <a:pt x="638" y="52120"/>
                  </a:cubicBezTo>
                  <a:cubicBezTo>
                    <a:pt x="647" y="52096"/>
                    <a:pt x="652" y="52072"/>
                    <a:pt x="662" y="52047"/>
                  </a:cubicBezTo>
                  <a:cubicBezTo>
                    <a:pt x="753" y="51808"/>
                    <a:pt x="839" y="51563"/>
                    <a:pt x="926" y="51319"/>
                  </a:cubicBezTo>
                  <a:cubicBezTo>
                    <a:pt x="944" y="51256"/>
                    <a:pt x="964" y="51188"/>
                    <a:pt x="988" y="51126"/>
                  </a:cubicBezTo>
                  <a:cubicBezTo>
                    <a:pt x="1088" y="50820"/>
                    <a:pt x="1190" y="50503"/>
                    <a:pt x="1285" y="50181"/>
                  </a:cubicBezTo>
                  <a:cubicBezTo>
                    <a:pt x="1305" y="50134"/>
                    <a:pt x="1318" y="50081"/>
                    <a:pt x="1333" y="50032"/>
                  </a:cubicBezTo>
                  <a:cubicBezTo>
                    <a:pt x="1434" y="49682"/>
                    <a:pt x="1535" y="49332"/>
                    <a:pt x="1631" y="48972"/>
                  </a:cubicBezTo>
                  <a:cubicBezTo>
                    <a:pt x="1646" y="48929"/>
                    <a:pt x="1655" y="48885"/>
                    <a:pt x="1664" y="48843"/>
                  </a:cubicBezTo>
                  <a:cubicBezTo>
                    <a:pt x="1765" y="48459"/>
                    <a:pt x="1865" y="48070"/>
                    <a:pt x="1958" y="47676"/>
                  </a:cubicBezTo>
                  <a:cubicBezTo>
                    <a:pt x="1967" y="47638"/>
                    <a:pt x="1976" y="47600"/>
                    <a:pt x="1986" y="47561"/>
                  </a:cubicBezTo>
                  <a:cubicBezTo>
                    <a:pt x="2087" y="47144"/>
                    <a:pt x="2177" y="46726"/>
                    <a:pt x="2268" y="46295"/>
                  </a:cubicBezTo>
                  <a:cubicBezTo>
                    <a:pt x="2279" y="46261"/>
                    <a:pt x="2283" y="46228"/>
                    <a:pt x="2293" y="46190"/>
                  </a:cubicBezTo>
                  <a:cubicBezTo>
                    <a:pt x="2389" y="45743"/>
                    <a:pt x="2480" y="45287"/>
                    <a:pt x="2567" y="44832"/>
                  </a:cubicBezTo>
                  <a:cubicBezTo>
                    <a:pt x="2576" y="44798"/>
                    <a:pt x="2581" y="44764"/>
                    <a:pt x="2585" y="44731"/>
                  </a:cubicBezTo>
                  <a:cubicBezTo>
                    <a:pt x="2682" y="44251"/>
                    <a:pt x="2768" y="43767"/>
                    <a:pt x="2855" y="43272"/>
                  </a:cubicBezTo>
                  <a:cubicBezTo>
                    <a:pt x="2859" y="43243"/>
                    <a:pt x="2868" y="43210"/>
                    <a:pt x="2873" y="43176"/>
                  </a:cubicBezTo>
                  <a:cubicBezTo>
                    <a:pt x="2965" y="42667"/>
                    <a:pt x="3051" y="42149"/>
                    <a:pt x="3138" y="41626"/>
                  </a:cubicBezTo>
                  <a:cubicBezTo>
                    <a:pt x="3142" y="41598"/>
                    <a:pt x="3147" y="41564"/>
                    <a:pt x="3152" y="41535"/>
                  </a:cubicBezTo>
                  <a:cubicBezTo>
                    <a:pt x="3426" y="39846"/>
                    <a:pt x="3685" y="38110"/>
                    <a:pt x="3944" y="36340"/>
                  </a:cubicBezTo>
                  <a:cubicBezTo>
                    <a:pt x="4946" y="29536"/>
                    <a:pt x="6030" y="22181"/>
                    <a:pt x="8511" y="158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8"/>
            <p:cNvSpPr/>
            <p:nvPr/>
          </p:nvSpPr>
          <p:spPr>
            <a:xfrm>
              <a:off x="3761225" y="3696425"/>
              <a:ext cx="1022475" cy="278650"/>
            </a:xfrm>
            <a:custGeom>
              <a:avLst/>
              <a:gdLst/>
              <a:ahLst/>
              <a:cxnLst/>
              <a:rect l="l" t="t" r="r" b="b"/>
              <a:pathLst>
                <a:path w="40899" h="11146" extrusionOk="0">
                  <a:moveTo>
                    <a:pt x="18856" y="0"/>
                  </a:moveTo>
                  <a:cubicBezTo>
                    <a:pt x="17571" y="14"/>
                    <a:pt x="16305" y="153"/>
                    <a:pt x="15096" y="412"/>
                  </a:cubicBezTo>
                  <a:cubicBezTo>
                    <a:pt x="13915" y="667"/>
                    <a:pt x="12754" y="1046"/>
                    <a:pt x="11641" y="1540"/>
                  </a:cubicBezTo>
                  <a:cubicBezTo>
                    <a:pt x="10552" y="2020"/>
                    <a:pt x="9482" y="2624"/>
                    <a:pt x="8446" y="3334"/>
                  </a:cubicBezTo>
                  <a:cubicBezTo>
                    <a:pt x="7443" y="4020"/>
                    <a:pt x="6445" y="4836"/>
                    <a:pt x="5481" y="5747"/>
                  </a:cubicBezTo>
                  <a:cubicBezTo>
                    <a:pt x="4372" y="6799"/>
                    <a:pt x="3283" y="7888"/>
                    <a:pt x="2232" y="8938"/>
                  </a:cubicBezTo>
                  <a:cubicBezTo>
                    <a:pt x="1484" y="9686"/>
                    <a:pt x="740" y="10426"/>
                    <a:pt x="1" y="11145"/>
                  </a:cubicBezTo>
                  <a:lnTo>
                    <a:pt x="140" y="11145"/>
                  </a:lnTo>
                  <a:cubicBezTo>
                    <a:pt x="851" y="10454"/>
                    <a:pt x="1566" y="9739"/>
                    <a:pt x="2299" y="9005"/>
                  </a:cubicBezTo>
                  <a:cubicBezTo>
                    <a:pt x="3350" y="7955"/>
                    <a:pt x="4439" y="6865"/>
                    <a:pt x="5548" y="5820"/>
                  </a:cubicBezTo>
                  <a:cubicBezTo>
                    <a:pt x="9563" y="2020"/>
                    <a:pt x="13915" y="149"/>
                    <a:pt x="18856" y="96"/>
                  </a:cubicBezTo>
                  <a:lnTo>
                    <a:pt x="19005" y="96"/>
                  </a:lnTo>
                  <a:cubicBezTo>
                    <a:pt x="25761" y="96"/>
                    <a:pt x="32339" y="4952"/>
                    <a:pt x="38706" y="9653"/>
                  </a:cubicBezTo>
                  <a:cubicBezTo>
                    <a:pt x="39386" y="10156"/>
                    <a:pt x="40063" y="10656"/>
                    <a:pt x="40735" y="11145"/>
                  </a:cubicBezTo>
                  <a:lnTo>
                    <a:pt x="40898" y="11145"/>
                  </a:lnTo>
                  <a:cubicBezTo>
                    <a:pt x="40192" y="10632"/>
                    <a:pt x="39483" y="10109"/>
                    <a:pt x="38759" y="9576"/>
                  </a:cubicBezTo>
                  <a:cubicBezTo>
                    <a:pt x="35586" y="7230"/>
                    <a:pt x="32300" y="4808"/>
                    <a:pt x="28980" y="2994"/>
                  </a:cubicBezTo>
                  <a:cubicBezTo>
                    <a:pt x="27186" y="2015"/>
                    <a:pt x="25545" y="1296"/>
                    <a:pt x="23956" y="800"/>
                  </a:cubicBezTo>
                  <a:cubicBezTo>
                    <a:pt x="22224" y="264"/>
                    <a:pt x="20603" y="0"/>
                    <a:pt x="19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8"/>
            <p:cNvSpPr/>
            <p:nvPr/>
          </p:nvSpPr>
          <p:spPr>
            <a:xfrm>
              <a:off x="5371150" y="2665825"/>
              <a:ext cx="1684200" cy="1309250"/>
            </a:xfrm>
            <a:custGeom>
              <a:avLst/>
              <a:gdLst/>
              <a:ahLst/>
              <a:cxnLst/>
              <a:rect l="l" t="t" r="r" b="b"/>
              <a:pathLst>
                <a:path w="67368" h="52370" extrusionOk="0">
                  <a:moveTo>
                    <a:pt x="10623" y="10604"/>
                  </a:moveTo>
                  <a:lnTo>
                    <a:pt x="10623" y="10604"/>
                  </a:lnTo>
                  <a:cubicBezTo>
                    <a:pt x="10512" y="10738"/>
                    <a:pt x="10408" y="10877"/>
                    <a:pt x="10297" y="11011"/>
                  </a:cubicBezTo>
                  <a:cubicBezTo>
                    <a:pt x="10374" y="10930"/>
                    <a:pt x="10450" y="10843"/>
                    <a:pt x="10527" y="10757"/>
                  </a:cubicBezTo>
                  <a:cubicBezTo>
                    <a:pt x="10561" y="10710"/>
                    <a:pt x="10590" y="10657"/>
                    <a:pt x="10623" y="10604"/>
                  </a:cubicBezTo>
                  <a:close/>
                  <a:moveTo>
                    <a:pt x="10240" y="11232"/>
                  </a:moveTo>
                  <a:lnTo>
                    <a:pt x="10240" y="11232"/>
                  </a:lnTo>
                  <a:cubicBezTo>
                    <a:pt x="10109" y="11381"/>
                    <a:pt x="9985" y="11530"/>
                    <a:pt x="9861" y="11683"/>
                  </a:cubicBezTo>
                  <a:cubicBezTo>
                    <a:pt x="9861" y="11683"/>
                    <a:pt x="9856" y="11683"/>
                    <a:pt x="9856" y="11688"/>
                  </a:cubicBezTo>
                  <a:cubicBezTo>
                    <a:pt x="9832" y="11731"/>
                    <a:pt x="9803" y="11779"/>
                    <a:pt x="9779" y="11827"/>
                  </a:cubicBezTo>
                  <a:cubicBezTo>
                    <a:pt x="9875" y="11717"/>
                    <a:pt x="9976" y="11611"/>
                    <a:pt x="10076" y="11505"/>
                  </a:cubicBezTo>
                  <a:cubicBezTo>
                    <a:pt x="10134" y="11414"/>
                    <a:pt x="10187" y="11323"/>
                    <a:pt x="10240" y="11232"/>
                  </a:cubicBezTo>
                  <a:close/>
                  <a:moveTo>
                    <a:pt x="29109" y="1"/>
                  </a:moveTo>
                  <a:cubicBezTo>
                    <a:pt x="27675" y="1"/>
                    <a:pt x="26279" y="134"/>
                    <a:pt x="24888" y="398"/>
                  </a:cubicBezTo>
                  <a:cubicBezTo>
                    <a:pt x="23069" y="744"/>
                    <a:pt x="21313" y="1334"/>
                    <a:pt x="19662" y="2160"/>
                  </a:cubicBezTo>
                  <a:cubicBezTo>
                    <a:pt x="18962" y="2510"/>
                    <a:pt x="18267" y="2908"/>
                    <a:pt x="17585" y="3354"/>
                  </a:cubicBezTo>
                  <a:cubicBezTo>
                    <a:pt x="17542" y="3378"/>
                    <a:pt x="17499" y="3407"/>
                    <a:pt x="17461" y="3436"/>
                  </a:cubicBezTo>
                  <a:cubicBezTo>
                    <a:pt x="17302" y="3536"/>
                    <a:pt x="17144" y="3642"/>
                    <a:pt x="16990" y="3752"/>
                  </a:cubicBezTo>
                  <a:cubicBezTo>
                    <a:pt x="16947" y="3781"/>
                    <a:pt x="16903" y="3815"/>
                    <a:pt x="16856" y="3843"/>
                  </a:cubicBezTo>
                  <a:cubicBezTo>
                    <a:pt x="16707" y="3949"/>
                    <a:pt x="16558" y="4060"/>
                    <a:pt x="16409" y="4169"/>
                  </a:cubicBezTo>
                  <a:cubicBezTo>
                    <a:pt x="16367" y="4204"/>
                    <a:pt x="16318" y="4237"/>
                    <a:pt x="16270" y="4275"/>
                  </a:cubicBezTo>
                  <a:cubicBezTo>
                    <a:pt x="16136" y="4377"/>
                    <a:pt x="16002" y="4477"/>
                    <a:pt x="15867" y="4583"/>
                  </a:cubicBezTo>
                  <a:cubicBezTo>
                    <a:pt x="15820" y="4625"/>
                    <a:pt x="15771" y="4664"/>
                    <a:pt x="15718" y="4702"/>
                  </a:cubicBezTo>
                  <a:cubicBezTo>
                    <a:pt x="15589" y="4808"/>
                    <a:pt x="15459" y="4913"/>
                    <a:pt x="15330" y="5019"/>
                  </a:cubicBezTo>
                  <a:cubicBezTo>
                    <a:pt x="15277" y="5067"/>
                    <a:pt x="15224" y="5110"/>
                    <a:pt x="15171" y="5158"/>
                  </a:cubicBezTo>
                  <a:cubicBezTo>
                    <a:pt x="15080" y="5230"/>
                    <a:pt x="14989" y="5307"/>
                    <a:pt x="14903" y="5389"/>
                  </a:cubicBezTo>
                  <a:cubicBezTo>
                    <a:pt x="14874" y="5407"/>
                    <a:pt x="14850" y="5431"/>
                    <a:pt x="14821" y="5455"/>
                  </a:cubicBezTo>
                  <a:cubicBezTo>
                    <a:pt x="14764" y="5508"/>
                    <a:pt x="14702" y="5566"/>
                    <a:pt x="14639" y="5619"/>
                  </a:cubicBezTo>
                  <a:cubicBezTo>
                    <a:pt x="14533" y="5715"/>
                    <a:pt x="14433" y="5810"/>
                    <a:pt x="14327" y="5907"/>
                  </a:cubicBezTo>
                  <a:cubicBezTo>
                    <a:pt x="14261" y="5974"/>
                    <a:pt x="14193" y="6036"/>
                    <a:pt x="14121" y="6104"/>
                  </a:cubicBezTo>
                  <a:cubicBezTo>
                    <a:pt x="14035" y="6190"/>
                    <a:pt x="13944" y="6276"/>
                    <a:pt x="13858" y="6363"/>
                  </a:cubicBezTo>
                  <a:cubicBezTo>
                    <a:pt x="13776" y="6443"/>
                    <a:pt x="13699" y="6525"/>
                    <a:pt x="13621" y="6602"/>
                  </a:cubicBezTo>
                  <a:cubicBezTo>
                    <a:pt x="13550" y="6674"/>
                    <a:pt x="13483" y="6746"/>
                    <a:pt x="13415" y="6818"/>
                  </a:cubicBezTo>
                  <a:cubicBezTo>
                    <a:pt x="13320" y="6919"/>
                    <a:pt x="13229" y="7019"/>
                    <a:pt x="13132" y="7121"/>
                  </a:cubicBezTo>
                  <a:cubicBezTo>
                    <a:pt x="13099" y="7163"/>
                    <a:pt x="13061" y="7202"/>
                    <a:pt x="13023" y="7245"/>
                  </a:cubicBezTo>
                  <a:cubicBezTo>
                    <a:pt x="12936" y="7342"/>
                    <a:pt x="12844" y="7442"/>
                    <a:pt x="12758" y="7543"/>
                  </a:cubicBezTo>
                  <a:cubicBezTo>
                    <a:pt x="12538" y="7796"/>
                    <a:pt x="12326" y="8056"/>
                    <a:pt x="12115" y="8315"/>
                  </a:cubicBezTo>
                  <a:cubicBezTo>
                    <a:pt x="12000" y="8464"/>
                    <a:pt x="11885" y="8613"/>
                    <a:pt x="11770" y="8766"/>
                  </a:cubicBezTo>
                  <a:cubicBezTo>
                    <a:pt x="11482" y="9145"/>
                    <a:pt x="11203" y="9539"/>
                    <a:pt x="10930" y="9946"/>
                  </a:cubicBezTo>
                  <a:cubicBezTo>
                    <a:pt x="11099" y="9725"/>
                    <a:pt x="11267" y="9510"/>
                    <a:pt x="11434" y="9304"/>
                  </a:cubicBezTo>
                  <a:cubicBezTo>
                    <a:pt x="11602" y="9102"/>
                    <a:pt x="11770" y="8901"/>
                    <a:pt x="11938" y="8704"/>
                  </a:cubicBezTo>
                  <a:cubicBezTo>
                    <a:pt x="12058" y="8551"/>
                    <a:pt x="12178" y="8396"/>
                    <a:pt x="12303" y="8243"/>
                  </a:cubicBezTo>
                  <a:cubicBezTo>
                    <a:pt x="12332" y="8205"/>
                    <a:pt x="12365" y="8166"/>
                    <a:pt x="12394" y="8128"/>
                  </a:cubicBezTo>
                  <a:cubicBezTo>
                    <a:pt x="12514" y="7984"/>
                    <a:pt x="12634" y="7840"/>
                    <a:pt x="12758" y="7696"/>
                  </a:cubicBezTo>
                  <a:cubicBezTo>
                    <a:pt x="12821" y="7624"/>
                    <a:pt x="12883" y="7552"/>
                    <a:pt x="12946" y="7480"/>
                  </a:cubicBezTo>
                  <a:cubicBezTo>
                    <a:pt x="13037" y="7370"/>
                    <a:pt x="13132" y="7269"/>
                    <a:pt x="13229" y="7163"/>
                  </a:cubicBezTo>
                  <a:cubicBezTo>
                    <a:pt x="13311" y="7072"/>
                    <a:pt x="13397" y="6981"/>
                    <a:pt x="13478" y="6895"/>
                  </a:cubicBezTo>
                  <a:cubicBezTo>
                    <a:pt x="13555" y="6808"/>
                    <a:pt x="13636" y="6727"/>
                    <a:pt x="13714" y="6645"/>
                  </a:cubicBezTo>
                  <a:cubicBezTo>
                    <a:pt x="13814" y="6545"/>
                    <a:pt x="13909" y="6449"/>
                    <a:pt x="14011" y="6348"/>
                  </a:cubicBezTo>
                  <a:cubicBezTo>
                    <a:pt x="14077" y="6281"/>
                    <a:pt x="14145" y="6213"/>
                    <a:pt x="14217" y="6146"/>
                  </a:cubicBezTo>
                  <a:cubicBezTo>
                    <a:pt x="14323" y="6040"/>
                    <a:pt x="14438" y="5936"/>
                    <a:pt x="14548" y="5834"/>
                  </a:cubicBezTo>
                  <a:cubicBezTo>
                    <a:pt x="14611" y="5777"/>
                    <a:pt x="14668" y="5724"/>
                    <a:pt x="14730" y="5666"/>
                  </a:cubicBezTo>
                  <a:cubicBezTo>
                    <a:pt x="14808" y="5595"/>
                    <a:pt x="14888" y="5528"/>
                    <a:pt x="14965" y="5460"/>
                  </a:cubicBezTo>
                  <a:cubicBezTo>
                    <a:pt x="15009" y="5422"/>
                    <a:pt x="15052" y="5384"/>
                    <a:pt x="15095" y="5350"/>
                  </a:cubicBezTo>
                  <a:cubicBezTo>
                    <a:pt x="15147" y="5302"/>
                    <a:pt x="15200" y="5254"/>
                    <a:pt x="15253" y="5211"/>
                  </a:cubicBezTo>
                  <a:cubicBezTo>
                    <a:pt x="15388" y="5096"/>
                    <a:pt x="15521" y="4986"/>
                    <a:pt x="15656" y="4880"/>
                  </a:cubicBezTo>
                  <a:cubicBezTo>
                    <a:pt x="15705" y="4837"/>
                    <a:pt x="15752" y="4798"/>
                    <a:pt x="15805" y="4755"/>
                  </a:cubicBezTo>
                  <a:cubicBezTo>
                    <a:pt x="15939" y="4649"/>
                    <a:pt x="16079" y="4539"/>
                    <a:pt x="16212" y="4434"/>
                  </a:cubicBezTo>
                  <a:cubicBezTo>
                    <a:pt x="16261" y="4400"/>
                    <a:pt x="16309" y="4362"/>
                    <a:pt x="16356" y="4328"/>
                  </a:cubicBezTo>
                  <a:cubicBezTo>
                    <a:pt x="16506" y="4213"/>
                    <a:pt x="16659" y="4102"/>
                    <a:pt x="16808" y="3992"/>
                  </a:cubicBezTo>
                  <a:cubicBezTo>
                    <a:pt x="16856" y="3963"/>
                    <a:pt x="16899" y="3930"/>
                    <a:pt x="16942" y="3901"/>
                  </a:cubicBezTo>
                  <a:cubicBezTo>
                    <a:pt x="17100" y="3790"/>
                    <a:pt x="17259" y="3680"/>
                    <a:pt x="17417" y="3575"/>
                  </a:cubicBezTo>
                  <a:cubicBezTo>
                    <a:pt x="17461" y="3546"/>
                    <a:pt x="17499" y="3518"/>
                    <a:pt x="17542" y="3489"/>
                  </a:cubicBezTo>
                  <a:cubicBezTo>
                    <a:pt x="19830" y="1981"/>
                    <a:pt x="22263" y="993"/>
                    <a:pt x="24901" y="495"/>
                  </a:cubicBezTo>
                  <a:cubicBezTo>
                    <a:pt x="26317" y="225"/>
                    <a:pt x="27713" y="101"/>
                    <a:pt x="29095" y="101"/>
                  </a:cubicBezTo>
                  <a:cubicBezTo>
                    <a:pt x="36033" y="101"/>
                    <a:pt x="42610" y="3167"/>
                    <a:pt x="49007" y="6146"/>
                  </a:cubicBezTo>
                  <a:cubicBezTo>
                    <a:pt x="53002" y="8008"/>
                    <a:pt x="57138" y="9932"/>
                    <a:pt x="61284" y="11064"/>
                  </a:cubicBezTo>
                  <a:cubicBezTo>
                    <a:pt x="63438" y="11654"/>
                    <a:pt x="65429" y="11995"/>
                    <a:pt x="67367" y="12101"/>
                  </a:cubicBezTo>
                  <a:lnTo>
                    <a:pt x="67367" y="12005"/>
                  </a:lnTo>
                  <a:cubicBezTo>
                    <a:pt x="65438" y="11899"/>
                    <a:pt x="63452" y="11563"/>
                    <a:pt x="61308" y="10973"/>
                  </a:cubicBezTo>
                  <a:cubicBezTo>
                    <a:pt x="57172" y="9840"/>
                    <a:pt x="53041" y="7917"/>
                    <a:pt x="49049" y="6060"/>
                  </a:cubicBezTo>
                  <a:cubicBezTo>
                    <a:pt x="45211" y="4271"/>
                    <a:pt x="41243" y="2424"/>
                    <a:pt x="37246" y="1262"/>
                  </a:cubicBezTo>
                  <a:cubicBezTo>
                    <a:pt x="35092" y="634"/>
                    <a:pt x="33106" y="250"/>
                    <a:pt x="31168" y="92"/>
                  </a:cubicBezTo>
                  <a:cubicBezTo>
                    <a:pt x="30472" y="30"/>
                    <a:pt x="29786" y="1"/>
                    <a:pt x="29109" y="1"/>
                  </a:cubicBezTo>
                  <a:close/>
                  <a:moveTo>
                    <a:pt x="9870" y="11870"/>
                  </a:moveTo>
                  <a:lnTo>
                    <a:pt x="9870" y="11870"/>
                  </a:lnTo>
                  <a:cubicBezTo>
                    <a:pt x="9770" y="11981"/>
                    <a:pt x="9668" y="12091"/>
                    <a:pt x="9568" y="12201"/>
                  </a:cubicBezTo>
                  <a:cubicBezTo>
                    <a:pt x="9525" y="12287"/>
                    <a:pt x="9476" y="12379"/>
                    <a:pt x="9429" y="12466"/>
                  </a:cubicBezTo>
                  <a:cubicBezTo>
                    <a:pt x="9515" y="12379"/>
                    <a:pt x="9597" y="12293"/>
                    <a:pt x="9683" y="12211"/>
                  </a:cubicBezTo>
                  <a:cubicBezTo>
                    <a:pt x="9746" y="12096"/>
                    <a:pt x="9808" y="11981"/>
                    <a:pt x="9870" y="11870"/>
                  </a:cubicBezTo>
                  <a:close/>
                  <a:moveTo>
                    <a:pt x="9525" y="12508"/>
                  </a:moveTo>
                  <a:lnTo>
                    <a:pt x="9525" y="12508"/>
                  </a:lnTo>
                  <a:cubicBezTo>
                    <a:pt x="9438" y="12595"/>
                    <a:pt x="9352" y="12681"/>
                    <a:pt x="9270" y="12772"/>
                  </a:cubicBezTo>
                  <a:cubicBezTo>
                    <a:pt x="9208" y="12887"/>
                    <a:pt x="9150" y="13007"/>
                    <a:pt x="9088" y="13128"/>
                  </a:cubicBezTo>
                  <a:cubicBezTo>
                    <a:pt x="9159" y="13055"/>
                    <a:pt x="9237" y="12988"/>
                    <a:pt x="9309" y="12916"/>
                  </a:cubicBezTo>
                  <a:cubicBezTo>
                    <a:pt x="9381" y="12782"/>
                    <a:pt x="9453" y="12643"/>
                    <a:pt x="9525" y="12508"/>
                  </a:cubicBezTo>
                  <a:close/>
                  <a:moveTo>
                    <a:pt x="9184" y="13166"/>
                  </a:moveTo>
                  <a:lnTo>
                    <a:pt x="9184" y="13166"/>
                  </a:lnTo>
                  <a:cubicBezTo>
                    <a:pt x="9112" y="13237"/>
                    <a:pt x="9035" y="13310"/>
                    <a:pt x="8964" y="13381"/>
                  </a:cubicBezTo>
                  <a:cubicBezTo>
                    <a:pt x="8891" y="13525"/>
                    <a:pt x="8824" y="13669"/>
                    <a:pt x="8752" y="13813"/>
                  </a:cubicBezTo>
                  <a:cubicBezTo>
                    <a:pt x="8820" y="13755"/>
                    <a:pt x="8887" y="13693"/>
                    <a:pt x="8953" y="13636"/>
                  </a:cubicBezTo>
                  <a:cubicBezTo>
                    <a:pt x="9031" y="13478"/>
                    <a:pt x="9108" y="13324"/>
                    <a:pt x="9184" y="13166"/>
                  </a:cubicBezTo>
                  <a:close/>
                  <a:moveTo>
                    <a:pt x="8849" y="13857"/>
                  </a:moveTo>
                  <a:cubicBezTo>
                    <a:pt x="8781" y="13919"/>
                    <a:pt x="8714" y="13981"/>
                    <a:pt x="8647" y="14039"/>
                  </a:cubicBezTo>
                  <a:lnTo>
                    <a:pt x="8431" y="14514"/>
                  </a:lnTo>
                  <a:cubicBezTo>
                    <a:pt x="8493" y="14461"/>
                    <a:pt x="8555" y="14408"/>
                    <a:pt x="8618" y="14360"/>
                  </a:cubicBezTo>
                  <a:cubicBezTo>
                    <a:pt x="8694" y="14193"/>
                    <a:pt x="8771" y="14025"/>
                    <a:pt x="8849" y="13857"/>
                  </a:cubicBezTo>
                  <a:close/>
                  <a:moveTo>
                    <a:pt x="8526" y="14557"/>
                  </a:moveTo>
                  <a:lnTo>
                    <a:pt x="8526" y="14557"/>
                  </a:lnTo>
                  <a:cubicBezTo>
                    <a:pt x="8464" y="14610"/>
                    <a:pt x="8406" y="14663"/>
                    <a:pt x="8344" y="14716"/>
                  </a:cubicBezTo>
                  <a:cubicBezTo>
                    <a:pt x="8273" y="14884"/>
                    <a:pt x="8200" y="15051"/>
                    <a:pt x="8129" y="15219"/>
                  </a:cubicBezTo>
                  <a:cubicBezTo>
                    <a:pt x="8186" y="15172"/>
                    <a:pt x="8244" y="15128"/>
                    <a:pt x="8302" y="15080"/>
                  </a:cubicBezTo>
                  <a:cubicBezTo>
                    <a:pt x="8378" y="14907"/>
                    <a:pt x="8450" y="14730"/>
                    <a:pt x="8526" y="14557"/>
                  </a:cubicBezTo>
                  <a:close/>
                  <a:moveTo>
                    <a:pt x="8224" y="15263"/>
                  </a:moveTo>
                  <a:lnTo>
                    <a:pt x="8224" y="15263"/>
                  </a:lnTo>
                  <a:cubicBezTo>
                    <a:pt x="8167" y="15310"/>
                    <a:pt x="8109" y="15358"/>
                    <a:pt x="8052" y="15402"/>
                  </a:cubicBezTo>
                  <a:cubicBezTo>
                    <a:pt x="7534" y="16654"/>
                    <a:pt x="7058" y="17987"/>
                    <a:pt x="6612" y="19426"/>
                  </a:cubicBezTo>
                  <a:cubicBezTo>
                    <a:pt x="4923" y="24925"/>
                    <a:pt x="4060" y="30908"/>
                    <a:pt x="3220" y="36694"/>
                  </a:cubicBezTo>
                  <a:cubicBezTo>
                    <a:pt x="3038" y="37965"/>
                    <a:pt x="2855" y="39223"/>
                    <a:pt x="2669" y="40456"/>
                  </a:cubicBezTo>
                  <a:cubicBezTo>
                    <a:pt x="2664" y="40485"/>
                    <a:pt x="2659" y="40518"/>
                    <a:pt x="2649" y="40547"/>
                  </a:cubicBezTo>
                  <a:cubicBezTo>
                    <a:pt x="2567" y="41094"/>
                    <a:pt x="2481" y="41636"/>
                    <a:pt x="2395" y="42174"/>
                  </a:cubicBezTo>
                  <a:cubicBezTo>
                    <a:pt x="2390" y="42207"/>
                    <a:pt x="2385" y="42236"/>
                    <a:pt x="2381" y="42270"/>
                  </a:cubicBezTo>
                  <a:cubicBezTo>
                    <a:pt x="2294" y="42788"/>
                    <a:pt x="2208" y="43306"/>
                    <a:pt x="2122" y="43815"/>
                  </a:cubicBezTo>
                  <a:cubicBezTo>
                    <a:pt x="2112" y="43848"/>
                    <a:pt x="2107" y="43877"/>
                    <a:pt x="2102" y="43911"/>
                  </a:cubicBezTo>
                  <a:cubicBezTo>
                    <a:pt x="2016" y="44400"/>
                    <a:pt x="1925" y="44885"/>
                    <a:pt x="1834" y="45364"/>
                  </a:cubicBezTo>
                  <a:cubicBezTo>
                    <a:pt x="1829" y="45398"/>
                    <a:pt x="1819" y="45432"/>
                    <a:pt x="1814" y="45465"/>
                  </a:cubicBezTo>
                  <a:cubicBezTo>
                    <a:pt x="1723" y="45926"/>
                    <a:pt x="1632" y="46382"/>
                    <a:pt x="1537" y="46827"/>
                  </a:cubicBezTo>
                  <a:cubicBezTo>
                    <a:pt x="1531" y="46866"/>
                    <a:pt x="1522" y="46900"/>
                    <a:pt x="1517" y="46933"/>
                  </a:cubicBezTo>
                  <a:cubicBezTo>
                    <a:pt x="1422" y="47365"/>
                    <a:pt x="1325" y="47788"/>
                    <a:pt x="1225" y="48204"/>
                  </a:cubicBezTo>
                  <a:cubicBezTo>
                    <a:pt x="1220" y="48242"/>
                    <a:pt x="1210" y="48282"/>
                    <a:pt x="1200" y="48320"/>
                  </a:cubicBezTo>
                  <a:cubicBezTo>
                    <a:pt x="1105" y="48718"/>
                    <a:pt x="1004" y="49112"/>
                    <a:pt x="898" y="49500"/>
                  </a:cubicBezTo>
                  <a:cubicBezTo>
                    <a:pt x="888" y="49544"/>
                    <a:pt x="875" y="49586"/>
                    <a:pt x="864" y="49630"/>
                  </a:cubicBezTo>
                  <a:cubicBezTo>
                    <a:pt x="764" y="49994"/>
                    <a:pt x="663" y="50354"/>
                    <a:pt x="552" y="50709"/>
                  </a:cubicBezTo>
                  <a:cubicBezTo>
                    <a:pt x="538" y="50762"/>
                    <a:pt x="523" y="50810"/>
                    <a:pt x="510" y="50857"/>
                  </a:cubicBezTo>
                  <a:cubicBezTo>
                    <a:pt x="404" y="51194"/>
                    <a:pt x="299" y="51520"/>
                    <a:pt x="188" y="51841"/>
                  </a:cubicBezTo>
                  <a:cubicBezTo>
                    <a:pt x="169" y="51904"/>
                    <a:pt x="145" y="51966"/>
                    <a:pt x="126" y="52024"/>
                  </a:cubicBezTo>
                  <a:cubicBezTo>
                    <a:pt x="82" y="52139"/>
                    <a:pt x="44" y="52259"/>
                    <a:pt x="1" y="52369"/>
                  </a:cubicBezTo>
                  <a:lnTo>
                    <a:pt x="102" y="52369"/>
                  </a:lnTo>
                  <a:cubicBezTo>
                    <a:pt x="159" y="52210"/>
                    <a:pt x="217" y="52048"/>
                    <a:pt x="275" y="51885"/>
                  </a:cubicBezTo>
                  <a:cubicBezTo>
                    <a:pt x="299" y="51822"/>
                    <a:pt x="317" y="51754"/>
                    <a:pt x="341" y="51692"/>
                  </a:cubicBezTo>
                  <a:cubicBezTo>
                    <a:pt x="443" y="51386"/>
                    <a:pt x="543" y="51074"/>
                    <a:pt x="639" y="50757"/>
                  </a:cubicBezTo>
                  <a:cubicBezTo>
                    <a:pt x="653" y="50704"/>
                    <a:pt x="673" y="50651"/>
                    <a:pt x="687" y="50603"/>
                  </a:cubicBezTo>
                  <a:cubicBezTo>
                    <a:pt x="788" y="50258"/>
                    <a:pt x="888" y="49907"/>
                    <a:pt x="984" y="49553"/>
                  </a:cubicBezTo>
                  <a:cubicBezTo>
                    <a:pt x="994" y="49509"/>
                    <a:pt x="1008" y="49462"/>
                    <a:pt x="1018" y="49418"/>
                  </a:cubicBezTo>
                  <a:cubicBezTo>
                    <a:pt x="1119" y="49039"/>
                    <a:pt x="1220" y="48656"/>
                    <a:pt x="1311" y="48267"/>
                  </a:cubicBezTo>
                  <a:cubicBezTo>
                    <a:pt x="1320" y="48224"/>
                    <a:pt x="1329" y="48185"/>
                    <a:pt x="1340" y="48147"/>
                  </a:cubicBezTo>
                  <a:cubicBezTo>
                    <a:pt x="1435" y="47739"/>
                    <a:pt x="1531" y="47317"/>
                    <a:pt x="1623" y="46895"/>
                  </a:cubicBezTo>
                  <a:cubicBezTo>
                    <a:pt x="1628" y="46861"/>
                    <a:pt x="1637" y="46823"/>
                    <a:pt x="1646" y="46789"/>
                  </a:cubicBezTo>
                  <a:cubicBezTo>
                    <a:pt x="1738" y="46342"/>
                    <a:pt x="1829" y="45897"/>
                    <a:pt x="1916" y="45441"/>
                  </a:cubicBezTo>
                  <a:cubicBezTo>
                    <a:pt x="1925" y="45407"/>
                    <a:pt x="1929" y="45374"/>
                    <a:pt x="1940" y="45341"/>
                  </a:cubicBezTo>
                  <a:cubicBezTo>
                    <a:pt x="2031" y="44865"/>
                    <a:pt x="2117" y="44385"/>
                    <a:pt x="2203" y="43901"/>
                  </a:cubicBezTo>
                  <a:cubicBezTo>
                    <a:pt x="2208" y="43867"/>
                    <a:pt x="2213" y="43833"/>
                    <a:pt x="2217" y="43800"/>
                  </a:cubicBezTo>
                  <a:cubicBezTo>
                    <a:pt x="2308" y="43297"/>
                    <a:pt x="2395" y="42783"/>
                    <a:pt x="2476" y="42270"/>
                  </a:cubicBezTo>
                  <a:cubicBezTo>
                    <a:pt x="2481" y="42236"/>
                    <a:pt x="2487" y="42203"/>
                    <a:pt x="2496" y="42174"/>
                  </a:cubicBezTo>
                  <a:cubicBezTo>
                    <a:pt x="2582" y="41641"/>
                    <a:pt x="2664" y="41099"/>
                    <a:pt x="2750" y="40556"/>
                  </a:cubicBezTo>
                  <a:cubicBezTo>
                    <a:pt x="2755" y="40523"/>
                    <a:pt x="2760" y="40494"/>
                    <a:pt x="2764" y="40461"/>
                  </a:cubicBezTo>
                  <a:cubicBezTo>
                    <a:pt x="2952" y="39232"/>
                    <a:pt x="3134" y="37976"/>
                    <a:pt x="3316" y="36709"/>
                  </a:cubicBezTo>
                  <a:cubicBezTo>
                    <a:pt x="4352" y="29555"/>
                    <a:pt x="5475" y="21802"/>
                    <a:pt x="8224" y="152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8"/>
            <p:cNvSpPr/>
            <p:nvPr/>
          </p:nvSpPr>
          <p:spPr>
            <a:xfrm>
              <a:off x="3774900" y="3747250"/>
              <a:ext cx="918825" cy="227825"/>
            </a:xfrm>
            <a:custGeom>
              <a:avLst/>
              <a:gdLst/>
              <a:ahLst/>
              <a:cxnLst/>
              <a:rect l="l" t="t" r="r" b="b"/>
              <a:pathLst>
                <a:path w="36753" h="9113" extrusionOk="0">
                  <a:moveTo>
                    <a:pt x="17177" y="1"/>
                  </a:moveTo>
                  <a:cubicBezTo>
                    <a:pt x="12403" y="1"/>
                    <a:pt x="8220" y="1656"/>
                    <a:pt x="4396" y="5038"/>
                  </a:cubicBezTo>
                  <a:cubicBezTo>
                    <a:pt x="3149" y="6143"/>
                    <a:pt x="1925" y="7299"/>
                    <a:pt x="745" y="8417"/>
                  </a:cubicBezTo>
                  <a:cubicBezTo>
                    <a:pt x="495" y="8652"/>
                    <a:pt x="246" y="8882"/>
                    <a:pt x="1" y="9112"/>
                  </a:cubicBezTo>
                  <a:lnTo>
                    <a:pt x="140" y="9112"/>
                  </a:lnTo>
                  <a:cubicBezTo>
                    <a:pt x="366" y="8901"/>
                    <a:pt x="587" y="8694"/>
                    <a:pt x="811" y="8484"/>
                  </a:cubicBezTo>
                  <a:cubicBezTo>
                    <a:pt x="1992" y="7366"/>
                    <a:pt x="3216" y="6214"/>
                    <a:pt x="4458" y="5111"/>
                  </a:cubicBezTo>
                  <a:cubicBezTo>
                    <a:pt x="8263" y="1743"/>
                    <a:pt x="12432" y="97"/>
                    <a:pt x="17177" y="97"/>
                  </a:cubicBezTo>
                  <a:cubicBezTo>
                    <a:pt x="17388" y="97"/>
                    <a:pt x="17600" y="102"/>
                    <a:pt x="17815" y="107"/>
                  </a:cubicBezTo>
                  <a:cubicBezTo>
                    <a:pt x="24226" y="303"/>
                    <a:pt x="30506" y="4717"/>
                    <a:pt x="36589" y="9112"/>
                  </a:cubicBezTo>
                  <a:lnTo>
                    <a:pt x="36753" y="9112"/>
                  </a:lnTo>
                  <a:cubicBezTo>
                    <a:pt x="33797" y="6978"/>
                    <a:pt x="30750" y="4799"/>
                    <a:pt x="27670" y="3114"/>
                  </a:cubicBezTo>
                  <a:cubicBezTo>
                    <a:pt x="25924" y="2160"/>
                    <a:pt x="24321" y="1450"/>
                    <a:pt x="22776" y="937"/>
                  </a:cubicBezTo>
                  <a:cubicBezTo>
                    <a:pt x="21035" y="366"/>
                    <a:pt x="19414" y="63"/>
                    <a:pt x="17820" y="11"/>
                  </a:cubicBezTo>
                  <a:cubicBezTo>
                    <a:pt x="17605" y="5"/>
                    <a:pt x="17388" y="1"/>
                    <a:pt x="17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8"/>
            <p:cNvSpPr/>
            <p:nvPr/>
          </p:nvSpPr>
          <p:spPr>
            <a:xfrm>
              <a:off x="5361675" y="2692100"/>
              <a:ext cx="1693675" cy="1282975"/>
            </a:xfrm>
            <a:custGeom>
              <a:avLst/>
              <a:gdLst/>
              <a:ahLst/>
              <a:cxnLst/>
              <a:rect l="l" t="t" r="r" b="b"/>
              <a:pathLst>
                <a:path w="67747" h="51319" extrusionOk="0">
                  <a:moveTo>
                    <a:pt x="10163" y="10724"/>
                  </a:moveTo>
                  <a:lnTo>
                    <a:pt x="10163" y="10724"/>
                  </a:lnTo>
                  <a:cubicBezTo>
                    <a:pt x="10057" y="10853"/>
                    <a:pt x="9956" y="10977"/>
                    <a:pt x="9855" y="11107"/>
                  </a:cubicBezTo>
                  <a:cubicBezTo>
                    <a:pt x="9923" y="11030"/>
                    <a:pt x="9994" y="10948"/>
                    <a:pt x="10067" y="10872"/>
                  </a:cubicBezTo>
                  <a:cubicBezTo>
                    <a:pt x="10100" y="10819"/>
                    <a:pt x="10129" y="10771"/>
                    <a:pt x="10163" y="10724"/>
                  </a:cubicBezTo>
                  <a:close/>
                  <a:moveTo>
                    <a:pt x="9775" y="11347"/>
                  </a:moveTo>
                  <a:lnTo>
                    <a:pt x="9775" y="11347"/>
                  </a:lnTo>
                  <a:cubicBezTo>
                    <a:pt x="9644" y="11501"/>
                    <a:pt x="9515" y="11654"/>
                    <a:pt x="9390" y="11807"/>
                  </a:cubicBezTo>
                  <a:cubicBezTo>
                    <a:pt x="9366" y="11841"/>
                    <a:pt x="9347" y="11880"/>
                    <a:pt x="9323" y="11918"/>
                  </a:cubicBezTo>
                  <a:cubicBezTo>
                    <a:pt x="9423" y="11807"/>
                    <a:pt x="9529" y="11703"/>
                    <a:pt x="9631" y="11597"/>
                  </a:cubicBezTo>
                  <a:cubicBezTo>
                    <a:pt x="9678" y="11510"/>
                    <a:pt x="9726" y="11429"/>
                    <a:pt x="9775" y="11347"/>
                  </a:cubicBezTo>
                  <a:close/>
                  <a:moveTo>
                    <a:pt x="29062" y="0"/>
                  </a:moveTo>
                  <a:cubicBezTo>
                    <a:pt x="27646" y="0"/>
                    <a:pt x="26274" y="124"/>
                    <a:pt x="24906" y="370"/>
                  </a:cubicBezTo>
                  <a:cubicBezTo>
                    <a:pt x="23059" y="706"/>
                    <a:pt x="21274" y="1282"/>
                    <a:pt x="19600" y="2088"/>
                  </a:cubicBezTo>
                  <a:cubicBezTo>
                    <a:pt x="18967" y="2394"/>
                    <a:pt x="18338" y="2735"/>
                    <a:pt x="17724" y="3114"/>
                  </a:cubicBezTo>
                  <a:cubicBezTo>
                    <a:pt x="17681" y="3138"/>
                    <a:pt x="17643" y="3162"/>
                    <a:pt x="17605" y="3186"/>
                  </a:cubicBezTo>
                  <a:cubicBezTo>
                    <a:pt x="17441" y="3286"/>
                    <a:pt x="17278" y="3392"/>
                    <a:pt x="17115" y="3498"/>
                  </a:cubicBezTo>
                  <a:cubicBezTo>
                    <a:pt x="17076" y="3521"/>
                    <a:pt x="17034" y="3550"/>
                    <a:pt x="16990" y="3579"/>
                  </a:cubicBezTo>
                  <a:cubicBezTo>
                    <a:pt x="16832" y="3685"/>
                    <a:pt x="16678" y="3791"/>
                    <a:pt x="16525" y="3896"/>
                  </a:cubicBezTo>
                  <a:cubicBezTo>
                    <a:pt x="16482" y="3930"/>
                    <a:pt x="16434" y="3959"/>
                    <a:pt x="16390" y="3992"/>
                  </a:cubicBezTo>
                  <a:cubicBezTo>
                    <a:pt x="16246" y="4092"/>
                    <a:pt x="16108" y="4194"/>
                    <a:pt x="15968" y="4299"/>
                  </a:cubicBezTo>
                  <a:cubicBezTo>
                    <a:pt x="15920" y="4333"/>
                    <a:pt x="15872" y="4371"/>
                    <a:pt x="15824" y="4404"/>
                  </a:cubicBezTo>
                  <a:cubicBezTo>
                    <a:pt x="15685" y="4510"/>
                    <a:pt x="15550" y="4615"/>
                    <a:pt x="15411" y="4721"/>
                  </a:cubicBezTo>
                  <a:cubicBezTo>
                    <a:pt x="15364" y="4759"/>
                    <a:pt x="15311" y="4803"/>
                    <a:pt x="15263" y="4841"/>
                  </a:cubicBezTo>
                  <a:cubicBezTo>
                    <a:pt x="15134" y="4942"/>
                    <a:pt x="15008" y="5042"/>
                    <a:pt x="14884" y="5148"/>
                  </a:cubicBezTo>
                  <a:cubicBezTo>
                    <a:pt x="14826" y="5197"/>
                    <a:pt x="14769" y="5244"/>
                    <a:pt x="14716" y="5292"/>
                  </a:cubicBezTo>
                  <a:lnTo>
                    <a:pt x="14711" y="5292"/>
                  </a:lnTo>
                  <a:cubicBezTo>
                    <a:pt x="14596" y="5392"/>
                    <a:pt x="14481" y="5489"/>
                    <a:pt x="14370" y="5589"/>
                  </a:cubicBezTo>
                  <a:cubicBezTo>
                    <a:pt x="14308" y="5642"/>
                    <a:pt x="14246" y="5700"/>
                    <a:pt x="14184" y="5757"/>
                  </a:cubicBezTo>
                  <a:cubicBezTo>
                    <a:pt x="14078" y="5848"/>
                    <a:pt x="13977" y="5945"/>
                    <a:pt x="13876" y="6041"/>
                  </a:cubicBezTo>
                  <a:cubicBezTo>
                    <a:pt x="13805" y="6108"/>
                    <a:pt x="13737" y="6170"/>
                    <a:pt x="13665" y="6238"/>
                  </a:cubicBezTo>
                  <a:cubicBezTo>
                    <a:pt x="13579" y="6324"/>
                    <a:pt x="13493" y="6410"/>
                    <a:pt x="13402" y="6497"/>
                  </a:cubicBezTo>
                  <a:cubicBezTo>
                    <a:pt x="13325" y="6578"/>
                    <a:pt x="13243" y="6654"/>
                    <a:pt x="13166" y="6736"/>
                  </a:cubicBezTo>
                  <a:cubicBezTo>
                    <a:pt x="13099" y="6809"/>
                    <a:pt x="13032" y="6876"/>
                    <a:pt x="12964" y="6947"/>
                  </a:cubicBezTo>
                  <a:cubicBezTo>
                    <a:pt x="12869" y="7048"/>
                    <a:pt x="12773" y="7148"/>
                    <a:pt x="12676" y="7254"/>
                  </a:cubicBezTo>
                  <a:cubicBezTo>
                    <a:pt x="12643" y="7292"/>
                    <a:pt x="12609" y="7332"/>
                    <a:pt x="12571" y="7370"/>
                  </a:cubicBezTo>
                  <a:cubicBezTo>
                    <a:pt x="12485" y="7465"/>
                    <a:pt x="12403" y="7557"/>
                    <a:pt x="12317" y="7653"/>
                  </a:cubicBezTo>
                  <a:cubicBezTo>
                    <a:pt x="12149" y="7850"/>
                    <a:pt x="11981" y="8051"/>
                    <a:pt x="11813" y="8253"/>
                  </a:cubicBezTo>
                  <a:cubicBezTo>
                    <a:pt x="11646" y="8459"/>
                    <a:pt x="11478" y="8674"/>
                    <a:pt x="11309" y="8895"/>
                  </a:cubicBezTo>
                  <a:cubicBezTo>
                    <a:pt x="11022" y="9274"/>
                    <a:pt x="10743" y="9663"/>
                    <a:pt x="10470" y="10071"/>
                  </a:cubicBezTo>
                  <a:cubicBezTo>
                    <a:pt x="10685" y="9783"/>
                    <a:pt x="10906" y="9504"/>
                    <a:pt x="11132" y="9236"/>
                  </a:cubicBezTo>
                  <a:cubicBezTo>
                    <a:pt x="11257" y="9092"/>
                    <a:pt x="11376" y="8953"/>
                    <a:pt x="11502" y="8809"/>
                  </a:cubicBezTo>
                  <a:cubicBezTo>
                    <a:pt x="11611" y="8665"/>
                    <a:pt x="11726" y="8521"/>
                    <a:pt x="11841" y="8377"/>
                  </a:cubicBezTo>
                  <a:cubicBezTo>
                    <a:pt x="11870" y="8339"/>
                    <a:pt x="11899" y="8306"/>
                    <a:pt x="11934" y="8267"/>
                  </a:cubicBezTo>
                  <a:cubicBezTo>
                    <a:pt x="12053" y="8118"/>
                    <a:pt x="12173" y="7974"/>
                    <a:pt x="12297" y="7826"/>
                  </a:cubicBezTo>
                  <a:cubicBezTo>
                    <a:pt x="12360" y="7759"/>
                    <a:pt x="12423" y="7686"/>
                    <a:pt x="12485" y="7615"/>
                  </a:cubicBezTo>
                  <a:cubicBezTo>
                    <a:pt x="12576" y="7509"/>
                    <a:pt x="12672" y="7403"/>
                    <a:pt x="12773" y="7298"/>
                  </a:cubicBezTo>
                  <a:cubicBezTo>
                    <a:pt x="12855" y="7206"/>
                    <a:pt x="12935" y="7120"/>
                    <a:pt x="13017" y="7029"/>
                  </a:cubicBezTo>
                  <a:cubicBezTo>
                    <a:pt x="13094" y="6947"/>
                    <a:pt x="13176" y="6861"/>
                    <a:pt x="13258" y="6780"/>
                  </a:cubicBezTo>
                  <a:cubicBezTo>
                    <a:pt x="13353" y="6679"/>
                    <a:pt x="13454" y="6583"/>
                    <a:pt x="13550" y="6486"/>
                  </a:cubicBezTo>
                  <a:cubicBezTo>
                    <a:pt x="13622" y="6415"/>
                    <a:pt x="13690" y="6348"/>
                    <a:pt x="13761" y="6280"/>
                  </a:cubicBezTo>
                  <a:cubicBezTo>
                    <a:pt x="13867" y="6180"/>
                    <a:pt x="13977" y="6074"/>
                    <a:pt x="14087" y="5974"/>
                  </a:cubicBezTo>
                  <a:cubicBezTo>
                    <a:pt x="14150" y="5916"/>
                    <a:pt x="14212" y="5859"/>
                    <a:pt x="14275" y="5801"/>
                  </a:cubicBezTo>
                  <a:cubicBezTo>
                    <a:pt x="14394" y="5695"/>
                    <a:pt x="14514" y="5589"/>
                    <a:pt x="14634" y="5485"/>
                  </a:cubicBezTo>
                  <a:cubicBezTo>
                    <a:pt x="14682" y="5445"/>
                    <a:pt x="14726" y="5407"/>
                    <a:pt x="14773" y="5369"/>
                  </a:cubicBezTo>
                  <a:cubicBezTo>
                    <a:pt x="14784" y="5359"/>
                    <a:pt x="14797" y="5350"/>
                    <a:pt x="14807" y="5341"/>
                  </a:cubicBezTo>
                  <a:cubicBezTo>
                    <a:pt x="14937" y="5230"/>
                    <a:pt x="15066" y="5124"/>
                    <a:pt x="15196" y="5018"/>
                  </a:cubicBezTo>
                  <a:cubicBezTo>
                    <a:pt x="15244" y="4976"/>
                    <a:pt x="15296" y="4938"/>
                    <a:pt x="15344" y="4898"/>
                  </a:cubicBezTo>
                  <a:cubicBezTo>
                    <a:pt x="15484" y="4783"/>
                    <a:pt x="15628" y="4673"/>
                    <a:pt x="15767" y="4568"/>
                  </a:cubicBezTo>
                  <a:cubicBezTo>
                    <a:pt x="15814" y="4529"/>
                    <a:pt x="15862" y="4495"/>
                    <a:pt x="15911" y="4457"/>
                  </a:cubicBezTo>
                  <a:cubicBezTo>
                    <a:pt x="16055" y="4351"/>
                    <a:pt x="16199" y="4247"/>
                    <a:pt x="16343" y="4141"/>
                  </a:cubicBezTo>
                  <a:cubicBezTo>
                    <a:pt x="16385" y="4112"/>
                    <a:pt x="16429" y="4079"/>
                    <a:pt x="16476" y="4045"/>
                  </a:cubicBezTo>
                  <a:cubicBezTo>
                    <a:pt x="16630" y="3935"/>
                    <a:pt x="16788" y="3824"/>
                    <a:pt x="16947" y="3718"/>
                  </a:cubicBezTo>
                  <a:cubicBezTo>
                    <a:pt x="16990" y="3689"/>
                    <a:pt x="17034" y="3661"/>
                    <a:pt x="17072" y="3636"/>
                  </a:cubicBezTo>
                  <a:cubicBezTo>
                    <a:pt x="17235" y="3527"/>
                    <a:pt x="17397" y="3421"/>
                    <a:pt x="17565" y="3320"/>
                  </a:cubicBezTo>
                  <a:cubicBezTo>
                    <a:pt x="17605" y="3291"/>
                    <a:pt x="17647" y="3268"/>
                    <a:pt x="17685" y="3244"/>
                  </a:cubicBezTo>
                  <a:cubicBezTo>
                    <a:pt x="19946" y="1847"/>
                    <a:pt x="22335" y="930"/>
                    <a:pt x="24921" y="465"/>
                  </a:cubicBezTo>
                  <a:cubicBezTo>
                    <a:pt x="26308" y="217"/>
                    <a:pt x="27680" y="101"/>
                    <a:pt x="29042" y="101"/>
                  </a:cubicBezTo>
                  <a:cubicBezTo>
                    <a:pt x="36109" y="101"/>
                    <a:pt x="42880" y="3167"/>
                    <a:pt x="49457" y="6147"/>
                  </a:cubicBezTo>
                  <a:cubicBezTo>
                    <a:pt x="53536" y="7994"/>
                    <a:pt x="57748" y="9903"/>
                    <a:pt x="61955" y="11040"/>
                  </a:cubicBezTo>
                  <a:cubicBezTo>
                    <a:pt x="64004" y="11592"/>
                    <a:pt x="65909" y="11927"/>
                    <a:pt x="67746" y="12062"/>
                  </a:cubicBezTo>
                  <a:lnTo>
                    <a:pt x="67746" y="11966"/>
                  </a:lnTo>
                  <a:cubicBezTo>
                    <a:pt x="65914" y="11832"/>
                    <a:pt x="64023" y="11501"/>
                    <a:pt x="61979" y="10948"/>
                  </a:cubicBezTo>
                  <a:cubicBezTo>
                    <a:pt x="57781" y="9812"/>
                    <a:pt x="53569" y="7907"/>
                    <a:pt x="49495" y="6060"/>
                  </a:cubicBezTo>
                  <a:cubicBezTo>
                    <a:pt x="45575" y="4285"/>
                    <a:pt x="41516" y="2447"/>
                    <a:pt x="37444" y="1282"/>
                  </a:cubicBezTo>
                  <a:cubicBezTo>
                    <a:pt x="35245" y="653"/>
                    <a:pt x="33226" y="264"/>
                    <a:pt x="31259" y="96"/>
                  </a:cubicBezTo>
                  <a:cubicBezTo>
                    <a:pt x="30515" y="33"/>
                    <a:pt x="29782" y="0"/>
                    <a:pt x="29062" y="0"/>
                  </a:cubicBezTo>
                  <a:close/>
                  <a:moveTo>
                    <a:pt x="9419" y="11962"/>
                  </a:moveTo>
                  <a:cubicBezTo>
                    <a:pt x="9314" y="12071"/>
                    <a:pt x="9213" y="12186"/>
                    <a:pt x="9112" y="12297"/>
                  </a:cubicBezTo>
                  <a:cubicBezTo>
                    <a:pt x="9064" y="12383"/>
                    <a:pt x="9016" y="12469"/>
                    <a:pt x="8973" y="12556"/>
                  </a:cubicBezTo>
                  <a:cubicBezTo>
                    <a:pt x="9055" y="12474"/>
                    <a:pt x="9141" y="12388"/>
                    <a:pt x="9228" y="12307"/>
                  </a:cubicBezTo>
                  <a:cubicBezTo>
                    <a:pt x="9290" y="12192"/>
                    <a:pt x="9352" y="12077"/>
                    <a:pt x="9419" y="11962"/>
                  </a:cubicBezTo>
                  <a:close/>
                  <a:moveTo>
                    <a:pt x="9069" y="12600"/>
                  </a:moveTo>
                  <a:lnTo>
                    <a:pt x="8810" y="12859"/>
                  </a:lnTo>
                  <a:cubicBezTo>
                    <a:pt x="8747" y="12983"/>
                    <a:pt x="8681" y="13107"/>
                    <a:pt x="8617" y="13238"/>
                  </a:cubicBezTo>
                  <a:cubicBezTo>
                    <a:pt x="8694" y="13165"/>
                    <a:pt x="8767" y="13094"/>
                    <a:pt x="8843" y="13027"/>
                  </a:cubicBezTo>
                  <a:cubicBezTo>
                    <a:pt x="8920" y="12883"/>
                    <a:pt x="8992" y="12739"/>
                    <a:pt x="9069" y="12600"/>
                  </a:cubicBezTo>
                  <a:close/>
                  <a:moveTo>
                    <a:pt x="8714" y="13280"/>
                  </a:moveTo>
                  <a:lnTo>
                    <a:pt x="8714" y="13280"/>
                  </a:lnTo>
                  <a:cubicBezTo>
                    <a:pt x="8637" y="13348"/>
                    <a:pt x="8565" y="13424"/>
                    <a:pt x="8488" y="13497"/>
                  </a:cubicBezTo>
                  <a:cubicBezTo>
                    <a:pt x="8416" y="13641"/>
                    <a:pt x="8349" y="13784"/>
                    <a:pt x="8278" y="13928"/>
                  </a:cubicBezTo>
                  <a:cubicBezTo>
                    <a:pt x="8349" y="13866"/>
                    <a:pt x="8416" y="13804"/>
                    <a:pt x="8484" y="13746"/>
                  </a:cubicBezTo>
                  <a:cubicBezTo>
                    <a:pt x="8560" y="13588"/>
                    <a:pt x="8637" y="13434"/>
                    <a:pt x="8714" y="13280"/>
                  </a:cubicBezTo>
                  <a:close/>
                  <a:moveTo>
                    <a:pt x="8378" y="13966"/>
                  </a:moveTo>
                  <a:lnTo>
                    <a:pt x="8378" y="13966"/>
                  </a:lnTo>
                  <a:cubicBezTo>
                    <a:pt x="8306" y="14029"/>
                    <a:pt x="8238" y="14092"/>
                    <a:pt x="8172" y="14154"/>
                  </a:cubicBezTo>
                  <a:cubicBezTo>
                    <a:pt x="8099" y="14307"/>
                    <a:pt x="8028" y="14460"/>
                    <a:pt x="7961" y="14619"/>
                  </a:cubicBezTo>
                  <a:cubicBezTo>
                    <a:pt x="8023" y="14566"/>
                    <a:pt x="8085" y="14513"/>
                    <a:pt x="8147" y="14460"/>
                  </a:cubicBezTo>
                  <a:cubicBezTo>
                    <a:pt x="8225" y="14293"/>
                    <a:pt x="8301" y="14130"/>
                    <a:pt x="8378" y="13966"/>
                  </a:cubicBezTo>
                  <a:close/>
                  <a:moveTo>
                    <a:pt x="8057" y="14662"/>
                  </a:moveTo>
                  <a:lnTo>
                    <a:pt x="8057" y="14662"/>
                  </a:lnTo>
                  <a:cubicBezTo>
                    <a:pt x="7994" y="14715"/>
                    <a:pt x="7932" y="14768"/>
                    <a:pt x="7869" y="14821"/>
                  </a:cubicBezTo>
                  <a:cubicBezTo>
                    <a:pt x="7231" y="16260"/>
                    <a:pt x="6655" y="17810"/>
                    <a:pt x="6132" y="19509"/>
                  </a:cubicBezTo>
                  <a:cubicBezTo>
                    <a:pt x="4401" y="25089"/>
                    <a:pt x="3537" y="31167"/>
                    <a:pt x="2702" y="37045"/>
                  </a:cubicBezTo>
                  <a:cubicBezTo>
                    <a:pt x="2592" y="37817"/>
                    <a:pt x="2486" y="38579"/>
                    <a:pt x="2376" y="39333"/>
                  </a:cubicBezTo>
                  <a:cubicBezTo>
                    <a:pt x="2370" y="39367"/>
                    <a:pt x="2366" y="39396"/>
                    <a:pt x="2361" y="39429"/>
                  </a:cubicBezTo>
                  <a:cubicBezTo>
                    <a:pt x="2280" y="39990"/>
                    <a:pt x="2198" y="40552"/>
                    <a:pt x="2111" y="41104"/>
                  </a:cubicBezTo>
                  <a:cubicBezTo>
                    <a:pt x="2107" y="41137"/>
                    <a:pt x="2102" y="41166"/>
                    <a:pt x="2098" y="41199"/>
                  </a:cubicBezTo>
                  <a:cubicBezTo>
                    <a:pt x="2016" y="41741"/>
                    <a:pt x="1934" y="42279"/>
                    <a:pt x="1848" y="42807"/>
                  </a:cubicBezTo>
                  <a:cubicBezTo>
                    <a:pt x="1843" y="42840"/>
                    <a:pt x="1834" y="42873"/>
                    <a:pt x="1829" y="42902"/>
                  </a:cubicBezTo>
                  <a:cubicBezTo>
                    <a:pt x="1748" y="43420"/>
                    <a:pt x="1661" y="43929"/>
                    <a:pt x="1575" y="44434"/>
                  </a:cubicBezTo>
                  <a:cubicBezTo>
                    <a:pt x="1564" y="44467"/>
                    <a:pt x="1560" y="44500"/>
                    <a:pt x="1555" y="44534"/>
                  </a:cubicBezTo>
                  <a:cubicBezTo>
                    <a:pt x="1469" y="45019"/>
                    <a:pt x="1383" y="45499"/>
                    <a:pt x="1292" y="45973"/>
                  </a:cubicBezTo>
                  <a:cubicBezTo>
                    <a:pt x="1282" y="46007"/>
                    <a:pt x="1277" y="46040"/>
                    <a:pt x="1272" y="46075"/>
                  </a:cubicBezTo>
                  <a:cubicBezTo>
                    <a:pt x="1181" y="46529"/>
                    <a:pt x="1090" y="46981"/>
                    <a:pt x="994" y="47422"/>
                  </a:cubicBezTo>
                  <a:cubicBezTo>
                    <a:pt x="989" y="47461"/>
                    <a:pt x="980" y="47494"/>
                    <a:pt x="970" y="47532"/>
                  </a:cubicBezTo>
                  <a:cubicBezTo>
                    <a:pt x="879" y="47955"/>
                    <a:pt x="783" y="48377"/>
                    <a:pt x="687" y="48790"/>
                  </a:cubicBezTo>
                  <a:cubicBezTo>
                    <a:pt x="678" y="48828"/>
                    <a:pt x="667" y="48867"/>
                    <a:pt x="658" y="48905"/>
                  </a:cubicBezTo>
                  <a:cubicBezTo>
                    <a:pt x="563" y="49303"/>
                    <a:pt x="461" y="49691"/>
                    <a:pt x="355" y="50076"/>
                  </a:cubicBezTo>
                  <a:cubicBezTo>
                    <a:pt x="346" y="50119"/>
                    <a:pt x="332" y="50162"/>
                    <a:pt x="322" y="50205"/>
                  </a:cubicBezTo>
                  <a:cubicBezTo>
                    <a:pt x="222" y="50570"/>
                    <a:pt x="120" y="50925"/>
                    <a:pt x="10" y="51279"/>
                  </a:cubicBezTo>
                  <a:cubicBezTo>
                    <a:pt x="5" y="51294"/>
                    <a:pt x="5" y="51303"/>
                    <a:pt x="1" y="51318"/>
                  </a:cubicBezTo>
                  <a:lnTo>
                    <a:pt x="102" y="51318"/>
                  </a:lnTo>
                  <a:cubicBezTo>
                    <a:pt x="116" y="51270"/>
                    <a:pt x="131" y="51217"/>
                    <a:pt x="145" y="51170"/>
                  </a:cubicBezTo>
                  <a:cubicBezTo>
                    <a:pt x="251" y="50829"/>
                    <a:pt x="346" y="50479"/>
                    <a:pt x="442" y="50128"/>
                  </a:cubicBezTo>
                  <a:cubicBezTo>
                    <a:pt x="457" y="50081"/>
                    <a:pt x="466" y="50037"/>
                    <a:pt x="481" y="49994"/>
                  </a:cubicBezTo>
                  <a:cubicBezTo>
                    <a:pt x="581" y="49620"/>
                    <a:pt x="678" y="49235"/>
                    <a:pt x="769" y="48847"/>
                  </a:cubicBezTo>
                  <a:cubicBezTo>
                    <a:pt x="778" y="48809"/>
                    <a:pt x="787" y="48770"/>
                    <a:pt x="798" y="48732"/>
                  </a:cubicBezTo>
                  <a:cubicBezTo>
                    <a:pt x="893" y="48325"/>
                    <a:pt x="989" y="47907"/>
                    <a:pt x="1081" y="47490"/>
                  </a:cubicBezTo>
                  <a:cubicBezTo>
                    <a:pt x="1085" y="47456"/>
                    <a:pt x="1095" y="47417"/>
                    <a:pt x="1104" y="47379"/>
                  </a:cubicBezTo>
                  <a:cubicBezTo>
                    <a:pt x="1196" y="46943"/>
                    <a:pt x="1287" y="46496"/>
                    <a:pt x="1373" y="46046"/>
                  </a:cubicBezTo>
                  <a:cubicBezTo>
                    <a:pt x="1378" y="46011"/>
                    <a:pt x="1387" y="45978"/>
                    <a:pt x="1392" y="45944"/>
                  </a:cubicBezTo>
                  <a:cubicBezTo>
                    <a:pt x="1484" y="45475"/>
                    <a:pt x="1570" y="44999"/>
                    <a:pt x="1657" y="44520"/>
                  </a:cubicBezTo>
                  <a:cubicBezTo>
                    <a:pt x="1661" y="44485"/>
                    <a:pt x="1666" y="44452"/>
                    <a:pt x="1675" y="44419"/>
                  </a:cubicBezTo>
                  <a:cubicBezTo>
                    <a:pt x="1761" y="43920"/>
                    <a:pt x="1843" y="43411"/>
                    <a:pt x="1929" y="42902"/>
                  </a:cubicBezTo>
                  <a:cubicBezTo>
                    <a:pt x="1934" y="42869"/>
                    <a:pt x="1939" y="42835"/>
                    <a:pt x="1944" y="42807"/>
                  </a:cubicBezTo>
                  <a:cubicBezTo>
                    <a:pt x="2031" y="42279"/>
                    <a:pt x="2111" y="41741"/>
                    <a:pt x="2193" y="41204"/>
                  </a:cubicBezTo>
                  <a:cubicBezTo>
                    <a:pt x="2198" y="41170"/>
                    <a:pt x="2204" y="41142"/>
                    <a:pt x="2208" y="41108"/>
                  </a:cubicBezTo>
                  <a:cubicBezTo>
                    <a:pt x="2295" y="40557"/>
                    <a:pt x="2376" y="40000"/>
                    <a:pt x="2457" y="39443"/>
                  </a:cubicBezTo>
                  <a:cubicBezTo>
                    <a:pt x="2463" y="39410"/>
                    <a:pt x="2467" y="39376"/>
                    <a:pt x="2472" y="39348"/>
                  </a:cubicBezTo>
                  <a:cubicBezTo>
                    <a:pt x="2578" y="38590"/>
                    <a:pt x="2687" y="37826"/>
                    <a:pt x="2798" y="37058"/>
                  </a:cubicBezTo>
                  <a:cubicBezTo>
                    <a:pt x="3863" y="29564"/>
                    <a:pt x="5025" y="21413"/>
                    <a:pt x="8057" y="146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8"/>
            <p:cNvSpPr/>
            <p:nvPr/>
          </p:nvSpPr>
          <p:spPr>
            <a:xfrm>
              <a:off x="3791575" y="3797275"/>
              <a:ext cx="808950" cy="177800"/>
            </a:xfrm>
            <a:custGeom>
              <a:avLst/>
              <a:gdLst/>
              <a:ahLst/>
              <a:cxnLst/>
              <a:rect l="l" t="t" r="r" b="b"/>
              <a:pathLst>
                <a:path w="32358" h="7112" extrusionOk="0">
                  <a:moveTo>
                    <a:pt x="15095" y="1"/>
                  </a:moveTo>
                  <a:cubicBezTo>
                    <a:pt x="10642" y="1"/>
                    <a:pt x="6732" y="1436"/>
                    <a:pt x="3191" y="4362"/>
                  </a:cubicBezTo>
                  <a:cubicBezTo>
                    <a:pt x="2108" y="5259"/>
                    <a:pt x="1043" y="6190"/>
                    <a:pt x="0" y="7111"/>
                  </a:cubicBezTo>
                  <a:lnTo>
                    <a:pt x="144" y="7111"/>
                  </a:lnTo>
                  <a:cubicBezTo>
                    <a:pt x="1162" y="6214"/>
                    <a:pt x="2199" y="5307"/>
                    <a:pt x="3249" y="4439"/>
                  </a:cubicBezTo>
                  <a:cubicBezTo>
                    <a:pt x="6776" y="1527"/>
                    <a:pt x="10667" y="97"/>
                    <a:pt x="15095" y="97"/>
                  </a:cubicBezTo>
                  <a:cubicBezTo>
                    <a:pt x="15609" y="97"/>
                    <a:pt x="16127" y="116"/>
                    <a:pt x="16654" y="154"/>
                  </a:cubicBezTo>
                  <a:cubicBezTo>
                    <a:pt x="21913" y="533"/>
                    <a:pt x="27113" y="3624"/>
                    <a:pt x="32190" y="7111"/>
                  </a:cubicBezTo>
                  <a:lnTo>
                    <a:pt x="32357" y="7111"/>
                  </a:lnTo>
                  <a:cubicBezTo>
                    <a:pt x="30337" y="5725"/>
                    <a:pt x="28289" y="4386"/>
                    <a:pt x="26226" y="3258"/>
                  </a:cubicBezTo>
                  <a:cubicBezTo>
                    <a:pt x="24527" y="2328"/>
                    <a:pt x="22968" y="1622"/>
                    <a:pt x="21466" y="1099"/>
                  </a:cubicBezTo>
                  <a:cubicBezTo>
                    <a:pt x="19777" y="509"/>
                    <a:pt x="18204" y="169"/>
                    <a:pt x="16659" y="59"/>
                  </a:cubicBezTo>
                  <a:cubicBezTo>
                    <a:pt x="16132" y="19"/>
                    <a:pt x="15609" y="1"/>
                    <a:pt x="15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8"/>
            <p:cNvSpPr/>
            <p:nvPr/>
          </p:nvSpPr>
          <p:spPr>
            <a:xfrm>
              <a:off x="5350050" y="2718100"/>
              <a:ext cx="1705300" cy="1256975"/>
            </a:xfrm>
            <a:custGeom>
              <a:avLst/>
              <a:gdLst/>
              <a:ahLst/>
              <a:cxnLst/>
              <a:rect l="l" t="t" r="r" b="b"/>
              <a:pathLst>
                <a:path w="68212" h="50279" extrusionOk="0">
                  <a:moveTo>
                    <a:pt x="9784" y="10854"/>
                  </a:moveTo>
                  <a:cubicBezTo>
                    <a:pt x="9706" y="10940"/>
                    <a:pt x="9635" y="11037"/>
                    <a:pt x="9558" y="11128"/>
                  </a:cubicBezTo>
                  <a:cubicBezTo>
                    <a:pt x="9611" y="11070"/>
                    <a:pt x="9664" y="11013"/>
                    <a:pt x="9716" y="10960"/>
                  </a:cubicBezTo>
                  <a:cubicBezTo>
                    <a:pt x="9735" y="10922"/>
                    <a:pt x="9759" y="10887"/>
                    <a:pt x="9784" y="10854"/>
                  </a:cubicBezTo>
                  <a:close/>
                  <a:moveTo>
                    <a:pt x="9419" y="11440"/>
                  </a:moveTo>
                  <a:lnTo>
                    <a:pt x="9419" y="11440"/>
                  </a:lnTo>
                  <a:cubicBezTo>
                    <a:pt x="9284" y="11588"/>
                    <a:pt x="9155" y="11742"/>
                    <a:pt x="9025" y="11900"/>
                  </a:cubicBezTo>
                  <a:cubicBezTo>
                    <a:pt x="9002" y="11934"/>
                    <a:pt x="8982" y="11972"/>
                    <a:pt x="8958" y="12010"/>
                  </a:cubicBezTo>
                  <a:cubicBezTo>
                    <a:pt x="9059" y="11900"/>
                    <a:pt x="9164" y="11795"/>
                    <a:pt x="9265" y="11689"/>
                  </a:cubicBezTo>
                  <a:cubicBezTo>
                    <a:pt x="9318" y="11607"/>
                    <a:pt x="9366" y="11520"/>
                    <a:pt x="9419" y="11440"/>
                  </a:cubicBezTo>
                  <a:close/>
                  <a:moveTo>
                    <a:pt x="29124" y="1"/>
                  </a:moveTo>
                  <a:cubicBezTo>
                    <a:pt x="27723" y="1"/>
                    <a:pt x="26365" y="116"/>
                    <a:pt x="25012" y="351"/>
                  </a:cubicBezTo>
                  <a:cubicBezTo>
                    <a:pt x="23141" y="673"/>
                    <a:pt x="21327" y="1234"/>
                    <a:pt x="19618" y="2031"/>
                  </a:cubicBezTo>
                  <a:cubicBezTo>
                    <a:pt x="19058" y="2290"/>
                    <a:pt x="18506" y="2578"/>
                    <a:pt x="17959" y="2890"/>
                  </a:cubicBezTo>
                  <a:cubicBezTo>
                    <a:pt x="17920" y="2913"/>
                    <a:pt x="17882" y="2933"/>
                    <a:pt x="17839" y="2957"/>
                  </a:cubicBezTo>
                  <a:cubicBezTo>
                    <a:pt x="17671" y="3057"/>
                    <a:pt x="17508" y="3154"/>
                    <a:pt x="17340" y="3259"/>
                  </a:cubicBezTo>
                  <a:cubicBezTo>
                    <a:pt x="17302" y="3283"/>
                    <a:pt x="17258" y="3307"/>
                    <a:pt x="17220" y="3336"/>
                  </a:cubicBezTo>
                  <a:cubicBezTo>
                    <a:pt x="17056" y="3437"/>
                    <a:pt x="16894" y="3537"/>
                    <a:pt x="16735" y="3643"/>
                  </a:cubicBezTo>
                  <a:lnTo>
                    <a:pt x="16606" y="3729"/>
                  </a:lnTo>
                  <a:cubicBezTo>
                    <a:pt x="16458" y="3825"/>
                    <a:pt x="16308" y="3931"/>
                    <a:pt x="16164" y="4031"/>
                  </a:cubicBezTo>
                  <a:cubicBezTo>
                    <a:pt x="16117" y="4065"/>
                    <a:pt x="16073" y="4093"/>
                    <a:pt x="16026" y="4128"/>
                  </a:cubicBezTo>
                  <a:cubicBezTo>
                    <a:pt x="15882" y="4228"/>
                    <a:pt x="15738" y="4334"/>
                    <a:pt x="15594" y="4445"/>
                  </a:cubicBezTo>
                  <a:cubicBezTo>
                    <a:pt x="15546" y="4478"/>
                    <a:pt x="15497" y="4511"/>
                    <a:pt x="15450" y="4549"/>
                  </a:cubicBezTo>
                  <a:cubicBezTo>
                    <a:pt x="15315" y="4651"/>
                    <a:pt x="15181" y="4751"/>
                    <a:pt x="15052" y="4857"/>
                  </a:cubicBezTo>
                  <a:cubicBezTo>
                    <a:pt x="14994" y="4899"/>
                    <a:pt x="14941" y="4943"/>
                    <a:pt x="14888" y="4986"/>
                  </a:cubicBezTo>
                  <a:cubicBezTo>
                    <a:pt x="14793" y="5058"/>
                    <a:pt x="14702" y="5135"/>
                    <a:pt x="14605" y="5211"/>
                  </a:cubicBezTo>
                  <a:cubicBezTo>
                    <a:pt x="14576" y="5236"/>
                    <a:pt x="14543" y="5264"/>
                    <a:pt x="14514" y="5289"/>
                  </a:cubicBezTo>
                  <a:cubicBezTo>
                    <a:pt x="14456" y="5337"/>
                    <a:pt x="14399" y="5384"/>
                    <a:pt x="14341" y="5433"/>
                  </a:cubicBezTo>
                  <a:cubicBezTo>
                    <a:pt x="14226" y="5528"/>
                    <a:pt x="14111" y="5629"/>
                    <a:pt x="14000" y="5730"/>
                  </a:cubicBezTo>
                  <a:cubicBezTo>
                    <a:pt x="13938" y="5783"/>
                    <a:pt x="13871" y="5840"/>
                    <a:pt x="13809" y="5898"/>
                  </a:cubicBezTo>
                  <a:cubicBezTo>
                    <a:pt x="13708" y="5989"/>
                    <a:pt x="13608" y="6085"/>
                    <a:pt x="13506" y="6176"/>
                  </a:cubicBezTo>
                  <a:cubicBezTo>
                    <a:pt x="13435" y="6243"/>
                    <a:pt x="13362" y="6310"/>
                    <a:pt x="13296" y="6378"/>
                  </a:cubicBezTo>
                  <a:cubicBezTo>
                    <a:pt x="13205" y="6464"/>
                    <a:pt x="13118" y="6546"/>
                    <a:pt x="13036" y="6632"/>
                  </a:cubicBezTo>
                  <a:cubicBezTo>
                    <a:pt x="12955" y="6713"/>
                    <a:pt x="12873" y="6795"/>
                    <a:pt x="12791" y="6877"/>
                  </a:cubicBezTo>
                  <a:cubicBezTo>
                    <a:pt x="12724" y="6943"/>
                    <a:pt x="12662" y="7011"/>
                    <a:pt x="12594" y="7083"/>
                  </a:cubicBezTo>
                  <a:cubicBezTo>
                    <a:pt x="12499" y="7184"/>
                    <a:pt x="12403" y="7289"/>
                    <a:pt x="12302" y="7390"/>
                  </a:cubicBezTo>
                  <a:cubicBezTo>
                    <a:pt x="12273" y="7428"/>
                    <a:pt x="12240" y="7467"/>
                    <a:pt x="12206" y="7501"/>
                  </a:cubicBezTo>
                  <a:cubicBezTo>
                    <a:pt x="12125" y="7592"/>
                    <a:pt x="12043" y="7678"/>
                    <a:pt x="11967" y="7769"/>
                  </a:cubicBezTo>
                  <a:cubicBezTo>
                    <a:pt x="11841" y="7913"/>
                    <a:pt x="11722" y="8052"/>
                    <a:pt x="11597" y="8196"/>
                  </a:cubicBezTo>
                  <a:cubicBezTo>
                    <a:pt x="11371" y="8464"/>
                    <a:pt x="11150" y="8743"/>
                    <a:pt x="10935" y="9031"/>
                  </a:cubicBezTo>
                  <a:cubicBezTo>
                    <a:pt x="10643" y="9405"/>
                    <a:pt x="10364" y="9799"/>
                    <a:pt x="10090" y="10202"/>
                  </a:cubicBezTo>
                  <a:cubicBezTo>
                    <a:pt x="10359" y="9851"/>
                    <a:pt x="10637" y="9511"/>
                    <a:pt x="10915" y="9179"/>
                  </a:cubicBezTo>
                  <a:cubicBezTo>
                    <a:pt x="10993" y="9093"/>
                    <a:pt x="11069" y="9007"/>
                    <a:pt x="11141" y="8920"/>
                  </a:cubicBezTo>
                  <a:cubicBezTo>
                    <a:pt x="11252" y="8786"/>
                    <a:pt x="11356" y="8647"/>
                    <a:pt x="11467" y="8513"/>
                  </a:cubicBezTo>
                  <a:cubicBezTo>
                    <a:pt x="11496" y="8479"/>
                    <a:pt x="11525" y="8446"/>
                    <a:pt x="11549" y="8411"/>
                  </a:cubicBezTo>
                  <a:cubicBezTo>
                    <a:pt x="11673" y="8263"/>
                    <a:pt x="11799" y="8114"/>
                    <a:pt x="11923" y="7966"/>
                  </a:cubicBezTo>
                  <a:cubicBezTo>
                    <a:pt x="11985" y="7899"/>
                    <a:pt x="12043" y="7826"/>
                    <a:pt x="12105" y="7760"/>
                  </a:cubicBezTo>
                  <a:cubicBezTo>
                    <a:pt x="12202" y="7649"/>
                    <a:pt x="12297" y="7543"/>
                    <a:pt x="12399" y="7433"/>
                  </a:cubicBezTo>
                  <a:cubicBezTo>
                    <a:pt x="12479" y="7346"/>
                    <a:pt x="12561" y="7260"/>
                    <a:pt x="12643" y="7174"/>
                  </a:cubicBezTo>
                  <a:cubicBezTo>
                    <a:pt x="12724" y="7087"/>
                    <a:pt x="12802" y="7007"/>
                    <a:pt x="12882" y="6920"/>
                  </a:cubicBezTo>
                  <a:cubicBezTo>
                    <a:pt x="12979" y="6824"/>
                    <a:pt x="13079" y="6723"/>
                    <a:pt x="13176" y="6627"/>
                  </a:cubicBezTo>
                  <a:cubicBezTo>
                    <a:pt x="13243" y="6560"/>
                    <a:pt x="13314" y="6493"/>
                    <a:pt x="13387" y="6421"/>
                  </a:cubicBezTo>
                  <a:cubicBezTo>
                    <a:pt x="13497" y="6320"/>
                    <a:pt x="13602" y="6219"/>
                    <a:pt x="13712" y="6114"/>
                  </a:cubicBezTo>
                  <a:cubicBezTo>
                    <a:pt x="13775" y="6057"/>
                    <a:pt x="13838" y="5999"/>
                    <a:pt x="13905" y="5941"/>
                  </a:cubicBezTo>
                  <a:cubicBezTo>
                    <a:pt x="14020" y="5836"/>
                    <a:pt x="14140" y="5730"/>
                    <a:pt x="14259" y="5629"/>
                  </a:cubicBezTo>
                  <a:cubicBezTo>
                    <a:pt x="14317" y="5576"/>
                    <a:pt x="14375" y="5528"/>
                    <a:pt x="14432" y="5481"/>
                  </a:cubicBezTo>
                  <a:cubicBezTo>
                    <a:pt x="14509" y="5413"/>
                    <a:pt x="14591" y="5351"/>
                    <a:pt x="14667" y="5289"/>
                  </a:cubicBezTo>
                  <a:cubicBezTo>
                    <a:pt x="14715" y="5245"/>
                    <a:pt x="14768" y="5202"/>
                    <a:pt x="14821" y="5164"/>
                  </a:cubicBezTo>
                  <a:cubicBezTo>
                    <a:pt x="14874" y="5120"/>
                    <a:pt x="14926" y="5078"/>
                    <a:pt x="14979" y="5034"/>
                  </a:cubicBezTo>
                  <a:cubicBezTo>
                    <a:pt x="15118" y="4924"/>
                    <a:pt x="15253" y="4819"/>
                    <a:pt x="15392" y="4713"/>
                  </a:cubicBezTo>
                  <a:cubicBezTo>
                    <a:pt x="15440" y="4679"/>
                    <a:pt x="15488" y="4640"/>
                    <a:pt x="15536" y="4607"/>
                  </a:cubicBezTo>
                  <a:cubicBezTo>
                    <a:pt x="15680" y="4496"/>
                    <a:pt x="15829" y="4387"/>
                    <a:pt x="15977" y="4281"/>
                  </a:cubicBezTo>
                  <a:cubicBezTo>
                    <a:pt x="16020" y="4248"/>
                    <a:pt x="16064" y="4219"/>
                    <a:pt x="16112" y="4185"/>
                  </a:cubicBezTo>
                  <a:cubicBezTo>
                    <a:pt x="16261" y="4080"/>
                    <a:pt x="16409" y="3974"/>
                    <a:pt x="16562" y="3873"/>
                  </a:cubicBezTo>
                  <a:cubicBezTo>
                    <a:pt x="16601" y="3845"/>
                    <a:pt x="16644" y="3816"/>
                    <a:pt x="16688" y="3787"/>
                  </a:cubicBezTo>
                  <a:cubicBezTo>
                    <a:pt x="16850" y="3681"/>
                    <a:pt x="17014" y="3575"/>
                    <a:pt x="17177" y="3470"/>
                  </a:cubicBezTo>
                  <a:cubicBezTo>
                    <a:pt x="17220" y="3446"/>
                    <a:pt x="17258" y="3422"/>
                    <a:pt x="17302" y="3393"/>
                  </a:cubicBezTo>
                  <a:cubicBezTo>
                    <a:pt x="17470" y="3293"/>
                    <a:pt x="17638" y="3187"/>
                    <a:pt x="17805" y="3092"/>
                  </a:cubicBezTo>
                  <a:cubicBezTo>
                    <a:pt x="17844" y="3067"/>
                    <a:pt x="17882" y="3043"/>
                    <a:pt x="17926" y="3019"/>
                  </a:cubicBezTo>
                  <a:cubicBezTo>
                    <a:pt x="18496" y="2689"/>
                    <a:pt x="19071" y="2386"/>
                    <a:pt x="19658" y="2117"/>
                  </a:cubicBezTo>
                  <a:cubicBezTo>
                    <a:pt x="21361" y="1325"/>
                    <a:pt x="23165" y="764"/>
                    <a:pt x="25026" y="448"/>
                  </a:cubicBezTo>
                  <a:cubicBezTo>
                    <a:pt x="26394" y="213"/>
                    <a:pt x="27756" y="102"/>
                    <a:pt x="29104" y="102"/>
                  </a:cubicBezTo>
                  <a:cubicBezTo>
                    <a:pt x="36296" y="102"/>
                    <a:pt x="43248" y="3172"/>
                    <a:pt x="50008" y="6157"/>
                  </a:cubicBezTo>
                  <a:cubicBezTo>
                    <a:pt x="54163" y="7990"/>
                    <a:pt x="58458" y="9890"/>
                    <a:pt x="62723" y="11022"/>
                  </a:cubicBezTo>
                  <a:cubicBezTo>
                    <a:pt x="64666" y="11540"/>
                    <a:pt x="66470" y="11872"/>
                    <a:pt x="68211" y="12025"/>
                  </a:cubicBezTo>
                  <a:lnTo>
                    <a:pt x="68211" y="11929"/>
                  </a:lnTo>
                  <a:cubicBezTo>
                    <a:pt x="66479" y="11775"/>
                    <a:pt x="64681" y="11444"/>
                    <a:pt x="62747" y="10931"/>
                  </a:cubicBezTo>
                  <a:cubicBezTo>
                    <a:pt x="58491" y="9799"/>
                    <a:pt x="54197" y="7904"/>
                    <a:pt x="50046" y="6070"/>
                  </a:cubicBezTo>
                  <a:cubicBezTo>
                    <a:pt x="46036" y="4295"/>
                    <a:pt x="41886" y="2463"/>
                    <a:pt x="37731" y="1296"/>
                  </a:cubicBezTo>
                  <a:cubicBezTo>
                    <a:pt x="35495" y="668"/>
                    <a:pt x="33436" y="280"/>
                    <a:pt x="31441" y="107"/>
                  </a:cubicBezTo>
                  <a:cubicBezTo>
                    <a:pt x="30654" y="34"/>
                    <a:pt x="29882" y="1"/>
                    <a:pt x="29124" y="1"/>
                  </a:cubicBezTo>
                  <a:close/>
                  <a:moveTo>
                    <a:pt x="9059" y="12049"/>
                  </a:moveTo>
                  <a:lnTo>
                    <a:pt x="9059" y="12049"/>
                  </a:lnTo>
                  <a:cubicBezTo>
                    <a:pt x="8953" y="12160"/>
                    <a:pt x="8852" y="12269"/>
                    <a:pt x="8752" y="12379"/>
                  </a:cubicBezTo>
                  <a:cubicBezTo>
                    <a:pt x="8694" y="12481"/>
                    <a:pt x="8641" y="12581"/>
                    <a:pt x="8584" y="12682"/>
                  </a:cubicBezTo>
                  <a:cubicBezTo>
                    <a:pt x="8670" y="12596"/>
                    <a:pt x="8756" y="12510"/>
                    <a:pt x="8847" y="12423"/>
                  </a:cubicBezTo>
                  <a:cubicBezTo>
                    <a:pt x="8915" y="12298"/>
                    <a:pt x="8987" y="12173"/>
                    <a:pt x="9059" y="12049"/>
                  </a:cubicBezTo>
                  <a:close/>
                  <a:moveTo>
                    <a:pt x="8685" y="12720"/>
                  </a:moveTo>
                  <a:cubicBezTo>
                    <a:pt x="8593" y="12811"/>
                    <a:pt x="8507" y="12898"/>
                    <a:pt x="8420" y="12989"/>
                  </a:cubicBezTo>
                  <a:cubicBezTo>
                    <a:pt x="8353" y="13114"/>
                    <a:pt x="8291" y="13238"/>
                    <a:pt x="8224" y="13363"/>
                  </a:cubicBezTo>
                  <a:cubicBezTo>
                    <a:pt x="8300" y="13291"/>
                    <a:pt x="8378" y="13219"/>
                    <a:pt x="8459" y="13148"/>
                  </a:cubicBezTo>
                  <a:cubicBezTo>
                    <a:pt x="8531" y="13004"/>
                    <a:pt x="8608" y="12864"/>
                    <a:pt x="8685" y="12720"/>
                  </a:cubicBezTo>
                  <a:close/>
                  <a:moveTo>
                    <a:pt x="8325" y="13407"/>
                  </a:moveTo>
                  <a:lnTo>
                    <a:pt x="8325" y="13407"/>
                  </a:lnTo>
                  <a:cubicBezTo>
                    <a:pt x="8247" y="13478"/>
                    <a:pt x="8171" y="13555"/>
                    <a:pt x="8094" y="13628"/>
                  </a:cubicBezTo>
                  <a:cubicBezTo>
                    <a:pt x="8028" y="13766"/>
                    <a:pt x="7960" y="13901"/>
                    <a:pt x="7893" y="14040"/>
                  </a:cubicBezTo>
                  <a:cubicBezTo>
                    <a:pt x="7960" y="13978"/>
                    <a:pt x="8032" y="13920"/>
                    <a:pt x="8099" y="13858"/>
                  </a:cubicBezTo>
                  <a:cubicBezTo>
                    <a:pt x="8176" y="13704"/>
                    <a:pt x="8247" y="13555"/>
                    <a:pt x="8325" y="13407"/>
                  </a:cubicBezTo>
                  <a:close/>
                  <a:moveTo>
                    <a:pt x="7988" y="14083"/>
                  </a:moveTo>
                  <a:cubicBezTo>
                    <a:pt x="7922" y="14146"/>
                    <a:pt x="7850" y="14208"/>
                    <a:pt x="7782" y="14270"/>
                  </a:cubicBezTo>
                  <a:cubicBezTo>
                    <a:pt x="7020" y="15882"/>
                    <a:pt x="6343" y="17648"/>
                    <a:pt x="5734" y="19596"/>
                  </a:cubicBezTo>
                  <a:cubicBezTo>
                    <a:pt x="3964" y="25252"/>
                    <a:pt x="3105" y="31427"/>
                    <a:pt x="2270" y="37400"/>
                  </a:cubicBezTo>
                  <a:cubicBezTo>
                    <a:pt x="2231" y="37659"/>
                    <a:pt x="2193" y="37924"/>
                    <a:pt x="2160" y="38188"/>
                  </a:cubicBezTo>
                  <a:cubicBezTo>
                    <a:pt x="2155" y="38221"/>
                    <a:pt x="2150" y="38250"/>
                    <a:pt x="2145" y="38283"/>
                  </a:cubicBezTo>
                  <a:cubicBezTo>
                    <a:pt x="2064" y="38864"/>
                    <a:pt x="1982" y="39435"/>
                    <a:pt x="1900" y="40011"/>
                  </a:cubicBezTo>
                  <a:cubicBezTo>
                    <a:pt x="1896" y="40039"/>
                    <a:pt x="1891" y="40073"/>
                    <a:pt x="1886" y="40102"/>
                  </a:cubicBezTo>
                  <a:cubicBezTo>
                    <a:pt x="1810" y="40663"/>
                    <a:pt x="1728" y="41215"/>
                    <a:pt x="1646" y="41767"/>
                  </a:cubicBezTo>
                  <a:cubicBezTo>
                    <a:pt x="1641" y="41795"/>
                    <a:pt x="1637" y="41829"/>
                    <a:pt x="1632" y="41862"/>
                  </a:cubicBezTo>
                  <a:cubicBezTo>
                    <a:pt x="1550" y="42395"/>
                    <a:pt x="1464" y="42927"/>
                    <a:pt x="1382" y="43456"/>
                  </a:cubicBezTo>
                  <a:cubicBezTo>
                    <a:pt x="1378" y="43485"/>
                    <a:pt x="1373" y="43518"/>
                    <a:pt x="1367" y="43551"/>
                  </a:cubicBezTo>
                  <a:cubicBezTo>
                    <a:pt x="1281" y="44060"/>
                    <a:pt x="1200" y="44564"/>
                    <a:pt x="1108" y="45063"/>
                  </a:cubicBezTo>
                  <a:cubicBezTo>
                    <a:pt x="1104" y="45097"/>
                    <a:pt x="1099" y="45130"/>
                    <a:pt x="1094" y="45163"/>
                  </a:cubicBezTo>
                  <a:cubicBezTo>
                    <a:pt x="1008" y="45644"/>
                    <a:pt x="922" y="46118"/>
                    <a:pt x="831" y="46589"/>
                  </a:cubicBezTo>
                  <a:cubicBezTo>
                    <a:pt x="826" y="46622"/>
                    <a:pt x="816" y="46656"/>
                    <a:pt x="811" y="46689"/>
                  </a:cubicBezTo>
                  <a:cubicBezTo>
                    <a:pt x="720" y="47145"/>
                    <a:pt x="629" y="47591"/>
                    <a:pt x="538" y="48028"/>
                  </a:cubicBezTo>
                  <a:cubicBezTo>
                    <a:pt x="528" y="48066"/>
                    <a:pt x="519" y="48100"/>
                    <a:pt x="514" y="48138"/>
                  </a:cubicBezTo>
                  <a:cubicBezTo>
                    <a:pt x="423" y="48560"/>
                    <a:pt x="326" y="48978"/>
                    <a:pt x="226" y="49386"/>
                  </a:cubicBezTo>
                  <a:cubicBezTo>
                    <a:pt x="216" y="49424"/>
                    <a:pt x="207" y="49468"/>
                    <a:pt x="197" y="49506"/>
                  </a:cubicBezTo>
                  <a:cubicBezTo>
                    <a:pt x="135" y="49765"/>
                    <a:pt x="67" y="50024"/>
                    <a:pt x="1" y="50278"/>
                  </a:cubicBezTo>
                  <a:lnTo>
                    <a:pt x="101" y="50278"/>
                  </a:lnTo>
                  <a:cubicBezTo>
                    <a:pt x="173" y="50004"/>
                    <a:pt x="240" y="49727"/>
                    <a:pt x="313" y="49444"/>
                  </a:cubicBezTo>
                  <a:cubicBezTo>
                    <a:pt x="322" y="49404"/>
                    <a:pt x="331" y="49366"/>
                    <a:pt x="341" y="49324"/>
                  </a:cubicBezTo>
                  <a:cubicBezTo>
                    <a:pt x="437" y="48921"/>
                    <a:pt x="528" y="48512"/>
                    <a:pt x="619" y="48095"/>
                  </a:cubicBezTo>
                  <a:cubicBezTo>
                    <a:pt x="629" y="48057"/>
                    <a:pt x="634" y="48023"/>
                    <a:pt x="643" y="47985"/>
                  </a:cubicBezTo>
                  <a:cubicBezTo>
                    <a:pt x="734" y="47553"/>
                    <a:pt x="826" y="47112"/>
                    <a:pt x="913" y="46660"/>
                  </a:cubicBezTo>
                  <a:cubicBezTo>
                    <a:pt x="922" y="46627"/>
                    <a:pt x="926" y="46594"/>
                    <a:pt x="931" y="46560"/>
                  </a:cubicBezTo>
                  <a:cubicBezTo>
                    <a:pt x="1022" y="46094"/>
                    <a:pt x="1108" y="45624"/>
                    <a:pt x="1195" y="45150"/>
                  </a:cubicBezTo>
                  <a:cubicBezTo>
                    <a:pt x="1200" y="45115"/>
                    <a:pt x="1205" y="45082"/>
                    <a:pt x="1210" y="45048"/>
                  </a:cubicBezTo>
                  <a:cubicBezTo>
                    <a:pt x="1296" y="44554"/>
                    <a:pt x="1382" y="44050"/>
                    <a:pt x="1464" y="43547"/>
                  </a:cubicBezTo>
                  <a:cubicBezTo>
                    <a:pt x="1469" y="43513"/>
                    <a:pt x="1473" y="43480"/>
                    <a:pt x="1478" y="43451"/>
                  </a:cubicBezTo>
                  <a:cubicBezTo>
                    <a:pt x="1564" y="42927"/>
                    <a:pt x="1646" y="42395"/>
                    <a:pt x="1728" y="41862"/>
                  </a:cubicBezTo>
                  <a:cubicBezTo>
                    <a:pt x="1732" y="41833"/>
                    <a:pt x="1737" y="41800"/>
                    <a:pt x="1742" y="41767"/>
                  </a:cubicBezTo>
                  <a:cubicBezTo>
                    <a:pt x="1823" y="41220"/>
                    <a:pt x="1905" y="40668"/>
                    <a:pt x="1982" y="40116"/>
                  </a:cubicBezTo>
                  <a:cubicBezTo>
                    <a:pt x="1987" y="40083"/>
                    <a:pt x="1991" y="40049"/>
                    <a:pt x="1996" y="40020"/>
                  </a:cubicBezTo>
                  <a:cubicBezTo>
                    <a:pt x="2078" y="39450"/>
                    <a:pt x="2160" y="38879"/>
                    <a:pt x="2241" y="38298"/>
                  </a:cubicBezTo>
                  <a:cubicBezTo>
                    <a:pt x="2246" y="38270"/>
                    <a:pt x="2251" y="38235"/>
                    <a:pt x="2255" y="38206"/>
                  </a:cubicBezTo>
                  <a:cubicBezTo>
                    <a:pt x="2289" y="37942"/>
                    <a:pt x="2328" y="37679"/>
                    <a:pt x="2366" y="37411"/>
                  </a:cubicBezTo>
                  <a:cubicBezTo>
                    <a:pt x="3460" y="29576"/>
                    <a:pt x="4649" y="21035"/>
                    <a:pt x="7988" y="140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8"/>
            <p:cNvSpPr/>
            <p:nvPr/>
          </p:nvSpPr>
          <p:spPr>
            <a:xfrm>
              <a:off x="3812825" y="3846100"/>
              <a:ext cx="687800" cy="128975"/>
            </a:xfrm>
            <a:custGeom>
              <a:avLst/>
              <a:gdLst/>
              <a:ahLst/>
              <a:cxnLst/>
              <a:rect l="l" t="t" r="r" b="b"/>
              <a:pathLst>
                <a:path w="27512" h="5159" extrusionOk="0">
                  <a:moveTo>
                    <a:pt x="12777" y="1"/>
                  </a:moveTo>
                  <a:cubicBezTo>
                    <a:pt x="8670" y="1"/>
                    <a:pt x="5062" y="1233"/>
                    <a:pt x="1805" y="3733"/>
                  </a:cubicBezTo>
                  <a:cubicBezTo>
                    <a:pt x="1194" y="4198"/>
                    <a:pt x="596" y="4678"/>
                    <a:pt x="0" y="5158"/>
                  </a:cubicBezTo>
                  <a:lnTo>
                    <a:pt x="149" y="5158"/>
                  </a:lnTo>
                  <a:cubicBezTo>
                    <a:pt x="715" y="4702"/>
                    <a:pt x="1286" y="4251"/>
                    <a:pt x="1862" y="3810"/>
                  </a:cubicBezTo>
                  <a:cubicBezTo>
                    <a:pt x="5100" y="1325"/>
                    <a:pt x="8689" y="96"/>
                    <a:pt x="12777" y="96"/>
                  </a:cubicBezTo>
                  <a:cubicBezTo>
                    <a:pt x="13597" y="96"/>
                    <a:pt x="14442" y="149"/>
                    <a:pt x="15306" y="245"/>
                  </a:cubicBezTo>
                  <a:cubicBezTo>
                    <a:pt x="19350" y="710"/>
                    <a:pt x="23375" y="2692"/>
                    <a:pt x="27328" y="5158"/>
                  </a:cubicBezTo>
                  <a:lnTo>
                    <a:pt x="27512" y="5158"/>
                  </a:lnTo>
                  <a:cubicBezTo>
                    <a:pt x="26537" y="4554"/>
                    <a:pt x="25563" y="3973"/>
                    <a:pt x="24584" y="3436"/>
                  </a:cubicBezTo>
                  <a:cubicBezTo>
                    <a:pt x="22929" y="2528"/>
                    <a:pt x="21422" y="1833"/>
                    <a:pt x="19969" y="1301"/>
                  </a:cubicBezTo>
                  <a:cubicBezTo>
                    <a:pt x="18328" y="696"/>
                    <a:pt x="16807" y="322"/>
                    <a:pt x="15315" y="154"/>
                  </a:cubicBezTo>
                  <a:cubicBezTo>
                    <a:pt x="14447" y="53"/>
                    <a:pt x="13602" y="1"/>
                    <a:pt x="12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8"/>
            <p:cNvSpPr/>
            <p:nvPr/>
          </p:nvSpPr>
          <p:spPr>
            <a:xfrm>
              <a:off x="5336875" y="2744400"/>
              <a:ext cx="1718475" cy="1230675"/>
            </a:xfrm>
            <a:custGeom>
              <a:avLst/>
              <a:gdLst/>
              <a:ahLst/>
              <a:cxnLst/>
              <a:rect l="l" t="t" r="r" b="b"/>
              <a:pathLst>
                <a:path w="68739" h="49227" extrusionOk="0">
                  <a:moveTo>
                    <a:pt x="9500" y="10906"/>
                  </a:moveTo>
                  <a:cubicBezTo>
                    <a:pt x="9418" y="11006"/>
                    <a:pt x="9336" y="11102"/>
                    <a:pt x="9259" y="11203"/>
                  </a:cubicBezTo>
                  <a:cubicBezTo>
                    <a:pt x="9293" y="11165"/>
                    <a:pt x="9332" y="11121"/>
                    <a:pt x="9370" y="11083"/>
                  </a:cubicBezTo>
                  <a:cubicBezTo>
                    <a:pt x="9389" y="11064"/>
                    <a:pt x="9408" y="11044"/>
                    <a:pt x="9423" y="11021"/>
                  </a:cubicBezTo>
                  <a:cubicBezTo>
                    <a:pt x="9452" y="10982"/>
                    <a:pt x="9476" y="10944"/>
                    <a:pt x="9500" y="10906"/>
                  </a:cubicBezTo>
                  <a:close/>
                  <a:moveTo>
                    <a:pt x="29204" y="0"/>
                  </a:moveTo>
                  <a:cubicBezTo>
                    <a:pt x="27832" y="0"/>
                    <a:pt x="26503" y="105"/>
                    <a:pt x="25179" y="326"/>
                  </a:cubicBezTo>
                  <a:cubicBezTo>
                    <a:pt x="23279" y="629"/>
                    <a:pt x="21436" y="1181"/>
                    <a:pt x="19700" y="1962"/>
                  </a:cubicBezTo>
                  <a:cubicBezTo>
                    <a:pt x="19215" y="2178"/>
                    <a:pt x="18741" y="2414"/>
                    <a:pt x="18265" y="2667"/>
                  </a:cubicBezTo>
                  <a:cubicBezTo>
                    <a:pt x="18227" y="2687"/>
                    <a:pt x="18188" y="2711"/>
                    <a:pt x="18150" y="2730"/>
                  </a:cubicBezTo>
                  <a:cubicBezTo>
                    <a:pt x="17977" y="2826"/>
                    <a:pt x="17804" y="2922"/>
                    <a:pt x="17636" y="3018"/>
                  </a:cubicBezTo>
                  <a:cubicBezTo>
                    <a:pt x="17594" y="3041"/>
                    <a:pt x="17555" y="3066"/>
                    <a:pt x="17517" y="3090"/>
                  </a:cubicBezTo>
                  <a:cubicBezTo>
                    <a:pt x="17348" y="3185"/>
                    <a:pt x="17180" y="3287"/>
                    <a:pt x="17018" y="3387"/>
                  </a:cubicBezTo>
                  <a:cubicBezTo>
                    <a:pt x="16974" y="3416"/>
                    <a:pt x="16936" y="3440"/>
                    <a:pt x="16892" y="3464"/>
                  </a:cubicBezTo>
                  <a:cubicBezTo>
                    <a:pt x="16739" y="3565"/>
                    <a:pt x="16586" y="3661"/>
                    <a:pt x="16432" y="3761"/>
                  </a:cubicBezTo>
                  <a:lnTo>
                    <a:pt x="16303" y="3847"/>
                  </a:lnTo>
                  <a:cubicBezTo>
                    <a:pt x="16150" y="3949"/>
                    <a:pt x="16000" y="4055"/>
                    <a:pt x="15847" y="4159"/>
                  </a:cubicBezTo>
                  <a:cubicBezTo>
                    <a:pt x="15804" y="4188"/>
                    <a:pt x="15756" y="4222"/>
                    <a:pt x="15712" y="4256"/>
                  </a:cubicBezTo>
                  <a:cubicBezTo>
                    <a:pt x="15568" y="4356"/>
                    <a:pt x="15430" y="4458"/>
                    <a:pt x="15291" y="4562"/>
                  </a:cubicBezTo>
                  <a:cubicBezTo>
                    <a:pt x="15238" y="4602"/>
                    <a:pt x="15185" y="4640"/>
                    <a:pt x="15136" y="4678"/>
                  </a:cubicBezTo>
                  <a:cubicBezTo>
                    <a:pt x="15003" y="4774"/>
                    <a:pt x="14868" y="4879"/>
                    <a:pt x="14739" y="4980"/>
                  </a:cubicBezTo>
                  <a:cubicBezTo>
                    <a:pt x="14682" y="5023"/>
                    <a:pt x="14629" y="5067"/>
                    <a:pt x="14576" y="5109"/>
                  </a:cubicBezTo>
                  <a:cubicBezTo>
                    <a:pt x="14571" y="5114"/>
                    <a:pt x="14566" y="5114"/>
                    <a:pt x="14561" y="5120"/>
                  </a:cubicBezTo>
                  <a:cubicBezTo>
                    <a:pt x="14441" y="5215"/>
                    <a:pt x="14321" y="5311"/>
                    <a:pt x="14206" y="5412"/>
                  </a:cubicBezTo>
                  <a:cubicBezTo>
                    <a:pt x="14144" y="5459"/>
                    <a:pt x="14086" y="5508"/>
                    <a:pt x="14029" y="5556"/>
                  </a:cubicBezTo>
                  <a:cubicBezTo>
                    <a:pt x="13914" y="5652"/>
                    <a:pt x="13803" y="5753"/>
                    <a:pt x="13688" y="5849"/>
                  </a:cubicBezTo>
                  <a:cubicBezTo>
                    <a:pt x="13626" y="5906"/>
                    <a:pt x="13563" y="5964"/>
                    <a:pt x="13496" y="6021"/>
                  </a:cubicBezTo>
                  <a:cubicBezTo>
                    <a:pt x="13395" y="6112"/>
                    <a:pt x="13294" y="6208"/>
                    <a:pt x="13194" y="6300"/>
                  </a:cubicBezTo>
                  <a:cubicBezTo>
                    <a:pt x="13121" y="6367"/>
                    <a:pt x="13050" y="6434"/>
                    <a:pt x="12983" y="6502"/>
                  </a:cubicBezTo>
                  <a:cubicBezTo>
                    <a:pt x="12897" y="6588"/>
                    <a:pt x="12810" y="6669"/>
                    <a:pt x="12724" y="6750"/>
                  </a:cubicBezTo>
                  <a:cubicBezTo>
                    <a:pt x="12642" y="6832"/>
                    <a:pt x="12561" y="6918"/>
                    <a:pt x="12479" y="7000"/>
                  </a:cubicBezTo>
                  <a:cubicBezTo>
                    <a:pt x="12412" y="7067"/>
                    <a:pt x="12350" y="7135"/>
                    <a:pt x="12287" y="7197"/>
                  </a:cubicBezTo>
                  <a:cubicBezTo>
                    <a:pt x="12186" y="7302"/>
                    <a:pt x="12091" y="7408"/>
                    <a:pt x="11989" y="7514"/>
                  </a:cubicBezTo>
                  <a:cubicBezTo>
                    <a:pt x="11961" y="7547"/>
                    <a:pt x="11927" y="7581"/>
                    <a:pt x="11898" y="7614"/>
                  </a:cubicBezTo>
                  <a:cubicBezTo>
                    <a:pt x="11821" y="7700"/>
                    <a:pt x="11745" y="7787"/>
                    <a:pt x="11668" y="7868"/>
                  </a:cubicBezTo>
                  <a:cubicBezTo>
                    <a:pt x="11596" y="7955"/>
                    <a:pt x="11520" y="8041"/>
                    <a:pt x="11442" y="8127"/>
                  </a:cubicBezTo>
                  <a:cubicBezTo>
                    <a:pt x="11164" y="8459"/>
                    <a:pt x="10886" y="8799"/>
                    <a:pt x="10617" y="9150"/>
                  </a:cubicBezTo>
                  <a:cubicBezTo>
                    <a:pt x="10324" y="9524"/>
                    <a:pt x="10041" y="9912"/>
                    <a:pt x="9768" y="10315"/>
                  </a:cubicBezTo>
                  <a:cubicBezTo>
                    <a:pt x="10089" y="9898"/>
                    <a:pt x="10421" y="9495"/>
                    <a:pt x="10761" y="9111"/>
                  </a:cubicBezTo>
                  <a:cubicBezTo>
                    <a:pt x="10790" y="9082"/>
                    <a:pt x="10818" y="9049"/>
                    <a:pt x="10847" y="9015"/>
                  </a:cubicBezTo>
                  <a:cubicBezTo>
                    <a:pt x="10948" y="8885"/>
                    <a:pt x="11049" y="8761"/>
                    <a:pt x="11155" y="8632"/>
                  </a:cubicBezTo>
                  <a:cubicBezTo>
                    <a:pt x="11179" y="8603"/>
                    <a:pt x="11203" y="8568"/>
                    <a:pt x="11232" y="8540"/>
                  </a:cubicBezTo>
                  <a:cubicBezTo>
                    <a:pt x="11356" y="8387"/>
                    <a:pt x="11480" y="8238"/>
                    <a:pt x="11611" y="8089"/>
                  </a:cubicBezTo>
                  <a:cubicBezTo>
                    <a:pt x="11668" y="8022"/>
                    <a:pt x="11730" y="7955"/>
                    <a:pt x="11788" y="7888"/>
                  </a:cubicBezTo>
                  <a:cubicBezTo>
                    <a:pt x="11883" y="7777"/>
                    <a:pt x="11985" y="7667"/>
                    <a:pt x="12085" y="7556"/>
                  </a:cubicBezTo>
                  <a:cubicBezTo>
                    <a:pt x="12162" y="7470"/>
                    <a:pt x="12244" y="7384"/>
                    <a:pt x="12326" y="7302"/>
                  </a:cubicBezTo>
                  <a:cubicBezTo>
                    <a:pt x="12407" y="7216"/>
                    <a:pt x="12488" y="7129"/>
                    <a:pt x="12570" y="7043"/>
                  </a:cubicBezTo>
                  <a:cubicBezTo>
                    <a:pt x="12666" y="6947"/>
                    <a:pt x="12762" y="6852"/>
                    <a:pt x="12858" y="6755"/>
                  </a:cubicBezTo>
                  <a:cubicBezTo>
                    <a:pt x="12930" y="6684"/>
                    <a:pt x="13002" y="6617"/>
                    <a:pt x="13074" y="6549"/>
                  </a:cubicBezTo>
                  <a:cubicBezTo>
                    <a:pt x="13179" y="6444"/>
                    <a:pt x="13289" y="6343"/>
                    <a:pt x="13400" y="6242"/>
                  </a:cubicBezTo>
                  <a:cubicBezTo>
                    <a:pt x="13462" y="6185"/>
                    <a:pt x="13524" y="6127"/>
                    <a:pt x="13592" y="6064"/>
                  </a:cubicBezTo>
                  <a:cubicBezTo>
                    <a:pt x="13707" y="5959"/>
                    <a:pt x="13827" y="5858"/>
                    <a:pt x="13947" y="5753"/>
                  </a:cubicBezTo>
                  <a:cubicBezTo>
                    <a:pt x="14005" y="5705"/>
                    <a:pt x="14062" y="5652"/>
                    <a:pt x="14120" y="5603"/>
                  </a:cubicBezTo>
                  <a:cubicBezTo>
                    <a:pt x="14250" y="5499"/>
                    <a:pt x="14374" y="5393"/>
                    <a:pt x="14503" y="5287"/>
                  </a:cubicBezTo>
                  <a:cubicBezTo>
                    <a:pt x="14542" y="5258"/>
                    <a:pt x="14580" y="5225"/>
                    <a:pt x="14624" y="5196"/>
                  </a:cubicBezTo>
                  <a:cubicBezTo>
                    <a:pt x="14638" y="5182"/>
                    <a:pt x="14653" y="5172"/>
                    <a:pt x="14667" y="5158"/>
                  </a:cubicBezTo>
                  <a:cubicBezTo>
                    <a:pt x="14801" y="5052"/>
                    <a:pt x="14941" y="4947"/>
                    <a:pt x="15074" y="4841"/>
                  </a:cubicBezTo>
                  <a:cubicBezTo>
                    <a:pt x="15127" y="4803"/>
                    <a:pt x="15176" y="4764"/>
                    <a:pt x="15229" y="4726"/>
                  </a:cubicBezTo>
                  <a:cubicBezTo>
                    <a:pt x="15372" y="4620"/>
                    <a:pt x="15516" y="4515"/>
                    <a:pt x="15660" y="4409"/>
                  </a:cubicBezTo>
                  <a:cubicBezTo>
                    <a:pt x="15703" y="4376"/>
                    <a:pt x="15751" y="4347"/>
                    <a:pt x="15794" y="4314"/>
                  </a:cubicBezTo>
                  <a:cubicBezTo>
                    <a:pt x="15948" y="4203"/>
                    <a:pt x="16101" y="4097"/>
                    <a:pt x="16255" y="3997"/>
                  </a:cubicBezTo>
                  <a:lnTo>
                    <a:pt x="16385" y="3911"/>
                  </a:lnTo>
                  <a:cubicBezTo>
                    <a:pt x="16538" y="3805"/>
                    <a:pt x="16697" y="3703"/>
                    <a:pt x="16850" y="3603"/>
                  </a:cubicBezTo>
                  <a:cubicBezTo>
                    <a:pt x="16892" y="3579"/>
                    <a:pt x="16936" y="3555"/>
                    <a:pt x="16974" y="3526"/>
                  </a:cubicBezTo>
                  <a:cubicBezTo>
                    <a:pt x="17142" y="3421"/>
                    <a:pt x="17310" y="3320"/>
                    <a:pt x="17479" y="3220"/>
                  </a:cubicBezTo>
                  <a:cubicBezTo>
                    <a:pt x="17517" y="3196"/>
                    <a:pt x="17560" y="3176"/>
                    <a:pt x="17598" y="3152"/>
                  </a:cubicBezTo>
                  <a:cubicBezTo>
                    <a:pt x="17771" y="3052"/>
                    <a:pt x="17944" y="2950"/>
                    <a:pt x="18116" y="2859"/>
                  </a:cubicBezTo>
                  <a:cubicBezTo>
                    <a:pt x="18154" y="2835"/>
                    <a:pt x="18194" y="2817"/>
                    <a:pt x="18232" y="2793"/>
                  </a:cubicBezTo>
                  <a:cubicBezTo>
                    <a:pt x="18730" y="2523"/>
                    <a:pt x="19230" y="2274"/>
                    <a:pt x="19738" y="2049"/>
                  </a:cubicBezTo>
                  <a:cubicBezTo>
                    <a:pt x="21470" y="1272"/>
                    <a:pt x="23303" y="725"/>
                    <a:pt x="25193" y="417"/>
                  </a:cubicBezTo>
                  <a:cubicBezTo>
                    <a:pt x="26532" y="197"/>
                    <a:pt x="27866" y="100"/>
                    <a:pt x="29190" y="100"/>
                  </a:cubicBezTo>
                  <a:cubicBezTo>
                    <a:pt x="29196" y="100"/>
                    <a:pt x="29201" y="100"/>
                    <a:pt x="29207" y="100"/>
                  </a:cubicBezTo>
                  <a:cubicBezTo>
                    <a:pt x="36522" y="100"/>
                    <a:pt x="43665" y="3174"/>
                    <a:pt x="50608" y="6161"/>
                  </a:cubicBezTo>
                  <a:cubicBezTo>
                    <a:pt x="54844" y="7979"/>
                    <a:pt x="59220" y="9864"/>
                    <a:pt x="63547" y="11002"/>
                  </a:cubicBezTo>
                  <a:cubicBezTo>
                    <a:pt x="65380" y="11482"/>
                    <a:pt x="67093" y="11803"/>
                    <a:pt x="68738" y="11976"/>
                  </a:cubicBezTo>
                  <a:lnTo>
                    <a:pt x="68738" y="11879"/>
                  </a:lnTo>
                  <a:cubicBezTo>
                    <a:pt x="67097" y="11706"/>
                    <a:pt x="65394" y="11385"/>
                    <a:pt x="63571" y="10906"/>
                  </a:cubicBezTo>
                  <a:cubicBezTo>
                    <a:pt x="59253" y="9773"/>
                    <a:pt x="54878" y="7893"/>
                    <a:pt x="50646" y="6074"/>
                  </a:cubicBezTo>
                  <a:cubicBezTo>
                    <a:pt x="46543" y="4308"/>
                    <a:pt x="42307" y="2485"/>
                    <a:pt x="38075" y="1314"/>
                  </a:cubicBezTo>
                  <a:cubicBezTo>
                    <a:pt x="35796" y="687"/>
                    <a:pt x="33704" y="293"/>
                    <a:pt x="31680" y="111"/>
                  </a:cubicBezTo>
                  <a:cubicBezTo>
                    <a:pt x="30840" y="38"/>
                    <a:pt x="30015" y="0"/>
                    <a:pt x="29204" y="0"/>
                  </a:cubicBezTo>
                  <a:close/>
                  <a:moveTo>
                    <a:pt x="9135" y="11486"/>
                  </a:moveTo>
                  <a:lnTo>
                    <a:pt x="9135" y="11486"/>
                  </a:lnTo>
                  <a:cubicBezTo>
                    <a:pt x="9000" y="11635"/>
                    <a:pt x="8871" y="11783"/>
                    <a:pt x="8741" y="11937"/>
                  </a:cubicBezTo>
                  <a:cubicBezTo>
                    <a:pt x="8703" y="12000"/>
                    <a:pt x="8670" y="12062"/>
                    <a:pt x="8631" y="12124"/>
                  </a:cubicBezTo>
                  <a:cubicBezTo>
                    <a:pt x="8650" y="12105"/>
                    <a:pt x="8670" y="12086"/>
                    <a:pt x="8688" y="12062"/>
                  </a:cubicBezTo>
                  <a:cubicBezTo>
                    <a:pt x="8774" y="11976"/>
                    <a:pt x="8861" y="11885"/>
                    <a:pt x="8943" y="11798"/>
                  </a:cubicBezTo>
                  <a:cubicBezTo>
                    <a:pt x="9011" y="11692"/>
                    <a:pt x="9073" y="11591"/>
                    <a:pt x="9135" y="11486"/>
                  </a:cubicBezTo>
                  <a:close/>
                  <a:moveTo>
                    <a:pt x="8732" y="12162"/>
                  </a:moveTo>
                  <a:cubicBezTo>
                    <a:pt x="8626" y="12273"/>
                    <a:pt x="8521" y="12388"/>
                    <a:pt x="8415" y="12503"/>
                  </a:cubicBezTo>
                  <a:cubicBezTo>
                    <a:pt x="8362" y="12604"/>
                    <a:pt x="8305" y="12705"/>
                    <a:pt x="8247" y="12806"/>
                  </a:cubicBezTo>
                  <a:cubicBezTo>
                    <a:pt x="8338" y="12714"/>
                    <a:pt x="8429" y="12627"/>
                    <a:pt x="8515" y="12541"/>
                  </a:cubicBezTo>
                  <a:cubicBezTo>
                    <a:pt x="8588" y="12412"/>
                    <a:pt x="8659" y="12288"/>
                    <a:pt x="8732" y="12162"/>
                  </a:cubicBezTo>
                  <a:close/>
                  <a:moveTo>
                    <a:pt x="8353" y="12844"/>
                  </a:moveTo>
                  <a:lnTo>
                    <a:pt x="8353" y="12844"/>
                  </a:lnTo>
                  <a:cubicBezTo>
                    <a:pt x="8262" y="12935"/>
                    <a:pt x="8170" y="13026"/>
                    <a:pt x="8084" y="13117"/>
                  </a:cubicBezTo>
                  <a:cubicBezTo>
                    <a:pt x="8021" y="13232"/>
                    <a:pt x="7959" y="13353"/>
                    <a:pt x="7897" y="13468"/>
                  </a:cubicBezTo>
                  <a:cubicBezTo>
                    <a:pt x="7979" y="13396"/>
                    <a:pt x="8055" y="13318"/>
                    <a:pt x="8132" y="13247"/>
                  </a:cubicBezTo>
                  <a:cubicBezTo>
                    <a:pt x="8204" y="13112"/>
                    <a:pt x="8276" y="12979"/>
                    <a:pt x="8353" y="12844"/>
                  </a:cubicBezTo>
                  <a:close/>
                  <a:moveTo>
                    <a:pt x="7997" y="13506"/>
                  </a:moveTo>
                  <a:lnTo>
                    <a:pt x="7997" y="13506"/>
                  </a:lnTo>
                  <a:cubicBezTo>
                    <a:pt x="7921" y="13583"/>
                    <a:pt x="7844" y="13659"/>
                    <a:pt x="7762" y="13736"/>
                  </a:cubicBezTo>
                  <a:cubicBezTo>
                    <a:pt x="6870" y="15512"/>
                    <a:pt x="6093" y="17469"/>
                    <a:pt x="5397" y="19667"/>
                  </a:cubicBezTo>
                  <a:cubicBezTo>
                    <a:pt x="3661" y="25165"/>
                    <a:pt x="2802" y="31162"/>
                    <a:pt x="2000" y="36992"/>
                  </a:cubicBezTo>
                  <a:cubicBezTo>
                    <a:pt x="1996" y="37021"/>
                    <a:pt x="1991" y="37054"/>
                    <a:pt x="1986" y="37087"/>
                  </a:cubicBezTo>
                  <a:cubicBezTo>
                    <a:pt x="1958" y="37298"/>
                    <a:pt x="1929" y="37515"/>
                    <a:pt x="1894" y="37730"/>
                  </a:cubicBezTo>
                  <a:cubicBezTo>
                    <a:pt x="1847" y="38110"/>
                    <a:pt x="1794" y="38484"/>
                    <a:pt x="1741" y="38863"/>
                  </a:cubicBezTo>
                  <a:cubicBezTo>
                    <a:pt x="1737" y="38892"/>
                    <a:pt x="1732" y="38925"/>
                    <a:pt x="1727" y="38959"/>
                  </a:cubicBezTo>
                  <a:cubicBezTo>
                    <a:pt x="1650" y="39530"/>
                    <a:pt x="1568" y="40105"/>
                    <a:pt x="1487" y="40672"/>
                  </a:cubicBezTo>
                  <a:cubicBezTo>
                    <a:pt x="1482" y="40701"/>
                    <a:pt x="1478" y="40734"/>
                    <a:pt x="1478" y="40768"/>
                  </a:cubicBezTo>
                  <a:cubicBezTo>
                    <a:pt x="1396" y="41319"/>
                    <a:pt x="1319" y="41871"/>
                    <a:pt x="1238" y="42413"/>
                  </a:cubicBezTo>
                  <a:cubicBezTo>
                    <a:pt x="1232" y="42446"/>
                    <a:pt x="1228" y="42475"/>
                    <a:pt x="1223" y="42509"/>
                  </a:cubicBezTo>
                  <a:cubicBezTo>
                    <a:pt x="1141" y="43042"/>
                    <a:pt x="1060" y="43565"/>
                    <a:pt x="973" y="44087"/>
                  </a:cubicBezTo>
                  <a:cubicBezTo>
                    <a:pt x="969" y="44121"/>
                    <a:pt x="964" y="44155"/>
                    <a:pt x="959" y="44184"/>
                  </a:cubicBezTo>
                  <a:cubicBezTo>
                    <a:pt x="878" y="44692"/>
                    <a:pt x="796" y="45192"/>
                    <a:pt x="709" y="45686"/>
                  </a:cubicBezTo>
                  <a:cubicBezTo>
                    <a:pt x="700" y="45719"/>
                    <a:pt x="696" y="45752"/>
                    <a:pt x="691" y="45781"/>
                  </a:cubicBezTo>
                  <a:cubicBezTo>
                    <a:pt x="605" y="46261"/>
                    <a:pt x="518" y="46731"/>
                    <a:pt x="426" y="47196"/>
                  </a:cubicBezTo>
                  <a:cubicBezTo>
                    <a:pt x="422" y="47230"/>
                    <a:pt x="417" y="47264"/>
                    <a:pt x="408" y="47298"/>
                  </a:cubicBezTo>
                  <a:cubicBezTo>
                    <a:pt x="321" y="47748"/>
                    <a:pt x="230" y="48190"/>
                    <a:pt x="134" y="48626"/>
                  </a:cubicBezTo>
                  <a:cubicBezTo>
                    <a:pt x="129" y="48660"/>
                    <a:pt x="120" y="48698"/>
                    <a:pt x="110" y="48732"/>
                  </a:cubicBezTo>
                  <a:cubicBezTo>
                    <a:pt x="76" y="48899"/>
                    <a:pt x="38" y="49063"/>
                    <a:pt x="0" y="49226"/>
                  </a:cubicBezTo>
                  <a:lnTo>
                    <a:pt x="100" y="49226"/>
                  </a:lnTo>
                  <a:cubicBezTo>
                    <a:pt x="138" y="49049"/>
                    <a:pt x="182" y="48871"/>
                    <a:pt x="220" y="48689"/>
                  </a:cubicBezTo>
                  <a:cubicBezTo>
                    <a:pt x="225" y="48651"/>
                    <a:pt x="235" y="48617"/>
                    <a:pt x="244" y="48578"/>
                  </a:cubicBezTo>
                  <a:cubicBezTo>
                    <a:pt x="335" y="48146"/>
                    <a:pt x="426" y="47710"/>
                    <a:pt x="513" y="47269"/>
                  </a:cubicBezTo>
                  <a:cubicBezTo>
                    <a:pt x="518" y="47235"/>
                    <a:pt x="528" y="47201"/>
                    <a:pt x="532" y="47163"/>
                  </a:cubicBezTo>
                  <a:cubicBezTo>
                    <a:pt x="623" y="46702"/>
                    <a:pt x="709" y="46237"/>
                    <a:pt x="791" y="45767"/>
                  </a:cubicBezTo>
                  <a:cubicBezTo>
                    <a:pt x="796" y="45733"/>
                    <a:pt x="800" y="45699"/>
                    <a:pt x="811" y="45666"/>
                  </a:cubicBezTo>
                  <a:cubicBezTo>
                    <a:pt x="897" y="45177"/>
                    <a:pt x="979" y="44678"/>
                    <a:pt x="1060" y="44178"/>
                  </a:cubicBezTo>
                  <a:cubicBezTo>
                    <a:pt x="1065" y="44145"/>
                    <a:pt x="1070" y="44111"/>
                    <a:pt x="1074" y="44078"/>
                  </a:cubicBezTo>
                  <a:cubicBezTo>
                    <a:pt x="1156" y="43560"/>
                    <a:pt x="1238" y="43037"/>
                    <a:pt x="1319" y="42509"/>
                  </a:cubicBezTo>
                  <a:cubicBezTo>
                    <a:pt x="1324" y="42480"/>
                    <a:pt x="1329" y="42446"/>
                    <a:pt x="1334" y="42413"/>
                  </a:cubicBezTo>
                  <a:cubicBezTo>
                    <a:pt x="1415" y="41871"/>
                    <a:pt x="1491" y="41324"/>
                    <a:pt x="1573" y="40772"/>
                  </a:cubicBezTo>
                  <a:cubicBezTo>
                    <a:pt x="1573" y="40743"/>
                    <a:pt x="1578" y="40710"/>
                    <a:pt x="1583" y="40681"/>
                  </a:cubicBezTo>
                  <a:cubicBezTo>
                    <a:pt x="1664" y="40115"/>
                    <a:pt x="1746" y="39544"/>
                    <a:pt x="1823" y="38974"/>
                  </a:cubicBezTo>
                  <a:cubicBezTo>
                    <a:pt x="1828" y="38939"/>
                    <a:pt x="1832" y="38910"/>
                    <a:pt x="1837" y="38877"/>
                  </a:cubicBezTo>
                  <a:cubicBezTo>
                    <a:pt x="1890" y="38498"/>
                    <a:pt x="1938" y="38124"/>
                    <a:pt x="1991" y="37740"/>
                  </a:cubicBezTo>
                  <a:cubicBezTo>
                    <a:pt x="2020" y="37528"/>
                    <a:pt x="2049" y="37318"/>
                    <a:pt x="2077" y="37107"/>
                  </a:cubicBezTo>
                  <a:cubicBezTo>
                    <a:pt x="2082" y="37078"/>
                    <a:pt x="2087" y="37045"/>
                    <a:pt x="2091" y="37010"/>
                  </a:cubicBezTo>
                  <a:cubicBezTo>
                    <a:pt x="3190" y="29042"/>
                    <a:pt x="4447" y="20439"/>
                    <a:pt x="7997" y="135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8"/>
            <p:cNvSpPr/>
            <p:nvPr/>
          </p:nvSpPr>
          <p:spPr>
            <a:xfrm>
              <a:off x="3840875" y="3893725"/>
              <a:ext cx="548050" cy="81350"/>
            </a:xfrm>
            <a:custGeom>
              <a:avLst/>
              <a:gdLst/>
              <a:ahLst/>
              <a:cxnLst/>
              <a:rect l="l" t="t" r="r" b="b"/>
              <a:pathLst>
                <a:path w="21922" h="3254" extrusionOk="0">
                  <a:moveTo>
                    <a:pt x="10148" y="0"/>
                  </a:moveTo>
                  <a:cubicBezTo>
                    <a:pt x="6411" y="0"/>
                    <a:pt x="3115" y="1046"/>
                    <a:pt x="140" y="3152"/>
                  </a:cubicBezTo>
                  <a:cubicBezTo>
                    <a:pt x="92" y="3185"/>
                    <a:pt x="49" y="3220"/>
                    <a:pt x="1" y="3253"/>
                  </a:cubicBezTo>
                  <a:lnTo>
                    <a:pt x="164" y="3253"/>
                  </a:lnTo>
                  <a:cubicBezTo>
                    <a:pt x="174" y="3249"/>
                    <a:pt x="188" y="3238"/>
                    <a:pt x="198" y="3229"/>
                  </a:cubicBezTo>
                  <a:cubicBezTo>
                    <a:pt x="3153" y="1132"/>
                    <a:pt x="6430" y="96"/>
                    <a:pt x="10148" y="96"/>
                  </a:cubicBezTo>
                  <a:cubicBezTo>
                    <a:pt x="11286" y="96"/>
                    <a:pt x="12466" y="197"/>
                    <a:pt x="13689" y="388"/>
                  </a:cubicBezTo>
                  <a:cubicBezTo>
                    <a:pt x="16372" y="811"/>
                    <a:pt x="19053" y="1867"/>
                    <a:pt x="21716" y="3253"/>
                  </a:cubicBezTo>
                  <a:lnTo>
                    <a:pt x="21922" y="3253"/>
                  </a:lnTo>
                  <a:cubicBezTo>
                    <a:pt x="19202" y="1819"/>
                    <a:pt x="16452" y="729"/>
                    <a:pt x="13704" y="293"/>
                  </a:cubicBezTo>
                  <a:cubicBezTo>
                    <a:pt x="12475" y="101"/>
                    <a:pt x="11290" y="0"/>
                    <a:pt x="10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8"/>
            <p:cNvSpPr/>
            <p:nvPr/>
          </p:nvSpPr>
          <p:spPr>
            <a:xfrm>
              <a:off x="5322475" y="2770525"/>
              <a:ext cx="1732875" cy="1204550"/>
            </a:xfrm>
            <a:custGeom>
              <a:avLst/>
              <a:gdLst/>
              <a:ahLst/>
              <a:cxnLst/>
              <a:rect l="l" t="t" r="r" b="b"/>
              <a:pathLst>
                <a:path w="69315" h="48182" extrusionOk="0">
                  <a:moveTo>
                    <a:pt x="9303" y="10911"/>
                  </a:moveTo>
                  <a:lnTo>
                    <a:pt x="9303" y="10911"/>
                  </a:lnTo>
                  <a:cubicBezTo>
                    <a:pt x="9169" y="11064"/>
                    <a:pt x="9040" y="11223"/>
                    <a:pt x="8909" y="11381"/>
                  </a:cubicBezTo>
                  <a:cubicBezTo>
                    <a:pt x="8885" y="11416"/>
                    <a:pt x="8867" y="11444"/>
                    <a:pt x="8843" y="11478"/>
                  </a:cubicBezTo>
                  <a:cubicBezTo>
                    <a:pt x="8943" y="11363"/>
                    <a:pt x="9049" y="11252"/>
                    <a:pt x="9149" y="11141"/>
                  </a:cubicBezTo>
                  <a:cubicBezTo>
                    <a:pt x="9197" y="11064"/>
                    <a:pt x="9250" y="10988"/>
                    <a:pt x="9303" y="10911"/>
                  </a:cubicBezTo>
                  <a:close/>
                  <a:moveTo>
                    <a:pt x="29329" y="1"/>
                  </a:moveTo>
                  <a:cubicBezTo>
                    <a:pt x="27991" y="1"/>
                    <a:pt x="26686" y="102"/>
                    <a:pt x="25395" y="304"/>
                  </a:cubicBezTo>
                  <a:cubicBezTo>
                    <a:pt x="23471" y="596"/>
                    <a:pt x="21595" y="1133"/>
                    <a:pt x="19829" y="1901"/>
                  </a:cubicBezTo>
                  <a:cubicBezTo>
                    <a:pt x="19426" y="2074"/>
                    <a:pt x="19023" y="2261"/>
                    <a:pt x="18626" y="2463"/>
                  </a:cubicBezTo>
                  <a:cubicBezTo>
                    <a:pt x="18587" y="2481"/>
                    <a:pt x="18553" y="2501"/>
                    <a:pt x="18515" y="2520"/>
                  </a:cubicBezTo>
                  <a:cubicBezTo>
                    <a:pt x="18338" y="2611"/>
                    <a:pt x="18159" y="2702"/>
                    <a:pt x="17987" y="2798"/>
                  </a:cubicBezTo>
                  <a:cubicBezTo>
                    <a:pt x="17949" y="2817"/>
                    <a:pt x="17911" y="2837"/>
                    <a:pt x="17871" y="2860"/>
                  </a:cubicBezTo>
                  <a:cubicBezTo>
                    <a:pt x="17699" y="2957"/>
                    <a:pt x="17526" y="3052"/>
                    <a:pt x="17359" y="3148"/>
                  </a:cubicBezTo>
                  <a:cubicBezTo>
                    <a:pt x="17315" y="3172"/>
                    <a:pt x="17277" y="3196"/>
                    <a:pt x="17238" y="3220"/>
                  </a:cubicBezTo>
                  <a:cubicBezTo>
                    <a:pt x="17080" y="3316"/>
                    <a:pt x="16917" y="3413"/>
                    <a:pt x="16759" y="3508"/>
                  </a:cubicBezTo>
                  <a:cubicBezTo>
                    <a:pt x="16720" y="3537"/>
                    <a:pt x="16677" y="3561"/>
                    <a:pt x="16634" y="3585"/>
                  </a:cubicBezTo>
                  <a:cubicBezTo>
                    <a:pt x="16476" y="3686"/>
                    <a:pt x="16323" y="3787"/>
                    <a:pt x="16164" y="3892"/>
                  </a:cubicBezTo>
                  <a:lnTo>
                    <a:pt x="16035" y="3978"/>
                  </a:lnTo>
                  <a:cubicBezTo>
                    <a:pt x="15885" y="4079"/>
                    <a:pt x="15737" y="4180"/>
                    <a:pt x="15588" y="4281"/>
                  </a:cubicBezTo>
                  <a:cubicBezTo>
                    <a:pt x="15540" y="4314"/>
                    <a:pt x="15492" y="4348"/>
                    <a:pt x="15444" y="4386"/>
                  </a:cubicBezTo>
                  <a:cubicBezTo>
                    <a:pt x="15305" y="4482"/>
                    <a:pt x="15161" y="4583"/>
                    <a:pt x="15022" y="4689"/>
                  </a:cubicBezTo>
                  <a:cubicBezTo>
                    <a:pt x="14970" y="4727"/>
                    <a:pt x="14921" y="4766"/>
                    <a:pt x="14868" y="4804"/>
                  </a:cubicBezTo>
                  <a:cubicBezTo>
                    <a:pt x="14768" y="4881"/>
                    <a:pt x="14667" y="4957"/>
                    <a:pt x="14567" y="5034"/>
                  </a:cubicBezTo>
                  <a:cubicBezTo>
                    <a:pt x="14538" y="5058"/>
                    <a:pt x="14503" y="5082"/>
                    <a:pt x="14475" y="5105"/>
                  </a:cubicBezTo>
                  <a:cubicBezTo>
                    <a:pt x="14417" y="5149"/>
                    <a:pt x="14365" y="5192"/>
                    <a:pt x="14308" y="5235"/>
                  </a:cubicBezTo>
                  <a:cubicBezTo>
                    <a:pt x="14187" y="5331"/>
                    <a:pt x="14062" y="5432"/>
                    <a:pt x="13943" y="5533"/>
                  </a:cubicBezTo>
                  <a:cubicBezTo>
                    <a:pt x="13880" y="5586"/>
                    <a:pt x="13823" y="5634"/>
                    <a:pt x="13765" y="5681"/>
                  </a:cubicBezTo>
                  <a:cubicBezTo>
                    <a:pt x="13650" y="5778"/>
                    <a:pt x="13540" y="5878"/>
                    <a:pt x="13424" y="5975"/>
                  </a:cubicBezTo>
                  <a:cubicBezTo>
                    <a:pt x="13362" y="6032"/>
                    <a:pt x="13294" y="6090"/>
                    <a:pt x="13232" y="6147"/>
                  </a:cubicBezTo>
                  <a:cubicBezTo>
                    <a:pt x="13132" y="6238"/>
                    <a:pt x="13031" y="6329"/>
                    <a:pt x="12930" y="6425"/>
                  </a:cubicBezTo>
                  <a:cubicBezTo>
                    <a:pt x="12858" y="6493"/>
                    <a:pt x="12787" y="6560"/>
                    <a:pt x="12714" y="6631"/>
                  </a:cubicBezTo>
                  <a:cubicBezTo>
                    <a:pt x="12628" y="6708"/>
                    <a:pt x="12546" y="6795"/>
                    <a:pt x="12465" y="6876"/>
                  </a:cubicBezTo>
                  <a:cubicBezTo>
                    <a:pt x="12379" y="6958"/>
                    <a:pt x="12297" y="7040"/>
                    <a:pt x="12211" y="7126"/>
                  </a:cubicBezTo>
                  <a:cubicBezTo>
                    <a:pt x="12149" y="7188"/>
                    <a:pt x="12085" y="7255"/>
                    <a:pt x="12023" y="7317"/>
                  </a:cubicBezTo>
                  <a:cubicBezTo>
                    <a:pt x="11923" y="7423"/>
                    <a:pt x="11822" y="7529"/>
                    <a:pt x="11726" y="7639"/>
                  </a:cubicBezTo>
                  <a:cubicBezTo>
                    <a:pt x="11697" y="7667"/>
                    <a:pt x="11668" y="7702"/>
                    <a:pt x="11635" y="7735"/>
                  </a:cubicBezTo>
                  <a:cubicBezTo>
                    <a:pt x="11562" y="7811"/>
                    <a:pt x="11491" y="7893"/>
                    <a:pt x="11423" y="7970"/>
                  </a:cubicBezTo>
                  <a:cubicBezTo>
                    <a:pt x="11394" y="8004"/>
                    <a:pt x="11366" y="8037"/>
                    <a:pt x="11337" y="8066"/>
                  </a:cubicBezTo>
                  <a:cubicBezTo>
                    <a:pt x="10997" y="8450"/>
                    <a:pt x="10665" y="8853"/>
                    <a:pt x="10344" y="9270"/>
                  </a:cubicBezTo>
                  <a:cubicBezTo>
                    <a:pt x="10085" y="9607"/>
                    <a:pt x="9831" y="9957"/>
                    <a:pt x="9581" y="10311"/>
                  </a:cubicBezTo>
                  <a:cubicBezTo>
                    <a:pt x="9926" y="9870"/>
                    <a:pt x="10282" y="9448"/>
                    <a:pt x="10652" y="9045"/>
                  </a:cubicBezTo>
                  <a:cubicBezTo>
                    <a:pt x="10652" y="9040"/>
                    <a:pt x="10656" y="9035"/>
                    <a:pt x="10661" y="9031"/>
                  </a:cubicBezTo>
                  <a:cubicBezTo>
                    <a:pt x="10738" y="8940"/>
                    <a:pt x="10809" y="8843"/>
                    <a:pt x="10887" y="8757"/>
                  </a:cubicBezTo>
                  <a:cubicBezTo>
                    <a:pt x="10911" y="8723"/>
                    <a:pt x="10934" y="8699"/>
                    <a:pt x="10958" y="8670"/>
                  </a:cubicBezTo>
                  <a:cubicBezTo>
                    <a:pt x="11083" y="8517"/>
                    <a:pt x="11212" y="8364"/>
                    <a:pt x="11343" y="8210"/>
                  </a:cubicBezTo>
                  <a:cubicBezTo>
                    <a:pt x="11400" y="8143"/>
                    <a:pt x="11458" y="8081"/>
                    <a:pt x="11515" y="8013"/>
                  </a:cubicBezTo>
                  <a:cubicBezTo>
                    <a:pt x="11615" y="7903"/>
                    <a:pt x="11717" y="7793"/>
                    <a:pt x="11817" y="7682"/>
                  </a:cubicBezTo>
                  <a:cubicBezTo>
                    <a:pt x="11894" y="7596"/>
                    <a:pt x="11976" y="7514"/>
                    <a:pt x="12056" y="7428"/>
                  </a:cubicBezTo>
                  <a:cubicBezTo>
                    <a:pt x="12138" y="7342"/>
                    <a:pt x="12220" y="7255"/>
                    <a:pt x="12306" y="7169"/>
                  </a:cubicBezTo>
                  <a:cubicBezTo>
                    <a:pt x="12397" y="7073"/>
                    <a:pt x="12494" y="6977"/>
                    <a:pt x="12590" y="6886"/>
                  </a:cubicBezTo>
                  <a:cubicBezTo>
                    <a:pt x="12661" y="6814"/>
                    <a:pt x="12734" y="6742"/>
                    <a:pt x="12811" y="6675"/>
                  </a:cubicBezTo>
                  <a:cubicBezTo>
                    <a:pt x="12915" y="6569"/>
                    <a:pt x="13021" y="6469"/>
                    <a:pt x="13132" y="6372"/>
                  </a:cubicBezTo>
                  <a:cubicBezTo>
                    <a:pt x="13194" y="6310"/>
                    <a:pt x="13261" y="6252"/>
                    <a:pt x="13323" y="6195"/>
                  </a:cubicBezTo>
                  <a:cubicBezTo>
                    <a:pt x="13444" y="6090"/>
                    <a:pt x="13559" y="5984"/>
                    <a:pt x="13679" y="5883"/>
                  </a:cubicBezTo>
                  <a:cubicBezTo>
                    <a:pt x="13736" y="5831"/>
                    <a:pt x="13799" y="5782"/>
                    <a:pt x="13856" y="5729"/>
                  </a:cubicBezTo>
                  <a:cubicBezTo>
                    <a:pt x="13981" y="5624"/>
                    <a:pt x="14111" y="5519"/>
                    <a:pt x="14240" y="5413"/>
                  </a:cubicBezTo>
                  <a:cubicBezTo>
                    <a:pt x="14293" y="5370"/>
                    <a:pt x="14346" y="5326"/>
                    <a:pt x="14403" y="5284"/>
                  </a:cubicBezTo>
                  <a:cubicBezTo>
                    <a:pt x="14475" y="5226"/>
                    <a:pt x="14552" y="5169"/>
                    <a:pt x="14624" y="5111"/>
                  </a:cubicBezTo>
                  <a:cubicBezTo>
                    <a:pt x="14686" y="5063"/>
                    <a:pt x="14749" y="5014"/>
                    <a:pt x="14806" y="4972"/>
                  </a:cubicBezTo>
                  <a:cubicBezTo>
                    <a:pt x="14859" y="4933"/>
                    <a:pt x="14912" y="4890"/>
                    <a:pt x="14959" y="4852"/>
                  </a:cubicBezTo>
                  <a:cubicBezTo>
                    <a:pt x="15103" y="4746"/>
                    <a:pt x="15247" y="4640"/>
                    <a:pt x="15391" y="4540"/>
                  </a:cubicBezTo>
                  <a:cubicBezTo>
                    <a:pt x="15440" y="4507"/>
                    <a:pt x="15488" y="4472"/>
                    <a:pt x="15535" y="4434"/>
                  </a:cubicBezTo>
                  <a:cubicBezTo>
                    <a:pt x="15684" y="4328"/>
                    <a:pt x="15838" y="4228"/>
                    <a:pt x="15986" y="4127"/>
                  </a:cubicBezTo>
                  <a:cubicBezTo>
                    <a:pt x="16029" y="4098"/>
                    <a:pt x="16073" y="4064"/>
                    <a:pt x="16115" y="4036"/>
                  </a:cubicBezTo>
                  <a:cubicBezTo>
                    <a:pt x="16274" y="3931"/>
                    <a:pt x="16432" y="3830"/>
                    <a:pt x="16596" y="3729"/>
                  </a:cubicBezTo>
                  <a:cubicBezTo>
                    <a:pt x="16634" y="3701"/>
                    <a:pt x="16677" y="3676"/>
                    <a:pt x="16720" y="3648"/>
                  </a:cubicBezTo>
                  <a:cubicBezTo>
                    <a:pt x="16879" y="3546"/>
                    <a:pt x="17037" y="3451"/>
                    <a:pt x="17200" y="3355"/>
                  </a:cubicBezTo>
                  <a:cubicBezTo>
                    <a:pt x="17238" y="3331"/>
                    <a:pt x="17282" y="3307"/>
                    <a:pt x="17320" y="3283"/>
                  </a:cubicBezTo>
                  <a:cubicBezTo>
                    <a:pt x="17493" y="3182"/>
                    <a:pt x="17665" y="3086"/>
                    <a:pt x="17838" y="2990"/>
                  </a:cubicBezTo>
                  <a:cubicBezTo>
                    <a:pt x="17877" y="2966"/>
                    <a:pt x="17915" y="2946"/>
                    <a:pt x="17953" y="2923"/>
                  </a:cubicBezTo>
                  <a:cubicBezTo>
                    <a:pt x="18131" y="2827"/>
                    <a:pt x="18303" y="2736"/>
                    <a:pt x="18482" y="2645"/>
                  </a:cubicBezTo>
                  <a:cubicBezTo>
                    <a:pt x="18520" y="2620"/>
                    <a:pt x="18558" y="2601"/>
                    <a:pt x="18597" y="2582"/>
                  </a:cubicBezTo>
                  <a:cubicBezTo>
                    <a:pt x="19018" y="2371"/>
                    <a:pt x="19441" y="2169"/>
                    <a:pt x="19868" y="1987"/>
                  </a:cubicBezTo>
                  <a:cubicBezTo>
                    <a:pt x="21624" y="1225"/>
                    <a:pt x="23491" y="692"/>
                    <a:pt x="25409" y="399"/>
                  </a:cubicBezTo>
                  <a:cubicBezTo>
                    <a:pt x="26715" y="193"/>
                    <a:pt x="28015" y="102"/>
                    <a:pt x="29315" y="102"/>
                  </a:cubicBezTo>
                  <a:cubicBezTo>
                    <a:pt x="36771" y="102"/>
                    <a:pt x="44116" y="3177"/>
                    <a:pt x="51255" y="6171"/>
                  </a:cubicBezTo>
                  <a:cubicBezTo>
                    <a:pt x="55569" y="7979"/>
                    <a:pt x="60031" y="9846"/>
                    <a:pt x="64416" y="10984"/>
                  </a:cubicBezTo>
                  <a:cubicBezTo>
                    <a:pt x="66143" y="11429"/>
                    <a:pt x="67760" y="11741"/>
                    <a:pt x="69314" y="11928"/>
                  </a:cubicBezTo>
                  <a:lnTo>
                    <a:pt x="69314" y="11832"/>
                  </a:lnTo>
                  <a:cubicBezTo>
                    <a:pt x="67770" y="11646"/>
                    <a:pt x="66158" y="11338"/>
                    <a:pt x="64440" y="10892"/>
                  </a:cubicBezTo>
                  <a:cubicBezTo>
                    <a:pt x="60060" y="9755"/>
                    <a:pt x="55602" y="7889"/>
                    <a:pt x="51293" y="6080"/>
                  </a:cubicBezTo>
                  <a:cubicBezTo>
                    <a:pt x="47105" y="4328"/>
                    <a:pt x="42778" y="2515"/>
                    <a:pt x="38469" y="1345"/>
                  </a:cubicBezTo>
                  <a:cubicBezTo>
                    <a:pt x="36147" y="711"/>
                    <a:pt x="34021" y="313"/>
                    <a:pt x="31973" y="125"/>
                  </a:cubicBezTo>
                  <a:cubicBezTo>
                    <a:pt x="31071" y="45"/>
                    <a:pt x="30192" y="1"/>
                    <a:pt x="29329" y="1"/>
                  </a:cubicBezTo>
                  <a:close/>
                  <a:moveTo>
                    <a:pt x="8852" y="11611"/>
                  </a:moveTo>
                  <a:lnTo>
                    <a:pt x="8852" y="11611"/>
                  </a:lnTo>
                  <a:cubicBezTo>
                    <a:pt x="8717" y="11766"/>
                    <a:pt x="8584" y="11919"/>
                    <a:pt x="8449" y="12072"/>
                  </a:cubicBezTo>
                  <a:cubicBezTo>
                    <a:pt x="8411" y="12140"/>
                    <a:pt x="8372" y="12202"/>
                    <a:pt x="8334" y="12269"/>
                  </a:cubicBezTo>
                  <a:cubicBezTo>
                    <a:pt x="8420" y="12173"/>
                    <a:pt x="8511" y="12082"/>
                    <a:pt x="8597" y="11991"/>
                  </a:cubicBezTo>
                  <a:cubicBezTo>
                    <a:pt x="8617" y="11972"/>
                    <a:pt x="8641" y="11952"/>
                    <a:pt x="8660" y="11928"/>
                  </a:cubicBezTo>
                  <a:cubicBezTo>
                    <a:pt x="8723" y="11823"/>
                    <a:pt x="8790" y="11717"/>
                    <a:pt x="8852" y="11611"/>
                  </a:cubicBezTo>
                  <a:close/>
                  <a:moveTo>
                    <a:pt x="8440" y="12302"/>
                  </a:moveTo>
                  <a:lnTo>
                    <a:pt x="8440" y="12302"/>
                  </a:lnTo>
                  <a:cubicBezTo>
                    <a:pt x="8334" y="12417"/>
                    <a:pt x="8223" y="12532"/>
                    <a:pt x="8118" y="12653"/>
                  </a:cubicBezTo>
                  <a:cubicBezTo>
                    <a:pt x="8065" y="12740"/>
                    <a:pt x="8017" y="12831"/>
                    <a:pt x="7969" y="12917"/>
                  </a:cubicBezTo>
                  <a:cubicBezTo>
                    <a:pt x="8061" y="12826"/>
                    <a:pt x="8152" y="12734"/>
                    <a:pt x="8243" y="12648"/>
                  </a:cubicBezTo>
                  <a:cubicBezTo>
                    <a:pt x="8310" y="12532"/>
                    <a:pt x="8372" y="12417"/>
                    <a:pt x="8440" y="12302"/>
                  </a:cubicBezTo>
                  <a:close/>
                  <a:moveTo>
                    <a:pt x="8075" y="12955"/>
                  </a:moveTo>
                  <a:lnTo>
                    <a:pt x="8075" y="12955"/>
                  </a:lnTo>
                  <a:cubicBezTo>
                    <a:pt x="7979" y="13046"/>
                    <a:pt x="7888" y="13137"/>
                    <a:pt x="7796" y="13234"/>
                  </a:cubicBezTo>
                  <a:cubicBezTo>
                    <a:pt x="6770" y="15162"/>
                    <a:pt x="5882" y="17307"/>
                    <a:pt x="5110" y="19735"/>
                  </a:cubicBezTo>
                  <a:cubicBezTo>
                    <a:pt x="3488" y="24825"/>
                    <a:pt x="2629" y="30338"/>
                    <a:pt x="1885" y="35764"/>
                  </a:cubicBezTo>
                  <a:cubicBezTo>
                    <a:pt x="1881" y="35798"/>
                    <a:pt x="1876" y="35827"/>
                    <a:pt x="1872" y="35860"/>
                  </a:cubicBezTo>
                  <a:cubicBezTo>
                    <a:pt x="1785" y="36470"/>
                    <a:pt x="1703" y="37074"/>
                    <a:pt x="1622" y="37683"/>
                  </a:cubicBezTo>
                  <a:cubicBezTo>
                    <a:pt x="1617" y="37712"/>
                    <a:pt x="1612" y="37745"/>
                    <a:pt x="1612" y="37779"/>
                  </a:cubicBezTo>
                  <a:cubicBezTo>
                    <a:pt x="1598" y="37871"/>
                    <a:pt x="1584" y="37962"/>
                    <a:pt x="1573" y="38057"/>
                  </a:cubicBezTo>
                  <a:cubicBezTo>
                    <a:pt x="1507" y="38556"/>
                    <a:pt x="1440" y="39051"/>
                    <a:pt x="1372" y="39541"/>
                  </a:cubicBezTo>
                  <a:cubicBezTo>
                    <a:pt x="1367" y="39574"/>
                    <a:pt x="1363" y="39607"/>
                    <a:pt x="1358" y="39636"/>
                  </a:cubicBezTo>
                  <a:cubicBezTo>
                    <a:pt x="1281" y="40207"/>
                    <a:pt x="1204" y="40773"/>
                    <a:pt x="1123" y="41339"/>
                  </a:cubicBezTo>
                  <a:cubicBezTo>
                    <a:pt x="1117" y="41368"/>
                    <a:pt x="1113" y="41401"/>
                    <a:pt x="1108" y="41435"/>
                  </a:cubicBezTo>
                  <a:cubicBezTo>
                    <a:pt x="1031" y="41982"/>
                    <a:pt x="955" y="42529"/>
                    <a:pt x="873" y="43066"/>
                  </a:cubicBezTo>
                  <a:cubicBezTo>
                    <a:pt x="869" y="43100"/>
                    <a:pt x="864" y="43133"/>
                    <a:pt x="858" y="43162"/>
                  </a:cubicBezTo>
                  <a:cubicBezTo>
                    <a:pt x="782" y="43691"/>
                    <a:pt x="701" y="44213"/>
                    <a:pt x="619" y="44727"/>
                  </a:cubicBezTo>
                  <a:cubicBezTo>
                    <a:pt x="610" y="44760"/>
                    <a:pt x="605" y="44794"/>
                    <a:pt x="599" y="44827"/>
                  </a:cubicBezTo>
                  <a:cubicBezTo>
                    <a:pt x="519" y="45327"/>
                    <a:pt x="437" y="45821"/>
                    <a:pt x="350" y="46310"/>
                  </a:cubicBezTo>
                  <a:cubicBezTo>
                    <a:pt x="346" y="46344"/>
                    <a:pt x="340" y="46377"/>
                    <a:pt x="331" y="46410"/>
                  </a:cubicBezTo>
                  <a:cubicBezTo>
                    <a:pt x="249" y="46881"/>
                    <a:pt x="163" y="47351"/>
                    <a:pt x="72" y="47812"/>
                  </a:cubicBezTo>
                  <a:cubicBezTo>
                    <a:pt x="67" y="47845"/>
                    <a:pt x="58" y="47879"/>
                    <a:pt x="52" y="47912"/>
                  </a:cubicBezTo>
                  <a:cubicBezTo>
                    <a:pt x="34" y="48004"/>
                    <a:pt x="14" y="48095"/>
                    <a:pt x="0" y="48181"/>
                  </a:cubicBezTo>
                  <a:lnTo>
                    <a:pt x="96" y="48181"/>
                  </a:lnTo>
                  <a:cubicBezTo>
                    <a:pt x="116" y="48080"/>
                    <a:pt x="134" y="47980"/>
                    <a:pt x="154" y="47879"/>
                  </a:cubicBezTo>
                  <a:cubicBezTo>
                    <a:pt x="163" y="47845"/>
                    <a:pt x="167" y="47812"/>
                    <a:pt x="178" y="47778"/>
                  </a:cubicBezTo>
                  <a:cubicBezTo>
                    <a:pt x="264" y="47322"/>
                    <a:pt x="350" y="46857"/>
                    <a:pt x="432" y="46392"/>
                  </a:cubicBezTo>
                  <a:cubicBezTo>
                    <a:pt x="441" y="46357"/>
                    <a:pt x="446" y="46324"/>
                    <a:pt x="451" y="46291"/>
                  </a:cubicBezTo>
                  <a:cubicBezTo>
                    <a:pt x="537" y="45806"/>
                    <a:pt x="619" y="45312"/>
                    <a:pt x="701" y="44818"/>
                  </a:cubicBezTo>
                  <a:cubicBezTo>
                    <a:pt x="705" y="44784"/>
                    <a:pt x="710" y="44751"/>
                    <a:pt x="714" y="44717"/>
                  </a:cubicBezTo>
                  <a:cubicBezTo>
                    <a:pt x="796" y="44204"/>
                    <a:pt x="878" y="43686"/>
                    <a:pt x="955" y="43162"/>
                  </a:cubicBezTo>
                  <a:cubicBezTo>
                    <a:pt x="960" y="43129"/>
                    <a:pt x="964" y="43100"/>
                    <a:pt x="969" y="43066"/>
                  </a:cubicBezTo>
                  <a:cubicBezTo>
                    <a:pt x="1051" y="42529"/>
                    <a:pt x="1128" y="41988"/>
                    <a:pt x="1204" y="41441"/>
                  </a:cubicBezTo>
                  <a:cubicBezTo>
                    <a:pt x="1209" y="41406"/>
                    <a:pt x="1214" y="41377"/>
                    <a:pt x="1219" y="41344"/>
                  </a:cubicBezTo>
                  <a:cubicBezTo>
                    <a:pt x="1300" y="40783"/>
                    <a:pt x="1376" y="40221"/>
                    <a:pt x="1454" y="39650"/>
                  </a:cubicBezTo>
                  <a:cubicBezTo>
                    <a:pt x="1458" y="39617"/>
                    <a:pt x="1463" y="39588"/>
                    <a:pt x="1469" y="39554"/>
                  </a:cubicBezTo>
                  <a:cubicBezTo>
                    <a:pt x="1535" y="39065"/>
                    <a:pt x="1602" y="38566"/>
                    <a:pt x="1670" y="38072"/>
                  </a:cubicBezTo>
                  <a:cubicBezTo>
                    <a:pt x="1679" y="37980"/>
                    <a:pt x="1693" y="37889"/>
                    <a:pt x="1703" y="37798"/>
                  </a:cubicBezTo>
                  <a:cubicBezTo>
                    <a:pt x="1708" y="37765"/>
                    <a:pt x="1713" y="37732"/>
                    <a:pt x="1717" y="37703"/>
                  </a:cubicBezTo>
                  <a:cubicBezTo>
                    <a:pt x="1799" y="37098"/>
                    <a:pt x="1881" y="36494"/>
                    <a:pt x="1963" y="35885"/>
                  </a:cubicBezTo>
                  <a:cubicBezTo>
                    <a:pt x="1967" y="35856"/>
                    <a:pt x="1972" y="35821"/>
                    <a:pt x="1976" y="35788"/>
                  </a:cubicBezTo>
                  <a:cubicBezTo>
                    <a:pt x="3056" y="27934"/>
                    <a:pt x="4423" y="19620"/>
                    <a:pt x="8075" y="129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8"/>
            <p:cNvSpPr/>
            <p:nvPr/>
          </p:nvSpPr>
          <p:spPr>
            <a:xfrm>
              <a:off x="3886725" y="3940025"/>
              <a:ext cx="365000" cy="35050"/>
            </a:xfrm>
            <a:custGeom>
              <a:avLst/>
              <a:gdLst/>
              <a:ahLst/>
              <a:cxnLst/>
              <a:rect l="l" t="t" r="r" b="b"/>
              <a:pathLst>
                <a:path w="14600" h="1402" extrusionOk="0">
                  <a:moveTo>
                    <a:pt x="6798" y="0"/>
                  </a:moveTo>
                  <a:cubicBezTo>
                    <a:pt x="4337" y="0"/>
                    <a:pt x="2082" y="465"/>
                    <a:pt x="0" y="1401"/>
                  </a:cubicBezTo>
                  <a:lnTo>
                    <a:pt x="240" y="1401"/>
                  </a:lnTo>
                  <a:cubicBezTo>
                    <a:pt x="2255" y="533"/>
                    <a:pt x="4433" y="96"/>
                    <a:pt x="6798" y="96"/>
                  </a:cubicBezTo>
                  <a:cubicBezTo>
                    <a:pt x="8242" y="96"/>
                    <a:pt x="9764" y="259"/>
                    <a:pt x="11356" y="580"/>
                  </a:cubicBezTo>
                  <a:cubicBezTo>
                    <a:pt x="12339" y="782"/>
                    <a:pt x="13329" y="1061"/>
                    <a:pt x="14312" y="1401"/>
                  </a:cubicBezTo>
                  <a:lnTo>
                    <a:pt x="14600" y="1401"/>
                  </a:lnTo>
                  <a:cubicBezTo>
                    <a:pt x="13524" y="1017"/>
                    <a:pt x="12450" y="706"/>
                    <a:pt x="11376" y="489"/>
                  </a:cubicBezTo>
                  <a:cubicBezTo>
                    <a:pt x="9773" y="164"/>
                    <a:pt x="8247" y="0"/>
                    <a:pt x="6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8"/>
            <p:cNvSpPr/>
            <p:nvPr/>
          </p:nvSpPr>
          <p:spPr>
            <a:xfrm>
              <a:off x="5306750" y="2796675"/>
              <a:ext cx="1748600" cy="1178400"/>
            </a:xfrm>
            <a:custGeom>
              <a:avLst/>
              <a:gdLst/>
              <a:ahLst/>
              <a:cxnLst/>
              <a:rect l="l" t="t" r="r" b="b"/>
              <a:pathLst>
                <a:path w="69944" h="47136" extrusionOk="0">
                  <a:moveTo>
                    <a:pt x="9538" y="10335"/>
                  </a:moveTo>
                  <a:lnTo>
                    <a:pt x="9538" y="10335"/>
                  </a:lnTo>
                  <a:cubicBezTo>
                    <a:pt x="9485" y="10398"/>
                    <a:pt x="9438" y="10460"/>
                    <a:pt x="9390" y="10523"/>
                  </a:cubicBezTo>
                  <a:cubicBezTo>
                    <a:pt x="9419" y="10489"/>
                    <a:pt x="9443" y="10460"/>
                    <a:pt x="9472" y="10432"/>
                  </a:cubicBezTo>
                  <a:cubicBezTo>
                    <a:pt x="9496" y="10398"/>
                    <a:pt x="9514" y="10370"/>
                    <a:pt x="9538" y="10335"/>
                  </a:cubicBezTo>
                  <a:close/>
                  <a:moveTo>
                    <a:pt x="9006" y="11112"/>
                  </a:moveTo>
                  <a:lnTo>
                    <a:pt x="9006" y="11112"/>
                  </a:lnTo>
                  <a:cubicBezTo>
                    <a:pt x="8834" y="11314"/>
                    <a:pt x="8666" y="11526"/>
                    <a:pt x="8498" y="11732"/>
                  </a:cubicBezTo>
                  <a:cubicBezTo>
                    <a:pt x="8617" y="11597"/>
                    <a:pt x="8742" y="11463"/>
                    <a:pt x="8867" y="11329"/>
                  </a:cubicBezTo>
                  <a:cubicBezTo>
                    <a:pt x="8910" y="11256"/>
                    <a:pt x="8958" y="11185"/>
                    <a:pt x="9006" y="11112"/>
                  </a:cubicBezTo>
                  <a:close/>
                  <a:moveTo>
                    <a:pt x="29503" y="0"/>
                  </a:moveTo>
                  <a:cubicBezTo>
                    <a:pt x="28193" y="0"/>
                    <a:pt x="26926" y="97"/>
                    <a:pt x="25668" y="279"/>
                  </a:cubicBezTo>
                  <a:cubicBezTo>
                    <a:pt x="23706" y="562"/>
                    <a:pt x="21802" y="1085"/>
                    <a:pt x="20008" y="1834"/>
                  </a:cubicBezTo>
                  <a:cubicBezTo>
                    <a:pt x="19686" y="1968"/>
                    <a:pt x="19370" y="2112"/>
                    <a:pt x="19047" y="2261"/>
                  </a:cubicBezTo>
                  <a:cubicBezTo>
                    <a:pt x="19014" y="2275"/>
                    <a:pt x="18976" y="2294"/>
                    <a:pt x="18938" y="2314"/>
                  </a:cubicBezTo>
                  <a:cubicBezTo>
                    <a:pt x="18760" y="2400"/>
                    <a:pt x="18578" y="2486"/>
                    <a:pt x="18400" y="2577"/>
                  </a:cubicBezTo>
                  <a:cubicBezTo>
                    <a:pt x="18362" y="2597"/>
                    <a:pt x="18323" y="2615"/>
                    <a:pt x="18285" y="2635"/>
                  </a:cubicBezTo>
                  <a:cubicBezTo>
                    <a:pt x="18112" y="2726"/>
                    <a:pt x="17935" y="2822"/>
                    <a:pt x="17762" y="2918"/>
                  </a:cubicBezTo>
                  <a:cubicBezTo>
                    <a:pt x="17723" y="2937"/>
                    <a:pt x="17685" y="2956"/>
                    <a:pt x="17647" y="2980"/>
                  </a:cubicBezTo>
                  <a:cubicBezTo>
                    <a:pt x="17479" y="3071"/>
                    <a:pt x="17316" y="3162"/>
                    <a:pt x="17153" y="3259"/>
                  </a:cubicBezTo>
                  <a:cubicBezTo>
                    <a:pt x="17114" y="3282"/>
                    <a:pt x="17071" y="3306"/>
                    <a:pt x="17032" y="3330"/>
                  </a:cubicBezTo>
                  <a:cubicBezTo>
                    <a:pt x="16870" y="3426"/>
                    <a:pt x="16706" y="3527"/>
                    <a:pt x="16543" y="3628"/>
                  </a:cubicBezTo>
                  <a:cubicBezTo>
                    <a:pt x="16500" y="3652"/>
                    <a:pt x="16462" y="3681"/>
                    <a:pt x="16419" y="3705"/>
                  </a:cubicBezTo>
                  <a:cubicBezTo>
                    <a:pt x="16265" y="3806"/>
                    <a:pt x="16111" y="3902"/>
                    <a:pt x="15958" y="4002"/>
                  </a:cubicBezTo>
                  <a:cubicBezTo>
                    <a:pt x="15910" y="4036"/>
                    <a:pt x="15862" y="4065"/>
                    <a:pt x="15819" y="4099"/>
                  </a:cubicBezTo>
                  <a:cubicBezTo>
                    <a:pt x="15670" y="4199"/>
                    <a:pt x="15522" y="4300"/>
                    <a:pt x="15378" y="4400"/>
                  </a:cubicBezTo>
                  <a:cubicBezTo>
                    <a:pt x="15325" y="4434"/>
                    <a:pt x="15276" y="4468"/>
                    <a:pt x="15229" y="4506"/>
                  </a:cubicBezTo>
                  <a:cubicBezTo>
                    <a:pt x="15090" y="4602"/>
                    <a:pt x="14950" y="4703"/>
                    <a:pt x="14811" y="4808"/>
                  </a:cubicBezTo>
                  <a:cubicBezTo>
                    <a:pt x="14758" y="4847"/>
                    <a:pt x="14706" y="4885"/>
                    <a:pt x="14653" y="4923"/>
                  </a:cubicBezTo>
                  <a:cubicBezTo>
                    <a:pt x="14643" y="4933"/>
                    <a:pt x="14634" y="4938"/>
                    <a:pt x="14625" y="4947"/>
                  </a:cubicBezTo>
                  <a:cubicBezTo>
                    <a:pt x="14505" y="5038"/>
                    <a:pt x="14379" y="5130"/>
                    <a:pt x="14260" y="5226"/>
                  </a:cubicBezTo>
                  <a:cubicBezTo>
                    <a:pt x="14207" y="5268"/>
                    <a:pt x="14149" y="5312"/>
                    <a:pt x="14096" y="5355"/>
                  </a:cubicBezTo>
                  <a:cubicBezTo>
                    <a:pt x="13972" y="5452"/>
                    <a:pt x="13852" y="5552"/>
                    <a:pt x="13732" y="5653"/>
                  </a:cubicBezTo>
                  <a:cubicBezTo>
                    <a:pt x="13670" y="5700"/>
                    <a:pt x="13612" y="5749"/>
                    <a:pt x="13549" y="5802"/>
                  </a:cubicBezTo>
                  <a:cubicBezTo>
                    <a:pt x="13440" y="5893"/>
                    <a:pt x="13329" y="5988"/>
                    <a:pt x="13219" y="6089"/>
                  </a:cubicBezTo>
                  <a:cubicBezTo>
                    <a:pt x="13152" y="6147"/>
                    <a:pt x="13084" y="6205"/>
                    <a:pt x="13022" y="6262"/>
                  </a:cubicBezTo>
                  <a:cubicBezTo>
                    <a:pt x="12922" y="6353"/>
                    <a:pt x="12825" y="6439"/>
                    <a:pt x="12725" y="6530"/>
                  </a:cubicBezTo>
                  <a:cubicBezTo>
                    <a:pt x="12652" y="6598"/>
                    <a:pt x="12581" y="6670"/>
                    <a:pt x="12504" y="6737"/>
                  </a:cubicBezTo>
                  <a:cubicBezTo>
                    <a:pt x="12422" y="6818"/>
                    <a:pt x="12340" y="6895"/>
                    <a:pt x="12259" y="6977"/>
                  </a:cubicBezTo>
                  <a:cubicBezTo>
                    <a:pt x="12173" y="7059"/>
                    <a:pt x="12091" y="7145"/>
                    <a:pt x="12005" y="7232"/>
                  </a:cubicBezTo>
                  <a:cubicBezTo>
                    <a:pt x="11947" y="7289"/>
                    <a:pt x="11885" y="7351"/>
                    <a:pt x="11828" y="7414"/>
                  </a:cubicBezTo>
                  <a:cubicBezTo>
                    <a:pt x="11726" y="7520"/>
                    <a:pt x="11620" y="7624"/>
                    <a:pt x="11520" y="7735"/>
                  </a:cubicBezTo>
                  <a:cubicBezTo>
                    <a:pt x="11496" y="7759"/>
                    <a:pt x="11472" y="7788"/>
                    <a:pt x="11448" y="7817"/>
                  </a:cubicBezTo>
                  <a:cubicBezTo>
                    <a:pt x="11396" y="7870"/>
                    <a:pt x="11343" y="7927"/>
                    <a:pt x="11290" y="7985"/>
                  </a:cubicBezTo>
                  <a:cubicBezTo>
                    <a:pt x="11285" y="7989"/>
                    <a:pt x="11281" y="7994"/>
                    <a:pt x="11281" y="7999"/>
                  </a:cubicBezTo>
                  <a:cubicBezTo>
                    <a:pt x="10911" y="8402"/>
                    <a:pt x="10555" y="8824"/>
                    <a:pt x="10210" y="9265"/>
                  </a:cubicBezTo>
                  <a:cubicBezTo>
                    <a:pt x="9937" y="9615"/>
                    <a:pt x="9663" y="9976"/>
                    <a:pt x="9404" y="10345"/>
                  </a:cubicBezTo>
                  <a:cubicBezTo>
                    <a:pt x="9745" y="9918"/>
                    <a:pt x="10100" y="9506"/>
                    <a:pt x="10464" y="9112"/>
                  </a:cubicBezTo>
                  <a:cubicBezTo>
                    <a:pt x="10541" y="9011"/>
                    <a:pt x="10623" y="8915"/>
                    <a:pt x="10705" y="8815"/>
                  </a:cubicBezTo>
                  <a:cubicBezTo>
                    <a:pt x="10723" y="8795"/>
                    <a:pt x="10738" y="8776"/>
                    <a:pt x="10757" y="8757"/>
                  </a:cubicBezTo>
                  <a:cubicBezTo>
                    <a:pt x="10887" y="8599"/>
                    <a:pt x="11016" y="8445"/>
                    <a:pt x="11151" y="8297"/>
                  </a:cubicBezTo>
                  <a:cubicBezTo>
                    <a:pt x="11204" y="8234"/>
                    <a:pt x="11256" y="8171"/>
                    <a:pt x="11309" y="8114"/>
                  </a:cubicBezTo>
                  <a:cubicBezTo>
                    <a:pt x="11410" y="8003"/>
                    <a:pt x="11511" y="7888"/>
                    <a:pt x="11616" y="7779"/>
                  </a:cubicBezTo>
                  <a:cubicBezTo>
                    <a:pt x="11693" y="7697"/>
                    <a:pt x="11770" y="7615"/>
                    <a:pt x="11846" y="7538"/>
                  </a:cubicBezTo>
                  <a:cubicBezTo>
                    <a:pt x="11928" y="7447"/>
                    <a:pt x="12014" y="7361"/>
                    <a:pt x="12101" y="7274"/>
                  </a:cubicBezTo>
                  <a:cubicBezTo>
                    <a:pt x="12191" y="7179"/>
                    <a:pt x="12282" y="7088"/>
                    <a:pt x="12379" y="6996"/>
                  </a:cubicBezTo>
                  <a:cubicBezTo>
                    <a:pt x="12451" y="6924"/>
                    <a:pt x="12528" y="6852"/>
                    <a:pt x="12599" y="6785"/>
                  </a:cubicBezTo>
                  <a:cubicBezTo>
                    <a:pt x="12705" y="6685"/>
                    <a:pt x="12811" y="6583"/>
                    <a:pt x="12916" y="6488"/>
                  </a:cubicBezTo>
                  <a:cubicBezTo>
                    <a:pt x="12984" y="6426"/>
                    <a:pt x="13050" y="6368"/>
                    <a:pt x="13113" y="6305"/>
                  </a:cubicBezTo>
                  <a:cubicBezTo>
                    <a:pt x="13232" y="6205"/>
                    <a:pt x="13348" y="6099"/>
                    <a:pt x="13463" y="5998"/>
                  </a:cubicBezTo>
                  <a:cubicBezTo>
                    <a:pt x="13526" y="5950"/>
                    <a:pt x="13584" y="5897"/>
                    <a:pt x="13646" y="5844"/>
                  </a:cubicBezTo>
                  <a:cubicBezTo>
                    <a:pt x="13770" y="5744"/>
                    <a:pt x="13895" y="5638"/>
                    <a:pt x="14025" y="5533"/>
                  </a:cubicBezTo>
                  <a:cubicBezTo>
                    <a:pt x="14078" y="5490"/>
                    <a:pt x="14135" y="5447"/>
                    <a:pt x="14188" y="5403"/>
                  </a:cubicBezTo>
                  <a:cubicBezTo>
                    <a:pt x="14322" y="5297"/>
                    <a:pt x="14456" y="5192"/>
                    <a:pt x="14591" y="5091"/>
                  </a:cubicBezTo>
                  <a:cubicBezTo>
                    <a:pt x="14625" y="5067"/>
                    <a:pt x="14653" y="5044"/>
                    <a:pt x="14682" y="5024"/>
                  </a:cubicBezTo>
                  <a:cubicBezTo>
                    <a:pt x="14706" y="5005"/>
                    <a:pt x="14725" y="4991"/>
                    <a:pt x="14749" y="4976"/>
                  </a:cubicBezTo>
                  <a:cubicBezTo>
                    <a:pt x="14888" y="4865"/>
                    <a:pt x="15032" y="4765"/>
                    <a:pt x="15176" y="4659"/>
                  </a:cubicBezTo>
                  <a:cubicBezTo>
                    <a:pt x="15224" y="4626"/>
                    <a:pt x="15272" y="4593"/>
                    <a:pt x="15320" y="4555"/>
                  </a:cubicBezTo>
                  <a:cubicBezTo>
                    <a:pt x="15469" y="4453"/>
                    <a:pt x="15617" y="4347"/>
                    <a:pt x="15771" y="4247"/>
                  </a:cubicBezTo>
                  <a:cubicBezTo>
                    <a:pt x="15814" y="4214"/>
                    <a:pt x="15862" y="4185"/>
                    <a:pt x="15910" y="4151"/>
                  </a:cubicBezTo>
                  <a:cubicBezTo>
                    <a:pt x="16064" y="4050"/>
                    <a:pt x="16222" y="3944"/>
                    <a:pt x="16376" y="3849"/>
                  </a:cubicBezTo>
                  <a:cubicBezTo>
                    <a:pt x="16419" y="3820"/>
                    <a:pt x="16462" y="3796"/>
                    <a:pt x="16500" y="3767"/>
                  </a:cubicBezTo>
                  <a:cubicBezTo>
                    <a:pt x="16664" y="3667"/>
                    <a:pt x="16831" y="3565"/>
                    <a:pt x="16994" y="3465"/>
                  </a:cubicBezTo>
                  <a:cubicBezTo>
                    <a:pt x="17032" y="3441"/>
                    <a:pt x="17076" y="3417"/>
                    <a:pt x="17114" y="3393"/>
                  </a:cubicBezTo>
                  <a:cubicBezTo>
                    <a:pt x="17278" y="3297"/>
                    <a:pt x="17446" y="3202"/>
                    <a:pt x="17608" y="3109"/>
                  </a:cubicBezTo>
                  <a:cubicBezTo>
                    <a:pt x="17652" y="3086"/>
                    <a:pt x="17690" y="3067"/>
                    <a:pt x="17729" y="3043"/>
                  </a:cubicBezTo>
                  <a:cubicBezTo>
                    <a:pt x="17902" y="2947"/>
                    <a:pt x="18079" y="2850"/>
                    <a:pt x="18256" y="2759"/>
                  </a:cubicBezTo>
                  <a:cubicBezTo>
                    <a:pt x="18294" y="2741"/>
                    <a:pt x="18333" y="2721"/>
                    <a:pt x="18371" y="2702"/>
                  </a:cubicBezTo>
                  <a:cubicBezTo>
                    <a:pt x="18549" y="2611"/>
                    <a:pt x="18731" y="2520"/>
                    <a:pt x="18909" y="2433"/>
                  </a:cubicBezTo>
                  <a:cubicBezTo>
                    <a:pt x="18947" y="2414"/>
                    <a:pt x="18985" y="2395"/>
                    <a:pt x="19019" y="2381"/>
                  </a:cubicBezTo>
                  <a:cubicBezTo>
                    <a:pt x="19359" y="2217"/>
                    <a:pt x="19700" y="2064"/>
                    <a:pt x="20046" y="1920"/>
                  </a:cubicBezTo>
                  <a:cubicBezTo>
                    <a:pt x="21831" y="1176"/>
                    <a:pt x="23731" y="658"/>
                    <a:pt x="25679" y="375"/>
                  </a:cubicBezTo>
                  <a:cubicBezTo>
                    <a:pt x="26950" y="188"/>
                    <a:pt x="28217" y="102"/>
                    <a:pt x="29483" y="102"/>
                  </a:cubicBezTo>
                  <a:cubicBezTo>
                    <a:pt x="37074" y="102"/>
                    <a:pt x="44621" y="3187"/>
                    <a:pt x="51957" y="6180"/>
                  </a:cubicBezTo>
                  <a:cubicBezTo>
                    <a:pt x="56351" y="7974"/>
                    <a:pt x="60895" y="9832"/>
                    <a:pt x="65337" y="10968"/>
                  </a:cubicBezTo>
                  <a:cubicBezTo>
                    <a:pt x="66960" y="11382"/>
                    <a:pt x="68481" y="11683"/>
                    <a:pt x="69943" y="11876"/>
                  </a:cubicBezTo>
                  <a:lnTo>
                    <a:pt x="69943" y="11774"/>
                  </a:lnTo>
                  <a:cubicBezTo>
                    <a:pt x="68490" y="11588"/>
                    <a:pt x="66973" y="11285"/>
                    <a:pt x="65361" y="10873"/>
                  </a:cubicBezTo>
                  <a:cubicBezTo>
                    <a:pt x="60923" y="9741"/>
                    <a:pt x="56384" y="7883"/>
                    <a:pt x="51990" y="6094"/>
                  </a:cubicBezTo>
                  <a:cubicBezTo>
                    <a:pt x="47719" y="4347"/>
                    <a:pt x="43297" y="2539"/>
                    <a:pt x="38916" y="1368"/>
                  </a:cubicBezTo>
                  <a:cubicBezTo>
                    <a:pt x="36550" y="735"/>
                    <a:pt x="34391" y="332"/>
                    <a:pt x="32314" y="140"/>
                  </a:cubicBezTo>
                  <a:cubicBezTo>
                    <a:pt x="31354" y="49"/>
                    <a:pt x="30418" y="0"/>
                    <a:pt x="29503" y="0"/>
                  </a:cubicBezTo>
                  <a:close/>
                  <a:moveTo>
                    <a:pt x="8560" y="11818"/>
                  </a:moveTo>
                  <a:lnTo>
                    <a:pt x="8560" y="11818"/>
                  </a:lnTo>
                  <a:cubicBezTo>
                    <a:pt x="8416" y="11976"/>
                    <a:pt x="8276" y="12139"/>
                    <a:pt x="8137" y="12303"/>
                  </a:cubicBezTo>
                  <a:cubicBezTo>
                    <a:pt x="8114" y="12341"/>
                    <a:pt x="8094" y="12379"/>
                    <a:pt x="8070" y="12418"/>
                  </a:cubicBezTo>
                  <a:cubicBezTo>
                    <a:pt x="8181" y="12303"/>
                    <a:pt x="8291" y="12188"/>
                    <a:pt x="8402" y="12073"/>
                  </a:cubicBezTo>
                  <a:cubicBezTo>
                    <a:pt x="8454" y="11986"/>
                    <a:pt x="8507" y="11900"/>
                    <a:pt x="8560" y="11818"/>
                  </a:cubicBezTo>
                  <a:close/>
                  <a:moveTo>
                    <a:pt x="8181" y="12447"/>
                  </a:moveTo>
                  <a:cubicBezTo>
                    <a:pt x="8066" y="12567"/>
                    <a:pt x="7955" y="12686"/>
                    <a:pt x="7845" y="12811"/>
                  </a:cubicBezTo>
                  <a:cubicBezTo>
                    <a:pt x="6689" y="14860"/>
                    <a:pt x="5705" y="17163"/>
                    <a:pt x="4861" y="19797"/>
                  </a:cubicBezTo>
                  <a:cubicBezTo>
                    <a:pt x="3358" y="24469"/>
                    <a:pt x="2510" y="29498"/>
                    <a:pt x="1810" y="34498"/>
                  </a:cubicBezTo>
                  <a:cubicBezTo>
                    <a:pt x="1804" y="34531"/>
                    <a:pt x="1799" y="34560"/>
                    <a:pt x="1799" y="34593"/>
                  </a:cubicBezTo>
                  <a:cubicBezTo>
                    <a:pt x="1708" y="35217"/>
                    <a:pt x="1627" y="35836"/>
                    <a:pt x="1540" y="36460"/>
                  </a:cubicBezTo>
                  <a:cubicBezTo>
                    <a:pt x="1540" y="36493"/>
                    <a:pt x="1536" y="36522"/>
                    <a:pt x="1531" y="36556"/>
                  </a:cubicBezTo>
                  <a:cubicBezTo>
                    <a:pt x="1449" y="37160"/>
                    <a:pt x="1368" y="37765"/>
                    <a:pt x="1292" y="38369"/>
                  </a:cubicBezTo>
                  <a:cubicBezTo>
                    <a:pt x="1286" y="38374"/>
                    <a:pt x="1286" y="38379"/>
                    <a:pt x="1286" y="38379"/>
                  </a:cubicBezTo>
                  <a:cubicBezTo>
                    <a:pt x="1281" y="38408"/>
                    <a:pt x="1281" y="38437"/>
                    <a:pt x="1277" y="38466"/>
                  </a:cubicBezTo>
                  <a:cubicBezTo>
                    <a:pt x="1199" y="39051"/>
                    <a:pt x="1123" y="39636"/>
                    <a:pt x="1042" y="40216"/>
                  </a:cubicBezTo>
                  <a:cubicBezTo>
                    <a:pt x="1037" y="40251"/>
                    <a:pt x="1037" y="40284"/>
                    <a:pt x="1032" y="40313"/>
                  </a:cubicBezTo>
                  <a:cubicBezTo>
                    <a:pt x="955" y="40884"/>
                    <a:pt x="878" y="41445"/>
                    <a:pt x="802" y="42007"/>
                  </a:cubicBezTo>
                  <a:cubicBezTo>
                    <a:pt x="796" y="42035"/>
                    <a:pt x="792" y="42069"/>
                    <a:pt x="787" y="42098"/>
                  </a:cubicBezTo>
                  <a:cubicBezTo>
                    <a:pt x="710" y="42645"/>
                    <a:pt x="634" y="43187"/>
                    <a:pt x="552" y="43724"/>
                  </a:cubicBezTo>
                  <a:cubicBezTo>
                    <a:pt x="548" y="43752"/>
                    <a:pt x="543" y="43786"/>
                    <a:pt x="537" y="43820"/>
                  </a:cubicBezTo>
                  <a:cubicBezTo>
                    <a:pt x="461" y="44338"/>
                    <a:pt x="380" y="44857"/>
                    <a:pt x="298" y="45369"/>
                  </a:cubicBezTo>
                  <a:cubicBezTo>
                    <a:pt x="293" y="45404"/>
                    <a:pt x="289" y="45437"/>
                    <a:pt x="284" y="45466"/>
                  </a:cubicBezTo>
                  <a:cubicBezTo>
                    <a:pt x="202" y="45964"/>
                    <a:pt x="120" y="46454"/>
                    <a:pt x="34" y="46938"/>
                  </a:cubicBezTo>
                  <a:cubicBezTo>
                    <a:pt x="29" y="46972"/>
                    <a:pt x="19" y="47005"/>
                    <a:pt x="15" y="47039"/>
                  </a:cubicBezTo>
                  <a:cubicBezTo>
                    <a:pt x="10" y="47073"/>
                    <a:pt x="5" y="47107"/>
                    <a:pt x="1" y="47135"/>
                  </a:cubicBezTo>
                  <a:lnTo>
                    <a:pt x="96" y="47135"/>
                  </a:lnTo>
                  <a:cubicBezTo>
                    <a:pt x="101" y="47096"/>
                    <a:pt x="111" y="47058"/>
                    <a:pt x="116" y="47016"/>
                  </a:cubicBezTo>
                  <a:cubicBezTo>
                    <a:pt x="125" y="46981"/>
                    <a:pt x="130" y="46948"/>
                    <a:pt x="134" y="46914"/>
                  </a:cubicBezTo>
                  <a:cubicBezTo>
                    <a:pt x="221" y="46434"/>
                    <a:pt x="302" y="45945"/>
                    <a:pt x="380" y="45455"/>
                  </a:cubicBezTo>
                  <a:cubicBezTo>
                    <a:pt x="389" y="45422"/>
                    <a:pt x="393" y="45389"/>
                    <a:pt x="399" y="45355"/>
                  </a:cubicBezTo>
                  <a:cubicBezTo>
                    <a:pt x="480" y="44846"/>
                    <a:pt x="557" y="44333"/>
                    <a:pt x="634" y="43814"/>
                  </a:cubicBezTo>
                  <a:cubicBezTo>
                    <a:pt x="639" y="43781"/>
                    <a:pt x="643" y="43752"/>
                    <a:pt x="648" y="43719"/>
                  </a:cubicBezTo>
                  <a:cubicBezTo>
                    <a:pt x="730" y="43187"/>
                    <a:pt x="807" y="42649"/>
                    <a:pt x="883" y="42107"/>
                  </a:cubicBezTo>
                  <a:cubicBezTo>
                    <a:pt x="889" y="42073"/>
                    <a:pt x="893" y="42040"/>
                    <a:pt x="898" y="42011"/>
                  </a:cubicBezTo>
                  <a:cubicBezTo>
                    <a:pt x="975" y="41454"/>
                    <a:pt x="1051" y="40893"/>
                    <a:pt x="1123" y="40327"/>
                  </a:cubicBezTo>
                  <a:cubicBezTo>
                    <a:pt x="1128" y="40293"/>
                    <a:pt x="1133" y="40264"/>
                    <a:pt x="1137" y="40231"/>
                  </a:cubicBezTo>
                  <a:cubicBezTo>
                    <a:pt x="1214" y="39651"/>
                    <a:pt x="1292" y="39070"/>
                    <a:pt x="1372" y="38484"/>
                  </a:cubicBezTo>
                  <a:cubicBezTo>
                    <a:pt x="1372" y="38451"/>
                    <a:pt x="1378" y="38422"/>
                    <a:pt x="1382" y="38393"/>
                  </a:cubicBezTo>
                  <a:lnTo>
                    <a:pt x="1382" y="38389"/>
                  </a:lnTo>
                  <a:cubicBezTo>
                    <a:pt x="1464" y="37789"/>
                    <a:pt x="1540" y="37184"/>
                    <a:pt x="1622" y="36580"/>
                  </a:cubicBezTo>
                  <a:cubicBezTo>
                    <a:pt x="1627" y="36551"/>
                    <a:pt x="1631" y="36518"/>
                    <a:pt x="1637" y="36484"/>
                  </a:cubicBezTo>
                  <a:cubicBezTo>
                    <a:pt x="1718" y="35869"/>
                    <a:pt x="1804" y="35246"/>
                    <a:pt x="1890" y="34627"/>
                  </a:cubicBezTo>
                  <a:cubicBezTo>
                    <a:pt x="1896" y="34593"/>
                    <a:pt x="1901" y="34560"/>
                    <a:pt x="1905" y="34527"/>
                  </a:cubicBezTo>
                  <a:cubicBezTo>
                    <a:pt x="2980" y="26830"/>
                    <a:pt x="4458" y="18833"/>
                    <a:pt x="8181" y="124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8"/>
            <p:cNvSpPr/>
            <p:nvPr/>
          </p:nvSpPr>
          <p:spPr>
            <a:xfrm>
              <a:off x="5285400" y="2822950"/>
              <a:ext cx="1769950" cy="1152125"/>
            </a:xfrm>
            <a:custGeom>
              <a:avLst/>
              <a:gdLst/>
              <a:ahLst/>
              <a:cxnLst/>
              <a:rect l="l" t="t" r="r" b="b"/>
              <a:pathLst>
                <a:path w="70798" h="46085" extrusionOk="0">
                  <a:moveTo>
                    <a:pt x="8752" y="11540"/>
                  </a:moveTo>
                  <a:lnTo>
                    <a:pt x="8752" y="11540"/>
                  </a:lnTo>
                  <a:cubicBezTo>
                    <a:pt x="8723" y="11578"/>
                    <a:pt x="8694" y="11611"/>
                    <a:pt x="8665" y="11645"/>
                  </a:cubicBezTo>
                  <a:cubicBezTo>
                    <a:pt x="8685" y="11626"/>
                    <a:pt x="8703" y="11602"/>
                    <a:pt x="8727" y="11582"/>
                  </a:cubicBezTo>
                  <a:cubicBezTo>
                    <a:pt x="8732" y="11569"/>
                    <a:pt x="8742" y="11554"/>
                    <a:pt x="8752" y="11540"/>
                  </a:cubicBezTo>
                  <a:close/>
                  <a:moveTo>
                    <a:pt x="29891" y="1"/>
                  </a:moveTo>
                  <a:cubicBezTo>
                    <a:pt x="28619" y="1"/>
                    <a:pt x="27381" y="82"/>
                    <a:pt x="26163" y="251"/>
                  </a:cubicBezTo>
                  <a:cubicBezTo>
                    <a:pt x="24172" y="523"/>
                    <a:pt x="22239" y="1032"/>
                    <a:pt x="20415" y="1766"/>
                  </a:cubicBezTo>
                  <a:cubicBezTo>
                    <a:pt x="20180" y="1863"/>
                    <a:pt x="19941" y="1963"/>
                    <a:pt x="19706" y="2069"/>
                  </a:cubicBezTo>
                  <a:cubicBezTo>
                    <a:pt x="19667" y="2083"/>
                    <a:pt x="19629" y="2102"/>
                    <a:pt x="19595" y="2116"/>
                  </a:cubicBezTo>
                  <a:cubicBezTo>
                    <a:pt x="19412" y="2198"/>
                    <a:pt x="19230" y="2284"/>
                    <a:pt x="19048" y="2370"/>
                  </a:cubicBezTo>
                  <a:cubicBezTo>
                    <a:pt x="19009" y="2385"/>
                    <a:pt x="18971" y="2404"/>
                    <a:pt x="18933" y="2423"/>
                  </a:cubicBezTo>
                  <a:cubicBezTo>
                    <a:pt x="18756" y="2510"/>
                    <a:pt x="18577" y="2601"/>
                    <a:pt x="18400" y="2692"/>
                  </a:cubicBezTo>
                  <a:cubicBezTo>
                    <a:pt x="18362" y="2711"/>
                    <a:pt x="18324" y="2731"/>
                    <a:pt x="18285" y="2749"/>
                  </a:cubicBezTo>
                  <a:cubicBezTo>
                    <a:pt x="18117" y="2836"/>
                    <a:pt x="17944" y="2928"/>
                    <a:pt x="17782" y="3019"/>
                  </a:cubicBezTo>
                  <a:cubicBezTo>
                    <a:pt x="17738" y="3043"/>
                    <a:pt x="17700" y="3061"/>
                    <a:pt x="17662" y="3086"/>
                  </a:cubicBezTo>
                  <a:cubicBezTo>
                    <a:pt x="17494" y="3176"/>
                    <a:pt x="17326" y="3273"/>
                    <a:pt x="17157" y="3373"/>
                  </a:cubicBezTo>
                  <a:cubicBezTo>
                    <a:pt x="17119" y="3398"/>
                    <a:pt x="17076" y="3422"/>
                    <a:pt x="17038" y="3446"/>
                  </a:cubicBezTo>
                  <a:cubicBezTo>
                    <a:pt x="16879" y="3542"/>
                    <a:pt x="16721" y="3637"/>
                    <a:pt x="16558" y="3734"/>
                  </a:cubicBezTo>
                  <a:cubicBezTo>
                    <a:pt x="16515" y="3763"/>
                    <a:pt x="16471" y="3791"/>
                    <a:pt x="16424" y="3820"/>
                  </a:cubicBezTo>
                  <a:cubicBezTo>
                    <a:pt x="16270" y="3916"/>
                    <a:pt x="16116" y="4016"/>
                    <a:pt x="15963" y="4117"/>
                  </a:cubicBezTo>
                  <a:cubicBezTo>
                    <a:pt x="15920" y="4151"/>
                    <a:pt x="15871" y="4179"/>
                    <a:pt x="15824" y="4213"/>
                  </a:cubicBezTo>
                  <a:cubicBezTo>
                    <a:pt x="15675" y="4310"/>
                    <a:pt x="15532" y="4410"/>
                    <a:pt x="15382" y="4511"/>
                  </a:cubicBezTo>
                  <a:cubicBezTo>
                    <a:pt x="15335" y="4549"/>
                    <a:pt x="15286" y="4582"/>
                    <a:pt x="15238" y="4616"/>
                  </a:cubicBezTo>
                  <a:cubicBezTo>
                    <a:pt x="15129" y="4693"/>
                    <a:pt x="15018" y="4775"/>
                    <a:pt x="14907" y="4851"/>
                  </a:cubicBezTo>
                  <a:cubicBezTo>
                    <a:pt x="14879" y="4875"/>
                    <a:pt x="14850" y="4895"/>
                    <a:pt x="14821" y="4919"/>
                  </a:cubicBezTo>
                  <a:cubicBezTo>
                    <a:pt x="14768" y="4957"/>
                    <a:pt x="14715" y="4995"/>
                    <a:pt x="14662" y="5034"/>
                  </a:cubicBezTo>
                  <a:cubicBezTo>
                    <a:pt x="14533" y="5134"/>
                    <a:pt x="14403" y="5231"/>
                    <a:pt x="14274" y="5331"/>
                  </a:cubicBezTo>
                  <a:cubicBezTo>
                    <a:pt x="14217" y="5375"/>
                    <a:pt x="14159" y="5422"/>
                    <a:pt x="14106" y="5466"/>
                  </a:cubicBezTo>
                  <a:cubicBezTo>
                    <a:pt x="13982" y="5561"/>
                    <a:pt x="13862" y="5657"/>
                    <a:pt x="13741" y="5758"/>
                  </a:cubicBezTo>
                  <a:cubicBezTo>
                    <a:pt x="13679" y="5811"/>
                    <a:pt x="13621" y="5858"/>
                    <a:pt x="13559" y="5911"/>
                  </a:cubicBezTo>
                  <a:cubicBezTo>
                    <a:pt x="13448" y="6002"/>
                    <a:pt x="13338" y="6099"/>
                    <a:pt x="13229" y="6195"/>
                  </a:cubicBezTo>
                  <a:cubicBezTo>
                    <a:pt x="13165" y="6252"/>
                    <a:pt x="13098" y="6310"/>
                    <a:pt x="13032" y="6367"/>
                  </a:cubicBezTo>
                  <a:cubicBezTo>
                    <a:pt x="12935" y="6458"/>
                    <a:pt x="12839" y="6545"/>
                    <a:pt x="12739" y="6631"/>
                  </a:cubicBezTo>
                  <a:cubicBezTo>
                    <a:pt x="12667" y="6703"/>
                    <a:pt x="12589" y="6770"/>
                    <a:pt x="12518" y="6843"/>
                  </a:cubicBezTo>
                  <a:cubicBezTo>
                    <a:pt x="12436" y="6919"/>
                    <a:pt x="12359" y="6996"/>
                    <a:pt x="12279" y="7073"/>
                  </a:cubicBezTo>
                  <a:cubicBezTo>
                    <a:pt x="12192" y="7154"/>
                    <a:pt x="12106" y="7240"/>
                    <a:pt x="12024" y="7322"/>
                  </a:cubicBezTo>
                  <a:lnTo>
                    <a:pt x="11851" y="7495"/>
                  </a:lnTo>
                  <a:cubicBezTo>
                    <a:pt x="11750" y="7601"/>
                    <a:pt x="11645" y="7706"/>
                    <a:pt x="11544" y="7816"/>
                  </a:cubicBezTo>
                  <a:cubicBezTo>
                    <a:pt x="11524" y="7835"/>
                    <a:pt x="11506" y="7860"/>
                    <a:pt x="11482" y="7879"/>
                  </a:cubicBezTo>
                  <a:cubicBezTo>
                    <a:pt x="11467" y="7902"/>
                    <a:pt x="11448" y="7922"/>
                    <a:pt x="11429" y="7941"/>
                  </a:cubicBezTo>
                  <a:cubicBezTo>
                    <a:pt x="11391" y="7979"/>
                    <a:pt x="11352" y="8023"/>
                    <a:pt x="11318" y="8061"/>
                  </a:cubicBezTo>
                  <a:cubicBezTo>
                    <a:pt x="10954" y="8455"/>
                    <a:pt x="10599" y="8867"/>
                    <a:pt x="10258" y="9294"/>
                  </a:cubicBezTo>
                  <a:cubicBezTo>
                    <a:pt x="9855" y="9788"/>
                    <a:pt x="9471" y="10307"/>
                    <a:pt x="9102" y="10838"/>
                  </a:cubicBezTo>
                  <a:cubicBezTo>
                    <a:pt x="9471" y="10369"/>
                    <a:pt x="9850" y="9908"/>
                    <a:pt x="10244" y="9472"/>
                  </a:cubicBezTo>
                  <a:cubicBezTo>
                    <a:pt x="10292" y="9409"/>
                    <a:pt x="10339" y="9347"/>
                    <a:pt x="10392" y="9284"/>
                  </a:cubicBezTo>
                  <a:cubicBezTo>
                    <a:pt x="10523" y="9126"/>
                    <a:pt x="10652" y="8967"/>
                    <a:pt x="10786" y="8814"/>
                  </a:cubicBezTo>
                  <a:cubicBezTo>
                    <a:pt x="10791" y="8805"/>
                    <a:pt x="10795" y="8800"/>
                    <a:pt x="10800" y="8795"/>
                  </a:cubicBezTo>
                  <a:cubicBezTo>
                    <a:pt x="10930" y="8641"/>
                    <a:pt x="11059" y="8493"/>
                    <a:pt x="11194" y="8344"/>
                  </a:cubicBezTo>
                  <a:cubicBezTo>
                    <a:pt x="11242" y="8291"/>
                    <a:pt x="11289" y="8238"/>
                    <a:pt x="11338" y="8185"/>
                  </a:cubicBezTo>
                  <a:cubicBezTo>
                    <a:pt x="11438" y="8075"/>
                    <a:pt x="11539" y="7966"/>
                    <a:pt x="11645" y="7855"/>
                  </a:cubicBezTo>
                  <a:cubicBezTo>
                    <a:pt x="11717" y="7778"/>
                    <a:pt x="11789" y="7701"/>
                    <a:pt x="11861" y="7625"/>
                  </a:cubicBezTo>
                  <a:lnTo>
                    <a:pt x="12120" y="7366"/>
                  </a:lnTo>
                  <a:cubicBezTo>
                    <a:pt x="12211" y="7275"/>
                    <a:pt x="12302" y="7183"/>
                    <a:pt x="12394" y="7096"/>
                  </a:cubicBezTo>
                  <a:cubicBezTo>
                    <a:pt x="12465" y="7025"/>
                    <a:pt x="12542" y="6952"/>
                    <a:pt x="12614" y="6881"/>
                  </a:cubicBezTo>
                  <a:cubicBezTo>
                    <a:pt x="12720" y="6785"/>
                    <a:pt x="12826" y="6689"/>
                    <a:pt x="12930" y="6593"/>
                  </a:cubicBezTo>
                  <a:cubicBezTo>
                    <a:pt x="12993" y="6531"/>
                    <a:pt x="13060" y="6473"/>
                    <a:pt x="13127" y="6411"/>
                  </a:cubicBezTo>
                  <a:lnTo>
                    <a:pt x="13473" y="6108"/>
                  </a:lnTo>
                  <a:cubicBezTo>
                    <a:pt x="13535" y="6055"/>
                    <a:pt x="13592" y="6008"/>
                    <a:pt x="13655" y="5955"/>
                  </a:cubicBezTo>
                  <a:cubicBezTo>
                    <a:pt x="13780" y="5849"/>
                    <a:pt x="13904" y="5749"/>
                    <a:pt x="14029" y="5648"/>
                  </a:cubicBezTo>
                  <a:cubicBezTo>
                    <a:pt x="14086" y="5599"/>
                    <a:pt x="14144" y="5557"/>
                    <a:pt x="14197" y="5513"/>
                  </a:cubicBezTo>
                  <a:cubicBezTo>
                    <a:pt x="14332" y="5408"/>
                    <a:pt x="14466" y="5302"/>
                    <a:pt x="14600" y="5202"/>
                  </a:cubicBezTo>
                  <a:cubicBezTo>
                    <a:pt x="14653" y="5163"/>
                    <a:pt x="14706" y="5125"/>
                    <a:pt x="14759" y="5087"/>
                  </a:cubicBezTo>
                  <a:cubicBezTo>
                    <a:pt x="14826" y="5034"/>
                    <a:pt x="14898" y="4981"/>
                    <a:pt x="14965" y="4928"/>
                  </a:cubicBezTo>
                  <a:cubicBezTo>
                    <a:pt x="15036" y="4880"/>
                    <a:pt x="15109" y="4828"/>
                    <a:pt x="15180" y="4775"/>
                  </a:cubicBezTo>
                  <a:cubicBezTo>
                    <a:pt x="15229" y="4741"/>
                    <a:pt x="15282" y="4702"/>
                    <a:pt x="15330" y="4669"/>
                  </a:cubicBezTo>
                  <a:cubicBezTo>
                    <a:pt x="15479" y="4563"/>
                    <a:pt x="15627" y="4463"/>
                    <a:pt x="15776" y="4361"/>
                  </a:cubicBezTo>
                  <a:cubicBezTo>
                    <a:pt x="15824" y="4328"/>
                    <a:pt x="15867" y="4299"/>
                    <a:pt x="15915" y="4266"/>
                  </a:cubicBezTo>
                  <a:cubicBezTo>
                    <a:pt x="16068" y="4160"/>
                    <a:pt x="16227" y="4060"/>
                    <a:pt x="16380" y="3964"/>
                  </a:cubicBezTo>
                  <a:cubicBezTo>
                    <a:pt x="16429" y="3935"/>
                    <a:pt x="16471" y="3907"/>
                    <a:pt x="16515" y="3878"/>
                  </a:cubicBezTo>
                  <a:cubicBezTo>
                    <a:pt x="16677" y="3776"/>
                    <a:pt x="16836" y="3676"/>
                    <a:pt x="17000" y="3580"/>
                  </a:cubicBezTo>
                  <a:cubicBezTo>
                    <a:pt x="17038" y="3555"/>
                    <a:pt x="17080" y="3532"/>
                    <a:pt x="17119" y="3508"/>
                  </a:cubicBezTo>
                  <a:cubicBezTo>
                    <a:pt x="17288" y="3407"/>
                    <a:pt x="17455" y="3311"/>
                    <a:pt x="17627" y="3216"/>
                  </a:cubicBezTo>
                  <a:cubicBezTo>
                    <a:pt x="17666" y="3191"/>
                    <a:pt x="17704" y="3172"/>
                    <a:pt x="17742" y="3148"/>
                  </a:cubicBezTo>
                  <a:cubicBezTo>
                    <a:pt x="17910" y="3057"/>
                    <a:pt x="18083" y="2966"/>
                    <a:pt x="18251" y="2875"/>
                  </a:cubicBezTo>
                  <a:cubicBezTo>
                    <a:pt x="18289" y="2855"/>
                    <a:pt x="18328" y="2836"/>
                    <a:pt x="18366" y="2817"/>
                  </a:cubicBezTo>
                  <a:cubicBezTo>
                    <a:pt x="18544" y="2721"/>
                    <a:pt x="18727" y="2630"/>
                    <a:pt x="18904" y="2543"/>
                  </a:cubicBezTo>
                  <a:cubicBezTo>
                    <a:pt x="18942" y="2525"/>
                    <a:pt x="18980" y="2510"/>
                    <a:pt x="19019" y="2490"/>
                  </a:cubicBezTo>
                  <a:cubicBezTo>
                    <a:pt x="19201" y="2399"/>
                    <a:pt x="19383" y="2317"/>
                    <a:pt x="19566" y="2231"/>
                  </a:cubicBezTo>
                  <a:cubicBezTo>
                    <a:pt x="19604" y="2217"/>
                    <a:pt x="19638" y="2202"/>
                    <a:pt x="19677" y="2184"/>
                  </a:cubicBezTo>
                  <a:cubicBezTo>
                    <a:pt x="19936" y="2069"/>
                    <a:pt x="20195" y="1958"/>
                    <a:pt x="20454" y="1857"/>
                  </a:cubicBezTo>
                  <a:cubicBezTo>
                    <a:pt x="22268" y="1123"/>
                    <a:pt x="24196" y="614"/>
                    <a:pt x="26177" y="346"/>
                  </a:cubicBezTo>
                  <a:cubicBezTo>
                    <a:pt x="27406" y="178"/>
                    <a:pt x="28639" y="96"/>
                    <a:pt x="29872" y="96"/>
                  </a:cubicBezTo>
                  <a:cubicBezTo>
                    <a:pt x="37596" y="96"/>
                    <a:pt x="45349" y="3187"/>
                    <a:pt x="52882" y="6185"/>
                  </a:cubicBezTo>
                  <a:cubicBezTo>
                    <a:pt x="57353" y="7970"/>
                    <a:pt x="61979" y="9813"/>
                    <a:pt x="66489" y="10949"/>
                  </a:cubicBezTo>
                  <a:cubicBezTo>
                    <a:pt x="68000" y="11328"/>
                    <a:pt x="69430" y="11616"/>
                    <a:pt x="70797" y="11813"/>
                  </a:cubicBezTo>
                  <a:lnTo>
                    <a:pt x="70797" y="11712"/>
                  </a:lnTo>
                  <a:cubicBezTo>
                    <a:pt x="69435" y="11520"/>
                    <a:pt x="68015" y="11232"/>
                    <a:pt x="66514" y="10853"/>
                  </a:cubicBezTo>
                  <a:cubicBezTo>
                    <a:pt x="62008" y="9722"/>
                    <a:pt x="57388" y="7879"/>
                    <a:pt x="52916" y="6099"/>
                  </a:cubicBezTo>
                  <a:cubicBezTo>
                    <a:pt x="48555" y="4361"/>
                    <a:pt x="44045" y="2563"/>
                    <a:pt x="39587" y="1387"/>
                  </a:cubicBezTo>
                  <a:cubicBezTo>
                    <a:pt x="37184" y="754"/>
                    <a:pt x="34992" y="346"/>
                    <a:pt x="32880" y="145"/>
                  </a:cubicBezTo>
                  <a:cubicBezTo>
                    <a:pt x="31858" y="49"/>
                    <a:pt x="30860" y="1"/>
                    <a:pt x="29891" y="1"/>
                  </a:cubicBezTo>
                  <a:close/>
                  <a:moveTo>
                    <a:pt x="8397" y="12096"/>
                  </a:moveTo>
                  <a:cubicBezTo>
                    <a:pt x="8258" y="12259"/>
                    <a:pt x="8123" y="12417"/>
                    <a:pt x="7984" y="12585"/>
                  </a:cubicBezTo>
                  <a:cubicBezTo>
                    <a:pt x="6732" y="14706"/>
                    <a:pt x="5671" y="17096"/>
                    <a:pt x="4765" y="19840"/>
                  </a:cubicBezTo>
                  <a:cubicBezTo>
                    <a:pt x="3368" y="24076"/>
                    <a:pt x="2524" y="28606"/>
                    <a:pt x="1847" y="33144"/>
                  </a:cubicBezTo>
                  <a:cubicBezTo>
                    <a:pt x="1843" y="33177"/>
                    <a:pt x="1838" y="33212"/>
                    <a:pt x="1833" y="33245"/>
                  </a:cubicBezTo>
                  <a:cubicBezTo>
                    <a:pt x="1737" y="33879"/>
                    <a:pt x="1646" y="34517"/>
                    <a:pt x="1555" y="35150"/>
                  </a:cubicBezTo>
                  <a:cubicBezTo>
                    <a:pt x="1550" y="35183"/>
                    <a:pt x="1546" y="35217"/>
                    <a:pt x="1546" y="35245"/>
                  </a:cubicBezTo>
                  <a:cubicBezTo>
                    <a:pt x="1455" y="35870"/>
                    <a:pt x="1373" y="36494"/>
                    <a:pt x="1287" y="37112"/>
                  </a:cubicBezTo>
                  <a:cubicBezTo>
                    <a:pt x="1282" y="37145"/>
                    <a:pt x="1276" y="37174"/>
                    <a:pt x="1272" y="37208"/>
                  </a:cubicBezTo>
                  <a:cubicBezTo>
                    <a:pt x="1209" y="37668"/>
                    <a:pt x="1147" y="38135"/>
                    <a:pt x="1090" y="38595"/>
                  </a:cubicBezTo>
                  <a:cubicBezTo>
                    <a:pt x="1070" y="38733"/>
                    <a:pt x="1052" y="38877"/>
                    <a:pt x="1032" y="39021"/>
                  </a:cubicBezTo>
                  <a:cubicBezTo>
                    <a:pt x="1027" y="39050"/>
                    <a:pt x="1023" y="39084"/>
                    <a:pt x="1017" y="39118"/>
                  </a:cubicBezTo>
                  <a:cubicBezTo>
                    <a:pt x="936" y="39703"/>
                    <a:pt x="859" y="40288"/>
                    <a:pt x="778" y="40869"/>
                  </a:cubicBezTo>
                  <a:cubicBezTo>
                    <a:pt x="773" y="40903"/>
                    <a:pt x="773" y="40931"/>
                    <a:pt x="768" y="40965"/>
                  </a:cubicBezTo>
                  <a:cubicBezTo>
                    <a:pt x="687" y="41531"/>
                    <a:pt x="609" y="42097"/>
                    <a:pt x="528" y="42659"/>
                  </a:cubicBezTo>
                  <a:cubicBezTo>
                    <a:pt x="523" y="42687"/>
                    <a:pt x="518" y="42721"/>
                    <a:pt x="514" y="42754"/>
                  </a:cubicBezTo>
                  <a:cubicBezTo>
                    <a:pt x="437" y="43297"/>
                    <a:pt x="355" y="43839"/>
                    <a:pt x="274" y="44376"/>
                  </a:cubicBezTo>
                  <a:cubicBezTo>
                    <a:pt x="269" y="44410"/>
                    <a:pt x="264" y="44444"/>
                    <a:pt x="259" y="44472"/>
                  </a:cubicBezTo>
                  <a:cubicBezTo>
                    <a:pt x="178" y="44995"/>
                    <a:pt x="96" y="45513"/>
                    <a:pt x="10" y="46027"/>
                  </a:cubicBezTo>
                  <a:cubicBezTo>
                    <a:pt x="5" y="46045"/>
                    <a:pt x="5" y="46065"/>
                    <a:pt x="0" y="46084"/>
                  </a:cubicBezTo>
                  <a:lnTo>
                    <a:pt x="96" y="46084"/>
                  </a:lnTo>
                  <a:cubicBezTo>
                    <a:pt x="102" y="46065"/>
                    <a:pt x="106" y="46041"/>
                    <a:pt x="111" y="46016"/>
                  </a:cubicBezTo>
                  <a:cubicBezTo>
                    <a:pt x="197" y="45509"/>
                    <a:pt x="279" y="44990"/>
                    <a:pt x="355" y="44472"/>
                  </a:cubicBezTo>
                  <a:cubicBezTo>
                    <a:pt x="361" y="44439"/>
                    <a:pt x="365" y="44404"/>
                    <a:pt x="370" y="44376"/>
                  </a:cubicBezTo>
                  <a:cubicBezTo>
                    <a:pt x="456" y="43839"/>
                    <a:pt x="533" y="43301"/>
                    <a:pt x="609" y="42759"/>
                  </a:cubicBezTo>
                  <a:cubicBezTo>
                    <a:pt x="614" y="42725"/>
                    <a:pt x="620" y="42692"/>
                    <a:pt x="624" y="42663"/>
                  </a:cubicBezTo>
                  <a:cubicBezTo>
                    <a:pt x="706" y="42107"/>
                    <a:pt x="782" y="41545"/>
                    <a:pt x="859" y="40979"/>
                  </a:cubicBezTo>
                  <a:cubicBezTo>
                    <a:pt x="864" y="40945"/>
                    <a:pt x="869" y="40912"/>
                    <a:pt x="873" y="40883"/>
                  </a:cubicBezTo>
                  <a:cubicBezTo>
                    <a:pt x="955" y="40303"/>
                    <a:pt x="1032" y="39722"/>
                    <a:pt x="1114" y="39132"/>
                  </a:cubicBezTo>
                  <a:cubicBezTo>
                    <a:pt x="1114" y="39103"/>
                    <a:pt x="1118" y="39070"/>
                    <a:pt x="1123" y="39041"/>
                  </a:cubicBezTo>
                  <a:cubicBezTo>
                    <a:pt x="1143" y="38897"/>
                    <a:pt x="1161" y="38748"/>
                    <a:pt x="1181" y="38604"/>
                  </a:cubicBezTo>
                  <a:cubicBezTo>
                    <a:pt x="1243" y="38148"/>
                    <a:pt x="1305" y="37692"/>
                    <a:pt x="1368" y="37232"/>
                  </a:cubicBezTo>
                  <a:cubicBezTo>
                    <a:pt x="1373" y="37198"/>
                    <a:pt x="1377" y="37170"/>
                    <a:pt x="1382" y="37136"/>
                  </a:cubicBezTo>
                  <a:cubicBezTo>
                    <a:pt x="1464" y="36517"/>
                    <a:pt x="1550" y="35898"/>
                    <a:pt x="1637" y="35279"/>
                  </a:cubicBezTo>
                  <a:cubicBezTo>
                    <a:pt x="1641" y="35245"/>
                    <a:pt x="1646" y="35212"/>
                    <a:pt x="1650" y="35183"/>
                  </a:cubicBezTo>
                  <a:cubicBezTo>
                    <a:pt x="1737" y="34550"/>
                    <a:pt x="1829" y="33912"/>
                    <a:pt x="1924" y="33279"/>
                  </a:cubicBezTo>
                  <a:cubicBezTo>
                    <a:pt x="1929" y="33245"/>
                    <a:pt x="1934" y="33217"/>
                    <a:pt x="1938" y="33183"/>
                  </a:cubicBezTo>
                  <a:cubicBezTo>
                    <a:pt x="2615" y="28639"/>
                    <a:pt x="3459" y="24105"/>
                    <a:pt x="4856" y="19873"/>
                  </a:cubicBezTo>
                  <a:cubicBezTo>
                    <a:pt x="5825" y="16937"/>
                    <a:pt x="7000" y="14356"/>
                    <a:pt x="8397" y="12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8"/>
            <p:cNvSpPr/>
            <p:nvPr/>
          </p:nvSpPr>
          <p:spPr>
            <a:xfrm>
              <a:off x="5269800" y="2849100"/>
              <a:ext cx="1785550" cy="1125975"/>
            </a:xfrm>
            <a:custGeom>
              <a:avLst/>
              <a:gdLst/>
              <a:ahLst/>
              <a:cxnLst/>
              <a:rect l="l" t="t" r="r" b="b"/>
              <a:pathLst>
                <a:path w="71422" h="45039" extrusionOk="0">
                  <a:moveTo>
                    <a:pt x="30040" y="0"/>
                  </a:moveTo>
                  <a:cubicBezTo>
                    <a:pt x="28807" y="0"/>
                    <a:pt x="27607" y="77"/>
                    <a:pt x="26427" y="231"/>
                  </a:cubicBezTo>
                  <a:cubicBezTo>
                    <a:pt x="24407" y="490"/>
                    <a:pt x="22445" y="984"/>
                    <a:pt x="20598" y="1703"/>
                  </a:cubicBezTo>
                  <a:cubicBezTo>
                    <a:pt x="20439" y="1767"/>
                    <a:pt x="20286" y="1824"/>
                    <a:pt x="20133" y="1891"/>
                  </a:cubicBezTo>
                  <a:cubicBezTo>
                    <a:pt x="20099" y="1905"/>
                    <a:pt x="20060" y="1920"/>
                    <a:pt x="20027" y="1934"/>
                  </a:cubicBezTo>
                  <a:cubicBezTo>
                    <a:pt x="19840" y="2011"/>
                    <a:pt x="19653" y="2092"/>
                    <a:pt x="19471" y="2174"/>
                  </a:cubicBezTo>
                  <a:cubicBezTo>
                    <a:pt x="19432" y="2193"/>
                    <a:pt x="19394" y="2208"/>
                    <a:pt x="19360" y="2227"/>
                  </a:cubicBezTo>
                  <a:cubicBezTo>
                    <a:pt x="19178" y="2308"/>
                    <a:pt x="18995" y="2394"/>
                    <a:pt x="18813" y="2481"/>
                  </a:cubicBezTo>
                  <a:cubicBezTo>
                    <a:pt x="18775" y="2500"/>
                    <a:pt x="18736" y="2520"/>
                    <a:pt x="18698" y="2534"/>
                  </a:cubicBezTo>
                  <a:cubicBezTo>
                    <a:pt x="18525" y="2620"/>
                    <a:pt x="18357" y="2706"/>
                    <a:pt x="18184" y="2793"/>
                  </a:cubicBezTo>
                  <a:cubicBezTo>
                    <a:pt x="18146" y="2817"/>
                    <a:pt x="18107" y="2836"/>
                    <a:pt x="18069" y="2855"/>
                  </a:cubicBezTo>
                  <a:cubicBezTo>
                    <a:pt x="17897" y="2947"/>
                    <a:pt x="17724" y="3038"/>
                    <a:pt x="17551" y="3133"/>
                  </a:cubicBezTo>
                  <a:cubicBezTo>
                    <a:pt x="17513" y="3153"/>
                    <a:pt x="17474" y="3177"/>
                    <a:pt x="17436" y="3196"/>
                  </a:cubicBezTo>
                  <a:cubicBezTo>
                    <a:pt x="17268" y="3292"/>
                    <a:pt x="17106" y="3383"/>
                    <a:pt x="16942" y="3479"/>
                  </a:cubicBezTo>
                  <a:cubicBezTo>
                    <a:pt x="16898" y="3508"/>
                    <a:pt x="16856" y="3532"/>
                    <a:pt x="16812" y="3561"/>
                  </a:cubicBezTo>
                  <a:cubicBezTo>
                    <a:pt x="16654" y="3652"/>
                    <a:pt x="16495" y="3753"/>
                    <a:pt x="16337" y="3849"/>
                  </a:cubicBezTo>
                  <a:cubicBezTo>
                    <a:pt x="16289" y="3877"/>
                    <a:pt x="16246" y="3906"/>
                    <a:pt x="16198" y="3935"/>
                  </a:cubicBezTo>
                  <a:cubicBezTo>
                    <a:pt x="16045" y="4030"/>
                    <a:pt x="15896" y="4132"/>
                    <a:pt x="15742" y="4232"/>
                  </a:cubicBezTo>
                  <a:cubicBezTo>
                    <a:pt x="15695" y="4261"/>
                    <a:pt x="15647" y="4294"/>
                    <a:pt x="15598" y="4323"/>
                  </a:cubicBezTo>
                  <a:cubicBezTo>
                    <a:pt x="15454" y="4424"/>
                    <a:pt x="15306" y="4524"/>
                    <a:pt x="15162" y="4626"/>
                  </a:cubicBezTo>
                  <a:cubicBezTo>
                    <a:pt x="15113" y="4659"/>
                    <a:pt x="15062" y="4693"/>
                    <a:pt x="15013" y="4732"/>
                  </a:cubicBezTo>
                  <a:cubicBezTo>
                    <a:pt x="14998" y="4741"/>
                    <a:pt x="14980" y="4755"/>
                    <a:pt x="14960" y="4765"/>
                  </a:cubicBezTo>
                  <a:cubicBezTo>
                    <a:pt x="14841" y="4851"/>
                    <a:pt x="14721" y="4938"/>
                    <a:pt x="14601" y="5029"/>
                  </a:cubicBezTo>
                  <a:cubicBezTo>
                    <a:pt x="14548" y="5067"/>
                    <a:pt x="14495" y="5106"/>
                    <a:pt x="14442" y="5144"/>
                  </a:cubicBezTo>
                  <a:cubicBezTo>
                    <a:pt x="14307" y="5244"/>
                    <a:pt x="14178" y="5345"/>
                    <a:pt x="14054" y="5446"/>
                  </a:cubicBezTo>
                  <a:lnTo>
                    <a:pt x="13881" y="5576"/>
                  </a:lnTo>
                  <a:cubicBezTo>
                    <a:pt x="13760" y="5671"/>
                    <a:pt x="13641" y="5773"/>
                    <a:pt x="13521" y="5868"/>
                  </a:cubicBezTo>
                  <a:cubicBezTo>
                    <a:pt x="13459" y="5921"/>
                    <a:pt x="13397" y="5974"/>
                    <a:pt x="13339" y="6021"/>
                  </a:cubicBezTo>
                  <a:cubicBezTo>
                    <a:pt x="13228" y="6118"/>
                    <a:pt x="13118" y="6209"/>
                    <a:pt x="13007" y="6305"/>
                  </a:cubicBezTo>
                  <a:cubicBezTo>
                    <a:pt x="12941" y="6362"/>
                    <a:pt x="12874" y="6424"/>
                    <a:pt x="12806" y="6482"/>
                  </a:cubicBezTo>
                  <a:cubicBezTo>
                    <a:pt x="12710" y="6568"/>
                    <a:pt x="12615" y="6660"/>
                    <a:pt x="12518" y="6747"/>
                  </a:cubicBezTo>
                  <a:cubicBezTo>
                    <a:pt x="12442" y="6814"/>
                    <a:pt x="12369" y="6885"/>
                    <a:pt x="12292" y="6958"/>
                  </a:cubicBezTo>
                  <a:cubicBezTo>
                    <a:pt x="12212" y="7035"/>
                    <a:pt x="12135" y="7106"/>
                    <a:pt x="12057" y="7183"/>
                  </a:cubicBezTo>
                  <a:cubicBezTo>
                    <a:pt x="11966" y="7270"/>
                    <a:pt x="11880" y="7356"/>
                    <a:pt x="11794" y="7442"/>
                  </a:cubicBezTo>
                  <a:cubicBezTo>
                    <a:pt x="11736" y="7500"/>
                    <a:pt x="11683" y="7553"/>
                    <a:pt x="11626" y="7610"/>
                  </a:cubicBezTo>
                  <a:cubicBezTo>
                    <a:pt x="11544" y="7697"/>
                    <a:pt x="11457" y="7788"/>
                    <a:pt x="11371" y="7874"/>
                  </a:cubicBezTo>
                  <a:cubicBezTo>
                    <a:pt x="11353" y="7898"/>
                    <a:pt x="11333" y="7917"/>
                    <a:pt x="11314" y="7936"/>
                  </a:cubicBezTo>
                  <a:cubicBezTo>
                    <a:pt x="11295" y="7960"/>
                    <a:pt x="11276" y="7979"/>
                    <a:pt x="11256" y="7998"/>
                  </a:cubicBezTo>
                  <a:cubicBezTo>
                    <a:pt x="11156" y="8109"/>
                    <a:pt x="11050" y="8220"/>
                    <a:pt x="10950" y="8335"/>
                  </a:cubicBezTo>
                  <a:cubicBezTo>
                    <a:pt x="10921" y="8363"/>
                    <a:pt x="10897" y="8392"/>
                    <a:pt x="10868" y="8426"/>
                  </a:cubicBezTo>
                  <a:cubicBezTo>
                    <a:pt x="10474" y="8862"/>
                    <a:pt x="10095" y="9323"/>
                    <a:pt x="9726" y="9792"/>
                  </a:cubicBezTo>
                  <a:cubicBezTo>
                    <a:pt x="9400" y="10210"/>
                    <a:pt x="9088" y="10642"/>
                    <a:pt x="8786" y="11083"/>
                  </a:cubicBezTo>
                  <a:cubicBezTo>
                    <a:pt x="9169" y="10585"/>
                    <a:pt x="9568" y="10100"/>
                    <a:pt x="9976" y="9635"/>
                  </a:cubicBezTo>
                  <a:cubicBezTo>
                    <a:pt x="10144" y="9429"/>
                    <a:pt x="10312" y="9217"/>
                    <a:pt x="10484" y="9015"/>
                  </a:cubicBezTo>
                  <a:cubicBezTo>
                    <a:pt x="10508" y="8986"/>
                    <a:pt x="10532" y="8958"/>
                    <a:pt x="10556" y="8929"/>
                  </a:cubicBezTo>
                  <a:cubicBezTo>
                    <a:pt x="10691" y="8776"/>
                    <a:pt x="10824" y="8623"/>
                    <a:pt x="10959" y="8468"/>
                  </a:cubicBezTo>
                  <a:cubicBezTo>
                    <a:pt x="11007" y="8416"/>
                    <a:pt x="11054" y="8363"/>
                    <a:pt x="11098" y="8315"/>
                  </a:cubicBezTo>
                  <a:cubicBezTo>
                    <a:pt x="11204" y="8200"/>
                    <a:pt x="11309" y="8085"/>
                    <a:pt x="11415" y="7974"/>
                  </a:cubicBezTo>
                  <a:cubicBezTo>
                    <a:pt x="11486" y="7898"/>
                    <a:pt x="11559" y="7821"/>
                    <a:pt x="11630" y="7749"/>
                  </a:cubicBezTo>
                  <a:cubicBezTo>
                    <a:pt x="11717" y="7658"/>
                    <a:pt x="11803" y="7571"/>
                    <a:pt x="11895" y="7480"/>
                  </a:cubicBezTo>
                  <a:cubicBezTo>
                    <a:pt x="11981" y="7394"/>
                    <a:pt x="12072" y="7303"/>
                    <a:pt x="12163" y="7217"/>
                  </a:cubicBezTo>
                  <a:cubicBezTo>
                    <a:pt x="12240" y="7144"/>
                    <a:pt x="12312" y="7068"/>
                    <a:pt x="12389" y="7000"/>
                  </a:cubicBezTo>
                  <a:cubicBezTo>
                    <a:pt x="12494" y="6900"/>
                    <a:pt x="12595" y="6804"/>
                    <a:pt x="12701" y="6708"/>
                  </a:cubicBezTo>
                  <a:cubicBezTo>
                    <a:pt x="12768" y="6650"/>
                    <a:pt x="12835" y="6588"/>
                    <a:pt x="12903" y="6526"/>
                  </a:cubicBezTo>
                  <a:lnTo>
                    <a:pt x="13248" y="6223"/>
                  </a:lnTo>
                  <a:cubicBezTo>
                    <a:pt x="13310" y="6171"/>
                    <a:pt x="13372" y="6123"/>
                    <a:pt x="13435" y="6070"/>
                  </a:cubicBezTo>
                  <a:cubicBezTo>
                    <a:pt x="13554" y="5964"/>
                    <a:pt x="13680" y="5864"/>
                    <a:pt x="13809" y="5758"/>
                  </a:cubicBezTo>
                  <a:cubicBezTo>
                    <a:pt x="13862" y="5715"/>
                    <a:pt x="13919" y="5671"/>
                    <a:pt x="13977" y="5624"/>
                  </a:cubicBezTo>
                  <a:cubicBezTo>
                    <a:pt x="14106" y="5518"/>
                    <a:pt x="14241" y="5417"/>
                    <a:pt x="14375" y="5317"/>
                  </a:cubicBezTo>
                  <a:cubicBezTo>
                    <a:pt x="14428" y="5273"/>
                    <a:pt x="14480" y="5235"/>
                    <a:pt x="14533" y="5197"/>
                  </a:cubicBezTo>
                  <a:cubicBezTo>
                    <a:pt x="14672" y="5091"/>
                    <a:pt x="14816" y="4991"/>
                    <a:pt x="14956" y="4889"/>
                  </a:cubicBezTo>
                  <a:cubicBezTo>
                    <a:pt x="14980" y="4870"/>
                    <a:pt x="14998" y="4856"/>
                    <a:pt x="15018" y="4841"/>
                  </a:cubicBezTo>
                  <a:cubicBezTo>
                    <a:pt x="15047" y="4823"/>
                    <a:pt x="15075" y="4803"/>
                    <a:pt x="15104" y="4784"/>
                  </a:cubicBezTo>
                  <a:cubicBezTo>
                    <a:pt x="15253" y="4679"/>
                    <a:pt x="15401" y="4573"/>
                    <a:pt x="15551" y="4477"/>
                  </a:cubicBezTo>
                  <a:cubicBezTo>
                    <a:pt x="15598" y="4444"/>
                    <a:pt x="15647" y="4409"/>
                    <a:pt x="15689" y="4380"/>
                  </a:cubicBezTo>
                  <a:cubicBezTo>
                    <a:pt x="15843" y="4276"/>
                    <a:pt x="16001" y="4174"/>
                    <a:pt x="16156" y="4079"/>
                  </a:cubicBezTo>
                  <a:cubicBezTo>
                    <a:pt x="16198" y="4050"/>
                    <a:pt x="16246" y="4021"/>
                    <a:pt x="16289" y="3992"/>
                  </a:cubicBezTo>
                  <a:cubicBezTo>
                    <a:pt x="16453" y="3891"/>
                    <a:pt x="16610" y="3791"/>
                    <a:pt x="16774" y="3695"/>
                  </a:cubicBezTo>
                  <a:cubicBezTo>
                    <a:pt x="16818" y="3667"/>
                    <a:pt x="16860" y="3642"/>
                    <a:pt x="16904" y="3618"/>
                  </a:cubicBezTo>
                  <a:cubicBezTo>
                    <a:pt x="17066" y="3517"/>
                    <a:pt x="17234" y="3421"/>
                    <a:pt x="17398" y="3330"/>
                  </a:cubicBezTo>
                  <a:cubicBezTo>
                    <a:pt x="17436" y="3306"/>
                    <a:pt x="17480" y="3282"/>
                    <a:pt x="17518" y="3264"/>
                  </a:cubicBezTo>
                  <a:cubicBezTo>
                    <a:pt x="17690" y="3167"/>
                    <a:pt x="17863" y="3071"/>
                    <a:pt x="18036" y="2980"/>
                  </a:cubicBezTo>
                  <a:cubicBezTo>
                    <a:pt x="18074" y="2961"/>
                    <a:pt x="18113" y="2941"/>
                    <a:pt x="18151" y="2923"/>
                  </a:cubicBezTo>
                  <a:cubicBezTo>
                    <a:pt x="18324" y="2832"/>
                    <a:pt x="18496" y="2740"/>
                    <a:pt x="18669" y="2659"/>
                  </a:cubicBezTo>
                  <a:cubicBezTo>
                    <a:pt x="18707" y="2639"/>
                    <a:pt x="18746" y="2620"/>
                    <a:pt x="18780" y="2601"/>
                  </a:cubicBezTo>
                  <a:cubicBezTo>
                    <a:pt x="18966" y="2515"/>
                    <a:pt x="19149" y="2429"/>
                    <a:pt x="19331" y="2342"/>
                  </a:cubicBezTo>
                  <a:cubicBezTo>
                    <a:pt x="19369" y="2327"/>
                    <a:pt x="19403" y="2308"/>
                    <a:pt x="19442" y="2294"/>
                  </a:cubicBezTo>
                  <a:cubicBezTo>
                    <a:pt x="19628" y="2208"/>
                    <a:pt x="19811" y="2126"/>
                    <a:pt x="19998" y="2049"/>
                  </a:cubicBezTo>
                  <a:cubicBezTo>
                    <a:pt x="20036" y="2035"/>
                    <a:pt x="20071" y="2020"/>
                    <a:pt x="20109" y="2002"/>
                  </a:cubicBezTo>
                  <a:cubicBezTo>
                    <a:pt x="20281" y="1929"/>
                    <a:pt x="20454" y="1862"/>
                    <a:pt x="20631" y="1795"/>
                  </a:cubicBezTo>
                  <a:cubicBezTo>
                    <a:pt x="22474" y="1076"/>
                    <a:pt x="24431" y="581"/>
                    <a:pt x="26442" y="322"/>
                  </a:cubicBezTo>
                  <a:cubicBezTo>
                    <a:pt x="27631" y="168"/>
                    <a:pt x="28826" y="97"/>
                    <a:pt x="30021" y="97"/>
                  </a:cubicBezTo>
                  <a:cubicBezTo>
                    <a:pt x="37879" y="97"/>
                    <a:pt x="45844" y="3191"/>
                    <a:pt x="53579" y="6194"/>
                  </a:cubicBezTo>
                  <a:cubicBezTo>
                    <a:pt x="58132" y="7965"/>
                    <a:pt x="62838" y="9798"/>
                    <a:pt x="67406" y="10935"/>
                  </a:cubicBezTo>
                  <a:cubicBezTo>
                    <a:pt x="68812" y="11285"/>
                    <a:pt x="70145" y="11554"/>
                    <a:pt x="71421" y="11750"/>
                  </a:cubicBezTo>
                  <a:lnTo>
                    <a:pt x="71421" y="11654"/>
                  </a:lnTo>
                  <a:cubicBezTo>
                    <a:pt x="70150" y="11458"/>
                    <a:pt x="68826" y="11189"/>
                    <a:pt x="67430" y="10839"/>
                  </a:cubicBezTo>
                  <a:cubicBezTo>
                    <a:pt x="62867" y="9702"/>
                    <a:pt x="58161" y="7874"/>
                    <a:pt x="53612" y="6108"/>
                  </a:cubicBezTo>
                  <a:cubicBezTo>
                    <a:pt x="49164" y="4380"/>
                    <a:pt x="44563" y="2591"/>
                    <a:pt x="40025" y="1415"/>
                  </a:cubicBezTo>
                  <a:cubicBezTo>
                    <a:pt x="37582" y="777"/>
                    <a:pt x="35357" y="370"/>
                    <a:pt x="33221" y="159"/>
                  </a:cubicBezTo>
                  <a:cubicBezTo>
                    <a:pt x="32127" y="53"/>
                    <a:pt x="31072" y="0"/>
                    <a:pt x="30040" y="0"/>
                  </a:cubicBezTo>
                  <a:close/>
                  <a:moveTo>
                    <a:pt x="8565" y="11597"/>
                  </a:moveTo>
                  <a:lnTo>
                    <a:pt x="8565" y="11597"/>
                  </a:lnTo>
                  <a:cubicBezTo>
                    <a:pt x="8454" y="11727"/>
                    <a:pt x="8348" y="11861"/>
                    <a:pt x="8244" y="11991"/>
                  </a:cubicBezTo>
                  <a:cubicBezTo>
                    <a:pt x="8056" y="12259"/>
                    <a:pt x="7874" y="12527"/>
                    <a:pt x="7692" y="12801"/>
                  </a:cubicBezTo>
                  <a:cubicBezTo>
                    <a:pt x="6468" y="14888"/>
                    <a:pt x="5432" y="17230"/>
                    <a:pt x="4544" y="19907"/>
                  </a:cubicBezTo>
                  <a:cubicBezTo>
                    <a:pt x="3282" y="23712"/>
                    <a:pt x="2471" y="27756"/>
                    <a:pt x="1833" y="31834"/>
                  </a:cubicBezTo>
                  <a:cubicBezTo>
                    <a:pt x="1829" y="31868"/>
                    <a:pt x="1824" y="31901"/>
                    <a:pt x="1820" y="31936"/>
                  </a:cubicBezTo>
                  <a:cubicBezTo>
                    <a:pt x="1718" y="32578"/>
                    <a:pt x="1623" y="33225"/>
                    <a:pt x="1526" y="33869"/>
                  </a:cubicBezTo>
                  <a:cubicBezTo>
                    <a:pt x="1521" y="33902"/>
                    <a:pt x="1521" y="33936"/>
                    <a:pt x="1517" y="33969"/>
                  </a:cubicBezTo>
                  <a:cubicBezTo>
                    <a:pt x="1426" y="34602"/>
                    <a:pt x="1335" y="35236"/>
                    <a:pt x="1248" y="35869"/>
                  </a:cubicBezTo>
                  <a:cubicBezTo>
                    <a:pt x="1244" y="35898"/>
                    <a:pt x="1238" y="35931"/>
                    <a:pt x="1238" y="35966"/>
                  </a:cubicBezTo>
                  <a:cubicBezTo>
                    <a:pt x="1152" y="36584"/>
                    <a:pt x="1071" y="37204"/>
                    <a:pt x="989" y="37817"/>
                  </a:cubicBezTo>
                  <a:cubicBezTo>
                    <a:pt x="985" y="37851"/>
                    <a:pt x="979" y="37884"/>
                    <a:pt x="974" y="37913"/>
                  </a:cubicBezTo>
                  <a:cubicBezTo>
                    <a:pt x="932" y="38254"/>
                    <a:pt x="888" y="38590"/>
                    <a:pt x="845" y="38925"/>
                  </a:cubicBezTo>
                  <a:cubicBezTo>
                    <a:pt x="806" y="39190"/>
                    <a:pt x="773" y="39454"/>
                    <a:pt x="739" y="39717"/>
                  </a:cubicBezTo>
                  <a:cubicBezTo>
                    <a:pt x="735" y="39751"/>
                    <a:pt x="730" y="39780"/>
                    <a:pt x="726" y="39813"/>
                  </a:cubicBezTo>
                  <a:cubicBezTo>
                    <a:pt x="648" y="40399"/>
                    <a:pt x="571" y="40979"/>
                    <a:pt x="495" y="41555"/>
                  </a:cubicBezTo>
                  <a:cubicBezTo>
                    <a:pt x="490" y="41589"/>
                    <a:pt x="485" y="41617"/>
                    <a:pt x="480" y="41651"/>
                  </a:cubicBezTo>
                  <a:cubicBezTo>
                    <a:pt x="409" y="42213"/>
                    <a:pt x="327" y="42773"/>
                    <a:pt x="250" y="43325"/>
                  </a:cubicBezTo>
                  <a:cubicBezTo>
                    <a:pt x="245" y="43358"/>
                    <a:pt x="241" y="43393"/>
                    <a:pt x="236" y="43422"/>
                  </a:cubicBezTo>
                  <a:cubicBezTo>
                    <a:pt x="159" y="43963"/>
                    <a:pt x="82" y="44501"/>
                    <a:pt x="0" y="45034"/>
                  </a:cubicBezTo>
                  <a:lnTo>
                    <a:pt x="0" y="45038"/>
                  </a:lnTo>
                  <a:lnTo>
                    <a:pt x="97" y="45038"/>
                  </a:lnTo>
                  <a:lnTo>
                    <a:pt x="97" y="45028"/>
                  </a:lnTo>
                  <a:cubicBezTo>
                    <a:pt x="179" y="44496"/>
                    <a:pt x="255" y="43963"/>
                    <a:pt x="332" y="43426"/>
                  </a:cubicBezTo>
                  <a:cubicBezTo>
                    <a:pt x="336" y="43393"/>
                    <a:pt x="341" y="43364"/>
                    <a:pt x="346" y="43330"/>
                  </a:cubicBezTo>
                  <a:cubicBezTo>
                    <a:pt x="423" y="42778"/>
                    <a:pt x="500" y="42222"/>
                    <a:pt x="576" y="41660"/>
                  </a:cubicBezTo>
                  <a:cubicBezTo>
                    <a:pt x="582" y="41627"/>
                    <a:pt x="586" y="41598"/>
                    <a:pt x="591" y="41564"/>
                  </a:cubicBezTo>
                  <a:cubicBezTo>
                    <a:pt x="668" y="40989"/>
                    <a:pt x="744" y="40413"/>
                    <a:pt x="821" y="39828"/>
                  </a:cubicBezTo>
                  <a:cubicBezTo>
                    <a:pt x="826" y="39799"/>
                    <a:pt x="830" y="39766"/>
                    <a:pt x="835" y="39737"/>
                  </a:cubicBezTo>
                  <a:cubicBezTo>
                    <a:pt x="870" y="39472"/>
                    <a:pt x="903" y="39204"/>
                    <a:pt x="936" y="38940"/>
                  </a:cubicBezTo>
                  <a:cubicBezTo>
                    <a:pt x="985" y="38608"/>
                    <a:pt x="1027" y="38273"/>
                    <a:pt x="1071" y="37937"/>
                  </a:cubicBezTo>
                  <a:cubicBezTo>
                    <a:pt x="1076" y="37908"/>
                    <a:pt x="1080" y="37875"/>
                    <a:pt x="1080" y="37842"/>
                  </a:cubicBezTo>
                  <a:cubicBezTo>
                    <a:pt x="1162" y="37227"/>
                    <a:pt x="1244" y="36613"/>
                    <a:pt x="1330" y="35995"/>
                  </a:cubicBezTo>
                  <a:cubicBezTo>
                    <a:pt x="1335" y="35960"/>
                    <a:pt x="1339" y="35931"/>
                    <a:pt x="1344" y="35898"/>
                  </a:cubicBezTo>
                  <a:cubicBezTo>
                    <a:pt x="1430" y="35265"/>
                    <a:pt x="1517" y="34636"/>
                    <a:pt x="1608" y="34003"/>
                  </a:cubicBezTo>
                  <a:cubicBezTo>
                    <a:pt x="1612" y="33969"/>
                    <a:pt x="1618" y="33936"/>
                    <a:pt x="1623" y="33907"/>
                  </a:cubicBezTo>
                  <a:cubicBezTo>
                    <a:pt x="1714" y="33260"/>
                    <a:pt x="1809" y="32616"/>
                    <a:pt x="1911" y="31974"/>
                  </a:cubicBezTo>
                  <a:cubicBezTo>
                    <a:pt x="1915" y="31940"/>
                    <a:pt x="1920" y="31907"/>
                    <a:pt x="1924" y="31872"/>
                  </a:cubicBezTo>
                  <a:cubicBezTo>
                    <a:pt x="2562" y="27790"/>
                    <a:pt x="3374" y="23740"/>
                    <a:pt x="4635" y="19941"/>
                  </a:cubicBezTo>
                  <a:cubicBezTo>
                    <a:pt x="5686" y="16759"/>
                    <a:pt x="6991" y="13986"/>
                    <a:pt x="8565" y="115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8"/>
            <p:cNvSpPr/>
            <p:nvPr/>
          </p:nvSpPr>
          <p:spPr>
            <a:xfrm>
              <a:off x="5255550" y="2875125"/>
              <a:ext cx="1799800" cy="1099950"/>
            </a:xfrm>
            <a:custGeom>
              <a:avLst/>
              <a:gdLst/>
              <a:ahLst/>
              <a:cxnLst/>
              <a:rect l="l" t="t" r="r" b="b"/>
              <a:pathLst>
                <a:path w="71992" h="43998" extrusionOk="0">
                  <a:moveTo>
                    <a:pt x="30121" y="0"/>
                  </a:moveTo>
                  <a:cubicBezTo>
                    <a:pt x="28931" y="0"/>
                    <a:pt x="27780" y="73"/>
                    <a:pt x="26638" y="212"/>
                  </a:cubicBezTo>
                  <a:cubicBezTo>
                    <a:pt x="24589" y="456"/>
                    <a:pt x="22598" y="941"/>
                    <a:pt x="20721" y="1647"/>
                  </a:cubicBezTo>
                  <a:cubicBezTo>
                    <a:pt x="20650" y="1670"/>
                    <a:pt x="20583" y="1699"/>
                    <a:pt x="20515" y="1723"/>
                  </a:cubicBezTo>
                  <a:cubicBezTo>
                    <a:pt x="20477" y="1738"/>
                    <a:pt x="20444" y="1752"/>
                    <a:pt x="20405" y="1767"/>
                  </a:cubicBezTo>
                  <a:cubicBezTo>
                    <a:pt x="20218" y="1838"/>
                    <a:pt x="20030" y="1915"/>
                    <a:pt x="19844" y="1997"/>
                  </a:cubicBezTo>
                  <a:cubicBezTo>
                    <a:pt x="19806" y="2011"/>
                    <a:pt x="19771" y="2026"/>
                    <a:pt x="19733" y="2039"/>
                  </a:cubicBezTo>
                  <a:cubicBezTo>
                    <a:pt x="19547" y="2121"/>
                    <a:pt x="19364" y="2203"/>
                    <a:pt x="19177" y="2285"/>
                  </a:cubicBezTo>
                  <a:cubicBezTo>
                    <a:pt x="19144" y="2303"/>
                    <a:pt x="19104" y="2318"/>
                    <a:pt x="19066" y="2338"/>
                  </a:cubicBezTo>
                  <a:cubicBezTo>
                    <a:pt x="18894" y="2414"/>
                    <a:pt x="18716" y="2500"/>
                    <a:pt x="18544" y="2582"/>
                  </a:cubicBezTo>
                  <a:cubicBezTo>
                    <a:pt x="18505" y="2601"/>
                    <a:pt x="18467" y="2620"/>
                    <a:pt x="18429" y="2639"/>
                  </a:cubicBezTo>
                  <a:cubicBezTo>
                    <a:pt x="18251" y="2726"/>
                    <a:pt x="18079" y="2817"/>
                    <a:pt x="17900" y="2908"/>
                  </a:cubicBezTo>
                  <a:cubicBezTo>
                    <a:pt x="17862" y="2927"/>
                    <a:pt x="17824" y="2947"/>
                    <a:pt x="17785" y="2965"/>
                  </a:cubicBezTo>
                  <a:cubicBezTo>
                    <a:pt x="17618" y="3057"/>
                    <a:pt x="17450" y="3148"/>
                    <a:pt x="17282" y="3239"/>
                  </a:cubicBezTo>
                  <a:cubicBezTo>
                    <a:pt x="17238" y="3264"/>
                    <a:pt x="17195" y="3288"/>
                    <a:pt x="17152" y="3311"/>
                  </a:cubicBezTo>
                  <a:cubicBezTo>
                    <a:pt x="16989" y="3403"/>
                    <a:pt x="16826" y="3498"/>
                    <a:pt x="16662" y="3594"/>
                  </a:cubicBezTo>
                  <a:cubicBezTo>
                    <a:pt x="16620" y="3618"/>
                    <a:pt x="16576" y="3647"/>
                    <a:pt x="16533" y="3671"/>
                  </a:cubicBezTo>
                  <a:cubicBezTo>
                    <a:pt x="16370" y="3767"/>
                    <a:pt x="16212" y="3863"/>
                    <a:pt x="16058" y="3964"/>
                  </a:cubicBezTo>
                  <a:cubicBezTo>
                    <a:pt x="16010" y="3992"/>
                    <a:pt x="15967" y="4021"/>
                    <a:pt x="15919" y="4050"/>
                  </a:cubicBezTo>
                  <a:cubicBezTo>
                    <a:pt x="15765" y="4146"/>
                    <a:pt x="15617" y="4242"/>
                    <a:pt x="15464" y="4342"/>
                  </a:cubicBezTo>
                  <a:cubicBezTo>
                    <a:pt x="15415" y="4376"/>
                    <a:pt x="15367" y="4405"/>
                    <a:pt x="15320" y="4439"/>
                  </a:cubicBezTo>
                  <a:cubicBezTo>
                    <a:pt x="15200" y="4520"/>
                    <a:pt x="15079" y="4602"/>
                    <a:pt x="14964" y="4683"/>
                  </a:cubicBezTo>
                  <a:cubicBezTo>
                    <a:pt x="14935" y="4703"/>
                    <a:pt x="14912" y="4717"/>
                    <a:pt x="14888" y="4736"/>
                  </a:cubicBezTo>
                  <a:cubicBezTo>
                    <a:pt x="14835" y="4770"/>
                    <a:pt x="14786" y="4808"/>
                    <a:pt x="14733" y="4842"/>
                  </a:cubicBezTo>
                  <a:cubicBezTo>
                    <a:pt x="14595" y="4938"/>
                    <a:pt x="14461" y="5038"/>
                    <a:pt x="14321" y="5139"/>
                  </a:cubicBezTo>
                  <a:cubicBezTo>
                    <a:pt x="14268" y="5182"/>
                    <a:pt x="14215" y="5221"/>
                    <a:pt x="14163" y="5259"/>
                  </a:cubicBezTo>
                  <a:cubicBezTo>
                    <a:pt x="14033" y="5360"/>
                    <a:pt x="13904" y="5456"/>
                    <a:pt x="13774" y="5556"/>
                  </a:cubicBezTo>
                  <a:cubicBezTo>
                    <a:pt x="13717" y="5604"/>
                    <a:pt x="13659" y="5648"/>
                    <a:pt x="13602" y="5695"/>
                  </a:cubicBezTo>
                  <a:cubicBezTo>
                    <a:pt x="13482" y="5792"/>
                    <a:pt x="13362" y="5888"/>
                    <a:pt x="13242" y="5988"/>
                  </a:cubicBezTo>
                  <a:cubicBezTo>
                    <a:pt x="13179" y="6036"/>
                    <a:pt x="13117" y="6089"/>
                    <a:pt x="13055" y="6142"/>
                  </a:cubicBezTo>
                  <a:cubicBezTo>
                    <a:pt x="12944" y="6233"/>
                    <a:pt x="12839" y="6329"/>
                    <a:pt x="12729" y="6425"/>
                  </a:cubicBezTo>
                  <a:cubicBezTo>
                    <a:pt x="12661" y="6483"/>
                    <a:pt x="12594" y="6545"/>
                    <a:pt x="12523" y="6607"/>
                  </a:cubicBezTo>
                  <a:cubicBezTo>
                    <a:pt x="12426" y="6694"/>
                    <a:pt x="12330" y="6780"/>
                    <a:pt x="12239" y="6867"/>
                  </a:cubicBezTo>
                  <a:cubicBezTo>
                    <a:pt x="12158" y="6938"/>
                    <a:pt x="12080" y="7010"/>
                    <a:pt x="12004" y="7082"/>
                  </a:cubicBezTo>
                  <a:cubicBezTo>
                    <a:pt x="11927" y="7159"/>
                    <a:pt x="11850" y="7236"/>
                    <a:pt x="11768" y="7312"/>
                  </a:cubicBezTo>
                  <a:cubicBezTo>
                    <a:pt x="11682" y="7398"/>
                    <a:pt x="11591" y="7485"/>
                    <a:pt x="11500" y="7577"/>
                  </a:cubicBezTo>
                  <a:cubicBezTo>
                    <a:pt x="11447" y="7635"/>
                    <a:pt x="11390" y="7686"/>
                    <a:pt x="11337" y="7744"/>
                  </a:cubicBezTo>
                  <a:cubicBezTo>
                    <a:pt x="11318" y="7768"/>
                    <a:pt x="11294" y="7788"/>
                    <a:pt x="11274" y="7807"/>
                  </a:cubicBezTo>
                  <a:cubicBezTo>
                    <a:pt x="11188" y="7898"/>
                    <a:pt x="11097" y="7989"/>
                    <a:pt x="11011" y="8085"/>
                  </a:cubicBezTo>
                  <a:cubicBezTo>
                    <a:pt x="10977" y="8118"/>
                    <a:pt x="10949" y="8157"/>
                    <a:pt x="10915" y="8191"/>
                  </a:cubicBezTo>
                  <a:cubicBezTo>
                    <a:pt x="10790" y="8325"/>
                    <a:pt x="10665" y="8459"/>
                    <a:pt x="10546" y="8594"/>
                  </a:cubicBezTo>
                  <a:cubicBezTo>
                    <a:pt x="10138" y="9059"/>
                    <a:pt x="9739" y="9544"/>
                    <a:pt x="9356" y="10042"/>
                  </a:cubicBezTo>
                  <a:cubicBezTo>
                    <a:pt x="9140" y="10326"/>
                    <a:pt x="8929" y="10609"/>
                    <a:pt x="8723" y="10901"/>
                  </a:cubicBezTo>
                  <a:cubicBezTo>
                    <a:pt x="9091" y="10441"/>
                    <a:pt x="9471" y="9989"/>
                    <a:pt x="9859" y="9558"/>
                  </a:cubicBezTo>
                  <a:cubicBezTo>
                    <a:pt x="9888" y="9524"/>
                    <a:pt x="9917" y="9491"/>
                    <a:pt x="9946" y="9453"/>
                  </a:cubicBezTo>
                  <a:cubicBezTo>
                    <a:pt x="10027" y="9356"/>
                    <a:pt x="10104" y="9260"/>
                    <a:pt x="10185" y="9165"/>
                  </a:cubicBezTo>
                  <a:cubicBezTo>
                    <a:pt x="10324" y="9001"/>
                    <a:pt x="10464" y="8838"/>
                    <a:pt x="10608" y="8680"/>
                  </a:cubicBezTo>
                  <a:cubicBezTo>
                    <a:pt x="10670" y="8608"/>
                    <a:pt x="10732" y="8536"/>
                    <a:pt x="10795" y="8469"/>
                  </a:cubicBezTo>
                  <a:cubicBezTo>
                    <a:pt x="10900" y="8348"/>
                    <a:pt x="11011" y="8233"/>
                    <a:pt x="11117" y="8118"/>
                  </a:cubicBezTo>
                  <a:cubicBezTo>
                    <a:pt x="11188" y="8042"/>
                    <a:pt x="11261" y="7965"/>
                    <a:pt x="11337" y="7888"/>
                  </a:cubicBezTo>
                  <a:cubicBezTo>
                    <a:pt x="11423" y="7797"/>
                    <a:pt x="11515" y="7706"/>
                    <a:pt x="11606" y="7615"/>
                  </a:cubicBezTo>
                  <a:cubicBezTo>
                    <a:pt x="11692" y="7524"/>
                    <a:pt x="11783" y="7438"/>
                    <a:pt x="11874" y="7347"/>
                  </a:cubicBezTo>
                  <a:cubicBezTo>
                    <a:pt x="11951" y="7274"/>
                    <a:pt x="12027" y="7197"/>
                    <a:pt x="12105" y="7126"/>
                  </a:cubicBezTo>
                  <a:cubicBezTo>
                    <a:pt x="12211" y="7024"/>
                    <a:pt x="12311" y="6929"/>
                    <a:pt x="12417" y="6833"/>
                  </a:cubicBezTo>
                  <a:cubicBezTo>
                    <a:pt x="12483" y="6771"/>
                    <a:pt x="12551" y="6708"/>
                    <a:pt x="12623" y="6645"/>
                  </a:cubicBezTo>
                  <a:lnTo>
                    <a:pt x="12968" y="6344"/>
                  </a:lnTo>
                  <a:cubicBezTo>
                    <a:pt x="13030" y="6291"/>
                    <a:pt x="13088" y="6238"/>
                    <a:pt x="13150" y="6185"/>
                  </a:cubicBezTo>
                  <a:cubicBezTo>
                    <a:pt x="13276" y="6085"/>
                    <a:pt x="13400" y="5979"/>
                    <a:pt x="13524" y="5879"/>
                  </a:cubicBezTo>
                  <a:cubicBezTo>
                    <a:pt x="13582" y="5830"/>
                    <a:pt x="13640" y="5786"/>
                    <a:pt x="13697" y="5739"/>
                  </a:cubicBezTo>
                  <a:cubicBezTo>
                    <a:pt x="13832" y="5633"/>
                    <a:pt x="13962" y="5533"/>
                    <a:pt x="14096" y="5432"/>
                  </a:cubicBezTo>
                  <a:cubicBezTo>
                    <a:pt x="14149" y="5389"/>
                    <a:pt x="14201" y="5350"/>
                    <a:pt x="14254" y="5307"/>
                  </a:cubicBezTo>
                  <a:cubicBezTo>
                    <a:pt x="14394" y="5206"/>
                    <a:pt x="14538" y="5101"/>
                    <a:pt x="14676" y="5000"/>
                  </a:cubicBezTo>
                  <a:cubicBezTo>
                    <a:pt x="14729" y="4967"/>
                    <a:pt x="14777" y="4929"/>
                    <a:pt x="14830" y="4894"/>
                  </a:cubicBezTo>
                  <a:cubicBezTo>
                    <a:pt x="14892" y="4851"/>
                    <a:pt x="14955" y="4803"/>
                    <a:pt x="15017" y="4760"/>
                  </a:cubicBezTo>
                  <a:cubicBezTo>
                    <a:pt x="15098" y="4703"/>
                    <a:pt x="15185" y="4645"/>
                    <a:pt x="15271" y="4588"/>
                  </a:cubicBezTo>
                  <a:cubicBezTo>
                    <a:pt x="15320" y="4559"/>
                    <a:pt x="15362" y="4526"/>
                    <a:pt x="15411" y="4491"/>
                  </a:cubicBezTo>
                  <a:cubicBezTo>
                    <a:pt x="15564" y="4391"/>
                    <a:pt x="15723" y="4289"/>
                    <a:pt x="15876" y="4189"/>
                  </a:cubicBezTo>
                  <a:cubicBezTo>
                    <a:pt x="15919" y="4161"/>
                    <a:pt x="15967" y="4132"/>
                    <a:pt x="16010" y="4103"/>
                  </a:cubicBezTo>
                  <a:cubicBezTo>
                    <a:pt x="16168" y="4002"/>
                    <a:pt x="16332" y="3906"/>
                    <a:pt x="16489" y="3810"/>
                  </a:cubicBezTo>
                  <a:cubicBezTo>
                    <a:pt x="16533" y="3782"/>
                    <a:pt x="16576" y="3757"/>
                    <a:pt x="16620" y="3729"/>
                  </a:cubicBezTo>
                  <a:cubicBezTo>
                    <a:pt x="16788" y="3633"/>
                    <a:pt x="16950" y="3536"/>
                    <a:pt x="17118" y="3441"/>
                  </a:cubicBezTo>
                  <a:cubicBezTo>
                    <a:pt x="17157" y="3417"/>
                    <a:pt x="17200" y="3392"/>
                    <a:pt x="17244" y="3374"/>
                  </a:cubicBezTo>
                  <a:cubicBezTo>
                    <a:pt x="17411" y="3277"/>
                    <a:pt x="17583" y="3182"/>
                    <a:pt x="17752" y="3095"/>
                  </a:cubicBezTo>
                  <a:cubicBezTo>
                    <a:pt x="17791" y="3071"/>
                    <a:pt x="17829" y="3052"/>
                    <a:pt x="17867" y="3033"/>
                  </a:cubicBezTo>
                  <a:cubicBezTo>
                    <a:pt x="18044" y="2942"/>
                    <a:pt x="18222" y="2850"/>
                    <a:pt x="18400" y="2759"/>
                  </a:cubicBezTo>
                  <a:cubicBezTo>
                    <a:pt x="18438" y="2745"/>
                    <a:pt x="18476" y="2726"/>
                    <a:pt x="18510" y="2706"/>
                  </a:cubicBezTo>
                  <a:cubicBezTo>
                    <a:pt x="18688" y="2620"/>
                    <a:pt x="18865" y="2533"/>
                    <a:pt x="19042" y="2453"/>
                  </a:cubicBezTo>
                  <a:cubicBezTo>
                    <a:pt x="19076" y="2438"/>
                    <a:pt x="19115" y="2418"/>
                    <a:pt x="19153" y="2404"/>
                  </a:cubicBezTo>
                  <a:cubicBezTo>
                    <a:pt x="19335" y="2318"/>
                    <a:pt x="19522" y="2236"/>
                    <a:pt x="19709" y="2155"/>
                  </a:cubicBezTo>
                  <a:cubicBezTo>
                    <a:pt x="19742" y="2141"/>
                    <a:pt x="19782" y="2126"/>
                    <a:pt x="19815" y="2112"/>
                  </a:cubicBezTo>
                  <a:cubicBezTo>
                    <a:pt x="20007" y="2030"/>
                    <a:pt x="20194" y="1953"/>
                    <a:pt x="20386" y="1877"/>
                  </a:cubicBezTo>
                  <a:cubicBezTo>
                    <a:pt x="20419" y="1862"/>
                    <a:pt x="20453" y="1853"/>
                    <a:pt x="20491" y="1838"/>
                  </a:cubicBezTo>
                  <a:cubicBezTo>
                    <a:pt x="20577" y="1805"/>
                    <a:pt x="20664" y="1771"/>
                    <a:pt x="20756" y="1738"/>
                  </a:cubicBezTo>
                  <a:cubicBezTo>
                    <a:pt x="22627" y="1032"/>
                    <a:pt x="24607" y="553"/>
                    <a:pt x="26651" y="308"/>
                  </a:cubicBezTo>
                  <a:cubicBezTo>
                    <a:pt x="27794" y="168"/>
                    <a:pt x="28945" y="102"/>
                    <a:pt x="30101" y="102"/>
                  </a:cubicBezTo>
                  <a:cubicBezTo>
                    <a:pt x="38095" y="102"/>
                    <a:pt x="46266" y="3206"/>
                    <a:pt x="54201" y="6218"/>
                  </a:cubicBezTo>
                  <a:cubicBezTo>
                    <a:pt x="58835" y="7974"/>
                    <a:pt x="63629" y="9798"/>
                    <a:pt x="68264" y="10935"/>
                  </a:cubicBezTo>
                  <a:cubicBezTo>
                    <a:pt x="69564" y="11256"/>
                    <a:pt x="70802" y="11510"/>
                    <a:pt x="71991" y="11703"/>
                  </a:cubicBezTo>
                  <a:lnTo>
                    <a:pt x="71991" y="11607"/>
                  </a:lnTo>
                  <a:cubicBezTo>
                    <a:pt x="70811" y="11415"/>
                    <a:pt x="69579" y="11160"/>
                    <a:pt x="68288" y="10844"/>
                  </a:cubicBezTo>
                  <a:cubicBezTo>
                    <a:pt x="63658" y="9707"/>
                    <a:pt x="58870" y="7888"/>
                    <a:pt x="54235" y="6127"/>
                  </a:cubicBezTo>
                  <a:cubicBezTo>
                    <a:pt x="49701" y="4405"/>
                    <a:pt x="45013" y="2626"/>
                    <a:pt x="40402" y="1445"/>
                  </a:cubicBezTo>
                  <a:cubicBezTo>
                    <a:pt x="37917" y="812"/>
                    <a:pt x="35662" y="394"/>
                    <a:pt x="33498" y="179"/>
                  </a:cubicBezTo>
                  <a:cubicBezTo>
                    <a:pt x="32337" y="64"/>
                    <a:pt x="31215" y="0"/>
                    <a:pt x="30121" y="0"/>
                  </a:cubicBezTo>
                  <a:close/>
                  <a:moveTo>
                    <a:pt x="8814" y="10950"/>
                  </a:moveTo>
                  <a:cubicBezTo>
                    <a:pt x="8429" y="11439"/>
                    <a:pt x="8061" y="11938"/>
                    <a:pt x="7700" y="12460"/>
                  </a:cubicBezTo>
                  <a:cubicBezTo>
                    <a:pt x="6362" y="14653"/>
                    <a:pt x="5249" y="17124"/>
                    <a:pt x="4303" y="19984"/>
                  </a:cubicBezTo>
                  <a:cubicBezTo>
                    <a:pt x="3185" y="23357"/>
                    <a:pt x="2428" y="26922"/>
                    <a:pt x="1832" y="30534"/>
                  </a:cubicBezTo>
                  <a:cubicBezTo>
                    <a:pt x="1828" y="30568"/>
                    <a:pt x="1823" y="30601"/>
                    <a:pt x="1818" y="30636"/>
                  </a:cubicBezTo>
                  <a:cubicBezTo>
                    <a:pt x="1708" y="31287"/>
                    <a:pt x="1607" y="31940"/>
                    <a:pt x="1511" y="32593"/>
                  </a:cubicBezTo>
                  <a:cubicBezTo>
                    <a:pt x="1506" y="32626"/>
                    <a:pt x="1502" y="32660"/>
                    <a:pt x="1497" y="32693"/>
                  </a:cubicBezTo>
                  <a:cubicBezTo>
                    <a:pt x="1400" y="33336"/>
                    <a:pt x="1309" y="33979"/>
                    <a:pt x="1223" y="34622"/>
                  </a:cubicBezTo>
                  <a:cubicBezTo>
                    <a:pt x="1218" y="34655"/>
                    <a:pt x="1214" y="34689"/>
                    <a:pt x="1209" y="34718"/>
                  </a:cubicBezTo>
                  <a:cubicBezTo>
                    <a:pt x="1123" y="35351"/>
                    <a:pt x="1037" y="35980"/>
                    <a:pt x="955" y="36608"/>
                  </a:cubicBezTo>
                  <a:cubicBezTo>
                    <a:pt x="955" y="36642"/>
                    <a:pt x="950" y="36675"/>
                    <a:pt x="944" y="36704"/>
                  </a:cubicBezTo>
                  <a:cubicBezTo>
                    <a:pt x="864" y="37323"/>
                    <a:pt x="787" y="37937"/>
                    <a:pt x="710" y="38546"/>
                  </a:cubicBezTo>
                  <a:cubicBezTo>
                    <a:pt x="705" y="38581"/>
                    <a:pt x="700" y="38614"/>
                    <a:pt x="696" y="38643"/>
                  </a:cubicBezTo>
                  <a:cubicBezTo>
                    <a:pt x="667" y="38858"/>
                    <a:pt x="643" y="39079"/>
                    <a:pt x="614" y="39295"/>
                  </a:cubicBezTo>
                  <a:cubicBezTo>
                    <a:pt x="566" y="39675"/>
                    <a:pt x="518" y="40054"/>
                    <a:pt x="470" y="40432"/>
                  </a:cubicBezTo>
                  <a:cubicBezTo>
                    <a:pt x="465" y="40461"/>
                    <a:pt x="461" y="40495"/>
                    <a:pt x="455" y="40523"/>
                  </a:cubicBezTo>
                  <a:cubicBezTo>
                    <a:pt x="384" y="41104"/>
                    <a:pt x="311" y="41679"/>
                    <a:pt x="235" y="42251"/>
                  </a:cubicBezTo>
                  <a:cubicBezTo>
                    <a:pt x="231" y="42279"/>
                    <a:pt x="225" y="42313"/>
                    <a:pt x="225" y="42346"/>
                  </a:cubicBezTo>
                  <a:cubicBezTo>
                    <a:pt x="149" y="42899"/>
                    <a:pt x="76" y="43450"/>
                    <a:pt x="0" y="43997"/>
                  </a:cubicBezTo>
                  <a:lnTo>
                    <a:pt x="96" y="43997"/>
                  </a:lnTo>
                  <a:cubicBezTo>
                    <a:pt x="173" y="43455"/>
                    <a:pt x="244" y="42908"/>
                    <a:pt x="317" y="42352"/>
                  </a:cubicBezTo>
                  <a:cubicBezTo>
                    <a:pt x="321" y="42323"/>
                    <a:pt x="326" y="42289"/>
                    <a:pt x="331" y="42255"/>
                  </a:cubicBezTo>
                  <a:cubicBezTo>
                    <a:pt x="408" y="41690"/>
                    <a:pt x="479" y="41119"/>
                    <a:pt x="552" y="40543"/>
                  </a:cubicBezTo>
                  <a:cubicBezTo>
                    <a:pt x="556" y="40510"/>
                    <a:pt x="561" y="40475"/>
                    <a:pt x="566" y="40446"/>
                  </a:cubicBezTo>
                  <a:cubicBezTo>
                    <a:pt x="614" y="40067"/>
                    <a:pt x="662" y="39689"/>
                    <a:pt x="710" y="39305"/>
                  </a:cubicBezTo>
                  <a:cubicBezTo>
                    <a:pt x="734" y="39093"/>
                    <a:pt x="763" y="38878"/>
                    <a:pt x="791" y="38667"/>
                  </a:cubicBezTo>
                  <a:cubicBezTo>
                    <a:pt x="796" y="38633"/>
                    <a:pt x="796" y="38604"/>
                    <a:pt x="801" y="38570"/>
                  </a:cubicBezTo>
                  <a:cubicBezTo>
                    <a:pt x="878" y="37961"/>
                    <a:pt x="959" y="37348"/>
                    <a:pt x="1037" y="36733"/>
                  </a:cubicBezTo>
                  <a:cubicBezTo>
                    <a:pt x="1041" y="36699"/>
                    <a:pt x="1046" y="36670"/>
                    <a:pt x="1050" y="36637"/>
                  </a:cubicBezTo>
                  <a:cubicBezTo>
                    <a:pt x="1132" y="36008"/>
                    <a:pt x="1214" y="35380"/>
                    <a:pt x="1300" y="34752"/>
                  </a:cubicBezTo>
                  <a:cubicBezTo>
                    <a:pt x="1305" y="34723"/>
                    <a:pt x="1309" y="34689"/>
                    <a:pt x="1314" y="34655"/>
                  </a:cubicBezTo>
                  <a:cubicBezTo>
                    <a:pt x="1400" y="34013"/>
                    <a:pt x="1491" y="33370"/>
                    <a:pt x="1588" y="32731"/>
                  </a:cubicBezTo>
                  <a:cubicBezTo>
                    <a:pt x="1593" y="32698"/>
                    <a:pt x="1597" y="32664"/>
                    <a:pt x="1602" y="32631"/>
                  </a:cubicBezTo>
                  <a:cubicBezTo>
                    <a:pt x="1699" y="31978"/>
                    <a:pt x="1799" y="31326"/>
                    <a:pt x="1905" y="30674"/>
                  </a:cubicBezTo>
                  <a:cubicBezTo>
                    <a:pt x="1914" y="30645"/>
                    <a:pt x="1919" y="30611"/>
                    <a:pt x="1923" y="30578"/>
                  </a:cubicBezTo>
                  <a:cubicBezTo>
                    <a:pt x="2519" y="26960"/>
                    <a:pt x="3276" y="23390"/>
                    <a:pt x="4394" y="20013"/>
                  </a:cubicBezTo>
                  <a:cubicBezTo>
                    <a:pt x="5431" y="16875"/>
                    <a:pt x="6717" y="14135"/>
                    <a:pt x="8262" y="11760"/>
                  </a:cubicBezTo>
                  <a:cubicBezTo>
                    <a:pt x="8444" y="11486"/>
                    <a:pt x="8626" y="11218"/>
                    <a:pt x="8814" y="109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8"/>
            <p:cNvSpPr/>
            <p:nvPr/>
          </p:nvSpPr>
          <p:spPr>
            <a:xfrm>
              <a:off x="5237300" y="2901275"/>
              <a:ext cx="1818050" cy="1073800"/>
            </a:xfrm>
            <a:custGeom>
              <a:avLst/>
              <a:gdLst/>
              <a:ahLst/>
              <a:cxnLst/>
              <a:rect l="l" t="t" r="r" b="b"/>
              <a:pathLst>
                <a:path w="72722" h="42952" extrusionOk="0">
                  <a:moveTo>
                    <a:pt x="30361" y="1"/>
                  </a:moveTo>
                  <a:cubicBezTo>
                    <a:pt x="28433" y="1"/>
                    <a:pt x="26599" y="174"/>
                    <a:pt x="24819" y="528"/>
                  </a:cubicBezTo>
                  <a:cubicBezTo>
                    <a:pt x="23539" y="778"/>
                    <a:pt x="22281" y="1124"/>
                    <a:pt x="21059" y="1565"/>
                  </a:cubicBezTo>
                  <a:cubicBezTo>
                    <a:pt x="21025" y="1580"/>
                    <a:pt x="20991" y="1589"/>
                    <a:pt x="20953" y="1603"/>
                  </a:cubicBezTo>
                  <a:cubicBezTo>
                    <a:pt x="20760" y="1671"/>
                    <a:pt x="20574" y="1742"/>
                    <a:pt x="20381" y="1819"/>
                  </a:cubicBezTo>
                  <a:cubicBezTo>
                    <a:pt x="20348" y="1833"/>
                    <a:pt x="20310" y="1848"/>
                    <a:pt x="20277" y="1862"/>
                  </a:cubicBezTo>
                  <a:cubicBezTo>
                    <a:pt x="20162" y="1905"/>
                    <a:pt x="20041" y="1954"/>
                    <a:pt x="19925" y="2001"/>
                  </a:cubicBezTo>
                  <a:cubicBezTo>
                    <a:pt x="19854" y="2030"/>
                    <a:pt x="19782" y="2063"/>
                    <a:pt x="19710" y="2092"/>
                  </a:cubicBezTo>
                  <a:cubicBezTo>
                    <a:pt x="19677" y="2107"/>
                    <a:pt x="19638" y="2121"/>
                    <a:pt x="19604" y="2140"/>
                  </a:cubicBezTo>
                  <a:cubicBezTo>
                    <a:pt x="19422" y="2218"/>
                    <a:pt x="19245" y="2293"/>
                    <a:pt x="19068" y="2375"/>
                  </a:cubicBezTo>
                  <a:cubicBezTo>
                    <a:pt x="19028" y="2395"/>
                    <a:pt x="18995" y="2409"/>
                    <a:pt x="18957" y="2428"/>
                  </a:cubicBezTo>
                  <a:cubicBezTo>
                    <a:pt x="18780" y="2510"/>
                    <a:pt x="18597" y="2596"/>
                    <a:pt x="18419" y="2683"/>
                  </a:cubicBezTo>
                  <a:cubicBezTo>
                    <a:pt x="18381" y="2702"/>
                    <a:pt x="18342" y="2721"/>
                    <a:pt x="18304" y="2740"/>
                  </a:cubicBezTo>
                  <a:cubicBezTo>
                    <a:pt x="18131" y="2827"/>
                    <a:pt x="17959" y="2913"/>
                    <a:pt x="17786" y="3004"/>
                  </a:cubicBezTo>
                  <a:cubicBezTo>
                    <a:pt x="17748" y="3024"/>
                    <a:pt x="17704" y="3048"/>
                    <a:pt x="17662" y="3071"/>
                  </a:cubicBezTo>
                  <a:cubicBezTo>
                    <a:pt x="17494" y="3157"/>
                    <a:pt x="17325" y="3249"/>
                    <a:pt x="17157" y="3345"/>
                  </a:cubicBezTo>
                  <a:cubicBezTo>
                    <a:pt x="17115" y="3369"/>
                    <a:pt x="17076" y="3393"/>
                    <a:pt x="17033" y="3416"/>
                  </a:cubicBezTo>
                  <a:cubicBezTo>
                    <a:pt x="16869" y="3508"/>
                    <a:pt x="16701" y="3604"/>
                    <a:pt x="16544" y="3699"/>
                  </a:cubicBezTo>
                  <a:cubicBezTo>
                    <a:pt x="16495" y="3724"/>
                    <a:pt x="16453" y="3752"/>
                    <a:pt x="16409" y="3777"/>
                  </a:cubicBezTo>
                  <a:cubicBezTo>
                    <a:pt x="16251" y="3872"/>
                    <a:pt x="16092" y="3969"/>
                    <a:pt x="15934" y="4064"/>
                  </a:cubicBezTo>
                  <a:cubicBezTo>
                    <a:pt x="15891" y="4093"/>
                    <a:pt x="15843" y="4122"/>
                    <a:pt x="15800" y="4151"/>
                  </a:cubicBezTo>
                  <a:cubicBezTo>
                    <a:pt x="15647" y="4251"/>
                    <a:pt x="15498" y="4348"/>
                    <a:pt x="15344" y="4448"/>
                  </a:cubicBezTo>
                  <a:cubicBezTo>
                    <a:pt x="15296" y="4477"/>
                    <a:pt x="15248" y="4510"/>
                    <a:pt x="15200" y="4545"/>
                  </a:cubicBezTo>
                  <a:cubicBezTo>
                    <a:pt x="15176" y="4558"/>
                    <a:pt x="15147" y="4578"/>
                    <a:pt x="15124" y="4596"/>
                  </a:cubicBezTo>
                  <a:cubicBezTo>
                    <a:pt x="15003" y="4674"/>
                    <a:pt x="14883" y="4755"/>
                    <a:pt x="14768" y="4837"/>
                  </a:cubicBezTo>
                  <a:cubicBezTo>
                    <a:pt x="14715" y="4875"/>
                    <a:pt x="14668" y="4909"/>
                    <a:pt x="14615" y="4948"/>
                  </a:cubicBezTo>
                  <a:cubicBezTo>
                    <a:pt x="14475" y="5043"/>
                    <a:pt x="14341" y="5143"/>
                    <a:pt x="14203" y="5245"/>
                  </a:cubicBezTo>
                  <a:cubicBezTo>
                    <a:pt x="14150" y="5283"/>
                    <a:pt x="14097" y="5327"/>
                    <a:pt x="14044" y="5365"/>
                  </a:cubicBezTo>
                  <a:cubicBezTo>
                    <a:pt x="13915" y="5466"/>
                    <a:pt x="13785" y="5561"/>
                    <a:pt x="13656" y="5662"/>
                  </a:cubicBezTo>
                  <a:cubicBezTo>
                    <a:pt x="13598" y="5710"/>
                    <a:pt x="13540" y="5754"/>
                    <a:pt x="13483" y="5801"/>
                  </a:cubicBezTo>
                  <a:cubicBezTo>
                    <a:pt x="13362" y="5898"/>
                    <a:pt x="13242" y="5993"/>
                    <a:pt x="13122" y="6093"/>
                  </a:cubicBezTo>
                  <a:cubicBezTo>
                    <a:pt x="13060" y="6146"/>
                    <a:pt x="12998" y="6199"/>
                    <a:pt x="12936" y="6252"/>
                  </a:cubicBezTo>
                  <a:cubicBezTo>
                    <a:pt x="12825" y="6343"/>
                    <a:pt x="12719" y="6434"/>
                    <a:pt x="12609" y="6531"/>
                  </a:cubicBezTo>
                  <a:cubicBezTo>
                    <a:pt x="12542" y="6593"/>
                    <a:pt x="12470" y="6651"/>
                    <a:pt x="12403" y="6713"/>
                  </a:cubicBezTo>
                  <a:cubicBezTo>
                    <a:pt x="12307" y="6799"/>
                    <a:pt x="12211" y="6886"/>
                    <a:pt x="12115" y="6972"/>
                  </a:cubicBezTo>
                  <a:cubicBezTo>
                    <a:pt x="12038" y="7043"/>
                    <a:pt x="11962" y="7121"/>
                    <a:pt x="11880" y="7193"/>
                  </a:cubicBezTo>
                  <a:cubicBezTo>
                    <a:pt x="11803" y="7269"/>
                    <a:pt x="11727" y="7342"/>
                    <a:pt x="11650" y="7418"/>
                  </a:cubicBezTo>
                  <a:cubicBezTo>
                    <a:pt x="11559" y="7504"/>
                    <a:pt x="11468" y="7596"/>
                    <a:pt x="11376" y="7687"/>
                  </a:cubicBezTo>
                  <a:cubicBezTo>
                    <a:pt x="11357" y="7705"/>
                    <a:pt x="11338" y="7725"/>
                    <a:pt x="11318" y="7745"/>
                  </a:cubicBezTo>
                  <a:cubicBezTo>
                    <a:pt x="11271" y="7792"/>
                    <a:pt x="11227" y="7840"/>
                    <a:pt x="11180" y="7889"/>
                  </a:cubicBezTo>
                  <a:cubicBezTo>
                    <a:pt x="11069" y="8004"/>
                    <a:pt x="10959" y="8119"/>
                    <a:pt x="10848" y="8234"/>
                  </a:cubicBezTo>
                  <a:cubicBezTo>
                    <a:pt x="10782" y="8305"/>
                    <a:pt x="10714" y="8378"/>
                    <a:pt x="10651" y="8449"/>
                  </a:cubicBezTo>
                  <a:cubicBezTo>
                    <a:pt x="10627" y="8469"/>
                    <a:pt x="10609" y="8493"/>
                    <a:pt x="10589" y="8512"/>
                  </a:cubicBezTo>
                  <a:cubicBezTo>
                    <a:pt x="10201" y="8943"/>
                    <a:pt x="9821" y="9395"/>
                    <a:pt x="9453" y="9855"/>
                  </a:cubicBezTo>
                  <a:cubicBezTo>
                    <a:pt x="9050" y="10364"/>
                    <a:pt x="8665" y="10887"/>
                    <a:pt x="8295" y="11429"/>
                  </a:cubicBezTo>
                  <a:cubicBezTo>
                    <a:pt x="6626" y="13890"/>
                    <a:pt x="5273" y="16702"/>
                    <a:pt x="4156" y="20037"/>
                  </a:cubicBezTo>
                  <a:cubicBezTo>
                    <a:pt x="3182" y="22968"/>
                    <a:pt x="2471" y="26043"/>
                    <a:pt x="1915" y="29167"/>
                  </a:cubicBezTo>
                  <a:cubicBezTo>
                    <a:pt x="1910" y="29200"/>
                    <a:pt x="1900" y="29234"/>
                    <a:pt x="1896" y="29267"/>
                  </a:cubicBezTo>
                  <a:cubicBezTo>
                    <a:pt x="1780" y="29925"/>
                    <a:pt x="1670" y="30587"/>
                    <a:pt x="1565" y="31249"/>
                  </a:cubicBezTo>
                  <a:cubicBezTo>
                    <a:pt x="1559" y="31282"/>
                    <a:pt x="1555" y="31317"/>
                    <a:pt x="1550" y="31346"/>
                  </a:cubicBezTo>
                  <a:cubicBezTo>
                    <a:pt x="1444" y="31997"/>
                    <a:pt x="1349" y="32650"/>
                    <a:pt x="1253" y="33308"/>
                  </a:cubicBezTo>
                  <a:cubicBezTo>
                    <a:pt x="1248" y="33336"/>
                    <a:pt x="1243" y="33370"/>
                    <a:pt x="1238" y="33403"/>
                  </a:cubicBezTo>
                  <a:cubicBezTo>
                    <a:pt x="1147" y="34046"/>
                    <a:pt x="1056" y="34689"/>
                    <a:pt x="970" y="35327"/>
                  </a:cubicBezTo>
                  <a:cubicBezTo>
                    <a:pt x="970" y="35361"/>
                    <a:pt x="965" y="35394"/>
                    <a:pt x="961" y="35428"/>
                  </a:cubicBezTo>
                  <a:cubicBezTo>
                    <a:pt x="874" y="36056"/>
                    <a:pt x="792" y="36685"/>
                    <a:pt x="715" y="37309"/>
                  </a:cubicBezTo>
                  <a:cubicBezTo>
                    <a:pt x="711" y="37342"/>
                    <a:pt x="706" y="37376"/>
                    <a:pt x="701" y="37405"/>
                  </a:cubicBezTo>
                  <a:cubicBezTo>
                    <a:pt x="624" y="38018"/>
                    <a:pt x="547" y="38633"/>
                    <a:pt x="471" y="39242"/>
                  </a:cubicBezTo>
                  <a:cubicBezTo>
                    <a:pt x="465" y="39271"/>
                    <a:pt x="461" y="39305"/>
                    <a:pt x="461" y="39338"/>
                  </a:cubicBezTo>
                  <a:cubicBezTo>
                    <a:pt x="447" y="39420"/>
                    <a:pt x="437" y="39506"/>
                    <a:pt x="427" y="39588"/>
                  </a:cubicBezTo>
                  <a:cubicBezTo>
                    <a:pt x="365" y="40101"/>
                    <a:pt x="298" y="40609"/>
                    <a:pt x="235" y="41114"/>
                  </a:cubicBezTo>
                  <a:cubicBezTo>
                    <a:pt x="230" y="41147"/>
                    <a:pt x="226" y="41180"/>
                    <a:pt x="226" y="41209"/>
                  </a:cubicBezTo>
                  <a:cubicBezTo>
                    <a:pt x="149" y="41785"/>
                    <a:pt x="77" y="42356"/>
                    <a:pt x="5" y="42927"/>
                  </a:cubicBezTo>
                  <a:cubicBezTo>
                    <a:pt x="5" y="42936"/>
                    <a:pt x="0" y="42941"/>
                    <a:pt x="0" y="42951"/>
                  </a:cubicBezTo>
                  <a:lnTo>
                    <a:pt x="97" y="42951"/>
                  </a:lnTo>
                  <a:cubicBezTo>
                    <a:pt x="97" y="42947"/>
                    <a:pt x="102" y="42941"/>
                    <a:pt x="102" y="42932"/>
                  </a:cubicBezTo>
                  <a:cubicBezTo>
                    <a:pt x="173" y="42365"/>
                    <a:pt x="245" y="41800"/>
                    <a:pt x="317" y="41224"/>
                  </a:cubicBezTo>
                  <a:cubicBezTo>
                    <a:pt x="321" y="41191"/>
                    <a:pt x="327" y="41162"/>
                    <a:pt x="332" y="41127"/>
                  </a:cubicBezTo>
                  <a:cubicBezTo>
                    <a:pt x="394" y="40624"/>
                    <a:pt x="456" y="40111"/>
                    <a:pt x="523" y="39602"/>
                  </a:cubicBezTo>
                  <a:cubicBezTo>
                    <a:pt x="533" y="39521"/>
                    <a:pt x="543" y="39439"/>
                    <a:pt x="552" y="39358"/>
                  </a:cubicBezTo>
                  <a:cubicBezTo>
                    <a:pt x="557" y="39324"/>
                    <a:pt x="562" y="39295"/>
                    <a:pt x="567" y="39262"/>
                  </a:cubicBezTo>
                  <a:cubicBezTo>
                    <a:pt x="638" y="38652"/>
                    <a:pt x="715" y="38043"/>
                    <a:pt x="797" y="37433"/>
                  </a:cubicBezTo>
                  <a:cubicBezTo>
                    <a:pt x="797" y="37400"/>
                    <a:pt x="802" y="37371"/>
                    <a:pt x="806" y="37338"/>
                  </a:cubicBezTo>
                  <a:cubicBezTo>
                    <a:pt x="888" y="36714"/>
                    <a:pt x="970" y="36085"/>
                    <a:pt x="1051" y="35456"/>
                  </a:cubicBezTo>
                  <a:cubicBezTo>
                    <a:pt x="1056" y="35428"/>
                    <a:pt x="1061" y="35394"/>
                    <a:pt x="1065" y="35361"/>
                  </a:cubicBezTo>
                  <a:cubicBezTo>
                    <a:pt x="1152" y="34723"/>
                    <a:pt x="1238" y="34080"/>
                    <a:pt x="1329" y="33441"/>
                  </a:cubicBezTo>
                  <a:cubicBezTo>
                    <a:pt x="1335" y="33408"/>
                    <a:pt x="1339" y="33374"/>
                    <a:pt x="1344" y="33341"/>
                  </a:cubicBezTo>
                  <a:cubicBezTo>
                    <a:pt x="1440" y="32693"/>
                    <a:pt x="1536" y="32041"/>
                    <a:pt x="1636" y="31388"/>
                  </a:cubicBezTo>
                  <a:cubicBezTo>
                    <a:pt x="1646" y="31355"/>
                    <a:pt x="1651" y="31321"/>
                    <a:pt x="1656" y="31293"/>
                  </a:cubicBezTo>
                  <a:cubicBezTo>
                    <a:pt x="1761" y="30630"/>
                    <a:pt x="1871" y="29968"/>
                    <a:pt x="1986" y="29315"/>
                  </a:cubicBezTo>
                  <a:cubicBezTo>
                    <a:pt x="1991" y="29282"/>
                    <a:pt x="1997" y="29249"/>
                    <a:pt x="2006" y="29215"/>
                  </a:cubicBezTo>
                  <a:cubicBezTo>
                    <a:pt x="2562" y="26082"/>
                    <a:pt x="3268" y="23002"/>
                    <a:pt x="4247" y="20070"/>
                  </a:cubicBezTo>
                  <a:cubicBezTo>
                    <a:pt x="5355" y="16760"/>
                    <a:pt x="6741" y="13881"/>
                    <a:pt x="8430" y="11414"/>
                  </a:cubicBezTo>
                  <a:cubicBezTo>
                    <a:pt x="8791" y="10892"/>
                    <a:pt x="9159" y="10393"/>
                    <a:pt x="9544" y="9904"/>
                  </a:cubicBezTo>
                  <a:cubicBezTo>
                    <a:pt x="9648" y="9774"/>
                    <a:pt x="9754" y="9640"/>
                    <a:pt x="9865" y="9510"/>
                  </a:cubicBezTo>
                  <a:cubicBezTo>
                    <a:pt x="9879" y="9490"/>
                    <a:pt x="9894" y="9472"/>
                    <a:pt x="9908" y="9452"/>
                  </a:cubicBezTo>
                  <a:cubicBezTo>
                    <a:pt x="10047" y="9284"/>
                    <a:pt x="10182" y="9126"/>
                    <a:pt x="10321" y="8963"/>
                  </a:cubicBezTo>
                  <a:cubicBezTo>
                    <a:pt x="10421" y="8852"/>
                    <a:pt x="10522" y="8737"/>
                    <a:pt x="10623" y="8627"/>
                  </a:cubicBezTo>
                  <a:cubicBezTo>
                    <a:pt x="10733" y="8502"/>
                    <a:pt x="10844" y="8383"/>
                    <a:pt x="10959" y="8263"/>
                  </a:cubicBezTo>
                  <a:cubicBezTo>
                    <a:pt x="11041" y="8176"/>
                    <a:pt x="11122" y="8090"/>
                    <a:pt x="11203" y="8004"/>
                  </a:cubicBezTo>
                  <a:cubicBezTo>
                    <a:pt x="11295" y="7907"/>
                    <a:pt x="11386" y="7816"/>
                    <a:pt x="11482" y="7725"/>
                  </a:cubicBezTo>
                  <a:cubicBezTo>
                    <a:pt x="11568" y="7634"/>
                    <a:pt x="11659" y="7548"/>
                    <a:pt x="11745" y="7461"/>
                  </a:cubicBezTo>
                  <a:cubicBezTo>
                    <a:pt x="11827" y="7384"/>
                    <a:pt x="11904" y="7308"/>
                    <a:pt x="11980" y="7231"/>
                  </a:cubicBezTo>
                  <a:cubicBezTo>
                    <a:pt x="12086" y="7136"/>
                    <a:pt x="12187" y="7039"/>
                    <a:pt x="12292" y="6943"/>
                  </a:cubicBezTo>
                  <a:cubicBezTo>
                    <a:pt x="12360" y="6881"/>
                    <a:pt x="12432" y="6819"/>
                    <a:pt x="12498" y="6756"/>
                  </a:cubicBezTo>
                  <a:lnTo>
                    <a:pt x="12844" y="6454"/>
                  </a:lnTo>
                  <a:cubicBezTo>
                    <a:pt x="12907" y="6401"/>
                    <a:pt x="12969" y="6348"/>
                    <a:pt x="13032" y="6295"/>
                  </a:cubicBezTo>
                  <a:cubicBezTo>
                    <a:pt x="13156" y="6190"/>
                    <a:pt x="13281" y="6089"/>
                    <a:pt x="13406" y="5984"/>
                  </a:cubicBezTo>
                  <a:cubicBezTo>
                    <a:pt x="13463" y="5940"/>
                    <a:pt x="13521" y="5892"/>
                    <a:pt x="13578" y="5845"/>
                  </a:cubicBezTo>
                  <a:cubicBezTo>
                    <a:pt x="13707" y="5743"/>
                    <a:pt x="13842" y="5639"/>
                    <a:pt x="13977" y="5537"/>
                  </a:cubicBezTo>
                  <a:cubicBezTo>
                    <a:pt x="14030" y="5495"/>
                    <a:pt x="14082" y="5455"/>
                    <a:pt x="14135" y="5413"/>
                  </a:cubicBezTo>
                  <a:cubicBezTo>
                    <a:pt x="14274" y="5312"/>
                    <a:pt x="14413" y="5207"/>
                    <a:pt x="14557" y="5105"/>
                  </a:cubicBezTo>
                  <a:cubicBezTo>
                    <a:pt x="14606" y="5067"/>
                    <a:pt x="14657" y="5034"/>
                    <a:pt x="14706" y="4999"/>
                  </a:cubicBezTo>
                  <a:cubicBezTo>
                    <a:pt x="14854" y="4895"/>
                    <a:pt x="14998" y="4793"/>
                    <a:pt x="15147" y="4693"/>
                  </a:cubicBezTo>
                  <a:cubicBezTo>
                    <a:pt x="15157" y="4689"/>
                    <a:pt x="15166" y="4678"/>
                    <a:pt x="15176" y="4674"/>
                  </a:cubicBezTo>
                  <a:cubicBezTo>
                    <a:pt x="15215" y="4649"/>
                    <a:pt x="15253" y="4621"/>
                    <a:pt x="15291" y="4596"/>
                  </a:cubicBezTo>
                  <a:cubicBezTo>
                    <a:pt x="15445" y="4496"/>
                    <a:pt x="15598" y="4395"/>
                    <a:pt x="15751" y="4295"/>
                  </a:cubicBezTo>
                  <a:cubicBezTo>
                    <a:pt x="15800" y="4266"/>
                    <a:pt x="15843" y="4237"/>
                    <a:pt x="15891" y="4208"/>
                  </a:cubicBezTo>
                  <a:cubicBezTo>
                    <a:pt x="16050" y="4107"/>
                    <a:pt x="16207" y="4012"/>
                    <a:pt x="16371" y="3911"/>
                  </a:cubicBezTo>
                  <a:cubicBezTo>
                    <a:pt x="16413" y="3887"/>
                    <a:pt x="16457" y="3858"/>
                    <a:pt x="16500" y="3834"/>
                  </a:cubicBezTo>
                  <a:cubicBezTo>
                    <a:pt x="16663" y="3739"/>
                    <a:pt x="16831" y="3642"/>
                    <a:pt x="16995" y="3546"/>
                  </a:cubicBezTo>
                  <a:cubicBezTo>
                    <a:pt x="17038" y="3522"/>
                    <a:pt x="17081" y="3498"/>
                    <a:pt x="17119" y="3474"/>
                  </a:cubicBezTo>
                  <a:cubicBezTo>
                    <a:pt x="17292" y="3378"/>
                    <a:pt x="17460" y="3287"/>
                    <a:pt x="17628" y="3196"/>
                  </a:cubicBezTo>
                  <a:cubicBezTo>
                    <a:pt x="17671" y="3172"/>
                    <a:pt x="17715" y="3153"/>
                    <a:pt x="17753" y="3128"/>
                  </a:cubicBezTo>
                  <a:cubicBezTo>
                    <a:pt x="17925" y="3037"/>
                    <a:pt x="18103" y="2951"/>
                    <a:pt x="18275" y="2865"/>
                  </a:cubicBezTo>
                  <a:cubicBezTo>
                    <a:pt x="18313" y="2846"/>
                    <a:pt x="18353" y="2827"/>
                    <a:pt x="18386" y="2807"/>
                  </a:cubicBezTo>
                  <a:cubicBezTo>
                    <a:pt x="18568" y="2716"/>
                    <a:pt x="18745" y="2634"/>
                    <a:pt x="18928" y="2548"/>
                  </a:cubicBezTo>
                  <a:cubicBezTo>
                    <a:pt x="18966" y="2530"/>
                    <a:pt x="19000" y="2515"/>
                    <a:pt x="19039" y="2495"/>
                  </a:cubicBezTo>
                  <a:cubicBezTo>
                    <a:pt x="19216" y="2414"/>
                    <a:pt x="19398" y="2337"/>
                    <a:pt x="19575" y="2255"/>
                  </a:cubicBezTo>
                  <a:cubicBezTo>
                    <a:pt x="19615" y="2242"/>
                    <a:pt x="19648" y="2227"/>
                    <a:pt x="19686" y="2213"/>
                  </a:cubicBezTo>
                  <a:cubicBezTo>
                    <a:pt x="19874" y="2131"/>
                    <a:pt x="20060" y="2054"/>
                    <a:pt x="20252" y="1977"/>
                  </a:cubicBezTo>
                  <a:cubicBezTo>
                    <a:pt x="20286" y="1963"/>
                    <a:pt x="20324" y="1948"/>
                    <a:pt x="20357" y="1934"/>
                  </a:cubicBezTo>
                  <a:cubicBezTo>
                    <a:pt x="20444" y="1901"/>
                    <a:pt x="20530" y="1867"/>
                    <a:pt x="20622" y="1833"/>
                  </a:cubicBezTo>
                  <a:cubicBezTo>
                    <a:pt x="20722" y="1795"/>
                    <a:pt x="20828" y="1757"/>
                    <a:pt x="20928" y="1718"/>
                  </a:cubicBezTo>
                  <a:cubicBezTo>
                    <a:pt x="20968" y="1704"/>
                    <a:pt x="21001" y="1695"/>
                    <a:pt x="21034" y="1680"/>
                  </a:cubicBezTo>
                  <a:cubicBezTo>
                    <a:pt x="24100" y="572"/>
                    <a:pt x="27219" y="111"/>
                    <a:pt x="30366" y="111"/>
                  </a:cubicBezTo>
                  <a:cubicBezTo>
                    <a:pt x="38508" y="111"/>
                    <a:pt x="46847" y="3201"/>
                    <a:pt x="55017" y="6224"/>
                  </a:cubicBezTo>
                  <a:cubicBezTo>
                    <a:pt x="59729" y="7970"/>
                    <a:pt x="64603" y="9774"/>
                    <a:pt x="69291" y="10911"/>
                  </a:cubicBezTo>
                  <a:cubicBezTo>
                    <a:pt x="70486" y="11204"/>
                    <a:pt x="71627" y="11439"/>
                    <a:pt x="72721" y="11626"/>
                  </a:cubicBezTo>
                  <a:lnTo>
                    <a:pt x="72721" y="11530"/>
                  </a:lnTo>
                  <a:cubicBezTo>
                    <a:pt x="71633" y="11343"/>
                    <a:pt x="70500" y="11108"/>
                    <a:pt x="69315" y="10820"/>
                  </a:cubicBezTo>
                  <a:cubicBezTo>
                    <a:pt x="64632" y="9683"/>
                    <a:pt x="59762" y="7878"/>
                    <a:pt x="55051" y="6133"/>
                  </a:cubicBezTo>
                  <a:cubicBezTo>
                    <a:pt x="51726" y="4904"/>
                    <a:pt x="48291" y="3633"/>
                    <a:pt x="44908" y="2587"/>
                  </a:cubicBezTo>
                  <a:cubicBezTo>
                    <a:pt x="41104" y="1411"/>
                    <a:pt x="37798" y="658"/>
                    <a:pt x="34790" y="284"/>
                  </a:cubicBezTo>
                  <a:cubicBezTo>
                    <a:pt x="33254" y="96"/>
                    <a:pt x="31781" y="1"/>
                    <a:pt x="30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7" name="Google Shape;587;p8"/>
          <p:cNvSpPr txBox="1">
            <a:spLocks noGrp="1"/>
          </p:cNvSpPr>
          <p:nvPr>
            <p:ph type="title"/>
          </p:nvPr>
        </p:nvSpPr>
        <p:spPr>
          <a:xfrm>
            <a:off x="710125" y="1857525"/>
            <a:ext cx="7723800" cy="1036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6100"/>
              <a:buFont typeface="Archivo ExtraBold"/>
              <a:buNone/>
              <a:defRPr sz="6100" b="0">
                <a:latin typeface="Archivo ExtraBold"/>
                <a:ea typeface="Archivo ExtraBold"/>
                <a:cs typeface="Archivo ExtraBold"/>
                <a:sym typeface="Archivo ExtraBold"/>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588" name="Google Shape;588;p8"/>
          <p:cNvSpPr/>
          <p:nvPr/>
        </p:nvSpPr>
        <p:spPr>
          <a:xfrm>
            <a:off x="8862900" y="4572775"/>
            <a:ext cx="281100" cy="574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8"/>
          <p:cNvSpPr/>
          <p:nvPr/>
        </p:nvSpPr>
        <p:spPr>
          <a:xfrm>
            <a:off x="-150" y="50"/>
            <a:ext cx="281400" cy="217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0"/>
        <p:cNvGrpSpPr/>
        <p:nvPr/>
      </p:nvGrpSpPr>
      <p:grpSpPr>
        <a:xfrm>
          <a:off x="0" y="0"/>
          <a:ext cx="0" cy="0"/>
          <a:chOff x="0" y="0"/>
          <a:chExt cx="0" cy="0"/>
        </a:xfrm>
      </p:grpSpPr>
      <p:sp>
        <p:nvSpPr>
          <p:cNvPr id="591" name="Google Shape;591;p9"/>
          <p:cNvSpPr txBox="1">
            <a:spLocks noGrp="1"/>
          </p:cNvSpPr>
          <p:nvPr>
            <p:ph type="subTitle" idx="1"/>
          </p:nvPr>
        </p:nvSpPr>
        <p:spPr>
          <a:xfrm>
            <a:off x="2293625" y="2781575"/>
            <a:ext cx="4525500" cy="1100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Clr>
                <a:schemeClr val="dk1"/>
              </a:buClr>
              <a:buSzPts val="2800"/>
              <a:buFont typeface="Be Vietnam Pro Light"/>
              <a:buNone/>
              <a:defRPr sz="28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2800"/>
              <a:buFont typeface="Be Vietnam Pro Light"/>
              <a:buNone/>
              <a:defRPr sz="2800">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2800"/>
              <a:buFont typeface="Be Vietnam Pro Light"/>
              <a:buNone/>
              <a:defRPr sz="2800">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2800"/>
              <a:buFont typeface="Be Vietnam Pro Light"/>
              <a:buNone/>
              <a:defRPr sz="2800">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2800"/>
              <a:buFont typeface="Be Vietnam Pro Light"/>
              <a:buNone/>
              <a:defRPr sz="2800">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2800"/>
              <a:buFont typeface="Be Vietnam Pro Light"/>
              <a:buNone/>
              <a:defRPr sz="2800">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2800"/>
              <a:buFont typeface="Be Vietnam Pro Light"/>
              <a:buNone/>
              <a:defRPr sz="2800">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2800"/>
              <a:buFont typeface="Be Vietnam Pro Light"/>
              <a:buNone/>
              <a:defRPr sz="2800">
                <a:solidFill>
                  <a:schemeClr val="dk1"/>
                </a:solidFill>
                <a:latin typeface="Be Vietnam Pro Light"/>
                <a:ea typeface="Be Vietnam Pro Light"/>
                <a:cs typeface="Be Vietnam Pro Light"/>
                <a:sym typeface="Be Vietnam Pro Light"/>
              </a:defRPr>
            </a:lvl9pPr>
          </a:lstStyle>
          <a:p>
            <a:endParaRPr/>
          </a:p>
        </p:txBody>
      </p:sp>
      <p:sp>
        <p:nvSpPr>
          <p:cNvPr id="592" name="Google Shape;592;p9"/>
          <p:cNvSpPr txBox="1">
            <a:spLocks noGrp="1"/>
          </p:cNvSpPr>
          <p:nvPr>
            <p:ph type="title"/>
          </p:nvPr>
        </p:nvSpPr>
        <p:spPr>
          <a:xfrm>
            <a:off x="710125" y="1941525"/>
            <a:ext cx="77238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3500" b="1"/>
            </a:lvl1pPr>
            <a:lvl2pPr lvl="1" rtl="0">
              <a:lnSpc>
                <a:spcPct val="78000"/>
              </a:lnSpc>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2pPr>
            <a:lvl3pPr lvl="2" rtl="0">
              <a:lnSpc>
                <a:spcPct val="78000"/>
              </a:lnSpc>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3pPr>
            <a:lvl4pPr lvl="3" rtl="0">
              <a:lnSpc>
                <a:spcPct val="78000"/>
              </a:lnSpc>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4pPr>
            <a:lvl5pPr lvl="4" rtl="0">
              <a:lnSpc>
                <a:spcPct val="78000"/>
              </a:lnSpc>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5pPr>
            <a:lvl6pPr lvl="5" rtl="0">
              <a:lnSpc>
                <a:spcPct val="78000"/>
              </a:lnSpc>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6pPr>
            <a:lvl7pPr lvl="6" rtl="0">
              <a:lnSpc>
                <a:spcPct val="78000"/>
              </a:lnSpc>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7pPr>
            <a:lvl8pPr lvl="7" rtl="0">
              <a:lnSpc>
                <a:spcPct val="78000"/>
              </a:lnSpc>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8pPr>
            <a:lvl9pPr lvl="8" rtl="0">
              <a:lnSpc>
                <a:spcPct val="78000"/>
              </a:lnSpc>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9pPr>
          </a:lstStyle>
          <a:p>
            <a:endParaRPr/>
          </a:p>
        </p:txBody>
      </p:sp>
      <p:grpSp>
        <p:nvGrpSpPr>
          <p:cNvPr id="593" name="Google Shape;593;p9"/>
          <p:cNvGrpSpPr/>
          <p:nvPr/>
        </p:nvGrpSpPr>
        <p:grpSpPr>
          <a:xfrm>
            <a:off x="11132" y="3046479"/>
            <a:ext cx="3844515" cy="2097889"/>
            <a:chOff x="1194450" y="641075"/>
            <a:chExt cx="2665175" cy="1436025"/>
          </a:xfrm>
        </p:grpSpPr>
        <p:sp>
          <p:nvSpPr>
            <p:cNvPr id="594" name="Google Shape;594;p9"/>
            <p:cNvSpPr/>
            <p:nvPr/>
          </p:nvSpPr>
          <p:spPr>
            <a:xfrm>
              <a:off x="1194450" y="641075"/>
              <a:ext cx="2665175" cy="1436025"/>
            </a:xfrm>
            <a:custGeom>
              <a:avLst/>
              <a:gdLst/>
              <a:ahLst/>
              <a:cxnLst/>
              <a:rect l="l" t="t" r="r" b="b"/>
              <a:pathLst>
                <a:path w="106607" h="57441" extrusionOk="0">
                  <a:moveTo>
                    <a:pt x="2697" y="0"/>
                  </a:moveTo>
                  <a:cubicBezTo>
                    <a:pt x="1839" y="0"/>
                    <a:pt x="939" y="55"/>
                    <a:pt x="0" y="166"/>
                  </a:cubicBezTo>
                  <a:lnTo>
                    <a:pt x="0" y="260"/>
                  </a:lnTo>
                  <a:cubicBezTo>
                    <a:pt x="937" y="150"/>
                    <a:pt x="1835" y="95"/>
                    <a:pt x="2692" y="95"/>
                  </a:cubicBezTo>
                  <a:cubicBezTo>
                    <a:pt x="4464" y="95"/>
                    <a:pt x="6058" y="331"/>
                    <a:pt x="7457" y="805"/>
                  </a:cubicBezTo>
                  <a:cubicBezTo>
                    <a:pt x="15771" y="3606"/>
                    <a:pt x="19744" y="12212"/>
                    <a:pt x="22932" y="19125"/>
                  </a:cubicBezTo>
                  <a:cubicBezTo>
                    <a:pt x="24786" y="23133"/>
                    <a:pt x="26385" y="26593"/>
                    <a:pt x="28452" y="28290"/>
                  </a:cubicBezTo>
                  <a:cubicBezTo>
                    <a:pt x="29162" y="28875"/>
                    <a:pt x="29975" y="29257"/>
                    <a:pt x="30938" y="29462"/>
                  </a:cubicBezTo>
                  <a:cubicBezTo>
                    <a:pt x="31477" y="29576"/>
                    <a:pt x="32057" y="29632"/>
                    <a:pt x="32692" y="29632"/>
                  </a:cubicBezTo>
                  <a:cubicBezTo>
                    <a:pt x="33069" y="29632"/>
                    <a:pt x="33466" y="29612"/>
                    <a:pt x="33885" y="29572"/>
                  </a:cubicBezTo>
                  <a:cubicBezTo>
                    <a:pt x="35977" y="29367"/>
                    <a:pt x="38277" y="28700"/>
                    <a:pt x="40711" y="27990"/>
                  </a:cubicBezTo>
                  <a:cubicBezTo>
                    <a:pt x="43878" y="27066"/>
                    <a:pt x="47120" y="26121"/>
                    <a:pt x="50164" y="26121"/>
                  </a:cubicBezTo>
                  <a:cubicBezTo>
                    <a:pt x="51564" y="26121"/>
                    <a:pt x="52923" y="26321"/>
                    <a:pt x="54213" y="26815"/>
                  </a:cubicBezTo>
                  <a:cubicBezTo>
                    <a:pt x="54876" y="27071"/>
                    <a:pt x="55495" y="27402"/>
                    <a:pt x="56043" y="27804"/>
                  </a:cubicBezTo>
                  <a:cubicBezTo>
                    <a:pt x="56569" y="28183"/>
                    <a:pt x="57046" y="28642"/>
                    <a:pt x="57469" y="29162"/>
                  </a:cubicBezTo>
                  <a:cubicBezTo>
                    <a:pt x="58254" y="30117"/>
                    <a:pt x="58865" y="31301"/>
                    <a:pt x="59343" y="32776"/>
                  </a:cubicBezTo>
                  <a:cubicBezTo>
                    <a:pt x="60234" y="35518"/>
                    <a:pt x="60510" y="38880"/>
                    <a:pt x="60774" y="42127"/>
                  </a:cubicBezTo>
                  <a:cubicBezTo>
                    <a:pt x="60987" y="44720"/>
                    <a:pt x="61204" y="47399"/>
                    <a:pt x="61737" y="49739"/>
                  </a:cubicBezTo>
                  <a:cubicBezTo>
                    <a:pt x="62022" y="51001"/>
                    <a:pt x="62373" y="52066"/>
                    <a:pt x="62810" y="52998"/>
                  </a:cubicBezTo>
                  <a:cubicBezTo>
                    <a:pt x="63300" y="54047"/>
                    <a:pt x="63884" y="54900"/>
                    <a:pt x="64598" y="55606"/>
                  </a:cubicBezTo>
                  <a:cubicBezTo>
                    <a:pt x="64968" y="55976"/>
                    <a:pt x="65387" y="56260"/>
                    <a:pt x="65837" y="56446"/>
                  </a:cubicBezTo>
                  <a:cubicBezTo>
                    <a:pt x="65857" y="56454"/>
                    <a:pt x="65877" y="56462"/>
                    <a:pt x="65896" y="56470"/>
                  </a:cubicBezTo>
                  <a:cubicBezTo>
                    <a:pt x="66346" y="56651"/>
                    <a:pt x="66847" y="56742"/>
                    <a:pt x="67383" y="56742"/>
                  </a:cubicBezTo>
                  <a:cubicBezTo>
                    <a:pt x="68370" y="56739"/>
                    <a:pt x="69499" y="56438"/>
                    <a:pt x="70832" y="55819"/>
                  </a:cubicBezTo>
                  <a:cubicBezTo>
                    <a:pt x="73318" y="54663"/>
                    <a:pt x="76151" y="52563"/>
                    <a:pt x="79154" y="50347"/>
                  </a:cubicBezTo>
                  <a:cubicBezTo>
                    <a:pt x="82507" y="47865"/>
                    <a:pt x="85972" y="45296"/>
                    <a:pt x="89405" y="43686"/>
                  </a:cubicBezTo>
                  <a:cubicBezTo>
                    <a:pt x="91669" y="42621"/>
                    <a:pt x="93698" y="42090"/>
                    <a:pt x="95527" y="42090"/>
                  </a:cubicBezTo>
                  <a:cubicBezTo>
                    <a:pt x="96843" y="42090"/>
                    <a:pt x="98055" y="42365"/>
                    <a:pt x="99177" y="42913"/>
                  </a:cubicBezTo>
                  <a:cubicBezTo>
                    <a:pt x="100266" y="43441"/>
                    <a:pt x="101174" y="44097"/>
                    <a:pt x="101952" y="44913"/>
                  </a:cubicBezTo>
                  <a:cubicBezTo>
                    <a:pt x="102646" y="45643"/>
                    <a:pt x="103221" y="46483"/>
                    <a:pt x="103711" y="47486"/>
                  </a:cubicBezTo>
                  <a:cubicBezTo>
                    <a:pt x="104627" y="49352"/>
                    <a:pt x="105095" y="51514"/>
                    <a:pt x="105554" y="53609"/>
                  </a:cubicBezTo>
                  <a:cubicBezTo>
                    <a:pt x="105834" y="54887"/>
                    <a:pt x="106118" y="56186"/>
                    <a:pt x="106505" y="57440"/>
                  </a:cubicBezTo>
                  <a:lnTo>
                    <a:pt x="106607" y="57440"/>
                  </a:lnTo>
                  <a:cubicBezTo>
                    <a:pt x="106213" y="56186"/>
                    <a:pt x="105929" y="54880"/>
                    <a:pt x="105649" y="53590"/>
                  </a:cubicBezTo>
                  <a:cubicBezTo>
                    <a:pt x="105190" y="51491"/>
                    <a:pt x="104717" y="49320"/>
                    <a:pt x="103798" y="47442"/>
                  </a:cubicBezTo>
                  <a:cubicBezTo>
                    <a:pt x="103301" y="46432"/>
                    <a:pt x="102721" y="45583"/>
                    <a:pt x="102018" y="44846"/>
                  </a:cubicBezTo>
                  <a:cubicBezTo>
                    <a:pt x="101233" y="44021"/>
                    <a:pt x="100318" y="43363"/>
                    <a:pt x="99221" y="42826"/>
                  </a:cubicBezTo>
                  <a:cubicBezTo>
                    <a:pt x="98483" y="42467"/>
                    <a:pt x="97698" y="42218"/>
                    <a:pt x="96881" y="42092"/>
                  </a:cubicBezTo>
                  <a:cubicBezTo>
                    <a:pt x="96442" y="42024"/>
                    <a:pt x="95984" y="41990"/>
                    <a:pt x="95515" y="41990"/>
                  </a:cubicBezTo>
                  <a:cubicBezTo>
                    <a:pt x="95163" y="41990"/>
                    <a:pt x="94805" y="42010"/>
                    <a:pt x="94442" y="42049"/>
                  </a:cubicBezTo>
                  <a:cubicBezTo>
                    <a:pt x="92888" y="42214"/>
                    <a:pt x="91227" y="42724"/>
                    <a:pt x="89365" y="43600"/>
                  </a:cubicBezTo>
                  <a:cubicBezTo>
                    <a:pt x="85924" y="45217"/>
                    <a:pt x="82452" y="47785"/>
                    <a:pt x="79094" y="50267"/>
                  </a:cubicBezTo>
                  <a:cubicBezTo>
                    <a:pt x="76100" y="52485"/>
                    <a:pt x="73270" y="54580"/>
                    <a:pt x="70792" y="55732"/>
                  </a:cubicBezTo>
                  <a:cubicBezTo>
                    <a:pt x="69478" y="56343"/>
                    <a:pt x="68347" y="56650"/>
                    <a:pt x="67370" y="56650"/>
                  </a:cubicBezTo>
                  <a:cubicBezTo>
                    <a:pt x="66297" y="56650"/>
                    <a:pt x="65409" y="56280"/>
                    <a:pt x="64665" y="55539"/>
                  </a:cubicBezTo>
                  <a:cubicBezTo>
                    <a:pt x="61730" y="52627"/>
                    <a:pt x="61291" y="47284"/>
                    <a:pt x="60869" y="42120"/>
                  </a:cubicBezTo>
                  <a:cubicBezTo>
                    <a:pt x="60605" y="38865"/>
                    <a:pt x="60328" y="35498"/>
                    <a:pt x="59433" y="32745"/>
                  </a:cubicBezTo>
                  <a:cubicBezTo>
                    <a:pt x="58951" y="31261"/>
                    <a:pt x="58332" y="30066"/>
                    <a:pt x="57543" y="29099"/>
                  </a:cubicBezTo>
                  <a:cubicBezTo>
                    <a:pt x="57113" y="28574"/>
                    <a:pt x="56628" y="28112"/>
                    <a:pt x="56099" y="27726"/>
                  </a:cubicBezTo>
                  <a:cubicBezTo>
                    <a:pt x="55542" y="27323"/>
                    <a:pt x="54919" y="26984"/>
                    <a:pt x="54244" y="26728"/>
                  </a:cubicBezTo>
                  <a:cubicBezTo>
                    <a:pt x="53255" y="26349"/>
                    <a:pt x="52201" y="26128"/>
                    <a:pt x="51025" y="26057"/>
                  </a:cubicBezTo>
                  <a:cubicBezTo>
                    <a:pt x="50746" y="26040"/>
                    <a:pt x="50462" y="26032"/>
                    <a:pt x="50172" y="26032"/>
                  </a:cubicBezTo>
                  <a:cubicBezTo>
                    <a:pt x="49378" y="26032"/>
                    <a:pt x="48538" y="26095"/>
                    <a:pt x="47628" y="26223"/>
                  </a:cubicBezTo>
                  <a:cubicBezTo>
                    <a:pt x="45324" y="26546"/>
                    <a:pt x="42968" y="27233"/>
                    <a:pt x="40684" y="27899"/>
                  </a:cubicBezTo>
                  <a:cubicBezTo>
                    <a:pt x="38257" y="28606"/>
                    <a:pt x="35960" y="29277"/>
                    <a:pt x="33877" y="29478"/>
                  </a:cubicBezTo>
                  <a:cubicBezTo>
                    <a:pt x="33459" y="29518"/>
                    <a:pt x="33061" y="29538"/>
                    <a:pt x="32682" y="29538"/>
                  </a:cubicBezTo>
                  <a:cubicBezTo>
                    <a:pt x="30943" y="29538"/>
                    <a:pt x="29599" y="29110"/>
                    <a:pt x="28511" y="28219"/>
                  </a:cubicBezTo>
                  <a:cubicBezTo>
                    <a:pt x="26460" y="26535"/>
                    <a:pt x="24865" y="23082"/>
                    <a:pt x="23018" y="19085"/>
                  </a:cubicBezTo>
                  <a:cubicBezTo>
                    <a:pt x="21421" y="15617"/>
                    <a:pt x="19606" y="11691"/>
                    <a:pt x="17176" y="8329"/>
                  </a:cubicBezTo>
                  <a:cubicBezTo>
                    <a:pt x="14374" y="4458"/>
                    <a:pt x="11205" y="1969"/>
                    <a:pt x="7488" y="714"/>
                  </a:cubicBezTo>
                  <a:cubicBezTo>
                    <a:pt x="6081" y="238"/>
                    <a:pt x="4477" y="0"/>
                    <a:pt x="269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9"/>
            <p:cNvSpPr/>
            <p:nvPr/>
          </p:nvSpPr>
          <p:spPr>
            <a:xfrm>
              <a:off x="1194450" y="687625"/>
              <a:ext cx="2652075" cy="1389475"/>
            </a:xfrm>
            <a:custGeom>
              <a:avLst/>
              <a:gdLst/>
              <a:ahLst/>
              <a:cxnLst/>
              <a:rect l="l" t="t" r="r" b="b"/>
              <a:pathLst>
                <a:path w="106083" h="55579" extrusionOk="0">
                  <a:moveTo>
                    <a:pt x="1699" y="0"/>
                  </a:moveTo>
                  <a:cubicBezTo>
                    <a:pt x="1148" y="0"/>
                    <a:pt x="582" y="21"/>
                    <a:pt x="0" y="63"/>
                  </a:cubicBezTo>
                  <a:lnTo>
                    <a:pt x="0" y="158"/>
                  </a:lnTo>
                  <a:cubicBezTo>
                    <a:pt x="580" y="116"/>
                    <a:pt x="1144" y="95"/>
                    <a:pt x="1693" y="95"/>
                  </a:cubicBezTo>
                  <a:cubicBezTo>
                    <a:pt x="3504" y="95"/>
                    <a:pt x="5144" y="324"/>
                    <a:pt x="6585" y="782"/>
                  </a:cubicBezTo>
                  <a:cubicBezTo>
                    <a:pt x="10136" y="1906"/>
                    <a:pt x="13241" y="4186"/>
                    <a:pt x="16082" y="7746"/>
                  </a:cubicBezTo>
                  <a:cubicBezTo>
                    <a:pt x="18611" y="10922"/>
                    <a:pt x="20509" y="14694"/>
                    <a:pt x="22186" y="18024"/>
                  </a:cubicBezTo>
                  <a:cubicBezTo>
                    <a:pt x="24080" y="21792"/>
                    <a:pt x="25722" y="25048"/>
                    <a:pt x="27797" y="26657"/>
                  </a:cubicBezTo>
                  <a:cubicBezTo>
                    <a:pt x="28511" y="27209"/>
                    <a:pt x="29320" y="27576"/>
                    <a:pt x="30275" y="27774"/>
                  </a:cubicBezTo>
                  <a:cubicBezTo>
                    <a:pt x="30830" y="27892"/>
                    <a:pt x="31428" y="27950"/>
                    <a:pt x="32082" y="27950"/>
                  </a:cubicBezTo>
                  <a:cubicBezTo>
                    <a:pt x="32434" y="27950"/>
                    <a:pt x="32801" y="27933"/>
                    <a:pt x="33187" y="27900"/>
                  </a:cubicBezTo>
                  <a:cubicBezTo>
                    <a:pt x="35246" y="27727"/>
                    <a:pt x="37495" y="27115"/>
                    <a:pt x="39874" y="26472"/>
                  </a:cubicBezTo>
                  <a:cubicBezTo>
                    <a:pt x="40439" y="26317"/>
                    <a:pt x="41019" y="26160"/>
                    <a:pt x="41595" y="26006"/>
                  </a:cubicBezTo>
                  <a:cubicBezTo>
                    <a:pt x="43378" y="25545"/>
                    <a:pt x="45474" y="25051"/>
                    <a:pt x="47537" y="24909"/>
                  </a:cubicBezTo>
                  <a:cubicBezTo>
                    <a:pt x="47937" y="24881"/>
                    <a:pt x="48326" y="24867"/>
                    <a:pt x="48703" y="24867"/>
                  </a:cubicBezTo>
                  <a:cubicBezTo>
                    <a:pt x="50354" y="24867"/>
                    <a:pt x="51799" y="25135"/>
                    <a:pt x="53093" y="25674"/>
                  </a:cubicBezTo>
                  <a:cubicBezTo>
                    <a:pt x="53100" y="25678"/>
                    <a:pt x="53108" y="25678"/>
                    <a:pt x="53113" y="25682"/>
                  </a:cubicBezTo>
                  <a:cubicBezTo>
                    <a:pt x="53747" y="25947"/>
                    <a:pt x="54331" y="26286"/>
                    <a:pt x="54856" y="26685"/>
                  </a:cubicBezTo>
                  <a:cubicBezTo>
                    <a:pt x="55362" y="27071"/>
                    <a:pt x="55827" y="27529"/>
                    <a:pt x="56238" y="28049"/>
                  </a:cubicBezTo>
                  <a:cubicBezTo>
                    <a:pt x="56995" y="29005"/>
                    <a:pt x="57591" y="30176"/>
                    <a:pt x="58060" y="31629"/>
                  </a:cubicBezTo>
                  <a:cubicBezTo>
                    <a:pt x="58936" y="34335"/>
                    <a:pt x="59228" y="37622"/>
                    <a:pt x="59512" y="40798"/>
                  </a:cubicBezTo>
                  <a:cubicBezTo>
                    <a:pt x="59741" y="43375"/>
                    <a:pt x="59978" y="46034"/>
                    <a:pt x="60526" y="48350"/>
                  </a:cubicBezTo>
                  <a:cubicBezTo>
                    <a:pt x="60822" y="49597"/>
                    <a:pt x="61181" y="50647"/>
                    <a:pt x="61623" y="51562"/>
                  </a:cubicBezTo>
                  <a:cubicBezTo>
                    <a:pt x="62124" y="52592"/>
                    <a:pt x="62716" y="53424"/>
                    <a:pt x="63434" y="54107"/>
                  </a:cubicBezTo>
                  <a:cubicBezTo>
                    <a:pt x="63805" y="54462"/>
                    <a:pt x="64216" y="54735"/>
                    <a:pt x="64657" y="54915"/>
                  </a:cubicBezTo>
                  <a:cubicBezTo>
                    <a:pt x="64693" y="54931"/>
                    <a:pt x="64724" y="54943"/>
                    <a:pt x="64760" y="54959"/>
                  </a:cubicBezTo>
                  <a:cubicBezTo>
                    <a:pt x="65221" y="55132"/>
                    <a:pt x="65726" y="55219"/>
                    <a:pt x="66267" y="55219"/>
                  </a:cubicBezTo>
                  <a:cubicBezTo>
                    <a:pt x="67261" y="55212"/>
                    <a:pt x="68394" y="54908"/>
                    <a:pt x="69727" y="54289"/>
                  </a:cubicBezTo>
                  <a:cubicBezTo>
                    <a:pt x="72209" y="53132"/>
                    <a:pt x="75026" y="51037"/>
                    <a:pt x="78009" y="48820"/>
                  </a:cubicBezTo>
                  <a:cubicBezTo>
                    <a:pt x="80372" y="47059"/>
                    <a:pt x="82818" y="45241"/>
                    <a:pt x="85289" y="43745"/>
                  </a:cubicBezTo>
                  <a:cubicBezTo>
                    <a:pt x="88086" y="42049"/>
                    <a:pt x="90489" y="41039"/>
                    <a:pt x="92639" y="40652"/>
                  </a:cubicBezTo>
                  <a:cubicBezTo>
                    <a:pt x="93348" y="40524"/>
                    <a:pt x="94026" y="40459"/>
                    <a:pt x="94679" y="40459"/>
                  </a:cubicBezTo>
                  <a:cubicBezTo>
                    <a:pt x="96084" y="40459"/>
                    <a:pt x="97368" y="40759"/>
                    <a:pt x="98570" y="41363"/>
                  </a:cubicBezTo>
                  <a:cubicBezTo>
                    <a:pt x="99659" y="41907"/>
                    <a:pt x="100570" y="42574"/>
                    <a:pt x="101360" y="43410"/>
                  </a:cubicBezTo>
                  <a:cubicBezTo>
                    <a:pt x="102065" y="44152"/>
                    <a:pt x="102653" y="45008"/>
                    <a:pt x="103163" y="46030"/>
                  </a:cubicBezTo>
                  <a:cubicBezTo>
                    <a:pt x="104110" y="47928"/>
                    <a:pt x="104627" y="50122"/>
                    <a:pt x="105128" y="52244"/>
                  </a:cubicBezTo>
                  <a:cubicBezTo>
                    <a:pt x="105388" y="53353"/>
                    <a:pt x="105652" y="54482"/>
                    <a:pt x="105984" y="55578"/>
                  </a:cubicBezTo>
                  <a:lnTo>
                    <a:pt x="106082" y="55578"/>
                  </a:lnTo>
                  <a:cubicBezTo>
                    <a:pt x="105751" y="54478"/>
                    <a:pt x="105483" y="53345"/>
                    <a:pt x="105219" y="52225"/>
                  </a:cubicBezTo>
                  <a:cubicBezTo>
                    <a:pt x="104717" y="50094"/>
                    <a:pt x="104201" y="47897"/>
                    <a:pt x="103249" y="45987"/>
                  </a:cubicBezTo>
                  <a:cubicBezTo>
                    <a:pt x="102737" y="44957"/>
                    <a:pt x="102141" y="44093"/>
                    <a:pt x="101431" y="43343"/>
                  </a:cubicBezTo>
                  <a:cubicBezTo>
                    <a:pt x="100633" y="42503"/>
                    <a:pt x="99710" y="41824"/>
                    <a:pt x="98614" y="41276"/>
                  </a:cubicBezTo>
                  <a:cubicBezTo>
                    <a:pt x="97705" y="40822"/>
                    <a:pt x="96727" y="40534"/>
                    <a:pt x="95702" y="40419"/>
                  </a:cubicBezTo>
                  <a:cubicBezTo>
                    <a:pt x="95366" y="40384"/>
                    <a:pt x="95022" y="40366"/>
                    <a:pt x="94670" y="40366"/>
                  </a:cubicBezTo>
                  <a:cubicBezTo>
                    <a:pt x="94012" y="40366"/>
                    <a:pt x="93328" y="40429"/>
                    <a:pt x="92624" y="40558"/>
                  </a:cubicBezTo>
                  <a:cubicBezTo>
                    <a:pt x="90461" y="40948"/>
                    <a:pt x="88047" y="41962"/>
                    <a:pt x="85242" y="43663"/>
                  </a:cubicBezTo>
                  <a:cubicBezTo>
                    <a:pt x="82767" y="45162"/>
                    <a:pt x="80321" y="46981"/>
                    <a:pt x="77954" y="48740"/>
                  </a:cubicBezTo>
                  <a:cubicBezTo>
                    <a:pt x="74975" y="50958"/>
                    <a:pt x="72158" y="53049"/>
                    <a:pt x="69684" y="54201"/>
                  </a:cubicBezTo>
                  <a:cubicBezTo>
                    <a:pt x="68364" y="54817"/>
                    <a:pt x="67223" y="55125"/>
                    <a:pt x="66232" y="55125"/>
                  </a:cubicBezTo>
                  <a:cubicBezTo>
                    <a:pt x="65159" y="55125"/>
                    <a:pt x="64262" y="54764"/>
                    <a:pt x="63501" y="54039"/>
                  </a:cubicBezTo>
                  <a:cubicBezTo>
                    <a:pt x="62787" y="53365"/>
                    <a:pt x="62203" y="52540"/>
                    <a:pt x="61710" y="51522"/>
                  </a:cubicBezTo>
                  <a:cubicBezTo>
                    <a:pt x="61268" y="50611"/>
                    <a:pt x="60913" y="49569"/>
                    <a:pt x="60617" y="48327"/>
                  </a:cubicBezTo>
                  <a:cubicBezTo>
                    <a:pt x="60073" y="46023"/>
                    <a:pt x="59836" y="43363"/>
                    <a:pt x="59607" y="40791"/>
                  </a:cubicBezTo>
                  <a:cubicBezTo>
                    <a:pt x="59323" y="37606"/>
                    <a:pt x="59031" y="34315"/>
                    <a:pt x="58150" y="31601"/>
                  </a:cubicBezTo>
                  <a:cubicBezTo>
                    <a:pt x="57677" y="30137"/>
                    <a:pt x="57074" y="28954"/>
                    <a:pt x="56312" y="27991"/>
                  </a:cubicBezTo>
                  <a:cubicBezTo>
                    <a:pt x="55894" y="27466"/>
                    <a:pt x="55428" y="27000"/>
                    <a:pt x="54916" y="26610"/>
                  </a:cubicBezTo>
                  <a:cubicBezTo>
                    <a:pt x="54382" y="26203"/>
                    <a:pt x="53791" y="25864"/>
                    <a:pt x="53148" y="25596"/>
                  </a:cubicBezTo>
                  <a:cubicBezTo>
                    <a:pt x="53144" y="25592"/>
                    <a:pt x="53136" y="25587"/>
                    <a:pt x="53132" y="25587"/>
                  </a:cubicBezTo>
                  <a:cubicBezTo>
                    <a:pt x="51825" y="25042"/>
                    <a:pt x="50366" y="24773"/>
                    <a:pt x="48702" y="24773"/>
                  </a:cubicBezTo>
                  <a:cubicBezTo>
                    <a:pt x="48322" y="24773"/>
                    <a:pt x="47932" y="24787"/>
                    <a:pt x="47529" y="24815"/>
                  </a:cubicBezTo>
                  <a:cubicBezTo>
                    <a:pt x="45461" y="24960"/>
                    <a:pt x="43359" y="25454"/>
                    <a:pt x="41571" y="25915"/>
                  </a:cubicBezTo>
                  <a:cubicBezTo>
                    <a:pt x="40995" y="26069"/>
                    <a:pt x="40411" y="26227"/>
                    <a:pt x="39851" y="26377"/>
                  </a:cubicBezTo>
                  <a:cubicBezTo>
                    <a:pt x="37472" y="27024"/>
                    <a:pt x="35230" y="27636"/>
                    <a:pt x="33179" y="27805"/>
                  </a:cubicBezTo>
                  <a:cubicBezTo>
                    <a:pt x="32796" y="27838"/>
                    <a:pt x="32430" y="27854"/>
                    <a:pt x="32079" y="27854"/>
                  </a:cubicBezTo>
                  <a:cubicBezTo>
                    <a:pt x="30325" y="27854"/>
                    <a:pt x="28964" y="27440"/>
                    <a:pt x="27853" y="26582"/>
                  </a:cubicBezTo>
                  <a:cubicBezTo>
                    <a:pt x="25797" y="24984"/>
                    <a:pt x="24163" y="21741"/>
                    <a:pt x="22269" y="17980"/>
                  </a:cubicBezTo>
                  <a:cubicBezTo>
                    <a:pt x="20592" y="14646"/>
                    <a:pt x="18691" y="10871"/>
                    <a:pt x="16153" y="7686"/>
                  </a:cubicBezTo>
                  <a:cubicBezTo>
                    <a:pt x="14808" y="5998"/>
                    <a:pt x="13447" y="4636"/>
                    <a:pt x="11983" y="3516"/>
                  </a:cubicBezTo>
                  <a:cubicBezTo>
                    <a:pt x="11178" y="2900"/>
                    <a:pt x="10329" y="2352"/>
                    <a:pt x="9470" y="1895"/>
                  </a:cubicBezTo>
                  <a:cubicBezTo>
                    <a:pt x="8559" y="1409"/>
                    <a:pt x="7595" y="1003"/>
                    <a:pt x="6613" y="691"/>
                  </a:cubicBezTo>
                  <a:cubicBezTo>
                    <a:pt x="5165" y="230"/>
                    <a:pt x="3519" y="0"/>
                    <a:pt x="16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9"/>
            <p:cNvSpPr/>
            <p:nvPr/>
          </p:nvSpPr>
          <p:spPr>
            <a:xfrm>
              <a:off x="1194450" y="734250"/>
              <a:ext cx="2639550" cy="1342850"/>
            </a:xfrm>
            <a:custGeom>
              <a:avLst/>
              <a:gdLst/>
              <a:ahLst/>
              <a:cxnLst/>
              <a:rect l="l" t="t" r="r" b="b"/>
              <a:pathLst>
                <a:path w="105582" h="53714" extrusionOk="0">
                  <a:moveTo>
                    <a:pt x="682" y="0"/>
                  </a:moveTo>
                  <a:cubicBezTo>
                    <a:pt x="457" y="0"/>
                    <a:pt x="230" y="3"/>
                    <a:pt x="0" y="10"/>
                  </a:cubicBezTo>
                  <a:lnTo>
                    <a:pt x="0" y="104"/>
                  </a:lnTo>
                  <a:cubicBezTo>
                    <a:pt x="229" y="98"/>
                    <a:pt x="456" y="95"/>
                    <a:pt x="680" y="95"/>
                  </a:cubicBezTo>
                  <a:cubicBezTo>
                    <a:pt x="2537" y="95"/>
                    <a:pt x="4221" y="315"/>
                    <a:pt x="5713" y="759"/>
                  </a:cubicBezTo>
                  <a:cubicBezTo>
                    <a:pt x="6672" y="1043"/>
                    <a:pt x="7615" y="1418"/>
                    <a:pt x="8515" y="1868"/>
                  </a:cubicBezTo>
                  <a:cubicBezTo>
                    <a:pt x="9359" y="2294"/>
                    <a:pt x="10196" y="2803"/>
                    <a:pt x="11001" y="3379"/>
                  </a:cubicBezTo>
                  <a:cubicBezTo>
                    <a:pt x="12433" y="4409"/>
                    <a:pt x="13798" y="5675"/>
                    <a:pt x="15175" y="7250"/>
                  </a:cubicBezTo>
                  <a:cubicBezTo>
                    <a:pt x="17755" y="10221"/>
                    <a:pt x="19716" y="13784"/>
                    <a:pt x="21445" y="16928"/>
                  </a:cubicBezTo>
                  <a:cubicBezTo>
                    <a:pt x="23386" y="20452"/>
                    <a:pt x="25059" y="23498"/>
                    <a:pt x="27138" y="25017"/>
                  </a:cubicBezTo>
                  <a:cubicBezTo>
                    <a:pt x="27521" y="25297"/>
                    <a:pt x="27927" y="25522"/>
                    <a:pt x="28354" y="25700"/>
                  </a:cubicBezTo>
                  <a:cubicBezTo>
                    <a:pt x="29311" y="26099"/>
                    <a:pt x="30370" y="26260"/>
                    <a:pt x="31503" y="26260"/>
                  </a:cubicBezTo>
                  <a:cubicBezTo>
                    <a:pt x="33763" y="26260"/>
                    <a:pt x="36320" y="25621"/>
                    <a:pt x="38963" y="24962"/>
                  </a:cubicBezTo>
                  <a:cubicBezTo>
                    <a:pt x="39555" y="24811"/>
                    <a:pt x="40167" y="24658"/>
                    <a:pt x="40774" y="24516"/>
                  </a:cubicBezTo>
                  <a:cubicBezTo>
                    <a:pt x="42898" y="24008"/>
                    <a:pt x="45080" y="23588"/>
                    <a:pt x="47190" y="23588"/>
                  </a:cubicBezTo>
                  <a:cubicBezTo>
                    <a:pt x="48852" y="23588"/>
                    <a:pt x="50470" y="23849"/>
                    <a:pt x="51980" y="24532"/>
                  </a:cubicBezTo>
                  <a:cubicBezTo>
                    <a:pt x="53191" y="25080"/>
                    <a:pt x="54178" y="25865"/>
                    <a:pt x="54998" y="26938"/>
                  </a:cubicBezTo>
                  <a:cubicBezTo>
                    <a:pt x="55732" y="27894"/>
                    <a:pt x="56312" y="29054"/>
                    <a:pt x="56774" y="30489"/>
                  </a:cubicBezTo>
                  <a:cubicBezTo>
                    <a:pt x="57638" y="33153"/>
                    <a:pt x="57950" y="36364"/>
                    <a:pt x="58250" y="39470"/>
                  </a:cubicBezTo>
                  <a:cubicBezTo>
                    <a:pt x="58494" y="42027"/>
                    <a:pt x="58751" y="44670"/>
                    <a:pt x="59315" y="46959"/>
                  </a:cubicBezTo>
                  <a:cubicBezTo>
                    <a:pt x="59618" y="48190"/>
                    <a:pt x="59986" y="49224"/>
                    <a:pt x="60439" y="50123"/>
                  </a:cubicBezTo>
                  <a:cubicBezTo>
                    <a:pt x="60944" y="51133"/>
                    <a:pt x="61544" y="51946"/>
                    <a:pt x="62274" y="52609"/>
                  </a:cubicBezTo>
                  <a:cubicBezTo>
                    <a:pt x="62641" y="52941"/>
                    <a:pt x="63043" y="53201"/>
                    <a:pt x="63473" y="53382"/>
                  </a:cubicBezTo>
                  <a:cubicBezTo>
                    <a:pt x="63524" y="53402"/>
                    <a:pt x="63576" y="53422"/>
                    <a:pt x="63628" y="53441"/>
                  </a:cubicBezTo>
                  <a:cubicBezTo>
                    <a:pt x="64085" y="53610"/>
                    <a:pt x="64582" y="53694"/>
                    <a:pt x="65110" y="53694"/>
                  </a:cubicBezTo>
                  <a:cubicBezTo>
                    <a:pt x="65125" y="53694"/>
                    <a:pt x="65139" y="53694"/>
                    <a:pt x="65154" y="53693"/>
                  </a:cubicBezTo>
                  <a:cubicBezTo>
                    <a:pt x="66157" y="53682"/>
                    <a:pt x="67293" y="53374"/>
                    <a:pt x="68626" y="52751"/>
                  </a:cubicBezTo>
                  <a:cubicBezTo>
                    <a:pt x="71108" y="51591"/>
                    <a:pt x="73913" y="49496"/>
                    <a:pt x="76885" y="47278"/>
                  </a:cubicBezTo>
                  <a:cubicBezTo>
                    <a:pt x="81607" y="43750"/>
                    <a:pt x="86958" y="39754"/>
                    <a:pt x="91961" y="38977"/>
                  </a:cubicBezTo>
                  <a:cubicBezTo>
                    <a:pt x="92601" y="38876"/>
                    <a:pt x="93218" y="38826"/>
                    <a:pt x="93813" y="38826"/>
                  </a:cubicBezTo>
                  <a:cubicBezTo>
                    <a:pt x="95319" y="38826"/>
                    <a:pt x="96689" y="39150"/>
                    <a:pt x="97962" y="39809"/>
                  </a:cubicBezTo>
                  <a:cubicBezTo>
                    <a:pt x="99051" y="40370"/>
                    <a:pt x="99974" y="41052"/>
                    <a:pt x="100775" y="41904"/>
                  </a:cubicBezTo>
                  <a:cubicBezTo>
                    <a:pt x="101489" y="42658"/>
                    <a:pt x="102097" y="43530"/>
                    <a:pt x="102626" y="44568"/>
                  </a:cubicBezTo>
                  <a:cubicBezTo>
                    <a:pt x="103609" y="46493"/>
                    <a:pt x="104172" y="48718"/>
                    <a:pt x="104721" y="50872"/>
                  </a:cubicBezTo>
                  <a:cubicBezTo>
                    <a:pt x="104962" y="51816"/>
                    <a:pt x="105202" y="52770"/>
                    <a:pt x="105483" y="53713"/>
                  </a:cubicBezTo>
                  <a:lnTo>
                    <a:pt x="105581" y="53713"/>
                  </a:lnTo>
                  <a:cubicBezTo>
                    <a:pt x="105301" y="52766"/>
                    <a:pt x="105057" y="51804"/>
                    <a:pt x="104811" y="50849"/>
                  </a:cubicBezTo>
                  <a:cubicBezTo>
                    <a:pt x="104263" y="48691"/>
                    <a:pt x="103699" y="46462"/>
                    <a:pt x="102709" y="44524"/>
                  </a:cubicBezTo>
                  <a:cubicBezTo>
                    <a:pt x="102176" y="43479"/>
                    <a:pt x="101568" y="42603"/>
                    <a:pt x="100847" y="41838"/>
                  </a:cubicBezTo>
                  <a:cubicBezTo>
                    <a:pt x="100034" y="40981"/>
                    <a:pt x="99106" y="40286"/>
                    <a:pt x="98006" y="39722"/>
                  </a:cubicBezTo>
                  <a:cubicBezTo>
                    <a:pt x="97090" y="39252"/>
                    <a:pt x="96104" y="38945"/>
                    <a:pt x="95070" y="38811"/>
                  </a:cubicBezTo>
                  <a:cubicBezTo>
                    <a:pt x="94660" y="38758"/>
                    <a:pt x="94235" y="38731"/>
                    <a:pt x="93800" y="38731"/>
                  </a:cubicBezTo>
                  <a:cubicBezTo>
                    <a:pt x="93202" y="38731"/>
                    <a:pt x="92583" y="38781"/>
                    <a:pt x="91949" y="38882"/>
                  </a:cubicBezTo>
                  <a:cubicBezTo>
                    <a:pt x="89700" y="39233"/>
                    <a:pt x="87203" y="40247"/>
                    <a:pt x="84310" y="41983"/>
                  </a:cubicBezTo>
                  <a:cubicBezTo>
                    <a:pt x="81762" y="43514"/>
                    <a:pt x="79252" y="45389"/>
                    <a:pt x="76825" y="47203"/>
                  </a:cubicBezTo>
                  <a:cubicBezTo>
                    <a:pt x="73862" y="49417"/>
                    <a:pt x="71061" y="51508"/>
                    <a:pt x="68587" y="52668"/>
                  </a:cubicBezTo>
                  <a:cubicBezTo>
                    <a:pt x="67253" y="53290"/>
                    <a:pt x="66100" y="53603"/>
                    <a:pt x="65094" y="53603"/>
                  </a:cubicBezTo>
                  <a:cubicBezTo>
                    <a:pt x="64022" y="53603"/>
                    <a:pt x="63116" y="53248"/>
                    <a:pt x="62337" y="52538"/>
                  </a:cubicBezTo>
                  <a:cubicBezTo>
                    <a:pt x="61619" y="51883"/>
                    <a:pt x="61023" y="51078"/>
                    <a:pt x="60522" y="50080"/>
                  </a:cubicBezTo>
                  <a:cubicBezTo>
                    <a:pt x="60073" y="49188"/>
                    <a:pt x="59709" y="48158"/>
                    <a:pt x="59405" y="46935"/>
                  </a:cubicBezTo>
                  <a:cubicBezTo>
                    <a:pt x="58845" y="44655"/>
                    <a:pt x="58589" y="42015"/>
                    <a:pt x="58345" y="39462"/>
                  </a:cubicBezTo>
                  <a:cubicBezTo>
                    <a:pt x="58041" y="36349"/>
                    <a:pt x="57733" y="33133"/>
                    <a:pt x="56864" y="30458"/>
                  </a:cubicBezTo>
                  <a:cubicBezTo>
                    <a:pt x="56399" y="29014"/>
                    <a:pt x="55811" y="27846"/>
                    <a:pt x="55073" y="26879"/>
                  </a:cubicBezTo>
                  <a:cubicBezTo>
                    <a:pt x="54675" y="26359"/>
                    <a:pt x="54221" y="25893"/>
                    <a:pt x="53732" y="25494"/>
                  </a:cubicBezTo>
                  <a:cubicBezTo>
                    <a:pt x="53215" y="25080"/>
                    <a:pt x="52639" y="24725"/>
                    <a:pt x="52019" y="24445"/>
                  </a:cubicBezTo>
                  <a:cubicBezTo>
                    <a:pt x="50605" y="23807"/>
                    <a:pt x="49018" y="23495"/>
                    <a:pt x="47183" y="23495"/>
                  </a:cubicBezTo>
                  <a:cubicBezTo>
                    <a:pt x="46984" y="23495"/>
                    <a:pt x="46783" y="23498"/>
                    <a:pt x="46579" y="23506"/>
                  </a:cubicBezTo>
                  <a:cubicBezTo>
                    <a:pt x="44491" y="23580"/>
                    <a:pt x="42368" y="24035"/>
                    <a:pt x="40755" y="24421"/>
                  </a:cubicBezTo>
                  <a:cubicBezTo>
                    <a:pt x="40143" y="24567"/>
                    <a:pt x="39531" y="24721"/>
                    <a:pt x="38940" y="24867"/>
                  </a:cubicBezTo>
                  <a:cubicBezTo>
                    <a:pt x="36304" y="25528"/>
                    <a:pt x="33753" y="26165"/>
                    <a:pt x="31504" y="26165"/>
                  </a:cubicBezTo>
                  <a:cubicBezTo>
                    <a:pt x="29883" y="26165"/>
                    <a:pt x="28419" y="25834"/>
                    <a:pt x="27194" y="24942"/>
                  </a:cubicBezTo>
                  <a:cubicBezTo>
                    <a:pt x="25130" y="23434"/>
                    <a:pt x="23461" y="20397"/>
                    <a:pt x="21527" y="16881"/>
                  </a:cubicBezTo>
                  <a:cubicBezTo>
                    <a:pt x="19795" y="13732"/>
                    <a:pt x="17834" y="10166"/>
                    <a:pt x="15246" y="7187"/>
                  </a:cubicBezTo>
                  <a:cubicBezTo>
                    <a:pt x="13865" y="5608"/>
                    <a:pt x="12492" y="4338"/>
                    <a:pt x="11056" y="3300"/>
                  </a:cubicBezTo>
                  <a:cubicBezTo>
                    <a:pt x="10247" y="2720"/>
                    <a:pt x="9406" y="2211"/>
                    <a:pt x="8559" y="1785"/>
                  </a:cubicBezTo>
                  <a:cubicBezTo>
                    <a:pt x="7650" y="1327"/>
                    <a:pt x="6703" y="953"/>
                    <a:pt x="5741" y="669"/>
                  </a:cubicBezTo>
                  <a:cubicBezTo>
                    <a:pt x="4242" y="221"/>
                    <a:pt x="2546" y="0"/>
                    <a:pt x="6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9"/>
            <p:cNvSpPr/>
            <p:nvPr/>
          </p:nvSpPr>
          <p:spPr>
            <a:xfrm>
              <a:off x="2834025" y="1708300"/>
              <a:ext cx="985850" cy="368800"/>
            </a:xfrm>
            <a:custGeom>
              <a:avLst/>
              <a:gdLst/>
              <a:ahLst/>
              <a:cxnLst/>
              <a:rect l="l" t="t" r="r" b="b"/>
              <a:pathLst>
                <a:path w="39434" h="14752" extrusionOk="0">
                  <a:moveTo>
                    <a:pt x="27333" y="1"/>
                  </a:moveTo>
                  <a:cubicBezTo>
                    <a:pt x="26799" y="1"/>
                    <a:pt x="26249" y="38"/>
                    <a:pt x="25687" y="113"/>
                  </a:cubicBezTo>
                  <a:cubicBezTo>
                    <a:pt x="23359" y="421"/>
                    <a:pt x="20783" y="1435"/>
                    <a:pt x="17812" y="3207"/>
                  </a:cubicBezTo>
                  <a:cubicBezTo>
                    <a:pt x="15196" y="4769"/>
                    <a:pt x="12631" y="6691"/>
                    <a:pt x="10153" y="8553"/>
                  </a:cubicBezTo>
                  <a:cubicBezTo>
                    <a:pt x="7194" y="10770"/>
                    <a:pt x="4400" y="12870"/>
                    <a:pt x="1919" y="14033"/>
                  </a:cubicBezTo>
                  <a:cubicBezTo>
                    <a:pt x="1237" y="14353"/>
                    <a:pt x="598" y="14594"/>
                    <a:pt x="1" y="14751"/>
                  </a:cubicBezTo>
                  <a:lnTo>
                    <a:pt x="348" y="14751"/>
                  </a:lnTo>
                  <a:cubicBezTo>
                    <a:pt x="853" y="14598"/>
                    <a:pt x="1390" y="14385"/>
                    <a:pt x="1958" y="14121"/>
                  </a:cubicBezTo>
                  <a:cubicBezTo>
                    <a:pt x="4448" y="12952"/>
                    <a:pt x="7245" y="10849"/>
                    <a:pt x="10209" y="8628"/>
                  </a:cubicBezTo>
                  <a:cubicBezTo>
                    <a:pt x="15042" y="5001"/>
                    <a:pt x="20515" y="895"/>
                    <a:pt x="25699" y="208"/>
                  </a:cubicBezTo>
                  <a:cubicBezTo>
                    <a:pt x="26269" y="132"/>
                    <a:pt x="26820" y="93"/>
                    <a:pt x="27353" y="93"/>
                  </a:cubicBezTo>
                  <a:cubicBezTo>
                    <a:pt x="28971" y="93"/>
                    <a:pt x="30426" y="446"/>
                    <a:pt x="31767" y="1155"/>
                  </a:cubicBezTo>
                  <a:cubicBezTo>
                    <a:pt x="32860" y="1731"/>
                    <a:pt x="33783" y="2430"/>
                    <a:pt x="34597" y="3297"/>
                  </a:cubicBezTo>
                  <a:cubicBezTo>
                    <a:pt x="35322" y="4071"/>
                    <a:pt x="35938" y="4959"/>
                    <a:pt x="36482" y="6012"/>
                  </a:cubicBezTo>
                  <a:cubicBezTo>
                    <a:pt x="37496" y="7977"/>
                    <a:pt x="38104" y="10238"/>
                    <a:pt x="38692" y="12424"/>
                  </a:cubicBezTo>
                  <a:cubicBezTo>
                    <a:pt x="38897" y="13197"/>
                    <a:pt x="39106" y="13974"/>
                    <a:pt x="39335" y="14751"/>
                  </a:cubicBezTo>
                  <a:lnTo>
                    <a:pt x="39434" y="14751"/>
                  </a:lnTo>
                  <a:cubicBezTo>
                    <a:pt x="39205" y="13970"/>
                    <a:pt x="38992" y="13181"/>
                    <a:pt x="38783" y="12400"/>
                  </a:cubicBezTo>
                  <a:cubicBezTo>
                    <a:pt x="38195" y="10206"/>
                    <a:pt x="37587" y="7942"/>
                    <a:pt x="36569" y="5968"/>
                  </a:cubicBezTo>
                  <a:cubicBezTo>
                    <a:pt x="36017" y="4907"/>
                    <a:pt x="35398" y="4012"/>
                    <a:pt x="34668" y="3234"/>
                  </a:cubicBezTo>
                  <a:cubicBezTo>
                    <a:pt x="33847" y="2359"/>
                    <a:pt x="32912" y="1652"/>
                    <a:pt x="31815" y="1072"/>
                  </a:cubicBezTo>
                  <a:cubicBezTo>
                    <a:pt x="30895" y="587"/>
                    <a:pt x="29901" y="263"/>
                    <a:pt x="28859" y="109"/>
                  </a:cubicBezTo>
                  <a:cubicBezTo>
                    <a:pt x="28370" y="37"/>
                    <a:pt x="27859" y="1"/>
                    <a:pt x="273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9"/>
            <p:cNvSpPr/>
            <p:nvPr/>
          </p:nvSpPr>
          <p:spPr>
            <a:xfrm>
              <a:off x="1194450" y="780825"/>
              <a:ext cx="1563675" cy="1296275"/>
            </a:xfrm>
            <a:custGeom>
              <a:avLst/>
              <a:gdLst/>
              <a:ahLst/>
              <a:cxnLst/>
              <a:rect l="l" t="t" r="r" b="b"/>
              <a:pathLst>
                <a:path w="62547" h="51851" extrusionOk="0">
                  <a:moveTo>
                    <a:pt x="0" y="1"/>
                  </a:moveTo>
                  <a:lnTo>
                    <a:pt x="0" y="96"/>
                  </a:lnTo>
                  <a:cubicBezTo>
                    <a:pt x="1768" y="123"/>
                    <a:pt x="3389" y="336"/>
                    <a:pt x="4842" y="735"/>
                  </a:cubicBezTo>
                  <a:cubicBezTo>
                    <a:pt x="8219" y="1670"/>
                    <a:pt x="11214" y="3583"/>
                    <a:pt x="14268" y="6760"/>
                  </a:cubicBezTo>
                  <a:cubicBezTo>
                    <a:pt x="16903" y="9522"/>
                    <a:pt x="18928" y="12876"/>
                    <a:pt x="20715" y="15839"/>
                  </a:cubicBezTo>
                  <a:cubicBezTo>
                    <a:pt x="21689" y="17456"/>
                    <a:pt x="22608" y="18983"/>
                    <a:pt x="23548" y="20286"/>
                  </a:cubicBezTo>
                  <a:cubicBezTo>
                    <a:pt x="24597" y="21741"/>
                    <a:pt x="25528" y="22728"/>
                    <a:pt x="26483" y="23383"/>
                  </a:cubicBezTo>
                  <a:cubicBezTo>
                    <a:pt x="26838" y="23627"/>
                    <a:pt x="27213" y="23824"/>
                    <a:pt x="27600" y="23990"/>
                  </a:cubicBezTo>
                  <a:cubicBezTo>
                    <a:pt x="28610" y="24411"/>
                    <a:pt x="29727" y="24578"/>
                    <a:pt x="30920" y="24578"/>
                  </a:cubicBezTo>
                  <a:cubicBezTo>
                    <a:pt x="33107" y="24578"/>
                    <a:pt x="35553" y="24019"/>
                    <a:pt x="38080" y="23442"/>
                  </a:cubicBezTo>
                  <a:cubicBezTo>
                    <a:pt x="38691" y="23303"/>
                    <a:pt x="39326" y="23158"/>
                    <a:pt x="39954" y="23024"/>
                  </a:cubicBezTo>
                  <a:cubicBezTo>
                    <a:pt x="41761" y="22632"/>
                    <a:pt x="43712" y="22296"/>
                    <a:pt x="45645" y="22296"/>
                  </a:cubicBezTo>
                  <a:cubicBezTo>
                    <a:pt x="47444" y="22296"/>
                    <a:pt x="49228" y="22586"/>
                    <a:pt x="50867" y="23391"/>
                  </a:cubicBezTo>
                  <a:cubicBezTo>
                    <a:pt x="53029" y="24452"/>
                    <a:pt x="54541" y="26397"/>
                    <a:pt x="55491" y="29340"/>
                  </a:cubicBezTo>
                  <a:cubicBezTo>
                    <a:pt x="56344" y="31968"/>
                    <a:pt x="56671" y="35105"/>
                    <a:pt x="56987" y="38139"/>
                  </a:cubicBezTo>
                  <a:cubicBezTo>
                    <a:pt x="57251" y="40680"/>
                    <a:pt x="57527" y="43304"/>
                    <a:pt x="58108" y="45565"/>
                  </a:cubicBezTo>
                  <a:cubicBezTo>
                    <a:pt x="58419" y="46780"/>
                    <a:pt x="58794" y="47802"/>
                    <a:pt x="59255" y="48682"/>
                  </a:cubicBezTo>
                  <a:cubicBezTo>
                    <a:pt x="59769" y="49672"/>
                    <a:pt x="60376" y="50466"/>
                    <a:pt x="61110" y="51109"/>
                  </a:cubicBezTo>
                  <a:cubicBezTo>
                    <a:pt x="61473" y="51424"/>
                    <a:pt x="61872" y="51673"/>
                    <a:pt x="62290" y="51850"/>
                  </a:cubicBezTo>
                  <a:lnTo>
                    <a:pt x="62546" y="51850"/>
                  </a:lnTo>
                  <a:cubicBezTo>
                    <a:pt x="62053" y="51677"/>
                    <a:pt x="61595" y="51404"/>
                    <a:pt x="61173" y="51038"/>
                  </a:cubicBezTo>
                  <a:cubicBezTo>
                    <a:pt x="60447" y="50402"/>
                    <a:pt x="59847" y="49621"/>
                    <a:pt x="59339" y="48639"/>
                  </a:cubicBezTo>
                  <a:cubicBezTo>
                    <a:pt x="58884" y="47767"/>
                    <a:pt x="58510" y="46753"/>
                    <a:pt x="58198" y="45542"/>
                  </a:cubicBezTo>
                  <a:cubicBezTo>
                    <a:pt x="57618" y="43289"/>
                    <a:pt x="57345" y="40665"/>
                    <a:pt x="57081" y="38128"/>
                  </a:cubicBezTo>
                  <a:cubicBezTo>
                    <a:pt x="56762" y="35089"/>
                    <a:pt x="56435" y="31949"/>
                    <a:pt x="55582" y="29313"/>
                  </a:cubicBezTo>
                  <a:cubicBezTo>
                    <a:pt x="55125" y="27889"/>
                    <a:pt x="54552" y="26732"/>
                    <a:pt x="53842" y="25770"/>
                  </a:cubicBezTo>
                  <a:cubicBezTo>
                    <a:pt x="53037" y="24685"/>
                    <a:pt x="52079" y="23880"/>
                    <a:pt x="50906" y="23303"/>
                  </a:cubicBezTo>
                  <a:cubicBezTo>
                    <a:pt x="49391" y="22562"/>
                    <a:pt x="47673" y="22199"/>
                    <a:pt x="45658" y="22199"/>
                  </a:cubicBezTo>
                  <a:cubicBezTo>
                    <a:pt x="45648" y="22199"/>
                    <a:pt x="45637" y="22199"/>
                    <a:pt x="45627" y="22199"/>
                  </a:cubicBezTo>
                  <a:cubicBezTo>
                    <a:pt x="44029" y="22203"/>
                    <a:pt x="42218" y="22436"/>
                    <a:pt x="39934" y="22929"/>
                  </a:cubicBezTo>
                  <a:cubicBezTo>
                    <a:pt x="39302" y="23067"/>
                    <a:pt x="38672" y="23209"/>
                    <a:pt x="38060" y="23351"/>
                  </a:cubicBezTo>
                  <a:cubicBezTo>
                    <a:pt x="35539" y="23925"/>
                    <a:pt x="33099" y="24482"/>
                    <a:pt x="30923" y="24482"/>
                  </a:cubicBezTo>
                  <a:cubicBezTo>
                    <a:pt x="29284" y="24482"/>
                    <a:pt x="27796" y="24166"/>
                    <a:pt x="26535" y="23303"/>
                  </a:cubicBezTo>
                  <a:cubicBezTo>
                    <a:pt x="24471" y="21883"/>
                    <a:pt x="22767" y="19058"/>
                    <a:pt x="20793" y="15788"/>
                  </a:cubicBezTo>
                  <a:cubicBezTo>
                    <a:pt x="19006" y="12824"/>
                    <a:pt x="16978" y="9463"/>
                    <a:pt x="14335" y="6693"/>
                  </a:cubicBezTo>
                  <a:cubicBezTo>
                    <a:pt x="12918" y="5217"/>
                    <a:pt x="11541" y="4042"/>
                    <a:pt x="10125" y="3091"/>
                  </a:cubicBezTo>
                  <a:cubicBezTo>
                    <a:pt x="8435" y="1954"/>
                    <a:pt x="6716" y="1157"/>
                    <a:pt x="4865" y="644"/>
                  </a:cubicBezTo>
                  <a:cubicBezTo>
                    <a:pt x="3405" y="241"/>
                    <a:pt x="1776" y="28"/>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9"/>
            <p:cNvSpPr/>
            <p:nvPr/>
          </p:nvSpPr>
          <p:spPr>
            <a:xfrm>
              <a:off x="2832075" y="1713850"/>
              <a:ext cx="974200" cy="363250"/>
            </a:xfrm>
            <a:custGeom>
              <a:avLst/>
              <a:gdLst/>
              <a:ahLst/>
              <a:cxnLst/>
              <a:rect l="l" t="t" r="r" b="b"/>
              <a:pathLst>
                <a:path w="38968" h="14530" extrusionOk="0">
                  <a:moveTo>
                    <a:pt x="26509" y="1"/>
                  </a:moveTo>
                  <a:cubicBezTo>
                    <a:pt x="26048" y="1"/>
                    <a:pt x="25574" y="27"/>
                    <a:pt x="25091" y="81"/>
                  </a:cubicBezTo>
                  <a:cubicBezTo>
                    <a:pt x="23812" y="223"/>
                    <a:pt x="22447" y="578"/>
                    <a:pt x="21023" y="1138"/>
                  </a:cubicBezTo>
                  <a:cubicBezTo>
                    <a:pt x="19752" y="1639"/>
                    <a:pt x="18426" y="2302"/>
                    <a:pt x="16974" y="3162"/>
                  </a:cubicBezTo>
                  <a:cubicBezTo>
                    <a:pt x="14292" y="4752"/>
                    <a:pt x="11672" y="6725"/>
                    <a:pt x="9138" y="8634"/>
                  </a:cubicBezTo>
                  <a:cubicBezTo>
                    <a:pt x="6187" y="10864"/>
                    <a:pt x="3398" y="12963"/>
                    <a:pt x="912" y="14135"/>
                  </a:cubicBezTo>
                  <a:cubicBezTo>
                    <a:pt x="600" y="14285"/>
                    <a:pt x="297" y="14415"/>
                    <a:pt x="0" y="14529"/>
                  </a:cubicBezTo>
                  <a:lnTo>
                    <a:pt x="257" y="14529"/>
                  </a:lnTo>
                  <a:cubicBezTo>
                    <a:pt x="481" y="14435"/>
                    <a:pt x="714" y="14332"/>
                    <a:pt x="951" y="14222"/>
                  </a:cubicBezTo>
                  <a:cubicBezTo>
                    <a:pt x="3449" y="13046"/>
                    <a:pt x="6239" y="10939"/>
                    <a:pt x="9198" y="8714"/>
                  </a:cubicBezTo>
                  <a:cubicBezTo>
                    <a:pt x="14134" y="4989"/>
                    <a:pt x="19728" y="767"/>
                    <a:pt x="25102" y="175"/>
                  </a:cubicBezTo>
                  <a:cubicBezTo>
                    <a:pt x="25592" y="121"/>
                    <a:pt x="26068" y="94"/>
                    <a:pt x="26531" y="94"/>
                  </a:cubicBezTo>
                  <a:cubicBezTo>
                    <a:pt x="28265" y="94"/>
                    <a:pt x="29814" y="475"/>
                    <a:pt x="31238" y="1244"/>
                  </a:cubicBezTo>
                  <a:cubicBezTo>
                    <a:pt x="35788" y="3695"/>
                    <a:pt x="37086" y="8276"/>
                    <a:pt x="38344" y="12706"/>
                  </a:cubicBezTo>
                  <a:cubicBezTo>
                    <a:pt x="38514" y="13311"/>
                    <a:pt x="38687" y="13922"/>
                    <a:pt x="38869" y="14529"/>
                  </a:cubicBezTo>
                  <a:lnTo>
                    <a:pt x="38967" y="14529"/>
                  </a:lnTo>
                  <a:cubicBezTo>
                    <a:pt x="38786" y="13914"/>
                    <a:pt x="38608" y="13294"/>
                    <a:pt x="38435" y="12679"/>
                  </a:cubicBezTo>
                  <a:cubicBezTo>
                    <a:pt x="37804" y="10457"/>
                    <a:pt x="37152" y="8157"/>
                    <a:pt x="36099" y="6153"/>
                  </a:cubicBezTo>
                  <a:cubicBezTo>
                    <a:pt x="35531" y="5076"/>
                    <a:pt x="34895" y="4164"/>
                    <a:pt x="34154" y="3371"/>
                  </a:cubicBezTo>
                  <a:cubicBezTo>
                    <a:pt x="33325" y="2479"/>
                    <a:pt x="32386" y="1758"/>
                    <a:pt x="31281" y="1162"/>
                  </a:cubicBezTo>
                  <a:cubicBezTo>
                    <a:pt x="30358" y="660"/>
                    <a:pt x="29356" y="317"/>
                    <a:pt x="28307" y="144"/>
                  </a:cubicBezTo>
                  <a:cubicBezTo>
                    <a:pt x="27733" y="49"/>
                    <a:pt x="27132" y="1"/>
                    <a:pt x="2650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9"/>
            <p:cNvSpPr/>
            <p:nvPr/>
          </p:nvSpPr>
          <p:spPr>
            <a:xfrm>
              <a:off x="1194450" y="828275"/>
              <a:ext cx="1516225" cy="1248825"/>
            </a:xfrm>
            <a:custGeom>
              <a:avLst/>
              <a:gdLst/>
              <a:ahLst/>
              <a:cxnLst/>
              <a:rect l="l" t="t" r="r" b="b"/>
              <a:pathLst>
                <a:path w="60649" h="49953" extrusionOk="0">
                  <a:moveTo>
                    <a:pt x="0" y="1"/>
                  </a:moveTo>
                  <a:lnTo>
                    <a:pt x="0" y="95"/>
                  </a:lnTo>
                  <a:cubicBezTo>
                    <a:pt x="1424" y="175"/>
                    <a:pt x="2750" y="368"/>
                    <a:pt x="3966" y="680"/>
                  </a:cubicBezTo>
                  <a:cubicBezTo>
                    <a:pt x="7244" y="1519"/>
                    <a:pt x="10231" y="3284"/>
                    <a:pt x="13360" y="6231"/>
                  </a:cubicBezTo>
                  <a:cubicBezTo>
                    <a:pt x="16071" y="8787"/>
                    <a:pt x="18170" y="11952"/>
                    <a:pt x="20017" y="14742"/>
                  </a:cubicBezTo>
                  <a:cubicBezTo>
                    <a:pt x="21002" y="16229"/>
                    <a:pt x="21938" y="17638"/>
                    <a:pt x="22881" y="18837"/>
                  </a:cubicBezTo>
                  <a:cubicBezTo>
                    <a:pt x="23942" y="20187"/>
                    <a:pt x="24877" y="21098"/>
                    <a:pt x="25824" y="21709"/>
                  </a:cubicBezTo>
                  <a:cubicBezTo>
                    <a:pt x="26148" y="21919"/>
                    <a:pt x="26487" y="22092"/>
                    <a:pt x="26835" y="22239"/>
                  </a:cubicBezTo>
                  <a:cubicBezTo>
                    <a:pt x="27907" y="22687"/>
                    <a:pt x="29093" y="22860"/>
                    <a:pt x="30360" y="22860"/>
                  </a:cubicBezTo>
                  <a:cubicBezTo>
                    <a:pt x="32464" y="22860"/>
                    <a:pt x="34791" y="22382"/>
                    <a:pt x="37192" y="21887"/>
                  </a:cubicBezTo>
                  <a:cubicBezTo>
                    <a:pt x="37823" y="21757"/>
                    <a:pt x="38482" y="21623"/>
                    <a:pt x="39129" y="21496"/>
                  </a:cubicBezTo>
                  <a:cubicBezTo>
                    <a:pt x="41078" y="21119"/>
                    <a:pt x="42683" y="20943"/>
                    <a:pt x="44121" y="20943"/>
                  </a:cubicBezTo>
                  <a:cubicBezTo>
                    <a:pt x="44308" y="20943"/>
                    <a:pt x="44491" y="20946"/>
                    <a:pt x="44672" y="20952"/>
                  </a:cubicBezTo>
                  <a:cubicBezTo>
                    <a:pt x="46617" y="21019"/>
                    <a:pt x="48278" y="21429"/>
                    <a:pt x="49751" y="22215"/>
                  </a:cubicBezTo>
                  <a:cubicBezTo>
                    <a:pt x="51818" y="23312"/>
                    <a:pt x="53274" y="25257"/>
                    <a:pt x="54213" y="28157"/>
                  </a:cubicBezTo>
                  <a:cubicBezTo>
                    <a:pt x="55045" y="30741"/>
                    <a:pt x="55393" y="33807"/>
                    <a:pt x="55724" y="36766"/>
                  </a:cubicBezTo>
                  <a:cubicBezTo>
                    <a:pt x="56008" y="39291"/>
                    <a:pt x="56304" y="41903"/>
                    <a:pt x="56904" y="44137"/>
                  </a:cubicBezTo>
                  <a:cubicBezTo>
                    <a:pt x="57223" y="45340"/>
                    <a:pt x="57606" y="46342"/>
                    <a:pt x="58072" y="47210"/>
                  </a:cubicBezTo>
                  <a:cubicBezTo>
                    <a:pt x="58596" y="48181"/>
                    <a:pt x="59208" y="48954"/>
                    <a:pt x="59946" y="49573"/>
                  </a:cubicBezTo>
                  <a:cubicBezTo>
                    <a:pt x="60115" y="49712"/>
                    <a:pt x="60290" y="49838"/>
                    <a:pt x="60467" y="49952"/>
                  </a:cubicBezTo>
                  <a:lnTo>
                    <a:pt x="60648" y="49952"/>
                  </a:lnTo>
                  <a:cubicBezTo>
                    <a:pt x="60428" y="49823"/>
                    <a:pt x="60215" y="49672"/>
                    <a:pt x="60009" y="49499"/>
                  </a:cubicBezTo>
                  <a:cubicBezTo>
                    <a:pt x="56967" y="46954"/>
                    <a:pt x="56411" y="42002"/>
                    <a:pt x="55819" y="36758"/>
                  </a:cubicBezTo>
                  <a:cubicBezTo>
                    <a:pt x="55488" y="33792"/>
                    <a:pt x="55140" y="30722"/>
                    <a:pt x="54304" y="28129"/>
                  </a:cubicBezTo>
                  <a:cubicBezTo>
                    <a:pt x="53850" y="26728"/>
                    <a:pt x="53297" y="25581"/>
                    <a:pt x="52607" y="24621"/>
                  </a:cubicBezTo>
                  <a:cubicBezTo>
                    <a:pt x="51834" y="23541"/>
                    <a:pt x="50915" y="22724"/>
                    <a:pt x="49794" y="22128"/>
                  </a:cubicBezTo>
                  <a:cubicBezTo>
                    <a:pt x="48311" y="21339"/>
                    <a:pt x="46637" y="20924"/>
                    <a:pt x="44676" y="20857"/>
                  </a:cubicBezTo>
                  <a:cubicBezTo>
                    <a:pt x="44497" y="20851"/>
                    <a:pt x="44315" y="20848"/>
                    <a:pt x="44130" y="20848"/>
                  </a:cubicBezTo>
                  <a:cubicBezTo>
                    <a:pt x="42684" y="20848"/>
                    <a:pt x="41069" y="21028"/>
                    <a:pt x="39113" y="21405"/>
                  </a:cubicBezTo>
                  <a:cubicBezTo>
                    <a:pt x="38462" y="21529"/>
                    <a:pt x="37807" y="21666"/>
                    <a:pt x="37172" y="21797"/>
                  </a:cubicBezTo>
                  <a:cubicBezTo>
                    <a:pt x="34778" y="22289"/>
                    <a:pt x="32458" y="22765"/>
                    <a:pt x="30363" y="22765"/>
                  </a:cubicBezTo>
                  <a:cubicBezTo>
                    <a:pt x="28699" y="22765"/>
                    <a:pt x="27177" y="22464"/>
                    <a:pt x="25875" y="21631"/>
                  </a:cubicBezTo>
                  <a:cubicBezTo>
                    <a:pt x="23820" y="20305"/>
                    <a:pt x="22095" y="17701"/>
                    <a:pt x="20095" y="14687"/>
                  </a:cubicBezTo>
                  <a:cubicBezTo>
                    <a:pt x="18245" y="11893"/>
                    <a:pt x="16146" y="8729"/>
                    <a:pt x="13423" y="6164"/>
                  </a:cubicBezTo>
                  <a:cubicBezTo>
                    <a:pt x="11975" y="4799"/>
                    <a:pt x="10590" y="3710"/>
                    <a:pt x="9193" y="2841"/>
                  </a:cubicBezTo>
                  <a:cubicBezTo>
                    <a:pt x="7505" y="1788"/>
                    <a:pt x="5800" y="1051"/>
                    <a:pt x="3990" y="589"/>
                  </a:cubicBezTo>
                  <a:cubicBezTo>
                    <a:pt x="2766" y="273"/>
                    <a:pt x="1433" y="80"/>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9"/>
            <p:cNvSpPr/>
            <p:nvPr/>
          </p:nvSpPr>
          <p:spPr>
            <a:xfrm>
              <a:off x="2824275" y="1719250"/>
              <a:ext cx="968200" cy="357850"/>
            </a:xfrm>
            <a:custGeom>
              <a:avLst/>
              <a:gdLst/>
              <a:ahLst/>
              <a:cxnLst/>
              <a:rect l="l" t="t" r="r" b="b"/>
              <a:pathLst>
                <a:path w="38728" h="14314" extrusionOk="0">
                  <a:moveTo>
                    <a:pt x="25923" y="0"/>
                  </a:moveTo>
                  <a:cubicBezTo>
                    <a:pt x="25532" y="0"/>
                    <a:pt x="25133" y="18"/>
                    <a:pt x="24728" y="54"/>
                  </a:cubicBezTo>
                  <a:cubicBezTo>
                    <a:pt x="23407" y="172"/>
                    <a:pt x="21994" y="515"/>
                    <a:pt x="20534" y="1072"/>
                  </a:cubicBezTo>
                  <a:cubicBezTo>
                    <a:pt x="19224" y="1573"/>
                    <a:pt x="17862" y="2240"/>
                    <a:pt x="16375" y="3116"/>
                  </a:cubicBezTo>
                  <a:cubicBezTo>
                    <a:pt x="13625" y="4734"/>
                    <a:pt x="10954" y="6761"/>
                    <a:pt x="8369" y="8719"/>
                  </a:cubicBezTo>
                  <a:cubicBezTo>
                    <a:pt x="5422" y="10952"/>
                    <a:pt x="2640" y="13062"/>
                    <a:pt x="147" y="14242"/>
                  </a:cubicBezTo>
                  <a:cubicBezTo>
                    <a:pt x="95" y="14266"/>
                    <a:pt x="48" y="14290"/>
                    <a:pt x="1" y="14313"/>
                  </a:cubicBezTo>
                  <a:lnTo>
                    <a:pt x="221" y="14313"/>
                  </a:lnTo>
                  <a:cubicBezTo>
                    <a:pt x="2716" y="13126"/>
                    <a:pt x="5493" y="11023"/>
                    <a:pt x="8429" y="8793"/>
                  </a:cubicBezTo>
                  <a:cubicBezTo>
                    <a:pt x="13467" y="4974"/>
                    <a:pt x="19177" y="642"/>
                    <a:pt x="24736" y="149"/>
                  </a:cubicBezTo>
                  <a:cubicBezTo>
                    <a:pt x="25146" y="112"/>
                    <a:pt x="25545" y="94"/>
                    <a:pt x="25936" y="94"/>
                  </a:cubicBezTo>
                  <a:cubicBezTo>
                    <a:pt x="27791" y="94"/>
                    <a:pt x="29440" y="506"/>
                    <a:pt x="30942" y="1340"/>
                  </a:cubicBezTo>
                  <a:cubicBezTo>
                    <a:pt x="35495" y="3853"/>
                    <a:pt x="36885" y="8502"/>
                    <a:pt x="38230" y="12996"/>
                  </a:cubicBezTo>
                  <a:cubicBezTo>
                    <a:pt x="38360" y="13434"/>
                    <a:pt x="38491" y="13872"/>
                    <a:pt x="38624" y="14313"/>
                  </a:cubicBezTo>
                  <a:lnTo>
                    <a:pt x="38727" y="14313"/>
                  </a:lnTo>
                  <a:cubicBezTo>
                    <a:pt x="38589" y="13863"/>
                    <a:pt x="38455" y="13417"/>
                    <a:pt x="38321" y="12968"/>
                  </a:cubicBezTo>
                  <a:cubicBezTo>
                    <a:pt x="37646" y="10715"/>
                    <a:pt x="36948" y="8383"/>
                    <a:pt x="35863" y="6348"/>
                  </a:cubicBezTo>
                  <a:cubicBezTo>
                    <a:pt x="35275" y="5246"/>
                    <a:pt x="34628" y="4319"/>
                    <a:pt x="33878" y="3510"/>
                  </a:cubicBezTo>
                  <a:cubicBezTo>
                    <a:pt x="33033" y="2603"/>
                    <a:pt x="32090" y="1869"/>
                    <a:pt x="30986" y="1258"/>
                  </a:cubicBezTo>
                  <a:cubicBezTo>
                    <a:pt x="30059" y="741"/>
                    <a:pt x="29049" y="382"/>
                    <a:pt x="27987" y="184"/>
                  </a:cubicBezTo>
                  <a:cubicBezTo>
                    <a:pt x="27332" y="61"/>
                    <a:pt x="26642" y="0"/>
                    <a:pt x="259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9"/>
            <p:cNvSpPr/>
            <p:nvPr/>
          </p:nvSpPr>
          <p:spPr>
            <a:xfrm>
              <a:off x="1194450" y="876625"/>
              <a:ext cx="1474025" cy="1200475"/>
            </a:xfrm>
            <a:custGeom>
              <a:avLst/>
              <a:gdLst/>
              <a:ahLst/>
              <a:cxnLst/>
              <a:rect l="l" t="t" r="r" b="b"/>
              <a:pathLst>
                <a:path w="58961" h="48019" extrusionOk="0">
                  <a:moveTo>
                    <a:pt x="0" y="0"/>
                  </a:moveTo>
                  <a:lnTo>
                    <a:pt x="0" y="95"/>
                  </a:lnTo>
                  <a:cubicBezTo>
                    <a:pt x="1089" y="193"/>
                    <a:pt x="2123" y="359"/>
                    <a:pt x="3094" y="585"/>
                  </a:cubicBezTo>
                  <a:cubicBezTo>
                    <a:pt x="4853" y="998"/>
                    <a:pt x="6530" y="1674"/>
                    <a:pt x="8215" y="2639"/>
                  </a:cubicBezTo>
                  <a:cubicBezTo>
                    <a:pt x="9580" y="3421"/>
                    <a:pt x="10965" y="4411"/>
                    <a:pt x="12452" y="5670"/>
                  </a:cubicBezTo>
                  <a:cubicBezTo>
                    <a:pt x="15235" y="8018"/>
                    <a:pt x="17404" y="10981"/>
                    <a:pt x="19318" y="13593"/>
                  </a:cubicBezTo>
                  <a:cubicBezTo>
                    <a:pt x="20316" y="14958"/>
                    <a:pt x="21263" y="16244"/>
                    <a:pt x="22214" y="17353"/>
                  </a:cubicBezTo>
                  <a:cubicBezTo>
                    <a:pt x="23287" y="18592"/>
                    <a:pt x="24226" y="19436"/>
                    <a:pt x="25169" y="20005"/>
                  </a:cubicBezTo>
                  <a:cubicBezTo>
                    <a:pt x="25453" y="20174"/>
                    <a:pt x="25749" y="20324"/>
                    <a:pt x="26053" y="20451"/>
                  </a:cubicBezTo>
                  <a:cubicBezTo>
                    <a:pt x="27198" y="20927"/>
                    <a:pt x="28462" y="21107"/>
                    <a:pt x="29810" y="21107"/>
                  </a:cubicBezTo>
                  <a:cubicBezTo>
                    <a:pt x="31823" y="21107"/>
                    <a:pt x="34023" y="20706"/>
                    <a:pt x="36292" y="20292"/>
                  </a:cubicBezTo>
                  <a:cubicBezTo>
                    <a:pt x="36951" y="20174"/>
                    <a:pt x="37634" y="20048"/>
                    <a:pt x="38308" y="19934"/>
                  </a:cubicBezTo>
                  <a:cubicBezTo>
                    <a:pt x="39592" y="19718"/>
                    <a:pt x="41031" y="19532"/>
                    <a:pt x="42516" y="19532"/>
                  </a:cubicBezTo>
                  <a:cubicBezTo>
                    <a:pt x="44564" y="19532"/>
                    <a:pt x="46699" y="19885"/>
                    <a:pt x="48634" y="20999"/>
                  </a:cubicBezTo>
                  <a:cubicBezTo>
                    <a:pt x="53033" y="23536"/>
                    <a:pt x="53763" y="29545"/>
                    <a:pt x="54466" y="35357"/>
                  </a:cubicBezTo>
                  <a:cubicBezTo>
                    <a:pt x="54770" y="37866"/>
                    <a:pt x="55085" y="40463"/>
                    <a:pt x="55697" y="42668"/>
                  </a:cubicBezTo>
                  <a:cubicBezTo>
                    <a:pt x="56028" y="43855"/>
                    <a:pt x="56418" y="44846"/>
                    <a:pt x="56892" y="45698"/>
                  </a:cubicBezTo>
                  <a:cubicBezTo>
                    <a:pt x="57421" y="46649"/>
                    <a:pt x="58041" y="47403"/>
                    <a:pt x="58786" y="48003"/>
                  </a:cubicBezTo>
                  <a:cubicBezTo>
                    <a:pt x="58794" y="48007"/>
                    <a:pt x="58798" y="48011"/>
                    <a:pt x="58806" y="48018"/>
                  </a:cubicBezTo>
                  <a:lnTo>
                    <a:pt x="58960" y="48018"/>
                  </a:lnTo>
                  <a:cubicBezTo>
                    <a:pt x="58920" y="47987"/>
                    <a:pt x="58884" y="47960"/>
                    <a:pt x="58845" y="47927"/>
                  </a:cubicBezTo>
                  <a:cubicBezTo>
                    <a:pt x="58112" y="47340"/>
                    <a:pt x="57500" y="46594"/>
                    <a:pt x="56975" y="45651"/>
                  </a:cubicBezTo>
                  <a:cubicBezTo>
                    <a:pt x="56506" y="44807"/>
                    <a:pt x="56119" y="43824"/>
                    <a:pt x="55788" y="42644"/>
                  </a:cubicBezTo>
                  <a:cubicBezTo>
                    <a:pt x="55176" y="40443"/>
                    <a:pt x="54864" y="37851"/>
                    <a:pt x="54560" y="35345"/>
                  </a:cubicBezTo>
                  <a:cubicBezTo>
                    <a:pt x="54209" y="32449"/>
                    <a:pt x="53846" y="29454"/>
                    <a:pt x="53022" y="26901"/>
                  </a:cubicBezTo>
                  <a:cubicBezTo>
                    <a:pt x="52576" y="25524"/>
                    <a:pt x="52039" y="24388"/>
                    <a:pt x="51376" y="23434"/>
                  </a:cubicBezTo>
                  <a:cubicBezTo>
                    <a:pt x="50631" y="22356"/>
                    <a:pt x="49751" y="21531"/>
                    <a:pt x="48681" y="20916"/>
                  </a:cubicBezTo>
                  <a:cubicBezTo>
                    <a:pt x="47242" y="20087"/>
                    <a:pt x="45619" y="19618"/>
                    <a:pt x="43725" y="19480"/>
                  </a:cubicBezTo>
                  <a:cubicBezTo>
                    <a:pt x="43340" y="19452"/>
                    <a:pt x="42945" y="19438"/>
                    <a:pt x="42538" y="19438"/>
                  </a:cubicBezTo>
                  <a:cubicBezTo>
                    <a:pt x="41282" y="19438"/>
                    <a:pt x="39904" y="19572"/>
                    <a:pt x="38293" y="19843"/>
                  </a:cubicBezTo>
                  <a:cubicBezTo>
                    <a:pt x="37618" y="19957"/>
                    <a:pt x="36935" y="20079"/>
                    <a:pt x="36276" y="20198"/>
                  </a:cubicBezTo>
                  <a:cubicBezTo>
                    <a:pt x="34011" y="20611"/>
                    <a:pt x="31814" y="21012"/>
                    <a:pt x="29808" y="21012"/>
                  </a:cubicBezTo>
                  <a:cubicBezTo>
                    <a:pt x="28117" y="21012"/>
                    <a:pt x="26561" y="20727"/>
                    <a:pt x="25216" y="19921"/>
                  </a:cubicBezTo>
                  <a:cubicBezTo>
                    <a:pt x="23169" y="18690"/>
                    <a:pt x="21421" y="16299"/>
                    <a:pt x="19396" y="13538"/>
                  </a:cubicBezTo>
                  <a:cubicBezTo>
                    <a:pt x="17479" y="10918"/>
                    <a:pt x="15306" y="7955"/>
                    <a:pt x="12516" y="5599"/>
                  </a:cubicBezTo>
                  <a:cubicBezTo>
                    <a:pt x="11021" y="4336"/>
                    <a:pt x="9631" y="3342"/>
                    <a:pt x="8262" y="2557"/>
                  </a:cubicBezTo>
                  <a:cubicBezTo>
                    <a:pt x="6570" y="1586"/>
                    <a:pt x="4884" y="911"/>
                    <a:pt x="3117" y="494"/>
                  </a:cubicBezTo>
                  <a:cubicBezTo>
                    <a:pt x="2138" y="264"/>
                    <a:pt x="1097" y="99"/>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9"/>
            <p:cNvSpPr/>
            <p:nvPr/>
          </p:nvSpPr>
          <p:spPr>
            <a:xfrm>
              <a:off x="1194450" y="925750"/>
              <a:ext cx="1433775" cy="1151350"/>
            </a:xfrm>
            <a:custGeom>
              <a:avLst/>
              <a:gdLst/>
              <a:ahLst/>
              <a:cxnLst/>
              <a:rect l="l" t="t" r="r" b="b"/>
              <a:pathLst>
                <a:path w="57351" h="46054" extrusionOk="0">
                  <a:moveTo>
                    <a:pt x="0" y="0"/>
                  </a:moveTo>
                  <a:lnTo>
                    <a:pt x="0" y="95"/>
                  </a:lnTo>
                  <a:cubicBezTo>
                    <a:pt x="770" y="186"/>
                    <a:pt x="1511" y="308"/>
                    <a:pt x="2222" y="461"/>
                  </a:cubicBezTo>
                  <a:cubicBezTo>
                    <a:pt x="6151" y="1306"/>
                    <a:pt x="9269" y="3373"/>
                    <a:pt x="11545" y="5078"/>
                  </a:cubicBezTo>
                  <a:cubicBezTo>
                    <a:pt x="14401" y="7213"/>
                    <a:pt x="16646" y="9974"/>
                    <a:pt x="18627" y="12409"/>
                  </a:cubicBezTo>
                  <a:cubicBezTo>
                    <a:pt x="19638" y="13652"/>
                    <a:pt x="20592" y="14824"/>
                    <a:pt x="21551" y="15834"/>
                  </a:cubicBezTo>
                  <a:cubicBezTo>
                    <a:pt x="22632" y="16970"/>
                    <a:pt x="23572" y="17739"/>
                    <a:pt x="24510" y="18264"/>
                  </a:cubicBezTo>
                  <a:cubicBezTo>
                    <a:pt x="24755" y="18402"/>
                    <a:pt x="25007" y="18524"/>
                    <a:pt x="25264" y="18631"/>
                  </a:cubicBezTo>
                  <a:cubicBezTo>
                    <a:pt x="26487" y="19143"/>
                    <a:pt x="27840" y="19330"/>
                    <a:pt x="29282" y="19330"/>
                  </a:cubicBezTo>
                  <a:cubicBezTo>
                    <a:pt x="31186" y="19330"/>
                    <a:pt x="33245" y="19003"/>
                    <a:pt x="35365" y="18666"/>
                  </a:cubicBezTo>
                  <a:cubicBezTo>
                    <a:pt x="36059" y="18557"/>
                    <a:pt x="36773" y="18442"/>
                    <a:pt x="37488" y="18340"/>
                  </a:cubicBezTo>
                  <a:cubicBezTo>
                    <a:pt x="38755" y="18159"/>
                    <a:pt x="39906" y="18068"/>
                    <a:pt x="40964" y="18068"/>
                  </a:cubicBezTo>
                  <a:cubicBezTo>
                    <a:pt x="41596" y="18068"/>
                    <a:pt x="42196" y="18101"/>
                    <a:pt x="42767" y="18166"/>
                  </a:cubicBezTo>
                  <a:cubicBezTo>
                    <a:pt x="44574" y="18371"/>
                    <a:pt x="46129" y="18888"/>
                    <a:pt x="47521" y="19755"/>
                  </a:cubicBezTo>
                  <a:cubicBezTo>
                    <a:pt x="51707" y="22368"/>
                    <a:pt x="52469" y="28235"/>
                    <a:pt x="53203" y="33905"/>
                  </a:cubicBezTo>
                  <a:cubicBezTo>
                    <a:pt x="53543" y="36517"/>
                    <a:pt x="53862" y="38983"/>
                    <a:pt x="54493" y="41165"/>
                  </a:cubicBezTo>
                  <a:cubicBezTo>
                    <a:pt x="54836" y="42340"/>
                    <a:pt x="55231" y="43319"/>
                    <a:pt x="55712" y="44152"/>
                  </a:cubicBezTo>
                  <a:cubicBezTo>
                    <a:pt x="56147" y="44909"/>
                    <a:pt x="56640" y="45536"/>
                    <a:pt x="57208" y="46053"/>
                  </a:cubicBezTo>
                  <a:lnTo>
                    <a:pt x="57350" y="46053"/>
                  </a:lnTo>
                  <a:cubicBezTo>
                    <a:pt x="56754" y="45529"/>
                    <a:pt x="56245" y="44889"/>
                    <a:pt x="55795" y="44104"/>
                  </a:cubicBezTo>
                  <a:cubicBezTo>
                    <a:pt x="55318" y="43276"/>
                    <a:pt x="54923" y="42309"/>
                    <a:pt x="54584" y="41141"/>
                  </a:cubicBezTo>
                  <a:cubicBezTo>
                    <a:pt x="53956" y="38963"/>
                    <a:pt x="53637" y="36501"/>
                    <a:pt x="53297" y="33893"/>
                  </a:cubicBezTo>
                  <a:cubicBezTo>
                    <a:pt x="52560" y="28199"/>
                    <a:pt x="51794" y="22312"/>
                    <a:pt x="47568" y="19677"/>
                  </a:cubicBezTo>
                  <a:cubicBezTo>
                    <a:pt x="46168" y="18801"/>
                    <a:pt x="44601" y="18276"/>
                    <a:pt x="42775" y="18071"/>
                  </a:cubicBezTo>
                  <a:cubicBezTo>
                    <a:pt x="42202" y="18006"/>
                    <a:pt x="41603" y="17974"/>
                    <a:pt x="40970" y="17974"/>
                  </a:cubicBezTo>
                  <a:cubicBezTo>
                    <a:pt x="39906" y="17974"/>
                    <a:pt x="38749" y="18065"/>
                    <a:pt x="37472" y="18249"/>
                  </a:cubicBezTo>
                  <a:cubicBezTo>
                    <a:pt x="36762" y="18351"/>
                    <a:pt x="36044" y="18462"/>
                    <a:pt x="35349" y="18572"/>
                  </a:cubicBezTo>
                  <a:cubicBezTo>
                    <a:pt x="33235" y="18909"/>
                    <a:pt x="31181" y="19235"/>
                    <a:pt x="29283" y="19235"/>
                  </a:cubicBezTo>
                  <a:cubicBezTo>
                    <a:pt x="27554" y="19235"/>
                    <a:pt x="25955" y="18964"/>
                    <a:pt x="24557" y="18185"/>
                  </a:cubicBezTo>
                  <a:cubicBezTo>
                    <a:pt x="23626" y="17665"/>
                    <a:pt x="22692" y="16896"/>
                    <a:pt x="21622" y="15771"/>
                  </a:cubicBezTo>
                  <a:cubicBezTo>
                    <a:pt x="20663" y="14760"/>
                    <a:pt x="19709" y="13593"/>
                    <a:pt x="18702" y="12350"/>
                  </a:cubicBezTo>
                  <a:cubicBezTo>
                    <a:pt x="16717" y="9912"/>
                    <a:pt x="14468" y="7146"/>
                    <a:pt x="11604" y="4999"/>
                  </a:cubicBezTo>
                  <a:cubicBezTo>
                    <a:pt x="10041" y="3832"/>
                    <a:pt x="8681" y="2956"/>
                    <a:pt x="7331" y="2245"/>
                  </a:cubicBezTo>
                  <a:cubicBezTo>
                    <a:pt x="5631" y="1353"/>
                    <a:pt x="3966" y="742"/>
                    <a:pt x="2241" y="371"/>
                  </a:cubicBezTo>
                  <a:cubicBezTo>
                    <a:pt x="1523" y="217"/>
                    <a:pt x="777" y="91"/>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9"/>
            <p:cNvSpPr/>
            <p:nvPr/>
          </p:nvSpPr>
          <p:spPr>
            <a:xfrm>
              <a:off x="2813825" y="1724550"/>
              <a:ext cx="964225" cy="352550"/>
            </a:xfrm>
            <a:custGeom>
              <a:avLst/>
              <a:gdLst/>
              <a:ahLst/>
              <a:cxnLst/>
              <a:rect l="l" t="t" r="r" b="b"/>
              <a:pathLst>
                <a:path w="38569" h="14102" extrusionOk="0">
                  <a:moveTo>
                    <a:pt x="25430" y="1"/>
                  </a:moveTo>
                  <a:cubicBezTo>
                    <a:pt x="25114" y="1"/>
                    <a:pt x="24793" y="12"/>
                    <a:pt x="24468" y="35"/>
                  </a:cubicBezTo>
                  <a:cubicBezTo>
                    <a:pt x="23102" y="126"/>
                    <a:pt x="21650" y="454"/>
                    <a:pt x="20147" y="1010"/>
                  </a:cubicBezTo>
                  <a:cubicBezTo>
                    <a:pt x="18801" y="1507"/>
                    <a:pt x="17409" y="2182"/>
                    <a:pt x="15885" y="3073"/>
                  </a:cubicBezTo>
                  <a:cubicBezTo>
                    <a:pt x="13072" y="4719"/>
                    <a:pt x="10349" y="6795"/>
                    <a:pt x="7718" y="8798"/>
                  </a:cubicBezTo>
                  <a:cubicBezTo>
                    <a:pt x="4972" y="10894"/>
                    <a:pt x="2371" y="12874"/>
                    <a:pt x="0" y="14101"/>
                  </a:cubicBezTo>
                  <a:lnTo>
                    <a:pt x="206" y="14101"/>
                  </a:lnTo>
                  <a:cubicBezTo>
                    <a:pt x="2537" y="12866"/>
                    <a:pt x="5090" y="10921"/>
                    <a:pt x="7774" y="8873"/>
                  </a:cubicBezTo>
                  <a:cubicBezTo>
                    <a:pt x="12911" y="4959"/>
                    <a:pt x="18735" y="516"/>
                    <a:pt x="24475" y="130"/>
                  </a:cubicBezTo>
                  <a:cubicBezTo>
                    <a:pt x="24805" y="107"/>
                    <a:pt x="25129" y="95"/>
                    <a:pt x="25447" y="95"/>
                  </a:cubicBezTo>
                  <a:cubicBezTo>
                    <a:pt x="27420" y="95"/>
                    <a:pt x="29162" y="539"/>
                    <a:pt x="30749" y="1440"/>
                  </a:cubicBezTo>
                  <a:cubicBezTo>
                    <a:pt x="35302" y="4020"/>
                    <a:pt x="36782" y="8736"/>
                    <a:pt x="38214" y="13293"/>
                  </a:cubicBezTo>
                  <a:cubicBezTo>
                    <a:pt x="38301" y="13561"/>
                    <a:pt x="38384" y="13829"/>
                    <a:pt x="38470" y="14101"/>
                  </a:cubicBezTo>
                  <a:lnTo>
                    <a:pt x="38569" y="14101"/>
                  </a:lnTo>
                  <a:cubicBezTo>
                    <a:pt x="38482" y="13821"/>
                    <a:pt x="38392" y="13542"/>
                    <a:pt x="38304" y="13261"/>
                  </a:cubicBezTo>
                  <a:cubicBezTo>
                    <a:pt x="37587" y="10976"/>
                    <a:pt x="36845" y="8613"/>
                    <a:pt x="35724" y="6546"/>
                  </a:cubicBezTo>
                  <a:cubicBezTo>
                    <a:pt x="35121" y="5429"/>
                    <a:pt x="34458" y="4486"/>
                    <a:pt x="33700" y="3661"/>
                  </a:cubicBezTo>
                  <a:cubicBezTo>
                    <a:pt x="32848" y="2738"/>
                    <a:pt x="31901" y="1984"/>
                    <a:pt x="30796" y="1357"/>
                  </a:cubicBezTo>
                  <a:cubicBezTo>
                    <a:pt x="29857" y="829"/>
                    <a:pt x="28843" y="445"/>
                    <a:pt x="27773" y="228"/>
                  </a:cubicBezTo>
                  <a:cubicBezTo>
                    <a:pt x="27034" y="77"/>
                    <a:pt x="26248" y="1"/>
                    <a:pt x="2543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9"/>
            <p:cNvSpPr/>
            <p:nvPr/>
          </p:nvSpPr>
          <p:spPr>
            <a:xfrm>
              <a:off x="2801800" y="1729725"/>
              <a:ext cx="961775" cy="347375"/>
            </a:xfrm>
            <a:custGeom>
              <a:avLst/>
              <a:gdLst/>
              <a:ahLst/>
              <a:cxnLst/>
              <a:rect l="l" t="t" r="r" b="b"/>
              <a:pathLst>
                <a:path w="38471" h="13895" extrusionOk="0">
                  <a:moveTo>
                    <a:pt x="24972" y="0"/>
                  </a:moveTo>
                  <a:cubicBezTo>
                    <a:pt x="24742" y="0"/>
                    <a:pt x="24509" y="6"/>
                    <a:pt x="24273" y="18"/>
                  </a:cubicBezTo>
                  <a:cubicBezTo>
                    <a:pt x="22865" y="85"/>
                    <a:pt x="21370" y="400"/>
                    <a:pt x="19827" y="948"/>
                  </a:cubicBezTo>
                  <a:cubicBezTo>
                    <a:pt x="18446" y="1446"/>
                    <a:pt x="17018" y="2125"/>
                    <a:pt x="15463" y="3028"/>
                  </a:cubicBezTo>
                  <a:cubicBezTo>
                    <a:pt x="12587" y="4701"/>
                    <a:pt x="9817" y="6824"/>
                    <a:pt x="7137" y="8879"/>
                  </a:cubicBezTo>
                  <a:cubicBezTo>
                    <a:pt x="4620" y="10809"/>
                    <a:pt x="2218" y="12648"/>
                    <a:pt x="0" y="13894"/>
                  </a:cubicBezTo>
                  <a:lnTo>
                    <a:pt x="193" y="13894"/>
                  </a:lnTo>
                  <a:cubicBezTo>
                    <a:pt x="2375" y="12648"/>
                    <a:pt x="4727" y="10844"/>
                    <a:pt x="7197" y="8955"/>
                  </a:cubicBezTo>
                  <a:cubicBezTo>
                    <a:pt x="12425" y="4942"/>
                    <a:pt x="18355" y="396"/>
                    <a:pt x="24277" y="112"/>
                  </a:cubicBezTo>
                  <a:cubicBezTo>
                    <a:pt x="24514" y="101"/>
                    <a:pt x="24748" y="95"/>
                    <a:pt x="24978" y="95"/>
                  </a:cubicBezTo>
                  <a:cubicBezTo>
                    <a:pt x="27091" y="95"/>
                    <a:pt x="28943" y="570"/>
                    <a:pt x="30622" y="1545"/>
                  </a:cubicBezTo>
                  <a:cubicBezTo>
                    <a:pt x="35179" y="4188"/>
                    <a:pt x="36749" y="8970"/>
                    <a:pt x="38268" y="13590"/>
                  </a:cubicBezTo>
                  <a:cubicBezTo>
                    <a:pt x="38304" y="13694"/>
                    <a:pt x="38336" y="13792"/>
                    <a:pt x="38368" y="13894"/>
                  </a:cubicBezTo>
                  <a:lnTo>
                    <a:pt x="38470" y="13894"/>
                  </a:lnTo>
                  <a:cubicBezTo>
                    <a:pt x="38430" y="13784"/>
                    <a:pt x="38395" y="13674"/>
                    <a:pt x="38359" y="13563"/>
                  </a:cubicBezTo>
                  <a:cubicBezTo>
                    <a:pt x="37598" y="11243"/>
                    <a:pt x="36809" y="8848"/>
                    <a:pt x="35657" y="6745"/>
                  </a:cubicBezTo>
                  <a:cubicBezTo>
                    <a:pt x="35034" y="5612"/>
                    <a:pt x="34358" y="4654"/>
                    <a:pt x="33590" y="3813"/>
                  </a:cubicBezTo>
                  <a:cubicBezTo>
                    <a:pt x="32729" y="2875"/>
                    <a:pt x="31774" y="2105"/>
                    <a:pt x="30669" y="1466"/>
                  </a:cubicBezTo>
                  <a:cubicBezTo>
                    <a:pt x="29722" y="917"/>
                    <a:pt x="28700" y="515"/>
                    <a:pt x="27627" y="278"/>
                  </a:cubicBezTo>
                  <a:cubicBezTo>
                    <a:pt x="26793" y="94"/>
                    <a:pt x="25902" y="0"/>
                    <a:pt x="249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9"/>
            <p:cNvSpPr/>
            <p:nvPr/>
          </p:nvSpPr>
          <p:spPr>
            <a:xfrm>
              <a:off x="1194450" y="975275"/>
              <a:ext cx="1394575" cy="1101825"/>
            </a:xfrm>
            <a:custGeom>
              <a:avLst/>
              <a:gdLst/>
              <a:ahLst/>
              <a:cxnLst/>
              <a:rect l="l" t="t" r="r" b="b"/>
              <a:pathLst>
                <a:path w="55783" h="44073" extrusionOk="0">
                  <a:moveTo>
                    <a:pt x="0" y="0"/>
                  </a:moveTo>
                  <a:lnTo>
                    <a:pt x="0" y="95"/>
                  </a:lnTo>
                  <a:cubicBezTo>
                    <a:pt x="457" y="161"/>
                    <a:pt x="907" y="237"/>
                    <a:pt x="1349" y="323"/>
                  </a:cubicBezTo>
                  <a:cubicBezTo>
                    <a:pt x="5070" y="1046"/>
                    <a:pt x="8132" y="2821"/>
                    <a:pt x="10642" y="4466"/>
                  </a:cubicBezTo>
                  <a:cubicBezTo>
                    <a:pt x="13581" y="6396"/>
                    <a:pt x="15913" y="8960"/>
                    <a:pt x="17968" y="11222"/>
                  </a:cubicBezTo>
                  <a:cubicBezTo>
                    <a:pt x="18983" y="12338"/>
                    <a:pt x="19941" y="13391"/>
                    <a:pt x="20904" y="14303"/>
                  </a:cubicBezTo>
                  <a:cubicBezTo>
                    <a:pt x="21985" y="15328"/>
                    <a:pt x="22924" y="16031"/>
                    <a:pt x="23856" y="16512"/>
                  </a:cubicBezTo>
                  <a:cubicBezTo>
                    <a:pt x="24049" y="16611"/>
                    <a:pt x="24242" y="16702"/>
                    <a:pt x="24439" y="16785"/>
                  </a:cubicBezTo>
                  <a:cubicBezTo>
                    <a:pt x="25766" y="17339"/>
                    <a:pt x="27231" y="17533"/>
                    <a:pt x="28790" y="17533"/>
                  </a:cubicBezTo>
                  <a:cubicBezTo>
                    <a:pt x="30574" y="17533"/>
                    <a:pt x="32481" y="17278"/>
                    <a:pt x="34442" y="17017"/>
                  </a:cubicBezTo>
                  <a:cubicBezTo>
                    <a:pt x="35168" y="16918"/>
                    <a:pt x="35917" y="16820"/>
                    <a:pt x="36663" y="16733"/>
                  </a:cubicBezTo>
                  <a:cubicBezTo>
                    <a:pt x="37616" y="16621"/>
                    <a:pt x="38514" y="16565"/>
                    <a:pt x="39361" y="16565"/>
                  </a:cubicBezTo>
                  <a:cubicBezTo>
                    <a:pt x="42202" y="16565"/>
                    <a:pt x="44481" y="17197"/>
                    <a:pt x="46404" y="18497"/>
                  </a:cubicBezTo>
                  <a:cubicBezTo>
                    <a:pt x="50378" y="21180"/>
                    <a:pt x="51175" y="26901"/>
                    <a:pt x="51940" y="32433"/>
                  </a:cubicBezTo>
                  <a:cubicBezTo>
                    <a:pt x="52303" y="35029"/>
                    <a:pt x="52643" y="37483"/>
                    <a:pt x="53290" y="39645"/>
                  </a:cubicBezTo>
                  <a:cubicBezTo>
                    <a:pt x="53641" y="40805"/>
                    <a:pt x="54047" y="41772"/>
                    <a:pt x="54533" y="42589"/>
                  </a:cubicBezTo>
                  <a:cubicBezTo>
                    <a:pt x="54868" y="43158"/>
                    <a:pt x="55239" y="43646"/>
                    <a:pt x="55649" y="44072"/>
                  </a:cubicBezTo>
                  <a:lnTo>
                    <a:pt x="55783" y="44072"/>
                  </a:lnTo>
                  <a:cubicBezTo>
                    <a:pt x="55349" y="43639"/>
                    <a:pt x="54963" y="43134"/>
                    <a:pt x="54615" y="42542"/>
                  </a:cubicBezTo>
                  <a:cubicBezTo>
                    <a:pt x="54134" y="41729"/>
                    <a:pt x="53728" y="40774"/>
                    <a:pt x="53381" y="39618"/>
                  </a:cubicBezTo>
                  <a:cubicBezTo>
                    <a:pt x="52734" y="37463"/>
                    <a:pt x="52394" y="35014"/>
                    <a:pt x="52035" y="32421"/>
                  </a:cubicBezTo>
                  <a:cubicBezTo>
                    <a:pt x="51266" y="26865"/>
                    <a:pt x="50469" y="21125"/>
                    <a:pt x="46456" y="18418"/>
                  </a:cubicBezTo>
                  <a:cubicBezTo>
                    <a:pt x="45099" y="17499"/>
                    <a:pt x="43583" y="16918"/>
                    <a:pt x="41828" y="16647"/>
                  </a:cubicBezTo>
                  <a:cubicBezTo>
                    <a:pt x="41060" y="16529"/>
                    <a:pt x="40247" y="16469"/>
                    <a:pt x="39375" y="16469"/>
                  </a:cubicBezTo>
                  <a:cubicBezTo>
                    <a:pt x="38526" y="16469"/>
                    <a:pt x="37622" y="16526"/>
                    <a:pt x="36651" y="16638"/>
                  </a:cubicBezTo>
                  <a:cubicBezTo>
                    <a:pt x="35906" y="16725"/>
                    <a:pt x="35156" y="16824"/>
                    <a:pt x="34429" y="16922"/>
                  </a:cubicBezTo>
                  <a:cubicBezTo>
                    <a:pt x="32470" y="17183"/>
                    <a:pt x="30565" y="17438"/>
                    <a:pt x="28785" y="17438"/>
                  </a:cubicBezTo>
                  <a:cubicBezTo>
                    <a:pt x="27009" y="17438"/>
                    <a:pt x="25357" y="17184"/>
                    <a:pt x="23899" y="16430"/>
                  </a:cubicBezTo>
                  <a:cubicBezTo>
                    <a:pt x="22976" y="15952"/>
                    <a:pt x="22044" y="15254"/>
                    <a:pt x="20967" y="14236"/>
                  </a:cubicBezTo>
                  <a:cubicBezTo>
                    <a:pt x="20008" y="13324"/>
                    <a:pt x="19050" y="12271"/>
                    <a:pt x="18036" y="11158"/>
                  </a:cubicBezTo>
                  <a:cubicBezTo>
                    <a:pt x="15976" y="8889"/>
                    <a:pt x="13644" y="6325"/>
                    <a:pt x="10693" y="4387"/>
                  </a:cubicBezTo>
                  <a:cubicBezTo>
                    <a:pt x="9047" y="3306"/>
                    <a:pt x="7721" y="2545"/>
                    <a:pt x="6396" y="1918"/>
                  </a:cubicBezTo>
                  <a:cubicBezTo>
                    <a:pt x="4695" y="1108"/>
                    <a:pt x="3046" y="556"/>
                    <a:pt x="1366" y="228"/>
                  </a:cubicBezTo>
                  <a:cubicBezTo>
                    <a:pt x="919" y="142"/>
                    <a:pt x="466" y="6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9"/>
            <p:cNvSpPr/>
            <p:nvPr/>
          </p:nvSpPr>
          <p:spPr>
            <a:xfrm>
              <a:off x="2788675" y="1734725"/>
              <a:ext cx="960000" cy="342375"/>
            </a:xfrm>
            <a:custGeom>
              <a:avLst/>
              <a:gdLst/>
              <a:ahLst/>
              <a:cxnLst/>
              <a:rect l="l" t="t" r="r" b="b"/>
              <a:pathLst>
                <a:path w="38400" h="13695" extrusionOk="0">
                  <a:moveTo>
                    <a:pt x="24554" y="1"/>
                  </a:moveTo>
                  <a:cubicBezTo>
                    <a:pt x="24411" y="1"/>
                    <a:pt x="24266" y="3"/>
                    <a:pt x="24120" y="7"/>
                  </a:cubicBezTo>
                  <a:cubicBezTo>
                    <a:pt x="22672" y="51"/>
                    <a:pt x="21133" y="351"/>
                    <a:pt x="19555" y="895"/>
                  </a:cubicBezTo>
                  <a:cubicBezTo>
                    <a:pt x="18138" y="1388"/>
                    <a:pt x="16678" y="2070"/>
                    <a:pt x="15088" y="2990"/>
                  </a:cubicBezTo>
                  <a:cubicBezTo>
                    <a:pt x="12153" y="4683"/>
                    <a:pt x="9336" y="6856"/>
                    <a:pt x="6609" y="8956"/>
                  </a:cubicBezTo>
                  <a:cubicBezTo>
                    <a:pt x="4293" y="10744"/>
                    <a:pt x="2075" y="12456"/>
                    <a:pt x="1" y="13694"/>
                  </a:cubicBezTo>
                  <a:lnTo>
                    <a:pt x="186" y="13694"/>
                  </a:lnTo>
                  <a:cubicBezTo>
                    <a:pt x="2226" y="12459"/>
                    <a:pt x="4400" y="10782"/>
                    <a:pt x="6668" y="9031"/>
                  </a:cubicBezTo>
                  <a:cubicBezTo>
                    <a:pt x="11991" y="4927"/>
                    <a:pt x="18024" y="280"/>
                    <a:pt x="24124" y="102"/>
                  </a:cubicBezTo>
                  <a:cubicBezTo>
                    <a:pt x="24273" y="97"/>
                    <a:pt x="24420" y="95"/>
                    <a:pt x="24566" y="95"/>
                  </a:cubicBezTo>
                  <a:cubicBezTo>
                    <a:pt x="26810" y="95"/>
                    <a:pt x="28769" y="608"/>
                    <a:pt x="30540" y="1657"/>
                  </a:cubicBezTo>
                  <a:cubicBezTo>
                    <a:pt x="35034" y="4319"/>
                    <a:pt x="36715" y="9070"/>
                    <a:pt x="38296" y="13694"/>
                  </a:cubicBezTo>
                  <a:lnTo>
                    <a:pt x="38399" y="13694"/>
                  </a:lnTo>
                  <a:cubicBezTo>
                    <a:pt x="37610" y="11398"/>
                    <a:pt x="36790" y="9034"/>
                    <a:pt x="35633" y="6956"/>
                  </a:cubicBezTo>
                  <a:cubicBezTo>
                    <a:pt x="34990" y="5803"/>
                    <a:pt x="34304" y="4829"/>
                    <a:pt x="33526" y="3977"/>
                  </a:cubicBezTo>
                  <a:cubicBezTo>
                    <a:pt x="32651" y="3014"/>
                    <a:pt x="31691" y="2229"/>
                    <a:pt x="30587" y="1577"/>
                  </a:cubicBezTo>
                  <a:cubicBezTo>
                    <a:pt x="29632" y="1009"/>
                    <a:pt x="28602" y="595"/>
                    <a:pt x="27521" y="335"/>
                  </a:cubicBezTo>
                  <a:cubicBezTo>
                    <a:pt x="26592" y="112"/>
                    <a:pt x="25598" y="1"/>
                    <a:pt x="2455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9"/>
            <p:cNvSpPr/>
            <p:nvPr/>
          </p:nvSpPr>
          <p:spPr>
            <a:xfrm>
              <a:off x="1194450" y="1024975"/>
              <a:ext cx="1356225" cy="1052125"/>
            </a:xfrm>
            <a:custGeom>
              <a:avLst/>
              <a:gdLst/>
              <a:ahLst/>
              <a:cxnLst/>
              <a:rect l="l" t="t" r="r" b="b"/>
              <a:pathLst>
                <a:path w="54249" h="42085" extrusionOk="0">
                  <a:moveTo>
                    <a:pt x="0" y="1"/>
                  </a:moveTo>
                  <a:lnTo>
                    <a:pt x="0" y="95"/>
                  </a:lnTo>
                  <a:cubicBezTo>
                    <a:pt x="158" y="123"/>
                    <a:pt x="315" y="147"/>
                    <a:pt x="473" y="174"/>
                  </a:cubicBezTo>
                  <a:cubicBezTo>
                    <a:pt x="4147" y="813"/>
                    <a:pt x="7181" y="2407"/>
                    <a:pt x="9734" y="3851"/>
                  </a:cubicBezTo>
                  <a:cubicBezTo>
                    <a:pt x="12772" y="5568"/>
                    <a:pt x="15195" y="7935"/>
                    <a:pt x="17333" y="10022"/>
                  </a:cubicBezTo>
                  <a:cubicBezTo>
                    <a:pt x="19318" y="11964"/>
                    <a:pt x="21192" y="13794"/>
                    <a:pt x="23200" y="14753"/>
                  </a:cubicBezTo>
                  <a:cubicBezTo>
                    <a:pt x="23326" y="14812"/>
                    <a:pt x="23453" y="14868"/>
                    <a:pt x="23583" y="14923"/>
                  </a:cubicBezTo>
                  <a:cubicBezTo>
                    <a:pt x="25039" y="15530"/>
                    <a:pt x="26644" y="15731"/>
                    <a:pt x="28348" y="15731"/>
                  </a:cubicBezTo>
                  <a:cubicBezTo>
                    <a:pt x="29988" y="15731"/>
                    <a:pt x="31720" y="15545"/>
                    <a:pt x="33498" y="15353"/>
                  </a:cubicBezTo>
                  <a:cubicBezTo>
                    <a:pt x="34264" y="15270"/>
                    <a:pt x="35057" y="15187"/>
                    <a:pt x="35842" y="15116"/>
                  </a:cubicBezTo>
                  <a:cubicBezTo>
                    <a:pt x="36527" y="15055"/>
                    <a:pt x="37183" y="15024"/>
                    <a:pt x="37812" y="15024"/>
                  </a:cubicBezTo>
                  <a:cubicBezTo>
                    <a:pt x="40846" y="15024"/>
                    <a:pt x="43255" y="15740"/>
                    <a:pt x="45288" y="17227"/>
                  </a:cubicBezTo>
                  <a:cubicBezTo>
                    <a:pt x="49052" y="19981"/>
                    <a:pt x="49877" y="25552"/>
                    <a:pt x="50678" y="30942"/>
                  </a:cubicBezTo>
                  <a:cubicBezTo>
                    <a:pt x="51061" y="33530"/>
                    <a:pt x="51419" y="35973"/>
                    <a:pt x="52086" y="38111"/>
                  </a:cubicBezTo>
                  <a:cubicBezTo>
                    <a:pt x="52445" y="39263"/>
                    <a:pt x="52860" y="40214"/>
                    <a:pt x="53353" y="41019"/>
                  </a:cubicBezTo>
                  <a:cubicBezTo>
                    <a:pt x="53594" y="41410"/>
                    <a:pt x="53850" y="41765"/>
                    <a:pt x="54122" y="42084"/>
                  </a:cubicBezTo>
                  <a:lnTo>
                    <a:pt x="54249" y="42084"/>
                  </a:lnTo>
                  <a:cubicBezTo>
                    <a:pt x="53956" y="41753"/>
                    <a:pt x="53685" y="41383"/>
                    <a:pt x="53432" y="40968"/>
                  </a:cubicBezTo>
                  <a:cubicBezTo>
                    <a:pt x="52947" y="40170"/>
                    <a:pt x="52536" y="39228"/>
                    <a:pt x="52177" y="38083"/>
                  </a:cubicBezTo>
                  <a:cubicBezTo>
                    <a:pt x="51514" y="35953"/>
                    <a:pt x="51151" y="33511"/>
                    <a:pt x="50769" y="30930"/>
                  </a:cubicBezTo>
                  <a:cubicBezTo>
                    <a:pt x="49968" y="25521"/>
                    <a:pt x="49143" y="19926"/>
                    <a:pt x="45343" y="17152"/>
                  </a:cubicBezTo>
                  <a:cubicBezTo>
                    <a:pt x="44026" y="16189"/>
                    <a:pt x="42565" y="15554"/>
                    <a:pt x="40877" y="15215"/>
                  </a:cubicBezTo>
                  <a:cubicBezTo>
                    <a:pt x="39927" y="15024"/>
                    <a:pt x="38913" y="14929"/>
                    <a:pt x="37810" y="14929"/>
                  </a:cubicBezTo>
                  <a:cubicBezTo>
                    <a:pt x="37182" y="14929"/>
                    <a:pt x="36525" y="14960"/>
                    <a:pt x="35835" y="15021"/>
                  </a:cubicBezTo>
                  <a:cubicBezTo>
                    <a:pt x="35050" y="15092"/>
                    <a:pt x="34256" y="15176"/>
                    <a:pt x="33491" y="15258"/>
                  </a:cubicBezTo>
                  <a:cubicBezTo>
                    <a:pt x="31714" y="15451"/>
                    <a:pt x="29985" y="15638"/>
                    <a:pt x="28349" y="15638"/>
                  </a:cubicBezTo>
                  <a:cubicBezTo>
                    <a:pt x="26506" y="15638"/>
                    <a:pt x="24781" y="15400"/>
                    <a:pt x="23240" y="14666"/>
                  </a:cubicBezTo>
                  <a:cubicBezTo>
                    <a:pt x="21243" y="13715"/>
                    <a:pt x="19377" y="11889"/>
                    <a:pt x="17400" y="9955"/>
                  </a:cubicBezTo>
                  <a:cubicBezTo>
                    <a:pt x="15258" y="7864"/>
                    <a:pt x="12831" y="5493"/>
                    <a:pt x="9781" y="3769"/>
                  </a:cubicBezTo>
                  <a:cubicBezTo>
                    <a:pt x="8546" y="3070"/>
                    <a:pt x="7067" y="2265"/>
                    <a:pt x="5465" y="1582"/>
                  </a:cubicBezTo>
                  <a:cubicBezTo>
                    <a:pt x="3753" y="857"/>
                    <a:pt x="2127" y="363"/>
                    <a:pt x="490" y="79"/>
                  </a:cubicBezTo>
                  <a:cubicBezTo>
                    <a:pt x="328" y="52"/>
                    <a:pt x="166" y="24"/>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9"/>
            <p:cNvSpPr/>
            <p:nvPr/>
          </p:nvSpPr>
          <p:spPr>
            <a:xfrm>
              <a:off x="2774750" y="1739600"/>
              <a:ext cx="958625" cy="337500"/>
            </a:xfrm>
            <a:custGeom>
              <a:avLst/>
              <a:gdLst/>
              <a:ahLst/>
              <a:cxnLst/>
              <a:rect l="l" t="t" r="r" b="b"/>
              <a:pathLst>
                <a:path w="38345" h="13500" extrusionOk="0">
                  <a:moveTo>
                    <a:pt x="24145" y="1"/>
                  </a:moveTo>
                  <a:cubicBezTo>
                    <a:pt x="24097" y="1"/>
                    <a:pt x="24050" y="1"/>
                    <a:pt x="24002" y="1"/>
                  </a:cubicBezTo>
                  <a:cubicBezTo>
                    <a:pt x="22511" y="18"/>
                    <a:pt x="20932" y="302"/>
                    <a:pt x="19315" y="846"/>
                  </a:cubicBezTo>
                  <a:cubicBezTo>
                    <a:pt x="17863" y="1331"/>
                    <a:pt x="16372" y="2021"/>
                    <a:pt x="14750" y="2949"/>
                  </a:cubicBezTo>
                  <a:cubicBezTo>
                    <a:pt x="11755" y="4669"/>
                    <a:pt x="8895" y="6890"/>
                    <a:pt x="6125" y="9037"/>
                  </a:cubicBezTo>
                  <a:cubicBezTo>
                    <a:pt x="3990" y="10691"/>
                    <a:pt x="1938" y="12281"/>
                    <a:pt x="1" y="13499"/>
                  </a:cubicBezTo>
                  <a:lnTo>
                    <a:pt x="179" y="13499"/>
                  </a:lnTo>
                  <a:cubicBezTo>
                    <a:pt x="2084" y="12288"/>
                    <a:pt x="4093" y="10733"/>
                    <a:pt x="6183" y="9112"/>
                  </a:cubicBezTo>
                  <a:cubicBezTo>
                    <a:pt x="11590" y="4918"/>
                    <a:pt x="17721" y="163"/>
                    <a:pt x="24002" y="96"/>
                  </a:cubicBezTo>
                  <a:cubicBezTo>
                    <a:pt x="24053" y="96"/>
                    <a:pt x="24104" y="95"/>
                    <a:pt x="24154" y="95"/>
                  </a:cubicBezTo>
                  <a:cubicBezTo>
                    <a:pt x="26548" y="95"/>
                    <a:pt x="28623" y="645"/>
                    <a:pt x="30485" y="1773"/>
                  </a:cubicBezTo>
                  <a:cubicBezTo>
                    <a:pt x="34825" y="4401"/>
                    <a:pt x="36624" y="8970"/>
                    <a:pt x="38242" y="13499"/>
                  </a:cubicBezTo>
                  <a:lnTo>
                    <a:pt x="38345" y="13499"/>
                  </a:lnTo>
                  <a:cubicBezTo>
                    <a:pt x="37571" y="11334"/>
                    <a:pt x="36746" y="9128"/>
                    <a:pt x="35642" y="7167"/>
                  </a:cubicBezTo>
                  <a:cubicBezTo>
                    <a:pt x="34983" y="5998"/>
                    <a:pt x="34280" y="5009"/>
                    <a:pt x="33492" y="4141"/>
                  </a:cubicBezTo>
                  <a:cubicBezTo>
                    <a:pt x="32608" y="3162"/>
                    <a:pt x="31641" y="2361"/>
                    <a:pt x="30536" y="1695"/>
                  </a:cubicBezTo>
                  <a:cubicBezTo>
                    <a:pt x="29578" y="1110"/>
                    <a:pt x="28536" y="677"/>
                    <a:pt x="27447" y="396"/>
                  </a:cubicBezTo>
                  <a:cubicBezTo>
                    <a:pt x="26419" y="134"/>
                    <a:pt x="25308" y="1"/>
                    <a:pt x="241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9"/>
            <p:cNvSpPr/>
            <p:nvPr/>
          </p:nvSpPr>
          <p:spPr>
            <a:xfrm>
              <a:off x="1194450" y="1074575"/>
              <a:ext cx="1318650" cy="1002525"/>
            </a:xfrm>
            <a:custGeom>
              <a:avLst/>
              <a:gdLst/>
              <a:ahLst/>
              <a:cxnLst/>
              <a:rect l="l" t="t" r="r" b="b"/>
              <a:pathLst>
                <a:path w="52746" h="40101" extrusionOk="0">
                  <a:moveTo>
                    <a:pt x="0" y="1"/>
                  </a:moveTo>
                  <a:lnTo>
                    <a:pt x="0" y="95"/>
                  </a:lnTo>
                  <a:cubicBezTo>
                    <a:pt x="3236" y="652"/>
                    <a:pt x="6025" y="1899"/>
                    <a:pt x="8830" y="3236"/>
                  </a:cubicBezTo>
                  <a:cubicBezTo>
                    <a:pt x="11979" y="4740"/>
                    <a:pt x="14504" y="6913"/>
                    <a:pt x="16734" y="8831"/>
                  </a:cubicBezTo>
                  <a:cubicBezTo>
                    <a:pt x="18706" y="10528"/>
                    <a:pt x="20573" y="12134"/>
                    <a:pt x="22541" y="12994"/>
                  </a:cubicBezTo>
                  <a:cubicBezTo>
                    <a:pt x="22589" y="13014"/>
                    <a:pt x="22636" y="13034"/>
                    <a:pt x="22683" y="13053"/>
                  </a:cubicBezTo>
                  <a:cubicBezTo>
                    <a:pt x="24309" y="13731"/>
                    <a:pt x="26098" y="13939"/>
                    <a:pt x="27994" y="13939"/>
                  </a:cubicBezTo>
                  <a:cubicBezTo>
                    <a:pt x="29454" y="13939"/>
                    <a:pt x="30976" y="13816"/>
                    <a:pt x="32535" y="13689"/>
                  </a:cubicBezTo>
                  <a:cubicBezTo>
                    <a:pt x="33349" y="13622"/>
                    <a:pt x="34189" y="13554"/>
                    <a:pt x="35017" y="13503"/>
                  </a:cubicBezTo>
                  <a:cubicBezTo>
                    <a:pt x="35452" y="13477"/>
                    <a:pt x="35873" y="13464"/>
                    <a:pt x="36282" y="13464"/>
                  </a:cubicBezTo>
                  <a:cubicBezTo>
                    <a:pt x="37601" y="13464"/>
                    <a:pt x="38794" y="13601"/>
                    <a:pt x="39903" y="13878"/>
                  </a:cubicBezTo>
                  <a:cubicBezTo>
                    <a:pt x="41512" y="14281"/>
                    <a:pt x="42909" y="14962"/>
                    <a:pt x="44171" y="15965"/>
                  </a:cubicBezTo>
                  <a:cubicBezTo>
                    <a:pt x="47726" y="18779"/>
                    <a:pt x="48582" y="24200"/>
                    <a:pt x="49407" y="29447"/>
                  </a:cubicBezTo>
                  <a:cubicBezTo>
                    <a:pt x="49813" y="32024"/>
                    <a:pt x="50201" y="34458"/>
                    <a:pt x="50883" y="36577"/>
                  </a:cubicBezTo>
                  <a:cubicBezTo>
                    <a:pt x="51254" y="37718"/>
                    <a:pt x="51676" y="38656"/>
                    <a:pt x="52173" y="39450"/>
                  </a:cubicBezTo>
                  <a:cubicBezTo>
                    <a:pt x="52319" y="39678"/>
                    <a:pt x="52469" y="39896"/>
                    <a:pt x="52627" y="40100"/>
                  </a:cubicBezTo>
                  <a:lnTo>
                    <a:pt x="52745" y="40100"/>
                  </a:lnTo>
                  <a:cubicBezTo>
                    <a:pt x="52576" y="39883"/>
                    <a:pt x="52410" y="39647"/>
                    <a:pt x="52252" y="39399"/>
                  </a:cubicBezTo>
                  <a:cubicBezTo>
                    <a:pt x="51758" y="38613"/>
                    <a:pt x="51341" y="37682"/>
                    <a:pt x="50973" y="36549"/>
                  </a:cubicBezTo>
                  <a:cubicBezTo>
                    <a:pt x="50291" y="34438"/>
                    <a:pt x="49908" y="32004"/>
                    <a:pt x="49502" y="29432"/>
                  </a:cubicBezTo>
                  <a:cubicBezTo>
                    <a:pt x="48673" y="24168"/>
                    <a:pt x="47817" y="18727"/>
                    <a:pt x="44230" y="15890"/>
                  </a:cubicBezTo>
                  <a:cubicBezTo>
                    <a:pt x="43587" y="15381"/>
                    <a:pt x="42893" y="14944"/>
                    <a:pt x="42163" y="14592"/>
                  </a:cubicBezTo>
                  <a:cubicBezTo>
                    <a:pt x="41465" y="14252"/>
                    <a:pt x="40711" y="13984"/>
                    <a:pt x="39926" y="13787"/>
                  </a:cubicBezTo>
                  <a:cubicBezTo>
                    <a:pt x="38805" y="13509"/>
                    <a:pt x="37600" y="13370"/>
                    <a:pt x="36269" y="13370"/>
                  </a:cubicBezTo>
                  <a:cubicBezTo>
                    <a:pt x="35863" y="13370"/>
                    <a:pt x="35445" y="13383"/>
                    <a:pt x="35014" y="13409"/>
                  </a:cubicBezTo>
                  <a:cubicBezTo>
                    <a:pt x="34181" y="13460"/>
                    <a:pt x="33340" y="13527"/>
                    <a:pt x="32528" y="13594"/>
                  </a:cubicBezTo>
                  <a:cubicBezTo>
                    <a:pt x="30969" y="13721"/>
                    <a:pt x="29447" y="13844"/>
                    <a:pt x="27990" y="13844"/>
                  </a:cubicBezTo>
                  <a:cubicBezTo>
                    <a:pt x="26052" y="13844"/>
                    <a:pt x="24228" y="13626"/>
                    <a:pt x="22581" y="12908"/>
                  </a:cubicBezTo>
                  <a:cubicBezTo>
                    <a:pt x="20624" y="12051"/>
                    <a:pt x="18762" y="10453"/>
                    <a:pt x="16797" y="8760"/>
                  </a:cubicBezTo>
                  <a:cubicBezTo>
                    <a:pt x="14563" y="6839"/>
                    <a:pt x="12030" y="4661"/>
                    <a:pt x="8870" y="3154"/>
                  </a:cubicBezTo>
                  <a:cubicBezTo>
                    <a:pt x="6053" y="1808"/>
                    <a:pt x="3251" y="55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9"/>
            <p:cNvSpPr/>
            <p:nvPr/>
          </p:nvSpPr>
          <p:spPr>
            <a:xfrm>
              <a:off x="2760175" y="1744450"/>
              <a:ext cx="957625" cy="332650"/>
            </a:xfrm>
            <a:custGeom>
              <a:avLst/>
              <a:gdLst/>
              <a:ahLst/>
              <a:cxnLst/>
              <a:rect l="l" t="t" r="r" b="b"/>
              <a:pathLst>
                <a:path w="38305" h="13306" extrusionOk="0">
                  <a:moveTo>
                    <a:pt x="23816" y="0"/>
                  </a:moveTo>
                  <a:cubicBezTo>
                    <a:pt x="22305" y="0"/>
                    <a:pt x="20720" y="265"/>
                    <a:pt x="19100" y="794"/>
                  </a:cubicBezTo>
                  <a:cubicBezTo>
                    <a:pt x="17618" y="1275"/>
                    <a:pt x="16090" y="1966"/>
                    <a:pt x="14441" y="2909"/>
                  </a:cubicBezTo>
                  <a:cubicBezTo>
                    <a:pt x="11391" y="4649"/>
                    <a:pt x="8483" y="6917"/>
                    <a:pt x="5670" y="9111"/>
                  </a:cubicBezTo>
                  <a:cubicBezTo>
                    <a:pt x="3701" y="10642"/>
                    <a:pt x="1807" y="12122"/>
                    <a:pt x="0" y="13305"/>
                  </a:cubicBezTo>
                  <a:lnTo>
                    <a:pt x="174" y="13305"/>
                  </a:lnTo>
                  <a:cubicBezTo>
                    <a:pt x="1945" y="12134"/>
                    <a:pt x="3803" y="10686"/>
                    <a:pt x="5730" y="9186"/>
                  </a:cubicBezTo>
                  <a:cubicBezTo>
                    <a:pt x="11193" y="4923"/>
                    <a:pt x="17383" y="95"/>
                    <a:pt x="23805" y="95"/>
                  </a:cubicBezTo>
                  <a:cubicBezTo>
                    <a:pt x="23839" y="95"/>
                    <a:pt x="23873" y="95"/>
                    <a:pt x="23906" y="95"/>
                  </a:cubicBezTo>
                  <a:cubicBezTo>
                    <a:pt x="26392" y="111"/>
                    <a:pt x="28535" y="699"/>
                    <a:pt x="30460" y="1891"/>
                  </a:cubicBezTo>
                  <a:cubicBezTo>
                    <a:pt x="34647" y="4479"/>
                    <a:pt x="36544" y="8878"/>
                    <a:pt x="38201" y="13305"/>
                  </a:cubicBezTo>
                  <a:lnTo>
                    <a:pt x="38305" y="13305"/>
                  </a:lnTo>
                  <a:cubicBezTo>
                    <a:pt x="37542" y="11269"/>
                    <a:pt x="36726" y="9222"/>
                    <a:pt x="35677" y="7383"/>
                  </a:cubicBezTo>
                  <a:cubicBezTo>
                    <a:pt x="34998" y="6196"/>
                    <a:pt x="34284" y="5189"/>
                    <a:pt x="33487" y="4305"/>
                  </a:cubicBezTo>
                  <a:cubicBezTo>
                    <a:pt x="32591" y="3311"/>
                    <a:pt x="31616" y="2495"/>
                    <a:pt x="30511" y="1812"/>
                  </a:cubicBezTo>
                  <a:cubicBezTo>
                    <a:pt x="29545" y="1212"/>
                    <a:pt x="28495" y="758"/>
                    <a:pt x="27399" y="459"/>
                  </a:cubicBezTo>
                  <a:cubicBezTo>
                    <a:pt x="26317" y="163"/>
                    <a:pt x="25142" y="9"/>
                    <a:pt x="23911" y="1"/>
                  </a:cubicBezTo>
                  <a:cubicBezTo>
                    <a:pt x="23879" y="0"/>
                    <a:pt x="23847" y="0"/>
                    <a:pt x="2381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9"/>
            <p:cNvSpPr/>
            <p:nvPr/>
          </p:nvSpPr>
          <p:spPr>
            <a:xfrm>
              <a:off x="1194450" y="1124000"/>
              <a:ext cx="1281750" cy="953100"/>
            </a:xfrm>
            <a:custGeom>
              <a:avLst/>
              <a:gdLst/>
              <a:ahLst/>
              <a:cxnLst/>
              <a:rect l="l" t="t" r="r" b="b"/>
              <a:pathLst>
                <a:path w="51270" h="38124" extrusionOk="0">
                  <a:moveTo>
                    <a:pt x="0" y="1"/>
                  </a:moveTo>
                  <a:lnTo>
                    <a:pt x="0" y="99"/>
                  </a:lnTo>
                  <a:cubicBezTo>
                    <a:pt x="2794" y="620"/>
                    <a:pt x="5268" y="1591"/>
                    <a:pt x="7667" y="2530"/>
                  </a:cubicBezTo>
                  <a:lnTo>
                    <a:pt x="7923" y="2632"/>
                  </a:lnTo>
                  <a:cubicBezTo>
                    <a:pt x="11201" y="3915"/>
                    <a:pt x="13845" y="5896"/>
                    <a:pt x="16177" y="7640"/>
                  </a:cubicBezTo>
                  <a:cubicBezTo>
                    <a:pt x="18067" y="9060"/>
                    <a:pt x="19859" y="10397"/>
                    <a:pt x="21716" y="11175"/>
                  </a:cubicBezTo>
                  <a:cubicBezTo>
                    <a:pt x="21776" y="11199"/>
                    <a:pt x="21831" y="11222"/>
                    <a:pt x="21887" y="11246"/>
                  </a:cubicBezTo>
                  <a:cubicBezTo>
                    <a:pt x="23193" y="11763"/>
                    <a:pt x="24661" y="12047"/>
                    <a:pt x="26499" y="12129"/>
                  </a:cubicBezTo>
                  <a:cubicBezTo>
                    <a:pt x="26920" y="12149"/>
                    <a:pt x="27344" y="12157"/>
                    <a:pt x="27772" y="12157"/>
                  </a:cubicBezTo>
                  <a:cubicBezTo>
                    <a:pt x="28992" y="12157"/>
                    <a:pt x="30243" y="12090"/>
                    <a:pt x="31546" y="12020"/>
                  </a:cubicBezTo>
                  <a:cubicBezTo>
                    <a:pt x="32413" y="11972"/>
                    <a:pt x="33309" y="11925"/>
                    <a:pt x="34197" y="11896"/>
                  </a:cubicBezTo>
                  <a:cubicBezTo>
                    <a:pt x="34385" y="11891"/>
                    <a:pt x="34570" y="11888"/>
                    <a:pt x="34754" y="11888"/>
                  </a:cubicBezTo>
                  <a:cubicBezTo>
                    <a:pt x="38125" y="11888"/>
                    <a:pt x="40847" y="12813"/>
                    <a:pt x="43059" y="14710"/>
                  </a:cubicBezTo>
                  <a:cubicBezTo>
                    <a:pt x="46404" y="17578"/>
                    <a:pt x="47284" y="22846"/>
                    <a:pt x="48136" y="27944"/>
                  </a:cubicBezTo>
                  <a:cubicBezTo>
                    <a:pt x="48567" y="30516"/>
                    <a:pt x="48973" y="32942"/>
                    <a:pt x="49680" y="35046"/>
                  </a:cubicBezTo>
                  <a:cubicBezTo>
                    <a:pt x="50059" y="36178"/>
                    <a:pt x="50489" y="37105"/>
                    <a:pt x="50993" y="37883"/>
                  </a:cubicBezTo>
                  <a:cubicBezTo>
                    <a:pt x="51044" y="37966"/>
                    <a:pt x="51100" y="38045"/>
                    <a:pt x="51151" y="38123"/>
                  </a:cubicBezTo>
                  <a:lnTo>
                    <a:pt x="51270" y="38123"/>
                  </a:lnTo>
                  <a:cubicBezTo>
                    <a:pt x="51203" y="38029"/>
                    <a:pt x="51135" y="37934"/>
                    <a:pt x="51072" y="37832"/>
                  </a:cubicBezTo>
                  <a:cubicBezTo>
                    <a:pt x="50571" y="37062"/>
                    <a:pt x="50145" y="36138"/>
                    <a:pt x="49766" y="35014"/>
                  </a:cubicBezTo>
                  <a:cubicBezTo>
                    <a:pt x="49068" y="32919"/>
                    <a:pt x="48662" y="30497"/>
                    <a:pt x="48231" y="27928"/>
                  </a:cubicBezTo>
                  <a:cubicBezTo>
                    <a:pt x="47375" y="22815"/>
                    <a:pt x="46492" y="17527"/>
                    <a:pt x="43118" y="14635"/>
                  </a:cubicBezTo>
                  <a:cubicBezTo>
                    <a:pt x="42498" y="14107"/>
                    <a:pt x="41832" y="13645"/>
                    <a:pt x="41134" y="13262"/>
                  </a:cubicBezTo>
                  <a:cubicBezTo>
                    <a:pt x="40458" y="12896"/>
                    <a:pt x="39732" y="12595"/>
                    <a:pt x="38979" y="12366"/>
                  </a:cubicBezTo>
                  <a:cubicBezTo>
                    <a:pt x="37698" y="11983"/>
                    <a:pt x="36313" y="11794"/>
                    <a:pt x="34762" y="11794"/>
                  </a:cubicBezTo>
                  <a:cubicBezTo>
                    <a:pt x="34575" y="11794"/>
                    <a:pt x="34385" y="11796"/>
                    <a:pt x="34193" y="11802"/>
                  </a:cubicBezTo>
                  <a:cubicBezTo>
                    <a:pt x="33305" y="11830"/>
                    <a:pt x="32409" y="11878"/>
                    <a:pt x="31541" y="11925"/>
                  </a:cubicBezTo>
                  <a:cubicBezTo>
                    <a:pt x="30244" y="11995"/>
                    <a:pt x="28975" y="12064"/>
                    <a:pt x="27746" y="12064"/>
                  </a:cubicBezTo>
                  <a:cubicBezTo>
                    <a:pt x="25671" y="12064"/>
                    <a:pt x="23710" y="11868"/>
                    <a:pt x="21922" y="11155"/>
                  </a:cubicBezTo>
                  <a:cubicBezTo>
                    <a:pt x="20012" y="10397"/>
                    <a:pt x="18178" y="9021"/>
                    <a:pt x="16233" y="7564"/>
                  </a:cubicBezTo>
                  <a:cubicBezTo>
                    <a:pt x="13897" y="5817"/>
                    <a:pt x="11249" y="3832"/>
                    <a:pt x="7958" y="2542"/>
                  </a:cubicBezTo>
                  <a:lnTo>
                    <a:pt x="7702" y="2443"/>
                  </a:lnTo>
                  <a:cubicBezTo>
                    <a:pt x="5292" y="1500"/>
                    <a:pt x="2810" y="525"/>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9"/>
            <p:cNvSpPr/>
            <p:nvPr/>
          </p:nvSpPr>
          <p:spPr>
            <a:xfrm>
              <a:off x="1194450" y="1173125"/>
              <a:ext cx="1245350" cy="903975"/>
            </a:xfrm>
            <a:custGeom>
              <a:avLst/>
              <a:gdLst/>
              <a:ahLst/>
              <a:cxnLst/>
              <a:rect l="l" t="t" r="r" b="b"/>
              <a:pathLst>
                <a:path w="49814" h="36159" extrusionOk="0">
                  <a:moveTo>
                    <a:pt x="0" y="1"/>
                  </a:moveTo>
                  <a:lnTo>
                    <a:pt x="0" y="99"/>
                  </a:lnTo>
                  <a:cubicBezTo>
                    <a:pt x="2103" y="502"/>
                    <a:pt x="4056" y="1113"/>
                    <a:pt x="5962" y="1709"/>
                  </a:cubicBezTo>
                  <a:cubicBezTo>
                    <a:pt x="6310" y="1820"/>
                    <a:pt x="6668" y="1930"/>
                    <a:pt x="7020" y="2037"/>
                  </a:cubicBezTo>
                  <a:cubicBezTo>
                    <a:pt x="10452" y="3094"/>
                    <a:pt x="13230" y="4881"/>
                    <a:pt x="15676" y="6460"/>
                  </a:cubicBezTo>
                  <a:cubicBezTo>
                    <a:pt x="17578" y="7682"/>
                    <a:pt x="19377" y="8839"/>
                    <a:pt x="21232" y="9505"/>
                  </a:cubicBezTo>
                  <a:cubicBezTo>
                    <a:pt x="22514" y="9967"/>
                    <a:pt x="23934" y="10232"/>
                    <a:pt x="25698" y="10339"/>
                  </a:cubicBezTo>
                  <a:cubicBezTo>
                    <a:pt x="26393" y="10383"/>
                    <a:pt x="27093" y="10398"/>
                    <a:pt x="27805" y="10398"/>
                  </a:cubicBezTo>
                  <a:cubicBezTo>
                    <a:pt x="28687" y="10398"/>
                    <a:pt x="29587" y="10374"/>
                    <a:pt x="30516" y="10350"/>
                  </a:cubicBezTo>
                  <a:cubicBezTo>
                    <a:pt x="31451" y="10326"/>
                    <a:pt x="32417" y="10303"/>
                    <a:pt x="33372" y="10303"/>
                  </a:cubicBezTo>
                  <a:cubicBezTo>
                    <a:pt x="36860" y="10310"/>
                    <a:pt x="39661" y="11344"/>
                    <a:pt x="41942" y="13464"/>
                  </a:cubicBezTo>
                  <a:cubicBezTo>
                    <a:pt x="45079" y="16383"/>
                    <a:pt x="45987" y="21493"/>
                    <a:pt x="46863" y="26437"/>
                  </a:cubicBezTo>
                  <a:cubicBezTo>
                    <a:pt x="47316" y="29005"/>
                    <a:pt x="47746" y="31432"/>
                    <a:pt x="48473" y="33519"/>
                  </a:cubicBezTo>
                  <a:cubicBezTo>
                    <a:pt x="48831" y="34561"/>
                    <a:pt x="49234" y="35424"/>
                    <a:pt x="49699" y="36158"/>
                  </a:cubicBezTo>
                  <a:lnTo>
                    <a:pt x="49813" y="36158"/>
                  </a:lnTo>
                  <a:cubicBezTo>
                    <a:pt x="49336" y="35421"/>
                    <a:pt x="48926" y="34545"/>
                    <a:pt x="48559" y="33487"/>
                  </a:cubicBezTo>
                  <a:cubicBezTo>
                    <a:pt x="47837" y="31408"/>
                    <a:pt x="47411" y="28985"/>
                    <a:pt x="46953" y="26421"/>
                  </a:cubicBezTo>
                  <a:cubicBezTo>
                    <a:pt x="46077" y="21461"/>
                    <a:pt x="45166" y="16332"/>
                    <a:pt x="42005" y="13396"/>
                  </a:cubicBezTo>
                  <a:cubicBezTo>
                    <a:pt x="39709" y="11257"/>
                    <a:pt x="36884" y="10216"/>
                    <a:pt x="33372" y="10208"/>
                  </a:cubicBezTo>
                  <a:cubicBezTo>
                    <a:pt x="32417" y="10208"/>
                    <a:pt x="31446" y="10232"/>
                    <a:pt x="30512" y="10255"/>
                  </a:cubicBezTo>
                  <a:cubicBezTo>
                    <a:pt x="29593" y="10279"/>
                    <a:pt x="28689" y="10303"/>
                    <a:pt x="27802" y="10303"/>
                  </a:cubicBezTo>
                  <a:cubicBezTo>
                    <a:pt x="25485" y="10303"/>
                    <a:pt x="23286" y="10143"/>
                    <a:pt x="21263" y="9415"/>
                  </a:cubicBezTo>
                  <a:cubicBezTo>
                    <a:pt x="19420" y="8753"/>
                    <a:pt x="17626" y="7600"/>
                    <a:pt x="15727" y="6377"/>
                  </a:cubicBezTo>
                  <a:cubicBezTo>
                    <a:pt x="13273" y="4799"/>
                    <a:pt x="10491" y="3007"/>
                    <a:pt x="7047" y="1946"/>
                  </a:cubicBezTo>
                  <a:cubicBezTo>
                    <a:pt x="6696" y="1840"/>
                    <a:pt x="6337" y="1729"/>
                    <a:pt x="5989" y="1618"/>
                  </a:cubicBezTo>
                  <a:cubicBezTo>
                    <a:pt x="4076" y="1019"/>
                    <a:pt x="2111" y="407"/>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9"/>
            <p:cNvSpPr/>
            <p:nvPr/>
          </p:nvSpPr>
          <p:spPr>
            <a:xfrm>
              <a:off x="2745075" y="1749100"/>
              <a:ext cx="956750" cy="328000"/>
            </a:xfrm>
            <a:custGeom>
              <a:avLst/>
              <a:gdLst/>
              <a:ahLst/>
              <a:cxnLst/>
              <a:rect l="l" t="t" r="r" b="b"/>
              <a:pathLst>
                <a:path w="38270" h="13120" extrusionOk="0">
                  <a:moveTo>
                    <a:pt x="23518" y="0"/>
                  </a:moveTo>
                  <a:cubicBezTo>
                    <a:pt x="22036" y="0"/>
                    <a:pt x="20487" y="252"/>
                    <a:pt x="18908" y="746"/>
                  </a:cubicBezTo>
                  <a:cubicBezTo>
                    <a:pt x="17393" y="1224"/>
                    <a:pt x="15838" y="1918"/>
                    <a:pt x="14153" y="2872"/>
                  </a:cubicBezTo>
                  <a:cubicBezTo>
                    <a:pt x="11048" y="4636"/>
                    <a:pt x="8097" y="6949"/>
                    <a:pt x="5245" y="9186"/>
                  </a:cubicBezTo>
                  <a:cubicBezTo>
                    <a:pt x="3433" y="10606"/>
                    <a:pt x="1681" y="11979"/>
                    <a:pt x="0" y="13119"/>
                  </a:cubicBezTo>
                  <a:lnTo>
                    <a:pt x="170" y="13119"/>
                  </a:lnTo>
                  <a:cubicBezTo>
                    <a:pt x="1819" y="11991"/>
                    <a:pt x="3531" y="10650"/>
                    <a:pt x="5303" y="9260"/>
                  </a:cubicBezTo>
                  <a:cubicBezTo>
                    <a:pt x="10788" y="4961"/>
                    <a:pt x="16989" y="95"/>
                    <a:pt x="23507" y="95"/>
                  </a:cubicBezTo>
                  <a:cubicBezTo>
                    <a:pt x="23616" y="95"/>
                    <a:pt x="23724" y="96"/>
                    <a:pt x="23832" y="99"/>
                  </a:cubicBezTo>
                  <a:cubicBezTo>
                    <a:pt x="26342" y="162"/>
                    <a:pt x="28507" y="789"/>
                    <a:pt x="30457" y="2016"/>
                  </a:cubicBezTo>
                  <a:cubicBezTo>
                    <a:pt x="34493" y="4565"/>
                    <a:pt x="36474" y="8799"/>
                    <a:pt x="38166" y="13119"/>
                  </a:cubicBezTo>
                  <a:lnTo>
                    <a:pt x="38269" y="13119"/>
                  </a:lnTo>
                  <a:cubicBezTo>
                    <a:pt x="37523" y="11222"/>
                    <a:pt x="36722" y="9324"/>
                    <a:pt x="35732" y="7603"/>
                  </a:cubicBezTo>
                  <a:cubicBezTo>
                    <a:pt x="35034" y="6400"/>
                    <a:pt x="34304" y="5378"/>
                    <a:pt x="33499" y="4478"/>
                  </a:cubicBezTo>
                  <a:cubicBezTo>
                    <a:pt x="32592" y="3464"/>
                    <a:pt x="31612" y="2636"/>
                    <a:pt x="30508" y="1938"/>
                  </a:cubicBezTo>
                  <a:cubicBezTo>
                    <a:pt x="29534" y="1322"/>
                    <a:pt x="28476" y="849"/>
                    <a:pt x="27375" y="529"/>
                  </a:cubicBezTo>
                  <a:cubicBezTo>
                    <a:pt x="26274" y="213"/>
                    <a:pt x="25083" y="36"/>
                    <a:pt x="23836" y="4"/>
                  </a:cubicBezTo>
                  <a:cubicBezTo>
                    <a:pt x="23730" y="1"/>
                    <a:pt x="23625" y="0"/>
                    <a:pt x="235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9"/>
            <p:cNvSpPr/>
            <p:nvPr/>
          </p:nvSpPr>
          <p:spPr>
            <a:xfrm>
              <a:off x="2729575" y="1753650"/>
              <a:ext cx="955875" cy="323450"/>
            </a:xfrm>
            <a:custGeom>
              <a:avLst/>
              <a:gdLst/>
              <a:ahLst/>
              <a:cxnLst/>
              <a:rect l="l" t="t" r="r" b="b"/>
              <a:pathLst>
                <a:path w="38235" h="12938" extrusionOk="0">
                  <a:moveTo>
                    <a:pt x="23233" y="0"/>
                  </a:moveTo>
                  <a:cubicBezTo>
                    <a:pt x="21779" y="0"/>
                    <a:pt x="20269" y="236"/>
                    <a:pt x="18735" y="706"/>
                  </a:cubicBezTo>
                  <a:cubicBezTo>
                    <a:pt x="17184" y="1175"/>
                    <a:pt x="15598" y="1874"/>
                    <a:pt x="13885" y="2837"/>
                  </a:cubicBezTo>
                  <a:cubicBezTo>
                    <a:pt x="10725" y="4620"/>
                    <a:pt x="7735" y="6980"/>
                    <a:pt x="4838" y="9260"/>
                  </a:cubicBezTo>
                  <a:cubicBezTo>
                    <a:pt x="3173" y="10574"/>
                    <a:pt x="1560" y="11848"/>
                    <a:pt x="1" y="12937"/>
                  </a:cubicBezTo>
                  <a:lnTo>
                    <a:pt x="167" y="12937"/>
                  </a:lnTo>
                  <a:cubicBezTo>
                    <a:pt x="1693" y="11864"/>
                    <a:pt x="3268" y="10617"/>
                    <a:pt x="4898" y="9335"/>
                  </a:cubicBezTo>
                  <a:cubicBezTo>
                    <a:pt x="10401" y="4996"/>
                    <a:pt x="16618" y="95"/>
                    <a:pt x="23232" y="95"/>
                  </a:cubicBezTo>
                  <a:cubicBezTo>
                    <a:pt x="23413" y="95"/>
                    <a:pt x="23595" y="99"/>
                    <a:pt x="23777" y="106"/>
                  </a:cubicBezTo>
                  <a:cubicBezTo>
                    <a:pt x="26310" y="213"/>
                    <a:pt x="28497" y="880"/>
                    <a:pt x="30465" y="2146"/>
                  </a:cubicBezTo>
                  <a:cubicBezTo>
                    <a:pt x="34359" y="4651"/>
                    <a:pt x="36404" y="8727"/>
                    <a:pt x="38132" y="12937"/>
                  </a:cubicBezTo>
                  <a:lnTo>
                    <a:pt x="38234" y="12937"/>
                  </a:lnTo>
                  <a:cubicBezTo>
                    <a:pt x="37512" y="11178"/>
                    <a:pt x="36735" y="9430"/>
                    <a:pt x="35803" y="7832"/>
                  </a:cubicBezTo>
                  <a:cubicBezTo>
                    <a:pt x="35089" y="6609"/>
                    <a:pt x="34344" y="5571"/>
                    <a:pt x="33527" y="4655"/>
                  </a:cubicBezTo>
                  <a:cubicBezTo>
                    <a:pt x="32611" y="3626"/>
                    <a:pt x="31625" y="2781"/>
                    <a:pt x="30516" y="2067"/>
                  </a:cubicBezTo>
                  <a:cubicBezTo>
                    <a:pt x="29538" y="1436"/>
                    <a:pt x="28477" y="943"/>
                    <a:pt x="27364" y="603"/>
                  </a:cubicBezTo>
                  <a:cubicBezTo>
                    <a:pt x="26251" y="264"/>
                    <a:pt x="25044" y="67"/>
                    <a:pt x="23781" y="11"/>
                  </a:cubicBezTo>
                  <a:cubicBezTo>
                    <a:pt x="23599" y="4"/>
                    <a:pt x="23417" y="0"/>
                    <a:pt x="232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9"/>
            <p:cNvSpPr/>
            <p:nvPr/>
          </p:nvSpPr>
          <p:spPr>
            <a:xfrm>
              <a:off x="1194450" y="1221475"/>
              <a:ext cx="1209250" cy="855625"/>
            </a:xfrm>
            <a:custGeom>
              <a:avLst/>
              <a:gdLst/>
              <a:ahLst/>
              <a:cxnLst/>
              <a:rect l="l" t="t" r="r" b="b"/>
              <a:pathLst>
                <a:path w="48370" h="34225" extrusionOk="0">
                  <a:moveTo>
                    <a:pt x="0" y="0"/>
                  </a:moveTo>
                  <a:lnTo>
                    <a:pt x="0" y="95"/>
                  </a:lnTo>
                  <a:cubicBezTo>
                    <a:pt x="1444" y="363"/>
                    <a:pt x="2833" y="695"/>
                    <a:pt x="4194" y="1022"/>
                  </a:cubicBezTo>
                  <a:cubicBezTo>
                    <a:pt x="4826" y="1176"/>
                    <a:pt x="5481" y="1330"/>
                    <a:pt x="6112" y="1476"/>
                  </a:cubicBezTo>
                  <a:cubicBezTo>
                    <a:pt x="9734" y="2292"/>
                    <a:pt x="12665" y="3887"/>
                    <a:pt x="15250" y="5295"/>
                  </a:cubicBezTo>
                  <a:cubicBezTo>
                    <a:pt x="17081" y="6289"/>
                    <a:pt x="18809" y="7232"/>
                    <a:pt x="20573" y="7801"/>
                  </a:cubicBezTo>
                  <a:cubicBezTo>
                    <a:pt x="21823" y="8199"/>
                    <a:pt x="23189" y="8447"/>
                    <a:pt x="24870" y="8578"/>
                  </a:cubicBezTo>
                  <a:cubicBezTo>
                    <a:pt x="26356" y="8689"/>
                    <a:pt x="27919" y="8696"/>
                    <a:pt x="29430" y="8700"/>
                  </a:cubicBezTo>
                  <a:cubicBezTo>
                    <a:pt x="30452" y="8704"/>
                    <a:pt x="31506" y="8704"/>
                    <a:pt x="32551" y="8744"/>
                  </a:cubicBezTo>
                  <a:cubicBezTo>
                    <a:pt x="35893" y="8858"/>
                    <a:pt x="38601" y="10006"/>
                    <a:pt x="40826" y="12251"/>
                  </a:cubicBezTo>
                  <a:cubicBezTo>
                    <a:pt x="43757" y="15207"/>
                    <a:pt x="44685" y="20154"/>
                    <a:pt x="45580" y="24940"/>
                  </a:cubicBezTo>
                  <a:cubicBezTo>
                    <a:pt x="46235" y="28456"/>
                    <a:pt x="46870" y="31837"/>
                    <a:pt x="48259" y="34224"/>
                  </a:cubicBezTo>
                  <a:lnTo>
                    <a:pt x="48369" y="34224"/>
                  </a:lnTo>
                  <a:cubicBezTo>
                    <a:pt x="46969" y="31849"/>
                    <a:pt x="46333" y="28456"/>
                    <a:pt x="45671" y="24924"/>
                  </a:cubicBezTo>
                  <a:cubicBezTo>
                    <a:pt x="44775" y="20123"/>
                    <a:pt x="43844" y="15163"/>
                    <a:pt x="40892" y="12184"/>
                  </a:cubicBezTo>
                  <a:cubicBezTo>
                    <a:pt x="38652" y="9920"/>
                    <a:pt x="35925" y="8764"/>
                    <a:pt x="32555" y="8649"/>
                  </a:cubicBezTo>
                  <a:cubicBezTo>
                    <a:pt x="31510" y="8609"/>
                    <a:pt x="30452" y="8609"/>
                    <a:pt x="29430" y="8605"/>
                  </a:cubicBezTo>
                  <a:cubicBezTo>
                    <a:pt x="26294" y="8594"/>
                    <a:pt x="23331" y="8586"/>
                    <a:pt x="20604" y="7710"/>
                  </a:cubicBezTo>
                  <a:cubicBezTo>
                    <a:pt x="18848" y="7141"/>
                    <a:pt x="17124" y="6207"/>
                    <a:pt x="15297" y="5213"/>
                  </a:cubicBezTo>
                  <a:cubicBezTo>
                    <a:pt x="13968" y="4490"/>
                    <a:pt x="12594" y="3745"/>
                    <a:pt x="11092" y="3070"/>
                  </a:cubicBezTo>
                  <a:cubicBezTo>
                    <a:pt x="9379" y="2301"/>
                    <a:pt x="7757" y="1748"/>
                    <a:pt x="6135" y="1381"/>
                  </a:cubicBezTo>
                  <a:cubicBezTo>
                    <a:pt x="5500" y="1239"/>
                    <a:pt x="4849" y="1081"/>
                    <a:pt x="4218" y="931"/>
                  </a:cubicBezTo>
                  <a:cubicBezTo>
                    <a:pt x="2848" y="600"/>
                    <a:pt x="1452" y="265"/>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9"/>
            <p:cNvSpPr/>
            <p:nvPr/>
          </p:nvSpPr>
          <p:spPr>
            <a:xfrm>
              <a:off x="2713600" y="1758200"/>
              <a:ext cx="955075" cy="318900"/>
            </a:xfrm>
            <a:custGeom>
              <a:avLst/>
              <a:gdLst/>
              <a:ahLst/>
              <a:cxnLst/>
              <a:rect l="l" t="t" r="r" b="b"/>
              <a:pathLst>
                <a:path w="38203" h="12756" extrusionOk="0">
                  <a:moveTo>
                    <a:pt x="22969" y="1"/>
                  </a:moveTo>
                  <a:cubicBezTo>
                    <a:pt x="21545" y="1"/>
                    <a:pt x="20072" y="221"/>
                    <a:pt x="18577" y="658"/>
                  </a:cubicBezTo>
                  <a:cubicBezTo>
                    <a:pt x="16999" y="1124"/>
                    <a:pt x="15381" y="1822"/>
                    <a:pt x="13641" y="2801"/>
                  </a:cubicBezTo>
                  <a:cubicBezTo>
                    <a:pt x="10429" y="4600"/>
                    <a:pt x="7395" y="7006"/>
                    <a:pt x="4459" y="9331"/>
                  </a:cubicBezTo>
                  <a:cubicBezTo>
                    <a:pt x="2929" y="10542"/>
                    <a:pt x="1445" y="11722"/>
                    <a:pt x="1" y="12755"/>
                  </a:cubicBezTo>
                  <a:lnTo>
                    <a:pt x="167" y="12755"/>
                  </a:lnTo>
                  <a:cubicBezTo>
                    <a:pt x="1575" y="11737"/>
                    <a:pt x="3023" y="10590"/>
                    <a:pt x="4519" y="9406"/>
                  </a:cubicBezTo>
                  <a:cubicBezTo>
                    <a:pt x="10036" y="5032"/>
                    <a:pt x="16266" y="95"/>
                    <a:pt x="22964" y="95"/>
                  </a:cubicBezTo>
                  <a:cubicBezTo>
                    <a:pt x="23221" y="95"/>
                    <a:pt x="23479" y="102"/>
                    <a:pt x="23738" y="117"/>
                  </a:cubicBezTo>
                  <a:cubicBezTo>
                    <a:pt x="26295" y="264"/>
                    <a:pt x="28504" y="970"/>
                    <a:pt x="30496" y="2276"/>
                  </a:cubicBezTo>
                  <a:cubicBezTo>
                    <a:pt x="34244" y="4734"/>
                    <a:pt x="36344" y="8656"/>
                    <a:pt x="38099" y="12755"/>
                  </a:cubicBezTo>
                  <a:lnTo>
                    <a:pt x="38203" y="12755"/>
                  </a:lnTo>
                  <a:cubicBezTo>
                    <a:pt x="37511" y="11134"/>
                    <a:pt x="36762" y="9536"/>
                    <a:pt x="35894" y="8060"/>
                  </a:cubicBezTo>
                  <a:cubicBezTo>
                    <a:pt x="35160" y="6817"/>
                    <a:pt x="34403" y="5764"/>
                    <a:pt x="33578" y="4833"/>
                  </a:cubicBezTo>
                  <a:cubicBezTo>
                    <a:pt x="32647" y="3787"/>
                    <a:pt x="31656" y="2923"/>
                    <a:pt x="30548" y="2197"/>
                  </a:cubicBezTo>
                  <a:cubicBezTo>
                    <a:pt x="29557" y="1546"/>
                    <a:pt x="28492" y="1037"/>
                    <a:pt x="27371" y="678"/>
                  </a:cubicBezTo>
                  <a:cubicBezTo>
                    <a:pt x="26243" y="315"/>
                    <a:pt x="25024" y="94"/>
                    <a:pt x="23742" y="23"/>
                  </a:cubicBezTo>
                  <a:cubicBezTo>
                    <a:pt x="23486" y="8"/>
                    <a:pt x="23228" y="1"/>
                    <a:pt x="229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9"/>
            <p:cNvSpPr/>
            <p:nvPr/>
          </p:nvSpPr>
          <p:spPr>
            <a:xfrm>
              <a:off x="1194450" y="1268525"/>
              <a:ext cx="1173650" cy="808575"/>
            </a:xfrm>
            <a:custGeom>
              <a:avLst/>
              <a:gdLst/>
              <a:ahLst/>
              <a:cxnLst/>
              <a:rect l="l" t="t" r="r" b="b"/>
              <a:pathLst>
                <a:path w="46946" h="32343" extrusionOk="0">
                  <a:moveTo>
                    <a:pt x="0" y="0"/>
                  </a:moveTo>
                  <a:lnTo>
                    <a:pt x="0" y="95"/>
                  </a:lnTo>
                  <a:cubicBezTo>
                    <a:pt x="794" y="221"/>
                    <a:pt x="1579" y="355"/>
                    <a:pt x="2351" y="490"/>
                  </a:cubicBezTo>
                  <a:cubicBezTo>
                    <a:pt x="3334" y="663"/>
                    <a:pt x="4265" y="825"/>
                    <a:pt x="5208" y="963"/>
                  </a:cubicBezTo>
                  <a:cubicBezTo>
                    <a:pt x="9059" y="1528"/>
                    <a:pt x="12172" y="2932"/>
                    <a:pt x="14922" y="4167"/>
                  </a:cubicBezTo>
                  <a:cubicBezTo>
                    <a:pt x="16646" y="4944"/>
                    <a:pt x="18272" y="5674"/>
                    <a:pt x="19917" y="6144"/>
                  </a:cubicBezTo>
                  <a:cubicBezTo>
                    <a:pt x="22554" y="6893"/>
                    <a:pt x="25327" y="6984"/>
                    <a:pt x="28263" y="7079"/>
                  </a:cubicBezTo>
                  <a:cubicBezTo>
                    <a:pt x="29395" y="7115"/>
                    <a:pt x="30570" y="7150"/>
                    <a:pt x="31727" y="7233"/>
                  </a:cubicBezTo>
                  <a:cubicBezTo>
                    <a:pt x="34935" y="7454"/>
                    <a:pt x="37547" y="8716"/>
                    <a:pt x="39713" y="11087"/>
                  </a:cubicBezTo>
                  <a:cubicBezTo>
                    <a:pt x="42436" y="14078"/>
                    <a:pt x="43378" y="18857"/>
                    <a:pt x="44290" y="23481"/>
                  </a:cubicBezTo>
                  <a:cubicBezTo>
                    <a:pt x="44945" y="26803"/>
                    <a:pt x="45576" y="30002"/>
                    <a:pt x="46839" y="32342"/>
                  </a:cubicBezTo>
                  <a:lnTo>
                    <a:pt x="46945" y="32342"/>
                  </a:lnTo>
                  <a:cubicBezTo>
                    <a:pt x="45674" y="30011"/>
                    <a:pt x="45040" y="26799"/>
                    <a:pt x="44381" y="23461"/>
                  </a:cubicBezTo>
                  <a:cubicBezTo>
                    <a:pt x="43469" y="18825"/>
                    <a:pt x="42522" y="14031"/>
                    <a:pt x="39784" y="11024"/>
                  </a:cubicBezTo>
                  <a:cubicBezTo>
                    <a:pt x="37598" y="8633"/>
                    <a:pt x="34966" y="7359"/>
                    <a:pt x="31735" y="7138"/>
                  </a:cubicBezTo>
                  <a:cubicBezTo>
                    <a:pt x="30575" y="7055"/>
                    <a:pt x="29399" y="7020"/>
                    <a:pt x="28263" y="6984"/>
                  </a:cubicBezTo>
                  <a:cubicBezTo>
                    <a:pt x="25335" y="6889"/>
                    <a:pt x="22569" y="6798"/>
                    <a:pt x="19941" y="6053"/>
                  </a:cubicBezTo>
                  <a:cubicBezTo>
                    <a:pt x="18304" y="5587"/>
                    <a:pt x="16682" y="4857"/>
                    <a:pt x="14962" y="4084"/>
                  </a:cubicBezTo>
                  <a:cubicBezTo>
                    <a:pt x="13549" y="3449"/>
                    <a:pt x="12094" y="2790"/>
                    <a:pt x="10491" y="2218"/>
                  </a:cubicBezTo>
                  <a:cubicBezTo>
                    <a:pt x="8672" y="1563"/>
                    <a:pt x="6949" y="1125"/>
                    <a:pt x="5224" y="868"/>
                  </a:cubicBezTo>
                  <a:cubicBezTo>
                    <a:pt x="4281" y="730"/>
                    <a:pt x="3350" y="568"/>
                    <a:pt x="2367" y="399"/>
                  </a:cubicBezTo>
                  <a:cubicBezTo>
                    <a:pt x="1590" y="260"/>
                    <a:pt x="801" y="12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9"/>
            <p:cNvSpPr/>
            <p:nvPr/>
          </p:nvSpPr>
          <p:spPr>
            <a:xfrm>
              <a:off x="2697325" y="1762600"/>
              <a:ext cx="954575" cy="314500"/>
            </a:xfrm>
            <a:custGeom>
              <a:avLst/>
              <a:gdLst/>
              <a:ahLst/>
              <a:cxnLst/>
              <a:rect l="l" t="t" r="r" b="b"/>
              <a:pathLst>
                <a:path w="38183" h="12580" extrusionOk="0">
                  <a:moveTo>
                    <a:pt x="22712" y="0"/>
                  </a:moveTo>
                  <a:cubicBezTo>
                    <a:pt x="22159" y="0"/>
                    <a:pt x="21601" y="32"/>
                    <a:pt x="21043" y="96"/>
                  </a:cubicBezTo>
                  <a:cubicBezTo>
                    <a:pt x="20190" y="194"/>
                    <a:pt x="19314" y="372"/>
                    <a:pt x="18435" y="620"/>
                  </a:cubicBezTo>
                  <a:cubicBezTo>
                    <a:pt x="16821" y="1078"/>
                    <a:pt x="15180" y="1780"/>
                    <a:pt x="13408" y="2763"/>
                  </a:cubicBezTo>
                  <a:cubicBezTo>
                    <a:pt x="10141" y="4586"/>
                    <a:pt x="7067" y="7032"/>
                    <a:pt x="4096" y="9403"/>
                  </a:cubicBezTo>
                  <a:cubicBezTo>
                    <a:pt x="2695" y="10516"/>
                    <a:pt x="1331" y="11605"/>
                    <a:pt x="0" y="12579"/>
                  </a:cubicBezTo>
                  <a:lnTo>
                    <a:pt x="162" y="12579"/>
                  </a:lnTo>
                  <a:cubicBezTo>
                    <a:pt x="1461" y="11621"/>
                    <a:pt x="2790" y="10563"/>
                    <a:pt x="4156" y="9474"/>
                  </a:cubicBezTo>
                  <a:cubicBezTo>
                    <a:pt x="9690" y="5065"/>
                    <a:pt x="15932" y="95"/>
                    <a:pt x="22716" y="95"/>
                  </a:cubicBezTo>
                  <a:cubicBezTo>
                    <a:pt x="23046" y="95"/>
                    <a:pt x="23377" y="106"/>
                    <a:pt x="23710" y="131"/>
                  </a:cubicBezTo>
                  <a:cubicBezTo>
                    <a:pt x="26298" y="320"/>
                    <a:pt x="28536" y="1066"/>
                    <a:pt x="30539" y="2412"/>
                  </a:cubicBezTo>
                  <a:cubicBezTo>
                    <a:pt x="34158" y="4818"/>
                    <a:pt x="36292" y="8594"/>
                    <a:pt x="38076" y="12579"/>
                  </a:cubicBezTo>
                  <a:lnTo>
                    <a:pt x="38182" y="12579"/>
                  </a:lnTo>
                  <a:cubicBezTo>
                    <a:pt x="37519" y="11100"/>
                    <a:pt x="36809" y="9644"/>
                    <a:pt x="36004" y="8291"/>
                  </a:cubicBezTo>
                  <a:cubicBezTo>
                    <a:pt x="35255" y="7032"/>
                    <a:pt x="34482" y="5959"/>
                    <a:pt x="33645" y="5012"/>
                  </a:cubicBezTo>
                  <a:cubicBezTo>
                    <a:pt x="32702" y="3951"/>
                    <a:pt x="31704" y="3075"/>
                    <a:pt x="30592" y="2332"/>
                  </a:cubicBezTo>
                  <a:cubicBezTo>
                    <a:pt x="29597" y="1666"/>
                    <a:pt x="28520" y="1133"/>
                    <a:pt x="27396" y="755"/>
                  </a:cubicBezTo>
                  <a:cubicBezTo>
                    <a:pt x="26251" y="372"/>
                    <a:pt x="25016" y="131"/>
                    <a:pt x="23718" y="36"/>
                  </a:cubicBezTo>
                  <a:cubicBezTo>
                    <a:pt x="23385" y="12"/>
                    <a:pt x="23050" y="0"/>
                    <a:pt x="2271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9"/>
            <p:cNvSpPr/>
            <p:nvPr/>
          </p:nvSpPr>
          <p:spPr>
            <a:xfrm>
              <a:off x="1194450" y="1313600"/>
              <a:ext cx="1138225" cy="763500"/>
            </a:xfrm>
            <a:custGeom>
              <a:avLst/>
              <a:gdLst/>
              <a:ahLst/>
              <a:cxnLst/>
              <a:rect l="l" t="t" r="r" b="b"/>
              <a:pathLst>
                <a:path w="45529" h="30540" extrusionOk="0">
                  <a:moveTo>
                    <a:pt x="0" y="0"/>
                  </a:moveTo>
                  <a:lnTo>
                    <a:pt x="0" y="95"/>
                  </a:lnTo>
                  <a:cubicBezTo>
                    <a:pt x="134" y="111"/>
                    <a:pt x="268" y="127"/>
                    <a:pt x="402" y="142"/>
                  </a:cubicBezTo>
                  <a:cubicBezTo>
                    <a:pt x="1744" y="296"/>
                    <a:pt x="3010" y="442"/>
                    <a:pt x="4305" y="529"/>
                  </a:cubicBezTo>
                  <a:cubicBezTo>
                    <a:pt x="8444" y="817"/>
                    <a:pt x="11786" y="2028"/>
                    <a:pt x="14733" y="3098"/>
                  </a:cubicBezTo>
                  <a:cubicBezTo>
                    <a:pt x="16295" y="3662"/>
                    <a:pt x="17775" y="4199"/>
                    <a:pt x="19263" y="4565"/>
                  </a:cubicBezTo>
                  <a:cubicBezTo>
                    <a:pt x="21740" y="5181"/>
                    <a:pt x="24396" y="5343"/>
                    <a:pt x="26964" y="5501"/>
                  </a:cubicBezTo>
                  <a:cubicBezTo>
                    <a:pt x="28255" y="5580"/>
                    <a:pt x="29592" y="5662"/>
                    <a:pt x="30907" y="5800"/>
                  </a:cubicBezTo>
                  <a:cubicBezTo>
                    <a:pt x="33979" y="6124"/>
                    <a:pt x="36497" y="7501"/>
                    <a:pt x="38596" y="10007"/>
                  </a:cubicBezTo>
                  <a:cubicBezTo>
                    <a:pt x="41114" y="13013"/>
                    <a:pt x="42068" y="17617"/>
                    <a:pt x="42992" y="22073"/>
                  </a:cubicBezTo>
                  <a:cubicBezTo>
                    <a:pt x="43643" y="25213"/>
                    <a:pt x="44274" y="28251"/>
                    <a:pt x="45422" y="30539"/>
                  </a:cubicBezTo>
                  <a:lnTo>
                    <a:pt x="45528" y="30539"/>
                  </a:lnTo>
                  <a:cubicBezTo>
                    <a:pt x="44368" y="28259"/>
                    <a:pt x="43738" y="25209"/>
                    <a:pt x="43082" y="22053"/>
                  </a:cubicBezTo>
                  <a:cubicBezTo>
                    <a:pt x="42159" y="17586"/>
                    <a:pt x="41200" y="12970"/>
                    <a:pt x="38672" y="9947"/>
                  </a:cubicBezTo>
                  <a:cubicBezTo>
                    <a:pt x="36552" y="7418"/>
                    <a:pt x="34019" y="6033"/>
                    <a:pt x="30914" y="5705"/>
                  </a:cubicBezTo>
                  <a:cubicBezTo>
                    <a:pt x="29600" y="5567"/>
                    <a:pt x="28263" y="5485"/>
                    <a:pt x="26968" y="5406"/>
                  </a:cubicBezTo>
                  <a:cubicBezTo>
                    <a:pt x="24408" y="5252"/>
                    <a:pt x="21756" y="5090"/>
                    <a:pt x="19283" y="4474"/>
                  </a:cubicBezTo>
                  <a:cubicBezTo>
                    <a:pt x="17803" y="4108"/>
                    <a:pt x="16327" y="3575"/>
                    <a:pt x="14765" y="3007"/>
                  </a:cubicBezTo>
                  <a:cubicBezTo>
                    <a:pt x="13254" y="2458"/>
                    <a:pt x="11687" y="1890"/>
                    <a:pt x="9967" y="1420"/>
                  </a:cubicBezTo>
                  <a:cubicBezTo>
                    <a:pt x="8018" y="888"/>
                    <a:pt x="6167" y="564"/>
                    <a:pt x="4309" y="435"/>
                  </a:cubicBezTo>
                  <a:cubicBezTo>
                    <a:pt x="3023" y="348"/>
                    <a:pt x="1756" y="202"/>
                    <a:pt x="415" y="47"/>
                  </a:cubicBezTo>
                  <a:cubicBezTo>
                    <a:pt x="277" y="32"/>
                    <a:pt x="138" y="16"/>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9"/>
            <p:cNvSpPr/>
            <p:nvPr/>
          </p:nvSpPr>
          <p:spPr>
            <a:xfrm>
              <a:off x="2680750" y="1766875"/>
              <a:ext cx="953700" cy="310225"/>
            </a:xfrm>
            <a:custGeom>
              <a:avLst/>
              <a:gdLst/>
              <a:ahLst/>
              <a:cxnLst/>
              <a:rect l="l" t="t" r="r" b="b"/>
              <a:pathLst>
                <a:path w="38148" h="12409" extrusionOk="0">
                  <a:moveTo>
                    <a:pt x="22468" y="1"/>
                  </a:moveTo>
                  <a:cubicBezTo>
                    <a:pt x="21970" y="1"/>
                    <a:pt x="21469" y="26"/>
                    <a:pt x="20968" y="78"/>
                  </a:cubicBezTo>
                  <a:cubicBezTo>
                    <a:pt x="20096" y="169"/>
                    <a:pt x="19200" y="338"/>
                    <a:pt x="18305" y="584"/>
                  </a:cubicBezTo>
                  <a:cubicBezTo>
                    <a:pt x="16659" y="1033"/>
                    <a:pt x="14986" y="1735"/>
                    <a:pt x="13191" y="2729"/>
                  </a:cubicBezTo>
                  <a:cubicBezTo>
                    <a:pt x="9872" y="4568"/>
                    <a:pt x="6760" y="7062"/>
                    <a:pt x="3746" y="9473"/>
                  </a:cubicBezTo>
                  <a:cubicBezTo>
                    <a:pt x="2467" y="10494"/>
                    <a:pt x="1220" y="11494"/>
                    <a:pt x="0" y="12408"/>
                  </a:cubicBezTo>
                  <a:lnTo>
                    <a:pt x="159" y="12408"/>
                  </a:lnTo>
                  <a:cubicBezTo>
                    <a:pt x="1346" y="11517"/>
                    <a:pt x="2562" y="10542"/>
                    <a:pt x="3804" y="9548"/>
                  </a:cubicBezTo>
                  <a:cubicBezTo>
                    <a:pt x="9357" y="5102"/>
                    <a:pt x="15611" y="96"/>
                    <a:pt x="22478" y="96"/>
                  </a:cubicBezTo>
                  <a:cubicBezTo>
                    <a:pt x="22881" y="96"/>
                    <a:pt x="23287" y="113"/>
                    <a:pt x="23694" y="149"/>
                  </a:cubicBezTo>
                  <a:cubicBezTo>
                    <a:pt x="26307" y="378"/>
                    <a:pt x="28563" y="1163"/>
                    <a:pt x="30595" y="2552"/>
                  </a:cubicBezTo>
                  <a:cubicBezTo>
                    <a:pt x="34076" y="4912"/>
                    <a:pt x="36237" y="8542"/>
                    <a:pt x="38040" y="12408"/>
                  </a:cubicBezTo>
                  <a:lnTo>
                    <a:pt x="38147" y="12408"/>
                  </a:lnTo>
                  <a:cubicBezTo>
                    <a:pt x="37523" y="11071"/>
                    <a:pt x="36857" y="9761"/>
                    <a:pt x="36119" y="8530"/>
                  </a:cubicBezTo>
                  <a:cubicBezTo>
                    <a:pt x="35350" y="7251"/>
                    <a:pt x="34564" y="6162"/>
                    <a:pt x="33717" y="5200"/>
                  </a:cubicBezTo>
                  <a:cubicBezTo>
                    <a:pt x="32765" y="4122"/>
                    <a:pt x="31759" y="3227"/>
                    <a:pt x="30647" y="2474"/>
                  </a:cubicBezTo>
                  <a:cubicBezTo>
                    <a:pt x="29645" y="1787"/>
                    <a:pt x="28560" y="1238"/>
                    <a:pt x="27427" y="840"/>
                  </a:cubicBezTo>
                  <a:cubicBezTo>
                    <a:pt x="26271" y="433"/>
                    <a:pt x="25016" y="169"/>
                    <a:pt x="23703" y="54"/>
                  </a:cubicBezTo>
                  <a:cubicBezTo>
                    <a:pt x="23295" y="19"/>
                    <a:pt x="22883" y="1"/>
                    <a:pt x="2246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9"/>
            <p:cNvSpPr/>
            <p:nvPr/>
          </p:nvSpPr>
          <p:spPr>
            <a:xfrm>
              <a:off x="1194450" y="1356300"/>
              <a:ext cx="1103025" cy="720800"/>
            </a:xfrm>
            <a:custGeom>
              <a:avLst/>
              <a:gdLst/>
              <a:ahLst/>
              <a:cxnLst/>
              <a:rect l="l" t="t" r="r" b="b"/>
              <a:pathLst>
                <a:path w="44121" h="28832" extrusionOk="0">
                  <a:moveTo>
                    <a:pt x="0" y="0"/>
                  </a:moveTo>
                  <a:lnTo>
                    <a:pt x="0" y="95"/>
                  </a:lnTo>
                  <a:cubicBezTo>
                    <a:pt x="1083" y="152"/>
                    <a:pt x="2176" y="195"/>
                    <a:pt x="3260" y="195"/>
                  </a:cubicBezTo>
                  <a:cubicBezTo>
                    <a:pt x="3306" y="195"/>
                    <a:pt x="3352" y="195"/>
                    <a:pt x="3398" y="194"/>
                  </a:cubicBezTo>
                  <a:cubicBezTo>
                    <a:pt x="3467" y="194"/>
                    <a:pt x="3537" y="194"/>
                    <a:pt x="3606" y="194"/>
                  </a:cubicBezTo>
                  <a:cubicBezTo>
                    <a:pt x="8026" y="194"/>
                    <a:pt x="11586" y="1198"/>
                    <a:pt x="14733" y="2084"/>
                  </a:cubicBezTo>
                  <a:cubicBezTo>
                    <a:pt x="16071" y="2459"/>
                    <a:pt x="17337" y="2818"/>
                    <a:pt x="18604" y="3086"/>
                  </a:cubicBezTo>
                  <a:cubicBezTo>
                    <a:pt x="20849" y="3560"/>
                    <a:pt x="23184" y="3769"/>
                    <a:pt x="25446" y="3970"/>
                  </a:cubicBezTo>
                  <a:cubicBezTo>
                    <a:pt x="26968" y="4104"/>
                    <a:pt x="28543" y="4243"/>
                    <a:pt x="30082" y="4463"/>
                  </a:cubicBezTo>
                  <a:cubicBezTo>
                    <a:pt x="33032" y="4886"/>
                    <a:pt x="35452" y="6377"/>
                    <a:pt x="37479" y="9020"/>
                  </a:cubicBezTo>
                  <a:cubicBezTo>
                    <a:pt x="39792" y="12031"/>
                    <a:pt x="40755" y="16450"/>
                    <a:pt x="41682" y="20727"/>
                  </a:cubicBezTo>
                  <a:cubicBezTo>
                    <a:pt x="42329" y="23710"/>
                    <a:pt x="42957" y="26598"/>
                    <a:pt x="44013" y="28831"/>
                  </a:cubicBezTo>
                  <a:lnTo>
                    <a:pt x="44120" y="28831"/>
                  </a:lnTo>
                  <a:cubicBezTo>
                    <a:pt x="43055" y="26602"/>
                    <a:pt x="42423" y="23703"/>
                    <a:pt x="41773" y="20707"/>
                  </a:cubicBezTo>
                  <a:cubicBezTo>
                    <a:pt x="40841" y="16422"/>
                    <a:pt x="39879" y="11992"/>
                    <a:pt x="37559" y="8961"/>
                  </a:cubicBezTo>
                  <a:cubicBezTo>
                    <a:pt x="35511" y="6298"/>
                    <a:pt x="33072" y="4795"/>
                    <a:pt x="30097" y="4369"/>
                  </a:cubicBezTo>
                  <a:cubicBezTo>
                    <a:pt x="28554" y="4148"/>
                    <a:pt x="26977" y="4010"/>
                    <a:pt x="25453" y="3875"/>
                  </a:cubicBezTo>
                  <a:cubicBezTo>
                    <a:pt x="23197" y="3675"/>
                    <a:pt x="20864" y="3469"/>
                    <a:pt x="18624" y="2992"/>
                  </a:cubicBezTo>
                  <a:cubicBezTo>
                    <a:pt x="17360" y="2723"/>
                    <a:pt x="16094" y="2368"/>
                    <a:pt x="14761" y="1994"/>
                  </a:cubicBezTo>
                  <a:cubicBezTo>
                    <a:pt x="13119" y="1532"/>
                    <a:pt x="11423" y="1054"/>
                    <a:pt x="9557" y="692"/>
                  </a:cubicBezTo>
                  <a:cubicBezTo>
                    <a:pt x="7517" y="296"/>
                    <a:pt x="5574" y="99"/>
                    <a:pt x="3627" y="99"/>
                  </a:cubicBezTo>
                  <a:cubicBezTo>
                    <a:pt x="3551" y="99"/>
                    <a:pt x="3474" y="99"/>
                    <a:pt x="3398" y="100"/>
                  </a:cubicBezTo>
                  <a:cubicBezTo>
                    <a:pt x="3352" y="100"/>
                    <a:pt x="3306" y="100"/>
                    <a:pt x="3260" y="100"/>
                  </a:cubicBezTo>
                  <a:cubicBezTo>
                    <a:pt x="2176" y="100"/>
                    <a:pt x="1083" y="5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9"/>
            <p:cNvSpPr/>
            <p:nvPr/>
          </p:nvSpPr>
          <p:spPr>
            <a:xfrm>
              <a:off x="2663900" y="1771200"/>
              <a:ext cx="952800" cy="305900"/>
            </a:xfrm>
            <a:custGeom>
              <a:avLst/>
              <a:gdLst/>
              <a:ahLst/>
              <a:cxnLst/>
              <a:rect l="l" t="t" r="r" b="b"/>
              <a:pathLst>
                <a:path w="38112" h="12236" extrusionOk="0">
                  <a:moveTo>
                    <a:pt x="22226" y="0"/>
                  </a:moveTo>
                  <a:cubicBezTo>
                    <a:pt x="21786" y="0"/>
                    <a:pt x="21344" y="20"/>
                    <a:pt x="20904" y="59"/>
                  </a:cubicBezTo>
                  <a:cubicBezTo>
                    <a:pt x="20016" y="138"/>
                    <a:pt x="19101" y="300"/>
                    <a:pt x="18185" y="544"/>
                  </a:cubicBezTo>
                  <a:cubicBezTo>
                    <a:pt x="16512" y="986"/>
                    <a:pt x="14808" y="1689"/>
                    <a:pt x="12985" y="2695"/>
                  </a:cubicBezTo>
                  <a:cubicBezTo>
                    <a:pt x="9616" y="4550"/>
                    <a:pt x="6463" y="7083"/>
                    <a:pt x="3413" y="9536"/>
                  </a:cubicBezTo>
                  <a:cubicBezTo>
                    <a:pt x="2249" y="10472"/>
                    <a:pt x="1113" y="11387"/>
                    <a:pt x="0" y="12235"/>
                  </a:cubicBezTo>
                  <a:lnTo>
                    <a:pt x="154" y="12235"/>
                  </a:lnTo>
                  <a:cubicBezTo>
                    <a:pt x="1239" y="11407"/>
                    <a:pt x="2344" y="10519"/>
                    <a:pt x="3473" y="9611"/>
                  </a:cubicBezTo>
                  <a:cubicBezTo>
                    <a:pt x="9041" y="5132"/>
                    <a:pt x="15308" y="93"/>
                    <a:pt x="22254" y="93"/>
                  </a:cubicBezTo>
                  <a:cubicBezTo>
                    <a:pt x="22730" y="93"/>
                    <a:pt x="23208" y="116"/>
                    <a:pt x="23690" y="165"/>
                  </a:cubicBezTo>
                  <a:cubicBezTo>
                    <a:pt x="26325" y="438"/>
                    <a:pt x="28606" y="1263"/>
                    <a:pt x="30658" y="2691"/>
                  </a:cubicBezTo>
                  <a:cubicBezTo>
                    <a:pt x="34003" y="5003"/>
                    <a:pt x="36181" y="8491"/>
                    <a:pt x="38004" y="12235"/>
                  </a:cubicBezTo>
                  <a:lnTo>
                    <a:pt x="38111" y="12235"/>
                  </a:lnTo>
                  <a:cubicBezTo>
                    <a:pt x="37531" y="11040"/>
                    <a:pt x="36915" y="9872"/>
                    <a:pt x="36245" y="8768"/>
                  </a:cubicBezTo>
                  <a:cubicBezTo>
                    <a:pt x="35456" y="7469"/>
                    <a:pt x="34659" y="6364"/>
                    <a:pt x="33799" y="5390"/>
                  </a:cubicBezTo>
                  <a:cubicBezTo>
                    <a:pt x="32836" y="4289"/>
                    <a:pt x="31825" y="3381"/>
                    <a:pt x="30713" y="2612"/>
                  </a:cubicBezTo>
                  <a:cubicBezTo>
                    <a:pt x="29703" y="1910"/>
                    <a:pt x="28609" y="1342"/>
                    <a:pt x="27469" y="923"/>
                  </a:cubicBezTo>
                  <a:cubicBezTo>
                    <a:pt x="26298" y="497"/>
                    <a:pt x="25031" y="209"/>
                    <a:pt x="23701" y="75"/>
                  </a:cubicBezTo>
                  <a:cubicBezTo>
                    <a:pt x="23215" y="25"/>
                    <a:pt x="22722" y="0"/>
                    <a:pt x="2222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9"/>
            <p:cNvSpPr/>
            <p:nvPr/>
          </p:nvSpPr>
          <p:spPr>
            <a:xfrm>
              <a:off x="1194450" y="1390350"/>
              <a:ext cx="1067800" cy="686750"/>
            </a:xfrm>
            <a:custGeom>
              <a:avLst/>
              <a:gdLst/>
              <a:ahLst/>
              <a:cxnLst/>
              <a:rect l="l" t="t" r="r" b="b"/>
              <a:pathLst>
                <a:path w="42712" h="27470" extrusionOk="0">
                  <a:moveTo>
                    <a:pt x="5125" y="0"/>
                  </a:moveTo>
                  <a:cubicBezTo>
                    <a:pt x="4243" y="0"/>
                    <a:pt x="3366" y="35"/>
                    <a:pt x="2486" y="106"/>
                  </a:cubicBezTo>
                  <a:cubicBezTo>
                    <a:pt x="1657" y="173"/>
                    <a:pt x="825" y="209"/>
                    <a:pt x="0" y="225"/>
                  </a:cubicBezTo>
                  <a:lnTo>
                    <a:pt x="0" y="319"/>
                  </a:lnTo>
                  <a:cubicBezTo>
                    <a:pt x="829" y="304"/>
                    <a:pt x="1661" y="268"/>
                    <a:pt x="2493" y="201"/>
                  </a:cubicBezTo>
                  <a:cubicBezTo>
                    <a:pt x="3400" y="128"/>
                    <a:pt x="4273" y="96"/>
                    <a:pt x="5115" y="96"/>
                  </a:cubicBezTo>
                  <a:cubicBezTo>
                    <a:pt x="8941" y="96"/>
                    <a:pt x="12135" y="765"/>
                    <a:pt x="15013" y="1369"/>
                  </a:cubicBezTo>
                  <a:cubicBezTo>
                    <a:pt x="16027" y="1579"/>
                    <a:pt x="16986" y="1779"/>
                    <a:pt x="17949" y="1949"/>
                  </a:cubicBezTo>
                  <a:cubicBezTo>
                    <a:pt x="19804" y="2277"/>
                    <a:pt x="21689" y="2490"/>
                    <a:pt x="23512" y="2695"/>
                  </a:cubicBezTo>
                  <a:cubicBezTo>
                    <a:pt x="25406" y="2904"/>
                    <a:pt x="27359" y="3125"/>
                    <a:pt x="29261" y="3473"/>
                  </a:cubicBezTo>
                  <a:cubicBezTo>
                    <a:pt x="32090" y="3989"/>
                    <a:pt x="34414" y="5595"/>
                    <a:pt x="36367" y="8377"/>
                  </a:cubicBezTo>
                  <a:cubicBezTo>
                    <a:pt x="38474" y="11380"/>
                    <a:pt x="39433" y="15605"/>
                    <a:pt x="40360" y="19693"/>
                  </a:cubicBezTo>
                  <a:cubicBezTo>
                    <a:pt x="41003" y="22534"/>
                    <a:pt x="41626" y="25287"/>
                    <a:pt x="42609" y="27469"/>
                  </a:cubicBezTo>
                  <a:lnTo>
                    <a:pt x="42711" y="27469"/>
                  </a:lnTo>
                  <a:cubicBezTo>
                    <a:pt x="41726" y="25287"/>
                    <a:pt x="41098" y="22525"/>
                    <a:pt x="40451" y="19673"/>
                  </a:cubicBezTo>
                  <a:cubicBezTo>
                    <a:pt x="39519" y="15577"/>
                    <a:pt x="38561" y="11340"/>
                    <a:pt x="36446" y="8321"/>
                  </a:cubicBezTo>
                  <a:cubicBezTo>
                    <a:pt x="34477" y="5520"/>
                    <a:pt x="32133" y="3902"/>
                    <a:pt x="29277" y="3378"/>
                  </a:cubicBezTo>
                  <a:cubicBezTo>
                    <a:pt x="27374" y="3030"/>
                    <a:pt x="25418" y="2813"/>
                    <a:pt x="23524" y="2600"/>
                  </a:cubicBezTo>
                  <a:cubicBezTo>
                    <a:pt x="21701" y="2395"/>
                    <a:pt x="19815" y="2182"/>
                    <a:pt x="17965" y="1858"/>
                  </a:cubicBezTo>
                  <a:cubicBezTo>
                    <a:pt x="17005" y="1689"/>
                    <a:pt x="16047" y="1488"/>
                    <a:pt x="15033" y="1275"/>
                  </a:cubicBezTo>
                  <a:cubicBezTo>
                    <a:pt x="13234" y="896"/>
                    <a:pt x="11367" y="509"/>
                    <a:pt x="9311" y="257"/>
                  </a:cubicBezTo>
                  <a:cubicBezTo>
                    <a:pt x="7886" y="86"/>
                    <a:pt x="6500" y="0"/>
                    <a:pt x="512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9"/>
            <p:cNvSpPr/>
            <p:nvPr/>
          </p:nvSpPr>
          <p:spPr>
            <a:xfrm>
              <a:off x="2646425" y="1775300"/>
              <a:ext cx="952100" cy="301800"/>
            </a:xfrm>
            <a:custGeom>
              <a:avLst/>
              <a:gdLst/>
              <a:ahLst/>
              <a:cxnLst/>
              <a:rect l="l" t="t" r="r" b="b"/>
              <a:pathLst>
                <a:path w="38084" h="12072" extrusionOk="0">
                  <a:moveTo>
                    <a:pt x="22008" y="0"/>
                  </a:moveTo>
                  <a:cubicBezTo>
                    <a:pt x="21627" y="0"/>
                    <a:pt x="21246" y="15"/>
                    <a:pt x="20865" y="45"/>
                  </a:cubicBezTo>
                  <a:cubicBezTo>
                    <a:pt x="19954" y="112"/>
                    <a:pt x="19023" y="267"/>
                    <a:pt x="18092" y="503"/>
                  </a:cubicBezTo>
                  <a:cubicBezTo>
                    <a:pt x="16383" y="937"/>
                    <a:pt x="14654" y="1640"/>
                    <a:pt x="12800" y="2653"/>
                  </a:cubicBezTo>
                  <a:cubicBezTo>
                    <a:pt x="9380" y="4523"/>
                    <a:pt x="6188" y="7108"/>
                    <a:pt x="3098" y="9602"/>
                  </a:cubicBezTo>
                  <a:cubicBezTo>
                    <a:pt x="2049" y="10454"/>
                    <a:pt x="1015" y="11286"/>
                    <a:pt x="0" y="12071"/>
                  </a:cubicBezTo>
                  <a:lnTo>
                    <a:pt x="158" y="12071"/>
                  </a:lnTo>
                  <a:cubicBezTo>
                    <a:pt x="1141" y="11310"/>
                    <a:pt x="2140" y="10501"/>
                    <a:pt x="3157" y="9676"/>
                  </a:cubicBezTo>
                  <a:cubicBezTo>
                    <a:pt x="8738" y="5166"/>
                    <a:pt x="15008" y="97"/>
                    <a:pt x="22026" y="97"/>
                  </a:cubicBezTo>
                  <a:cubicBezTo>
                    <a:pt x="22584" y="97"/>
                    <a:pt x="23147" y="129"/>
                    <a:pt x="23714" y="196"/>
                  </a:cubicBezTo>
                  <a:cubicBezTo>
                    <a:pt x="26362" y="499"/>
                    <a:pt x="28662" y="1363"/>
                    <a:pt x="30749" y="2838"/>
                  </a:cubicBezTo>
                  <a:cubicBezTo>
                    <a:pt x="33965" y="5100"/>
                    <a:pt x="36143" y="8449"/>
                    <a:pt x="37978" y="12071"/>
                  </a:cubicBezTo>
                  <a:lnTo>
                    <a:pt x="38084" y="12071"/>
                  </a:lnTo>
                  <a:cubicBezTo>
                    <a:pt x="37552" y="11018"/>
                    <a:pt x="36995" y="9992"/>
                    <a:pt x="36395" y="9014"/>
                  </a:cubicBezTo>
                  <a:cubicBezTo>
                    <a:pt x="35587" y="7700"/>
                    <a:pt x="34773" y="6575"/>
                    <a:pt x="33910" y="5585"/>
                  </a:cubicBezTo>
                  <a:cubicBezTo>
                    <a:pt x="32935" y="4468"/>
                    <a:pt x="31917" y="3545"/>
                    <a:pt x="30805" y="2760"/>
                  </a:cubicBezTo>
                  <a:cubicBezTo>
                    <a:pt x="29782" y="2037"/>
                    <a:pt x="28685" y="1450"/>
                    <a:pt x="27538" y="1016"/>
                  </a:cubicBezTo>
                  <a:cubicBezTo>
                    <a:pt x="26349" y="562"/>
                    <a:pt x="25067" y="254"/>
                    <a:pt x="23721" y="101"/>
                  </a:cubicBezTo>
                  <a:cubicBezTo>
                    <a:pt x="23157" y="34"/>
                    <a:pt x="22583" y="0"/>
                    <a:pt x="2200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9"/>
            <p:cNvSpPr/>
            <p:nvPr/>
          </p:nvSpPr>
          <p:spPr>
            <a:xfrm>
              <a:off x="1194450" y="1416600"/>
              <a:ext cx="1032675" cy="660500"/>
            </a:xfrm>
            <a:custGeom>
              <a:avLst/>
              <a:gdLst/>
              <a:ahLst/>
              <a:cxnLst/>
              <a:rect l="l" t="t" r="r" b="b"/>
              <a:pathLst>
                <a:path w="41307" h="26420" extrusionOk="0">
                  <a:moveTo>
                    <a:pt x="7175" y="0"/>
                  </a:moveTo>
                  <a:cubicBezTo>
                    <a:pt x="5295" y="0"/>
                    <a:pt x="3446" y="141"/>
                    <a:pt x="1575" y="425"/>
                  </a:cubicBezTo>
                  <a:cubicBezTo>
                    <a:pt x="1045" y="505"/>
                    <a:pt x="521" y="571"/>
                    <a:pt x="0" y="631"/>
                  </a:cubicBezTo>
                  <a:lnTo>
                    <a:pt x="0" y="726"/>
                  </a:lnTo>
                  <a:cubicBezTo>
                    <a:pt x="525" y="666"/>
                    <a:pt x="1058" y="600"/>
                    <a:pt x="1586" y="520"/>
                  </a:cubicBezTo>
                  <a:cubicBezTo>
                    <a:pt x="3593" y="215"/>
                    <a:pt x="5443" y="96"/>
                    <a:pt x="7168" y="96"/>
                  </a:cubicBezTo>
                  <a:cubicBezTo>
                    <a:pt x="10419" y="96"/>
                    <a:pt x="13226" y="518"/>
                    <a:pt x="15807" y="907"/>
                  </a:cubicBezTo>
                  <a:cubicBezTo>
                    <a:pt x="16319" y="982"/>
                    <a:pt x="16801" y="1057"/>
                    <a:pt x="17294" y="1128"/>
                  </a:cubicBezTo>
                  <a:cubicBezTo>
                    <a:pt x="18375" y="1278"/>
                    <a:pt x="19460" y="1412"/>
                    <a:pt x="20514" y="1547"/>
                  </a:cubicBezTo>
                  <a:cubicBezTo>
                    <a:pt x="23255" y="1886"/>
                    <a:pt x="25844" y="2209"/>
                    <a:pt x="28436" y="2793"/>
                  </a:cubicBezTo>
                  <a:cubicBezTo>
                    <a:pt x="31155" y="3405"/>
                    <a:pt x="33384" y="5121"/>
                    <a:pt x="35250" y="8048"/>
                  </a:cubicBezTo>
                  <a:cubicBezTo>
                    <a:pt x="37152" y="11024"/>
                    <a:pt x="38103" y="15044"/>
                    <a:pt x="39018" y="18931"/>
                  </a:cubicBezTo>
                  <a:cubicBezTo>
                    <a:pt x="39661" y="21646"/>
                    <a:pt x="40285" y="24281"/>
                    <a:pt x="41200" y="26419"/>
                  </a:cubicBezTo>
                  <a:lnTo>
                    <a:pt x="41307" y="26419"/>
                  </a:lnTo>
                  <a:cubicBezTo>
                    <a:pt x="40380" y="24285"/>
                    <a:pt x="39756" y="21633"/>
                    <a:pt x="39113" y="18907"/>
                  </a:cubicBezTo>
                  <a:cubicBezTo>
                    <a:pt x="38190" y="15012"/>
                    <a:pt x="37239" y="10984"/>
                    <a:pt x="35329" y="7997"/>
                  </a:cubicBezTo>
                  <a:cubicBezTo>
                    <a:pt x="34410" y="6557"/>
                    <a:pt x="33431" y="5433"/>
                    <a:pt x="32338" y="4565"/>
                  </a:cubicBezTo>
                  <a:cubicBezTo>
                    <a:pt x="31766" y="4111"/>
                    <a:pt x="31155" y="3728"/>
                    <a:pt x="30523" y="3421"/>
                  </a:cubicBezTo>
                  <a:cubicBezTo>
                    <a:pt x="29873" y="3104"/>
                    <a:pt x="29178" y="2864"/>
                    <a:pt x="28460" y="2702"/>
                  </a:cubicBezTo>
                  <a:cubicBezTo>
                    <a:pt x="25859" y="2119"/>
                    <a:pt x="23268" y="1795"/>
                    <a:pt x="20525" y="1452"/>
                  </a:cubicBezTo>
                  <a:cubicBezTo>
                    <a:pt x="19472" y="1321"/>
                    <a:pt x="18387" y="1183"/>
                    <a:pt x="17306" y="1033"/>
                  </a:cubicBezTo>
                  <a:cubicBezTo>
                    <a:pt x="16816" y="962"/>
                    <a:pt x="16335" y="891"/>
                    <a:pt x="15822" y="813"/>
                  </a:cubicBezTo>
                  <a:cubicBezTo>
                    <a:pt x="13794" y="509"/>
                    <a:pt x="11699" y="192"/>
                    <a:pt x="9363" y="63"/>
                  </a:cubicBezTo>
                  <a:cubicBezTo>
                    <a:pt x="8627" y="21"/>
                    <a:pt x="7899" y="0"/>
                    <a:pt x="71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9"/>
            <p:cNvSpPr/>
            <p:nvPr/>
          </p:nvSpPr>
          <p:spPr>
            <a:xfrm>
              <a:off x="2624250" y="1779350"/>
              <a:ext cx="955850" cy="297750"/>
            </a:xfrm>
            <a:custGeom>
              <a:avLst/>
              <a:gdLst/>
              <a:ahLst/>
              <a:cxnLst/>
              <a:rect l="l" t="t" r="r" b="b"/>
              <a:pathLst>
                <a:path w="38234" h="11910" extrusionOk="0">
                  <a:moveTo>
                    <a:pt x="21948" y="0"/>
                  </a:moveTo>
                  <a:cubicBezTo>
                    <a:pt x="21632" y="0"/>
                    <a:pt x="21315" y="10"/>
                    <a:pt x="20999" y="29"/>
                  </a:cubicBezTo>
                  <a:cubicBezTo>
                    <a:pt x="20068" y="88"/>
                    <a:pt x="19112" y="234"/>
                    <a:pt x="18165" y="460"/>
                  </a:cubicBezTo>
                  <a:cubicBezTo>
                    <a:pt x="16422" y="877"/>
                    <a:pt x="14658" y="1572"/>
                    <a:pt x="12780" y="2582"/>
                  </a:cubicBezTo>
                  <a:cubicBezTo>
                    <a:pt x="9308" y="4444"/>
                    <a:pt x="6080" y="7045"/>
                    <a:pt x="2955" y="9562"/>
                  </a:cubicBezTo>
                  <a:cubicBezTo>
                    <a:pt x="1953" y="10367"/>
                    <a:pt x="971" y="11160"/>
                    <a:pt x="0" y="11909"/>
                  </a:cubicBezTo>
                  <a:lnTo>
                    <a:pt x="158" y="11909"/>
                  </a:lnTo>
                  <a:cubicBezTo>
                    <a:pt x="1093" y="11179"/>
                    <a:pt x="2047" y="10414"/>
                    <a:pt x="3014" y="9633"/>
                  </a:cubicBezTo>
                  <a:cubicBezTo>
                    <a:pt x="8596" y="5140"/>
                    <a:pt x="14863" y="97"/>
                    <a:pt x="21981" y="97"/>
                  </a:cubicBezTo>
                  <a:cubicBezTo>
                    <a:pt x="22621" y="97"/>
                    <a:pt x="23268" y="137"/>
                    <a:pt x="23922" y="223"/>
                  </a:cubicBezTo>
                  <a:cubicBezTo>
                    <a:pt x="26593" y="566"/>
                    <a:pt x="28917" y="1469"/>
                    <a:pt x="31029" y="2988"/>
                  </a:cubicBezTo>
                  <a:cubicBezTo>
                    <a:pt x="34114" y="5198"/>
                    <a:pt x="36284" y="8414"/>
                    <a:pt x="38122" y="11909"/>
                  </a:cubicBezTo>
                  <a:lnTo>
                    <a:pt x="38233" y="11909"/>
                  </a:lnTo>
                  <a:cubicBezTo>
                    <a:pt x="37756" y="11002"/>
                    <a:pt x="37259" y="10114"/>
                    <a:pt x="36734" y="9262"/>
                  </a:cubicBezTo>
                  <a:cubicBezTo>
                    <a:pt x="35909" y="7928"/>
                    <a:pt x="35081" y="6788"/>
                    <a:pt x="34205" y="5782"/>
                  </a:cubicBezTo>
                  <a:cubicBezTo>
                    <a:pt x="33218" y="4650"/>
                    <a:pt x="32196" y="3711"/>
                    <a:pt x="31084" y="2909"/>
                  </a:cubicBezTo>
                  <a:cubicBezTo>
                    <a:pt x="30053" y="2172"/>
                    <a:pt x="28949" y="1564"/>
                    <a:pt x="27793" y="1110"/>
                  </a:cubicBezTo>
                  <a:cubicBezTo>
                    <a:pt x="26590" y="633"/>
                    <a:pt x="25291" y="302"/>
                    <a:pt x="23934" y="128"/>
                  </a:cubicBezTo>
                  <a:cubicBezTo>
                    <a:pt x="23277" y="42"/>
                    <a:pt x="22613" y="0"/>
                    <a:pt x="219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9"/>
            <p:cNvSpPr/>
            <p:nvPr/>
          </p:nvSpPr>
          <p:spPr>
            <a:xfrm>
              <a:off x="1194450" y="1436500"/>
              <a:ext cx="994900" cy="640600"/>
            </a:xfrm>
            <a:custGeom>
              <a:avLst/>
              <a:gdLst/>
              <a:ahLst/>
              <a:cxnLst/>
              <a:rect l="l" t="t" r="r" b="b"/>
              <a:pathLst>
                <a:path w="39796" h="25624" extrusionOk="0">
                  <a:moveTo>
                    <a:pt x="9657" y="0"/>
                  </a:moveTo>
                  <a:cubicBezTo>
                    <a:pt x="9589" y="0"/>
                    <a:pt x="9521" y="0"/>
                    <a:pt x="9453" y="1"/>
                  </a:cubicBezTo>
                  <a:cubicBezTo>
                    <a:pt x="6507" y="12"/>
                    <a:pt x="3630" y="340"/>
                    <a:pt x="663" y="999"/>
                  </a:cubicBezTo>
                  <a:cubicBezTo>
                    <a:pt x="442" y="1050"/>
                    <a:pt x="221" y="1097"/>
                    <a:pt x="0" y="1141"/>
                  </a:cubicBezTo>
                  <a:lnTo>
                    <a:pt x="0" y="1235"/>
                  </a:lnTo>
                  <a:cubicBezTo>
                    <a:pt x="225" y="1192"/>
                    <a:pt x="454" y="1145"/>
                    <a:pt x="683" y="1093"/>
                  </a:cubicBezTo>
                  <a:cubicBezTo>
                    <a:pt x="3646" y="434"/>
                    <a:pt x="6514" y="107"/>
                    <a:pt x="9453" y="95"/>
                  </a:cubicBezTo>
                  <a:cubicBezTo>
                    <a:pt x="9521" y="95"/>
                    <a:pt x="9589" y="95"/>
                    <a:pt x="9657" y="95"/>
                  </a:cubicBezTo>
                  <a:cubicBezTo>
                    <a:pt x="12166" y="95"/>
                    <a:pt x="14391" y="315"/>
                    <a:pt x="16635" y="557"/>
                  </a:cubicBezTo>
                  <a:cubicBezTo>
                    <a:pt x="18320" y="735"/>
                    <a:pt x="20305" y="959"/>
                    <a:pt x="22250" y="1259"/>
                  </a:cubicBezTo>
                  <a:cubicBezTo>
                    <a:pt x="24242" y="1571"/>
                    <a:pt x="25998" y="1934"/>
                    <a:pt x="27616" y="2368"/>
                  </a:cubicBezTo>
                  <a:cubicBezTo>
                    <a:pt x="30224" y="3071"/>
                    <a:pt x="32358" y="4905"/>
                    <a:pt x="34138" y="7971"/>
                  </a:cubicBezTo>
                  <a:cubicBezTo>
                    <a:pt x="35822" y="10878"/>
                    <a:pt x="36734" y="14694"/>
                    <a:pt x="37614" y="18388"/>
                  </a:cubicBezTo>
                  <a:cubicBezTo>
                    <a:pt x="38233" y="20996"/>
                    <a:pt x="38837" y="23536"/>
                    <a:pt x="39693" y="25623"/>
                  </a:cubicBezTo>
                  <a:lnTo>
                    <a:pt x="39796" y="25623"/>
                  </a:lnTo>
                  <a:cubicBezTo>
                    <a:pt x="38936" y="23536"/>
                    <a:pt x="38328" y="20983"/>
                    <a:pt x="37705" y="18364"/>
                  </a:cubicBezTo>
                  <a:cubicBezTo>
                    <a:pt x="36825" y="14666"/>
                    <a:pt x="35913" y="10843"/>
                    <a:pt x="34216" y="7924"/>
                  </a:cubicBezTo>
                  <a:cubicBezTo>
                    <a:pt x="33349" y="6424"/>
                    <a:pt x="32422" y="5249"/>
                    <a:pt x="31388" y="4329"/>
                  </a:cubicBezTo>
                  <a:cubicBezTo>
                    <a:pt x="30839" y="3840"/>
                    <a:pt x="30255" y="3421"/>
                    <a:pt x="29647" y="3086"/>
                  </a:cubicBezTo>
                  <a:cubicBezTo>
                    <a:pt x="29016" y="2739"/>
                    <a:pt x="28341" y="2467"/>
                    <a:pt x="27640" y="2277"/>
                  </a:cubicBezTo>
                  <a:cubicBezTo>
                    <a:pt x="26017" y="1840"/>
                    <a:pt x="24258" y="1476"/>
                    <a:pt x="22266" y="1168"/>
                  </a:cubicBezTo>
                  <a:cubicBezTo>
                    <a:pt x="20316" y="864"/>
                    <a:pt x="18331" y="640"/>
                    <a:pt x="16646" y="462"/>
                  </a:cubicBezTo>
                  <a:cubicBezTo>
                    <a:pt x="14399" y="220"/>
                    <a:pt x="12170" y="0"/>
                    <a:pt x="96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9"/>
            <p:cNvSpPr/>
            <p:nvPr/>
          </p:nvSpPr>
          <p:spPr>
            <a:xfrm>
              <a:off x="2607950" y="1783425"/>
              <a:ext cx="953300" cy="293675"/>
            </a:xfrm>
            <a:custGeom>
              <a:avLst/>
              <a:gdLst/>
              <a:ahLst/>
              <a:cxnLst/>
              <a:rect l="l" t="t" r="r" b="b"/>
              <a:pathLst>
                <a:path w="38132" h="11747" extrusionOk="0">
                  <a:moveTo>
                    <a:pt x="21698" y="0"/>
                  </a:moveTo>
                  <a:cubicBezTo>
                    <a:pt x="21436" y="0"/>
                    <a:pt x="21174" y="7"/>
                    <a:pt x="20913" y="20"/>
                  </a:cubicBezTo>
                  <a:cubicBezTo>
                    <a:pt x="19966" y="68"/>
                    <a:pt x="18995" y="210"/>
                    <a:pt x="18029" y="430"/>
                  </a:cubicBezTo>
                  <a:cubicBezTo>
                    <a:pt x="16257" y="845"/>
                    <a:pt x="14465" y="1539"/>
                    <a:pt x="12560" y="2561"/>
                  </a:cubicBezTo>
                  <a:cubicBezTo>
                    <a:pt x="9040" y="4443"/>
                    <a:pt x="5773" y="7091"/>
                    <a:pt x="2613" y="9652"/>
                  </a:cubicBezTo>
                  <a:cubicBezTo>
                    <a:pt x="1729" y="10369"/>
                    <a:pt x="858" y="11072"/>
                    <a:pt x="1" y="11746"/>
                  </a:cubicBezTo>
                  <a:lnTo>
                    <a:pt x="155" y="11746"/>
                  </a:lnTo>
                  <a:cubicBezTo>
                    <a:pt x="983" y="11096"/>
                    <a:pt x="1820" y="10417"/>
                    <a:pt x="2672" y="9726"/>
                  </a:cubicBezTo>
                  <a:cubicBezTo>
                    <a:pt x="8274" y="5187"/>
                    <a:pt x="14557" y="95"/>
                    <a:pt x="21742" y="95"/>
                  </a:cubicBezTo>
                  <a:cubicBezTo>
                    <a:pt x="22451" y="95"/>
                    <a:pt x="23169" y="145"/>
                    <a:pt x="23896" y="249"/>
                  </a:cubicBezTo>
                  <a:cubicBezTo>
                    <a:pt x="26591" y="632"/>
                    <a:pt x="28938" y="1579"/>
                    <a:pt x="31069" y="3138"/>
                  </a:cubicBezTo>
                  <a:cubicBezTo>
                    <a:pt x="34028" y="5296"/>
                    <a:pt x="36183" y="8377"/>
                    <a:pt x="38025" y="11746"/>
                  </a:cubicBezTo>
                  <a:lnTo>
                    <a:pt x="38131" y="11746"/>
                  </a:lnTo>
                  <a:cubicBezTo>
                    <a:pt x="37718" y="10981"/>
                    <a:pt x="37287" y="10231"/>
                    <a:pt x="36837" y="9510"/>
                  </a:cubicBezTo>
                  <a:cubicBezTo>
                    <a:pt x="35993" y="8156"/>
                    <a:pt x="35152" y="7004"/>
                    <a:pt x="34265" y="5978"/>
                  </a:cubicBezTo>
                  <a:cubicBezTo>
                    <a:pt x="33271" y="4830"/>
                    <a:pt x="32240" y="3875"/>
                    <a:pt x="31124" y="3058"/>
                  </a:cubicBezTo>
                  <a:cubicBezTo>
                    <a:pt x="30090" y="2300"/>
                    <a:pt x="28977" y="1677"/>
                    <a:pt x="27817" y="1204"/>
                  </a:cubicBezTo>
                  <a:cubicBezTo>
                    <a:pt x="26599" y="703"/>
                    <a:pt x="25284" y="352"/>
                    <a:pt x="23907" y="158"/>
                  </a:cubicBezTo>
                  <a:cubicBezTo>
                    <a:pt x="23179" y="53"/>
                    <a:pt x="22439" y="0"/>
                    <a:pt x="216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9"/>
            <p:cNvSpPr/>
            <p:nvPr/>
          </p:nvSpPr>
          <p:spPr>
            <a:xfrm>
              <a:off x="1194450" y="1449950"/>
              <a:ext cx="960375" cy="627150"/>
            </a:xfrm>
            <a:custGeom>
              <a:avLst/>
              <a:gdLst/>
              <a:ahLst/>
              <a:cxnLst/>
              <a:rect l="l" t="t" r="r" b="b"/>
              <a:pathLst>
                <a:path w="38415" h="25086" extrusionOk="0">
                  <a:moveTo>
                    <a:pt x="12152" y="1"/>
                  </a:moveTo>
                  <a:cubicBezTo>
                    <a:pt x="10968" y="1"/>
                    <a:pt x="9826" y="48"/>
                    <a:pt x="8684" y="142"/>
                  </a:cubicBezTo>
                  <a:cubicBezTo>
                    <a:pt x="5844" y="378"/>
                    <a:pt x="3003" y="907"/>
                    <a:pt x="0" y="1763"/>
                  </a:cubicBezTo>
                  <a:lnTo>
                    <a:pt x="0" y="1861"/>
                  </a:lnTo>
                  <a:cubicBezTo>
                    <a:pt x="4867" y="476"/>
                    <a:pt x="8825" y="91"/>
                    <a:pt x="12158" y="91"/>
                  </a:cubicBezTo>
                  <a:cubicBezTo>
                    <a:pt x="13531" y="91"/>
                    <a:pt x="14798" y="156"/>
                    <a:pt x="15980" y="244"/>
                  </a:cubicBezTo>
                  <a:cubicBezTo>
                    <a:pt x="20008" y="536"/>
                    <a:pt x="23548" y="1175"/>
                    <a:pt x="26791" y="2201"/>
                  </a:cubicBezTo>
                  <a:cubicBezTo>
                    <a:pt x="27465" y="2414"/>
                    <a:pt x="28113" y="2714"/>
                    <a:pt x="28720" y="3092"/>
                  </a:cubicBezTo>
                  <a:cubicBezTo>
                    <a:pt x="29297" y="3456"/>
                    <a:pt x="29853" y="3901"/>
                    <a:pt x="30373" y="4418"/>
                  </a:cubicBezTo>
                  <a:cubicBezTo>
                    <a:pt x="31340" y="5381"/>
                    <a:pt x="32209" y="6605"/>
                    <a:pt x="33021" y="8155"/>
                  </a:cubicBezTo>
                  <a:cubicBezTo>
                    <a:pt x="34509" y="10988"/>
                    <a:pt x="35392" y="14559"/>
                    <a:pt x="36248" y="18015"/>
                  </a:cubicBezTo>
                  <a:cubicBezTo>
                    <a:pt x="36876" y="20548"/>
                    <a:pt x="37488" y="23018"/>
                    <a:pt x="38312" y="25085"/>
                  </a:cubicBezTo>
                  <a:lnTo>
                    <a:pt x="38415" y="25085"/>
                  </a:lnTo>
                  <a:cubicBezTo>
                    <a:pt x="37586" y="23018"/>
                    <a:pt x="36971" y="20536"/>
                    <a:pt x="36339" y="17992"/>
                  </a:cubicBezTo>
                  <a:cubicBezTo>
                    <a:pt x="35483" y="14531"/>
                    <a:pt x="34600" y="10956"/>
                    <a:pt x="33104" y="8111"/>
                  </a:cubicBezTo>
                  <a:cubicBezTo>
                    <a:pt x="32287" y="6549"/>
                    <a:pt x="31415" y="5318"/>
                    <a:pt x="30441" y="4351"/>
                  </a:cubicBezTo>
                  <a:cubicBezTo>
                    <a:pt x="29916" y="3826"/>
                    <a:pt x="29352" y="3376"/>
                    <a:pt x="28767" y="3014"/>
                  </a:cubicBezTo>
                  <a:cubicBezTo>
                    <a:pt x="28156" y="2631"/>
                    <a:pt x="27501" y="2327"/>
                    <a:pt x="26819" y="2110"/>
                  </a:cubicBezTo>
                  <a:cubicBezTo>
                    <a:pt x="25134" y="1577"/>
                    <a:pt x="23417" y="1160"/>
                    <a:pt x="21579" y="832"/>
                  </a:cubicBezTo>
                  <a:cubicBezTo>
                    <a:pt x="19823" y="520"/>
                    <a:pt x="17992" y="295"/>
                    <a:pt x="15987" y="153"/>
                  </a:cubicBezTo>
                  <a:cubicBezTo>
                    <a:pt x="14635" y="51"/>
                    <a:pt x="13371" y="1"/>
                    <a:pt x="12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9"/>
            <p:cNvSpPr/>
            <p:nvPr/>
          </p:nvSpPr>
          <p:spPr>
            <a:xfrm>
              <a:off x="2593550" y="1787425"/>
              <a:ext cx="948575" cy="289675"/>
            </a:xfrm>
            <a:custGeom>
              <a:avLst/>
              <a:gdLst/>
              <a:ahLst/>
              <a:cxnLst/>
              <a:rect l="l" t="t" r="r" b="b"/>
              <a:pathLst>
                <a:path w="37943" h="11587" extrusionOk="0">
                  <a:moveTo>
                    <a:pt x="21405" y="0"/>
                  </a:moveTo>
                  <a:cubicBezTo>
                    <a:pt x="21191" y="0"/>
                    <a:pt x="20976" y="5"/>
                    <a:pt x="20763" y="14"/>
                  </a:cubicBezTo>
                  <a:cubicBezTo>
                    <a:pt x="19796" y="57"/>
                    <a:pt x="18810" y="192"/>
                    <a:pt x="17831" y="412"/>
                  </a:cubicBezTo>
                  <a:cubicBezTo>
                    <a:pt x="16028" y="818"/>
                    <a:pt x="14213" y="1521"/>
                    <a:pt x="12284" y="2559"/>
                  </a:cubicBezTo>
                  <a:cubicBezTo>
                    <a:pt x="8713" y="4469"/>
                    <a:pt x="5406" y="7175"/>
                    <a:pt x="2210" y="9787"/>
                  </a:cubicBezTo>
                  <a:cubicBezTo>
                    <a:pt x="1465" y="10399"/>
                    <a:pt x="727" y="11003"/>
                    <a:pt x="1" y="11586"/>
                  </a:cubicBezTo>
                  <a:lnTo>
                    <a:pt x="150" y="11586"/>
                  </a:lnTo>
                  <a:cubicBezTo>
                    <a:pt x="849" y="11027"/>
                    <a:pt x="1556" y="10446"/>
                    <a:pt x="2270" y="9862"/>
                  </a:cubicBezTo>
                  <a:cubicBezTo>
                    <a:pt x="7900" y="5258"/>
                    <a:pt x="14208" y="100"/>
                    <a:pt x="21448" y="100"/>
                  </a:cubicBezTo>
                  <a:cubicBezTo>
                    <a:pt x="22219" y="100"/>
                    <a:pt x="23001" y="159"/>
                    <a:pt x="23793" y="283"/>
                  </a:cubicBezTo>
                  <a:cubicBezTo>
                    <a:pt x="26512" y="700"/>
                    <a:pt x="28883" y="1687"/>
                    <a:pt x="31037" y="3289"/>
                  </a:cubicBezTo>
                  <a:cubicBezTo>
                    <a:pt x="33870" y="5388"/>
                    <a:pt x="35997" y="8343"/>
                    <a:pt x="37832" y="11586"/>
                  </a:cubicBezTo>
                  <a:lnTo>
                    <a:pt x="37942" y="11586"/>
                  </a:lnTo>
                  <a:cubicBezTo>
                    <a:pt x="37591" y="10963"/>
                    <a:pt x="37232" y="10351"/>
                    <a:pt x="36857" y="9756"/>
                  </a:cubicBezTo>
                  <a:cubicBezTo>
                    <a:pt x="35997" y="8387"/>
                    <a:pt x="35145" y="7215"/>
                    <a:pt x="34249" y="6177"/>
                  </a:cubicBezTo>
                  <a:cubicBezTo>
                    <a:pt x="33243" y="5009"/>
                    <a:pt x="32209" y="4038"/>
                    <a:pt x="31092" y="3210"/>
                  </a:cubicBezTo>
                  <a:cubicBezTo>
                    <a:pt x="30050" y="2437"/>
                    <a:pt x="28930" y="1794"/>
                    <a:pt x="27763" y="1300"/>
                  </a:cubicBezTo>
                  <a:cubicBezTo>
                    <a:pt x="26528" y="776"/>
                    <a:pt x="25197" y="405"/>
                    <a:pt x="23809" y="188"/>
                  </a:cubicBezTo>
                  <a:cubicBezTo>
                    <a:pt x="23015" y="63"/>
                    <a:pt x="22208" y="0"/>
                    <a:pt x="2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9"/>
            <p:cNvSpPr/>
            <p:nvPr/>
          </p:nvSpPr>
          <p:spPr>
            <a:xfrm>
              <a:off x="1194450" y="1458600"/>
              <a:ext cx="926650" cy="618500"/>
            </a:xfrm>
            <a:custGeom>
              <a:avLst/>
              <a:gdLst/>
              <a:ahLst/>
              <a:cxnLst/>
              <a:rect l="l" t="t" r="r" b="b"/>
              <a:pathLst>
                <a:path w="37066" h="24740" extrusionOk="0">
                  <a:moveTo>
                    <a:pt x="13796" y="0"/>
                  </a:moveTo>
                  <a:cubicBezTo>
                    <a:pt x="11843" y="0"/>
                    <a:pt x="9904" y="157"/>
                    <a:pt x="7911" y="474"/>
                  </a:cubicBezTo>
                  <a:cubicBezTo>
                    <a:pt x="5374" y="872"/>
                    <a:pt x="2774" y="1524"/>
                    <a:pt x="0" y="2455"/>
                  </a:cubicBezTo>
                  <a:lnTo>
                    <a:pt x="0" y="2557"/>
                  </a:lnTo>
                  <a:cubicBezTo>
                    <a:pt x="4951" y="893"/>
                    <a:pt x="9403" y="96"/>
                    <a:pt x="13814" y="96"/>
                  </a:cubicBezTo>
                  <a:cubicBezTo>
                    <a:pt x="14318" y="96"/>
                    <a:pt x="14821" y="106"/>
                    <a:pt x="15325" y="127"/>
                  </a:cubicBezTo>
                  <a:cubicBezTo>
                    <a:pt x="19014" y="273"/>
                    <a:pt x="22498" y="959"/>
                    <a:pt x="25966" y="2225"/>
                  </a:cubicBezTo>
                  <a:cubicBezTo>
                    <a:pt x="26625" y="2466"/>
                    <a:pt x="27252" y="2794"/>
                    <a:pt x="27837" y="3208"/>
                  </a:cubicBezTo>
                  <a:cubicBezTo>
                    <a:pt x="28392" y="3599"/>
                    <a:pt x="28926" y="4076"/>
                    <a:pt x="29423" y="4625"/>
                  </a:cubicBezTo>
                  <a:cubicBezTo>
                    <a:pt x="30338" y="5643"/>
                    <a:pt x="31151" y="6917"/>
                    <a:pt x="31908" y="8527"/>
                  </a:cubicBezTo>
                  <a:cubicBezTo>
                    <a:pt x="33203" y="11261"/>
                    <a:pt x="34055" y="14556"/>
                    <a:pt x="34879" y="17744"/>
                  </a:cubicBezTo>
                  <a:cubicBezTo>
                    <a:pt x="35523" y="20241"/>
                    <a:pt x="36150" y="22676"/>
                    <a:pt x="36967" y="24739"/>
                  </a:cubicBezTo>
                  <a:lnTo>
                    <a:pt x="37066" y="24739"/>
                  </a:lnTo>
                  <a:cubicBezTo>
                    <a:pt x="36248" y="22672"/>
                    <a:pt x="35618" y="20230"/>
                    <a:pt x="34970" y="17720"/>
                  </a:cubicBezTo>
                  <a:cubicBezTo>
                    <a:pt x="34145" y="14528"/>
                    <a:pt x="33289" y="11230"/>
                    <a:pt x="31991" y="8488"/>
                  </a:cubicBezTo>
                  <a:cubicBezTo>
                    <a:pt x="31233" y="6869"/>
                    <a:pt x="30413" y="5583"/>
                    <a:pt x="29494" y="4562"/>
                  </a:cubicBezTo>
                  <a:cubicBezTo>
                    <a:pt x="28993" y="4005"/>
                    <a:pt x="28452" y="3524"/>
                    <a:pt x="27892" y="3129"/>
                  </a:cubicBezTo>
                  <a:cubicBezTo>
                    <a:pt x="27300" y="2715"/>
                    <a:pt x="26664" y="2380"/>
                    <a:pt x="26001" y="2139"/>
                  </a:cubicBezTo>
                  <a:cubicBezTo>
                    <a:pt x="24282" y="1511"/>
                    <a:pt x="22612" y="1038"/>
                    <a:pt x="20893" y="690"/>
                  </a:cubicBezTo>
                  <a:cubicBezTo>
                    <a:pt x="19073" y="324"/>
                    <a:pt x="17254" y="107"/>
                    <a:pt x="15329" y="32"/>
                  </a:cubicBezTo>
                  <a:cubicBezTo>
                    <a:pt x="14817" y="11"/>
                    <a:pt x="14306" y="0"/>
                    <a:pt x="1379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9"/>
            <p:cNvSpPr/>
            <p:nvPr/>
          </p:nvSpPr>
          <p:spPr>
            <a:xfrm>
              <a:off x="2575300" y="1791425"/>
              <a:ext cx="947575" cy="285675"/>
            </a:xfrm>
            <a:custGeom>
              <a:avLst/>
              <a:gdLst/>
              <a:ahLst/>
              <a:cxnLst/>
              <a:rect l="l" t="t" r="r" b="b"/>
              <a:pathLst>
                <a:path w="37903" h="11427" extrusionOk="0">
                  <a:moveTo>
                    <a:pt x="21246" y="0"/>
                  </a:moveTo>
                  <a:cubicBezTo>
                    <a:pt x="21081" y="0"/>
                    <a:pt x="20916" y="3"/>
                    <a:pt x="20751" y="8"/>
                  </a:cubicBezTo>
                  <a:cubicBezTo>
                    <a:pt x="19768" y="39"/>
                    <a:pt x="18766" y="166"/>
                    <a:pt x="17768" y="383"/>
                  </a:cubicBezTo>
                  <a:cubicBezTo>
                    <a:pt x="15937" y="782"/>
                    <a:pt x="14095" y="1479"/>
                    <a:pt x="12134" y="2521"/>
                  </a:cubicBezTo>
                  <a:cubicBezTo>
                    <a:pt x="8516" y="4446"/>
                    <a:pt x="5174" y="7189"/>
                    <a:pt x="1938" y="9844"/>
                  </a:cubicBezTo>
                  <a:cubicBezTo>
                    <a:pt x="1288" y="10381"/>
                    <a:pt x="640" y="10909"/>
                    <a:pt x="1" y="11426"/>
                  </a:cubicBezTo>
                  <a:lnTo>
                    <a:pt x="155" y="11426"/>
                  </a:lnTo>
                  <a:cubicBezTo>
                    <a:pt x="762" y="10933"/>
                    <a:pt x="1378" y="10428"/>
                    <a:pt x="2002" y="9915"/>
                  </a:cubicBezTo>
                  <a:cubicBezTo>
                    <a:pt x="7646" y="5283"/>
                    <a:pt x="13967" y="98"/>
                    <a:pt x="21282" y="98"/>
                  </a:cubicBezTo>
                  <a:cubicBezTo>
                    <a:pt x="22123" y="98"/>
                    <a:pt x="22977" y="166"/>
                    <a:pt x="23844" y="312"/>
                  </a:cubicBezTo>
                  <a:cubicBezTo>
                    <a:pt x="30587" y="1444"/>
                    <a:pt x="34604" y="5990"/>
                    <a:pt x="37788" y="11426"/>
                  </a:cubicBezTo>
                  <a:lnTo>
                    <a:pt x="37902" y="11426"/>
                  </a:lnTo>
                  <a:cubicBezTo>
                    <a:pt x="36936" y="9773"/>
                    <a:pt x="35899" y="8203"/>
                    <a:pt x="34734" y="6790"/>
                  </a:cubicBezTo>
                  <a:cubicBezTo>
                    <a:pt x="33275" y="5014"/>
                    <a:pt x="31747" y="3634"/>
                    <a:pt x="30066" y="2568"/>
                  </a:cubicBezTo>
                  <a:cubicBezTo>
                    <a:pt x="29155" y="1989"/>
                    <a:pt x="28189" y="1503"/>
                    <a:pt x="27187" y="1121"/>
                  </a:cubicBezTo>
                  <a:cubicBezTo>
                    <a:pt x="26137" y="714"/>
                    <a:pt x="25020" y="410"/>
                    <a:pt x="23860" y="217"/>
                  </a:cubicBezTo>
                  <a:cubicBezTo>
                    <a:pt x="22997" y="71"/>
                    <a:pt x="22121" y="0"/>
                    <a:pt x="2124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9"/>
            <p:cNvSpPr/>
            <p:nvPr/>
          </p:nvSpPr>
          <p:spPr>
            <a:xfrm>
              <a:off x="1194450" y="1465025"/>
              <a:ext cx="890825" cy="612075"/>
            </a:xfrm>
            <a:custGeom>
              <a:avLst/>
              <a:gdLst/>
              <a:ahLst/>
              <a:cxnLst/>
              <a:rect l="l" t="t" r="r" b="b"/>
              <a:pathLst>
                <a:path w="35633" h="24483" extrusionOk="0">
                  <a:moveTo>
                    <a:pt x="14515" y="1"/>
                  </a:moveTo>
                  <a:cubicBezTo>
                    <a:pt x="14257" y="1"/>
                    <a:pt x="13996" y="5"/>
                    <a:pt x="13735" y="12"/>
                  </a:cubicBezTo>
                  <a:cubicBezTo>
                    <a:pt x="9639" y="118"/>
                    <a:pt x="5130" y="1144"/>
                    <a:pt x="0" y="3132"/>
                  </a:cubicBezTo>
                  <a:lnTo>
                    <a:pt x="0" y="3232"/>
                  </a:lnTo>
                  <a:cubicBezTo>
                    <a:pt x="5925" y="934"/>
                    <a:pt x="10625" y="83"/>
                    <a:pt x="14544" y="83"/>
                  </a:cubicBezTo>
                  <a:cubicBezTo>
                    <a:pt x="18811" y="83"/>
                    <a:pt x="22154" y="1092"/>
                    <a:pt x="25145" y="2340"/>
                  </a:cubicBezTo>
                  <a:cubicBezTo>
                    <a:pt x="27308" y="3243"/>
                    <a:pt x="29048" y="5173"/>
                    <a:pt x="30461" y="8242"/>
                  </a:cubicBezTo>
                  <a:cubicBezTo>
                    <a:pt x="31719" y="10965"/>
                    <a:pt x="32579" y="14248"/>
                    <a:pt x="33416" y="17420"/>
                  </a:cubicBezTo>
                  <a:cubicBezTo>
                    <a:pt x="34074" y="19933"/>
                    <a:pt x="34718" y="22384"/>
                    <a:pt x="35534" y="24482"/>
                  </a:cubicBezTo>
                  <a:lnTo>
                    <a:pt x="35633" y="24482"/>
                  </a:lnTo>
                  <a:cubicBezTo>
                    <a:pt x="34817" y="22384"/>
                    <a:pt x="34169" y="19917"/>
                    <a:pt x="33506" y="17392"/>
                  </a:cubicBezTo>
                  <a:cubicBezTo>
                    <a:pt x="32670" y="14216"/>
                    <a:pt x="31806" y="10933"/>
                    <a:pt x="30547" y="8203"/>
                  </a:cubicBezTo>
                  <a:cubicBezTo>
                    <a:pt x="29869" y="6727"/>
                    <a:pt x="29135" y="5543"/>
                    <a:pt x="28310" y="4585"/>
                  </a:cubicBezTo>
                  <a:cubicBezTo>
                    <a:pt x="27860" y="4064"/>
                    <a:pt x="27379" y="3611"/>
                    <a:pt x="26874" y="3227"/>
                  </a:cubicBezTo>
                  <a:cubicBezTo>
                    <a:pt x="26345" y="2829"/>
                    <a:pt x="25777" y="2502"/>
                    <a:pt x="25181" y="2253"/>
                  </a:cubicBezTo>
                  <a:cubicBezTo>
                    <a:pt x="23311" y="1471"/>
                    <a:pt x="21551" y="915"/>
                    <a:pt x="19799" y="548"/>
                  </a:cubicBezTo>
                  <a:cubicBezTo>
                    <a:pt x="18056" y="183"/>
                    <a:pt x="16320" y="1"/>
                    <a:pt x="145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5" name="Google Shape;635;p9"/>
          <p:cNvSpPr/>
          <p:nvPr/>
        </p:nvSpPr>
        <p:spPr>
          <a:xfrm>
            <a:off x="8862725" y="539500"/>
            <a:ext cx="281400" cy="957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636" name="Google Shape;636;p9"/>
          <p:cNvSpPr/>
          <p:nvPr/>
        </p:nvSpPr>
        <p:spPr>
          <a:xfrm>
            <a:off x="0" y="2285675"/>
            <a:ext cx="281100" cy="232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1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hree columns">
  <p:cSld name="CUSTOM_3">
    <p:spTree>
      <p:nvGrpSpPr>
        <p:cNvPr id="1" name="Shape 939"/>
        <p:cNvGrpSpPr/>
        <p:nvPr/>
      </p:nvGrpSpPr>
      <p:grpSpPr>
        <a:xfrm>
          <a:off x="0" y="0"/>
          <a:ext cx="0" cy="0"/>
          <a:chOff x="0" y="0"/>
          <a:chExt cx="0" cy="0"/>
        </a:xfrm>
      </p:grpSpPr>
      <p:grpSp>
        <p:nvGrpSpPr>
          <p:cNvPr id="940" name="Google Shape;940;p15"/>
          <p:cNvGrpSpPr/>
          <p:nvPr/>
        </p:nvGrpSpPr>
        <p:grpSpPr>
          <a:xfrm>
            <a:off x="2299663" y="3004396"/>
            <a:ext cx="6844636" cy="2131447"/>
            <a:chOff x="1992375" y="2350125"/>
            <a:chExt cx="5062975" cy="1624950"/>
          </a:xfrm>
        </p:grpSpPr>
        <p:sp>
          <p:nvSpPr>
            <p:cNvPr id="941" name="Google Shape;941;p15"/>
            <p:cNvSpPr/>
            <p:nvPr/>
          </p:nvSpPr>
          <p:spPr>
            <a:xfrm>
              <a:off x="1992375" y="2350125"/>
              <a:ext cx="5062975" cy="1624950"/>
            </a:xfrm>
            <a:custGeom>
              <a:avLst/>
              <a:gdLst/>
              <a:ahLst/>
              <a:cxnLst/>
              <a:rect l="l" t="t" r="r" b="b"/>
              <a:pathLst>
                <a:path w="202519" h="64998" extrusionOk="0">
                  <a:moveTo>
                    <a:pt x="156056" y="8023"/>
                  </a:moveTo>
                  <a:cubicBezTo>
                    <a:pt x="156008" y="8094"/>
                    <a:pt x="155960" y="8167"/>
                    <a:pt x="155912" y="8238"/>
                  </a:cubicBezTo>
                  <a:cubicBezTo>
                    <a:pt x="155936" y="8205"/>
                    <a:pt x="155965" y="8171"/>
                    <a:pt x="155989" y="8138"/>
                  </a:cubicBezTo>
                  <a:cubicBezTo>
                    <a:pt x="156013" y="8099"/>
                    <a:pt x="156033" y="8061"/>
                    <a:pt x="156056" y="8023"/>
                  </a:cubicBezTo>
                  <a:close/>
                  <a:moveTo>
                    <a:pt x="155663" y="8714"/>
                  </a:moveTo>
                  <a:lnTo>
                    <a:pt x="155663" y="8714"/>
                  </a:lnTo>
                  <a:cubicBezTo>
                    <a:pt x="155524" y="8900"/>
                    <a:pt x="155384" y="9097"/>
                    <a:pt x="155245" y="9294"/>
                  </a:cubicBezTo>
                  <a:cubicBezTo>
                    <a:pt x="155231" y="9318"/>
                    <a:pt x="155221" y="9341"/>
                    <a:pt x="155207" y="9366"/>
                  </a:cubicBezTo>
                  <a:cubicBezTo>
                    <a:pt x="155307" y="9241"/>
                    <a:pt x="155408" y="9121"/>
                    <a:pt x="155509" y="9002"/>
                  </a:cubicBezTo>
                  <a:cubicBezTo>
                    <a:pt x="155562" y="8905"/>
                    <a:pt x="155610" y="8809"/>
                    <a:pt x="155663" y="8714"/>
                  </a:cubicBezTo>
                  <a:close/>
                  <a:moveTo>
                    <a:pt x="155298" y="9405"/>
                  </a:moveTo>
                  <a:lnTo>
                    <a:pt x="155298" y="9405"/>
                  </a:lnTo>
                  <a:cubicBezTo>
                    <a:pt x="155289" y="9419"/>
                    <a:pt x="155274" y="9438"/>
                    <a:pt x="155260" y="9452"/>
                  </a:cubicBezTo>
                  <a:cubicBezTo>
                    <a:pt x="155174" y="9558"/>
                    <a:pt x="155087" y="9668"/>
                    <a:pt x="155001" y="9779"/>
                  </a:cubicBezTo>
                  <a:cubicBezTo>
                    <a:pt x="154957" y="9870"/>
                    <a:pt x="154915" y="9961"/>
                    <a:pt x="154866" y="10056"/>
                  </a:cubicBezTo>
                  <a:cubicBezTo>
                    <a:pt x="154948" y="9965"/>
                    <a:pt x="155030" y="9875"/>
                    <a:pt x="155106" y="9788"/>
                  </a:cubicBezTo>
                  <a:cubicBezTo>
                    <a:pt x="155174" y="9658"/>
                    <a:pt x="155236" y="9529"/>
                    <a:pt x="155298" y="9405"/>
                  </a:cubicBezTo>
                  <a:close/>
                  <a:moveTo>
                    <a:pt x="154957" y="10100"/>
                  </a:moveTo>
                  <a:lnTo>
                    <a:pt x="154957" y="10100"/>
                  </a:lnTo>
                  <a:cubicBezTo>
                    <a:pt x="154875" y="10191"/>
                    <a:pt x="154795" y="10287"/>
                    <a:pt x="154718" y="10378"/>
                  </a:cubicBezTo>
                  <a:cubicBezTo>
                    <a:pt x="154660" y="10503"/>
                    <a:pt x="154602" y="10632"/>
                    <a:pt x="154545" y="10762"/>
                  </a:cubicBezTo>
                  <a:cubicBezTo>
                    <a:pt x="154612" y="10690"/>
                    <a:pt x="154680" y="10618"/>
                    <a:pt x="154746" y="10550"/>
                  </a:cubicBezTo>
                  <a:cubicBezTo>
                    <a:pt x="154813" y="10397"/>
                    <a:pt x="154886" y="10249"/>
                    <a:pt x="154957" y="10100"/>
                  </a:cubicBezTo>
                  <a:close/>
                  <a:moveTo>
                    <a:pt x="154627" y="10810"/>
                  </a:moveTo>
                  <a:lnTo>
                    <a:pt x="154627" y="10810"/>
                  </a:lnTo>
                  <a:cubicBezTo>
                    <a:pt x="154559" y="10882"/>
                    <a:pt x="154492" y="10953"/>
                    <a:pt x="154425" y="11031"/>
                  </a:cubicBezTo>
                  <a:cubicBezTo>
                    <a:pt x="154363" y="11179"/>
                    <a:pt x="154295" y="11328"/>
                    <a:pt x="154233" y="11482"/>
                  </a:cubicBezTo>
                  <a:cubicBezTo>
                    <a:pt x="154290" y="11424"/>
                    <a:pt x="154353" y="11367"/>
                    <a:pt x="154410" y="11309"/>
                  </a:cubicBezTo>
                  <a:cubicBezTo>
                    <a:pt x="154483" y="11141"/>
                    <a:pt x="154554" y="10973"/>
                    <a:pt x="154627" y="10810"/>
                  </a:cubicBezTo>
                  <a:close/>
                  <a:moveTo>
                    <a:pt x="154315" y="11535"/>
                  </a:moveTo>
                  <a:cubicBezTo>
                    <a:pt x="154257" y="11593"/>
                    <a:pt x="154195" y="11650"/>
                    <a:pt x="154137" y="11712"/>
                  </a:cubicBezTo>
                  <a:cubicBezTo>
                    <a:pt x="154069" y="11875"/>
                    <a:pt x="154003" y="12043"/>
                    <a:pt x="153936" y="12215"/>
                  </a:cubicBezTo>
                  <a:cubicBezTo>
                    <a:pt x="153989" y="12163"/>
                    <a:pt x="154041" y="12115"/>
                    <a:pt x="154094" y="12067"/>
                  </a:cubicBezTo>
                  <a:cubicBezTo>
                    <a:pt x="154166" y="11890"/>
                    <a:pt x="154242" y="11712"/>
                    <a:pt x="154315" y="11535"/>
                  </a:cubicBezTo>
                  <a:close/>
                  <a:moveTo>
                    <a:pt x="169025" y="1"/>
                  </a:moveTo>
                  <a:cubicBezTo>
                    <a:pt x="167475" y="1"/>
                    <a:pt x="165935" y="250"/>
                    <a:pt x="164342" y="749"/>
                  </a:cubicBezTo>
                  <a:cubicBezTo>
                    <a:pt x="163104" y="1143"/>
                    <a:pt x="161934" y="1713"/>
                    <a:pt x="160858" y="2457"/>
                  </a:cubicBezTo>
                  <a:cubicBezTo>
                    <a:pt x="159846" y="3162"/>
                    <a:pt x="158887" y="4040"/>
                    <a:pt x="158013" y="5067"/>
                  </a:cubicBezTo>
                  <a:cubicBezTo>
                    <a:pt x="157265" y="5940"/>
                    <a:pt x="156574" y="6929"/>
                    <a:pt x="155931" y="8037"/>
                  </a:cubicBezTo>
                  <a:cubicBezTo>
                    <a:pt x="156061" y="7844"/>
                    <a:pt x="156195" y="7658"/>
                    <a:pt x="156330" y="7476"/>
                  </a:cubicBezTo>
                  <a:cubicBezTo>
                    <a:pt x="156459" y="7293"/>
                    <a:pt x="156593" y="7116"/>
                    <a:pt x="156728" y="6943"/>
                  </a:cubicBezTo>
                  <a:cubicBezTo>
                    <a:pt x="158815" y="3810"/>
                    <a:pt x="161343" y="1795"/>
                    <a:pt x="164371" y="840"/>
                  </a:cubicBezTo>
                  <a:cubicBezTo>
                    <a:pt x="165954" y="346"/>
                    <a:pt x="167484" y="96"/>
                    <a:pt x="169025" y="96"/>
                  </a:cubicBezTo>
                  <a:cubicBezTo>
                    <a:pt x="169269" y="96"/>
                    <a:pt x="169514" y="106"/>
                    <a:pt x="169758" y="116"/>
                  </a:cubicBezTo>
                  <a:cubicBezTo>
                    <a:pt x="171352" y="197"/>
                    <a:pt x="172935" y="538"/>
                    <a:pt x="174600" y="1157"/>
                  </a:cubicBezTo>
                  <a:cubicBezTo>
                    <a:pt x="177694" y="2308"/>
                    <a:pt x="180597" y="4281"/>
                    <a:pt x="183409" y="6190"/>
                  </a:cubicBezTo>
                  <a:cubicBezTo>
                    <a:pt x="185064" y="7312"/>
                    <a:pt x="186771" y="8473"/>
                    <a:pt x="188509" y="9462"/>
                  </a:cubicBezTo>
                  <a:cubicBezTo>
                    <a:pt x="190456" y="10565"/>
                    <a:pt x="192232" y="11333"/>
                    <a:pt x="193930" y="11794"/>
                  </a:cubicBezTo>
                  <a:cubicBezTo>
                    <a:pt x="195321" y="12177"/>
                    <a:pt x="196685" y="12364"/>
                    <a:pt x="198051" y="12364"/>
                  </a:cubicBezTo>
                  <a:cubicBezTo>
                    <a:pt x="198689" y="12364"/>
                    <a:pt x="199323" y="12326"/>
                    <a:pt x="199966" y="12244"/>
                  </a:cubicBezTo>
                  <a:cubicBezTo>
                    <a:pt x="200806" y="12139"/>
                    <a:pt x="201660" y="11956"/>
                    <a:pt x="202518" y="11708"/>
                  </a:cubicBezTo>
                  <a:lnTo>
                    <a:pt x="202518" y="11606"/>
                  </a:lnTo>
                  <a:cubicBezTo>
                    <a:pt x="201660" y="11861"/>
                    <a:pt x="200797" y="12043"/>
                    <a:pt x="199951" y="12149"/>
                  </a:cubicBezTo>
                  <a:cubicBezTo>
                    <a:pt x="199318" y="12230"/>
                    <a:pt x="198685" y="12268"/>
                    <a:pt x="198051" y="12268"/>
                  </a:cubicBezTo>
                  <a:cubicBezTo>
                    <a:pt x="196694" y="12268"/>
                    <a:pt x="195341" y="12082"/>
                    <a:pt x="193954" y="11702"/>
                  </a:cubicBezTo>
                  <a:cubicBezTo>
                    <a:pt x="192265" y="11241"/>
                    <a:pt x="190500" y="10479"/>
                    <a:pt x="188556" y="9376"/>
                  </a:cubicBezTo>
                  <a:cubicBezTo>
                    <a:pt x="186824" y="8391"/>
                    <a:pt x="185117" y="7231"/>
                    <a:pt x="183467" y="6108"/>
                  </a:cubicBezTo>
                  <a:cubicBezTo>
                    <a:pt x="180650" y="4199"/>
                    <a:pt x="177738" y="2222"/>
                    <a:pt x="174634" y="1066"/>
                  </a:cubicBezTo>
                  <a:cubicBezTo>
                    <a:pt x="172959" y="442"/>
                    <a:pt x="171366" y="101"/>
                    <a:pt x="169764" y="20"/>
                  </a:cubicBezTo>
                  <a:cubicBezTo>
                    <a:pt x="169514" y="10"/>
                    <a:pt x="169269" y="1"/>
                    <a:pt x="169025" y="1"/>
                  </a:cubicBezTo>
                  <a:close/>
                  <a:moveTo>
                    <a:pt x="154018" y="12268"/>
                  </a:moveTo>
                  <a:lnTo>
                    <a:pt x="154018" y="12268"/>
                  </a:lnTo>
                  <a:cubicBezTo>
                    <a:pt x="153960" y="12317"/>
                    <a:pt x="153907" y="12370"/>
                    <a:pt x="153854" y="12417"/>
                  </a:cubicBezTo>
                  <a:cubicBezTo>
                    <a:pt x="153781" y="12600"/>
                    <a:pt x="153715" y="12777"/>
                    <a:pt x="153648" y="12959"/>
                  </a:cubicBezTo>
                  <a:cubicBezTo>
                    <a:pt x="153695" y="12917"/>
                    <a:pt x="153748" y="12873"/>
                    <a:pt x="153796" y="12835"/>
                  </a:cubicBezTo>
                  <a:cubicBezTo>
                    <a:pt x="153849" y="12696"/>
                    <a:pt x="153902" y="12556"/>
                    <a:pt x="153954" y="12422"/>
                  </a:cubicBezTo>
                  <a:cubicBezTo>
                    <a:pt x="153974" y="12370"/>
                    <a:pt x="153993" y="12321"/>
                    <a:pt x="154018" y="12268"/>
                  </a:cubicBezTo>
                  <a:close/>
                  <a:moveTo>
                    <a:pt x="153730" y="13012"/>
                  </a:moveTo>
                  <a:cubicBezTo>
                    <a:pt x="153677" y="13055"/>
                    <a:pt x="153628" y="13103"/>
                    <a:pt x="153580" y="13147"/>
                  </a:cubicBezTo>
                  <a:cubicBezTo>
                    <a:pt x="153509" y="13334"/>
                    <a:pt x="153442" y="13526"/>
                    <a:pt x="153369" y="13717"/>
                  </a:cubicBezTo>
                  <a:cubicBezTo>
                    <a:pt x="153418" y="13679"/>
                    <a:pt x="153465" y="13646"/>
                    <a:pt x="153513" y="13608"/>
                  </a:cubicBezTo>
                  <a:cubicBezTo>
                    <a:pt x="153586" y="13406"/>
                    <a:pt x="153657" y="13209"/>
                    <a:pt x="153730" y="13012"/>
                  </a:cubicBezTo>
                  <a:close/>
                  <a:moveTo>
                    <a:pt x="153456" y="13775"/>
                  </a:moveTo>
                  <a:lnTo>
                    <a:pt x="153456" y="13775"/>
                  </a:lnTo>
                  <a:cubicBezTo>
                    <a:pt x="153407" y="13809"/>
                    <a:pt x="153360" y="13852"/>
                    <a:pt x="153312" y="13890"/>
                  </a:cubicBezTo>
                  <a:cubicBezTo>
                    <a:pt x="153245" y="14087"/>
                    <a:pt x="153172" y="14288"/>
                    <a:pt x="153106" y="14490"/>
                  </a:cubicBezTo>
                  <a:cubicBezTo>
                    <a:pt x="153154" y="14456"/>
                    <a:pt x="153196" y="14423"/>
                    <a:pt x="153245" y="14389"/>
                  </a:cubicBezTo>
                  <a:cubicBezTo>
                    <a:pt x="153312" y="14183"/>
                    <a:pt x="153384" y="13976"/>
                    <a:pt x="153456" y="13775"/>
                  </a:cubicBezTo>
                  <a:close/>
                  <a:moveTo>
                    <a:pt x="153192" y="14543"/>
                  </a:moveTo>
                  <a:cubicBezTo>
                    <a:pt x="153144" y="14576"/>
                    <a:pt x="153101" y="14609"/>
                    <a:pt x="153057" y="14644"/>
                  </a:cubicBezTo>
                  <a:cubicBezTo>
                    <a:pt x="152986" y="14855"/>
                    <a:pt x="152918" y="15061"/>
                    <a:pt x="152851" y="15272"/>
                  </a:cubicBezTo>
                  <a:cubicBezTo>
                    <a:pt x="152895" y="15238"/>
                    <a:pt x="152937" y="15209"/>
                    <a:pt x="152981" y="15181"/>
                  </a:cubicBezTo>
                  <a:cubicBezTo>
                    <a:pt x="153053" y="14965"/>
                    <a:pt x="153119" y="14753"/>
                    <a:pt x="153192" y="14543"/>
                  </a:cubicBezTo>
                  <a:close/>
                  <a:moveTo>
                    <a:pt x="152937" y="15325"/>
                  </a:moveTo>
                  <a:lnTo>
                    <a:pt x="152937" y="15325"/>
                  </a:lnTo>
                  <a:cubicBezTo>
                    <a:pt x="152895" y="15353"/>
                    <a:pt x="152851" y="15387"/>
                    <a:pt x="152808" y="15415"/>
                  </a:cubicBezTo>
                  <a:cubicBezTo>
                    <a:pt x="152741" y="15632"/>
                    <a:pt x="152674" y="15847"/>
                    <a:pt x="152612" y="16064"/>
                  </a:cubicBezTo>
                  <a:cubicBezTo>
                    <a:pt x="152650" y="16035"/>
                    <a:pt x="152693" y="16006"/>
                    <a:pt x="152736" y="15982"/>
                  </a:cubicBezTo>
                  <a:cubicBezTo>
                    <a:pt x="152798" y="15761"/>
                    <a:pt x="152871" y="15541"/>
                    <a:pt x="152937" y="15325"/>
                  </a:cubicBezTo>
                  <a:close/>
                  <a:moveTo>
                    <a:pt x="152693" y="16117"/>
                  </a:moveTo>
                  <a:lnTo>
                    <a:pt x="152693" y="16117"/>
                  </a:lnTo>
                  <a:cubicBezTo>
                    <a:pt x="152650" y="16146"/>
                    <a:pt x="152612" y="16174"/>
                    <a:pt x="152568" y="16203"/>
                  </a:cubicBezTo>
                  <a:cubicBezTo>
                    <a:pt x="152501" y="16423"/>
                    <a:pt x="152439" y="16644"/>
                    <a:pt x="152377" y="16865"/>
                  </a:cubicBezTo>
                  <a:cubicBezTo>
                    <a:pt x="152415" y="16841"/>
                    <a:pt x="152453" y="16817"/>
                    <a:pt x="152496" y="16793"/>
                  </a:cubicBezTo>
                  <a:cubicBezTo>
                    <a:pt x="152559" y="16567"/>
                    <a:pt x="152625" y="16342"/>
                    <a:pt x="152693" y="16117"/>
                  </a:cubicBezTo>
                  <a:close/>
                  <a:moveTo>
                    <a:pt x="152457" y="16923"/>
                  </a:moveTo>
                  <a:lnTo>
                    <a:pt x="152457" y="16923"/>
                  </a:lnTo>
                  <a:cubicBezTo>
                    <a:pt x="152419" y="16947"/>
                    <a:pt x="152377" y="16970"/>
                    <a:pt x="152337" y="16999"/>
                  </a:cubicBezTo>
                  <a:cubicBezTo>
                    <a:pt x="152271" y="17224"/>
                    <a:pt x="152209" y="17450"/>
                    <a:pt x="152146" y="17676"/>
                  </a:cubicBezTo>
                  <a:cubicBezTo>
                    <a:pt x="152189" y="17652"/>
                    <a:pt x="152227" y="17632"/>
                    <a:pt x="152266" y="17609"/>
                  </a:cubicBezTo>
                  <a:cubicBezTo>
                    <a:pt x="152328" y="17379"/>
                    <a:pt x="152390" y="17148"/>
                    <a:pt x="152457" y="16923"/>
                  </a:cubicBezTo>
                  <a:close/>
                  <a:moveTo>
                    <a:pt x="152233" y="17738"/>
                  </a:moveTo>
                  <a:lnTo>
                    <a:pt x="152233" y="17738"/>
                  </a:lnTo>
                  <a:cubicBezTo>
                    <a:pt x="152189" y="17762"/>
                    <a:pt x="152151" y="17786"/>
                    <a:pt x="152112" y="17811"/>
                  </a:cubicBezTo>
                  <a:cubicBezTo>
                    <a:pt x="152050" y="18041"/>
                    <a:pt x="151987" y="18271"/>
                    <a:pt x="151930" y="18501"/>
                  </a:cubicBezTo>
                  <a:cubicBezTo>
                    <a:pt x="151968" y="18482"/>
                    <a:pt x="152007" y="18458"/>
                    <a:pt x="152045" y="18438"/>
                  </a:cubicBezTo>
                  <a:cubicBezTo>
                    <a:pt x="152107" y="18203"/>
                    <a:pt x="152165" y="17973"/>
                    <a:pt x="152233" y="17738"/>
                  </a:cubicBezTo>
                  <a:close/>
                  <a:moveTo>
                    <a:pt x="152012" y="18564"/>
                  </a:moveTo>
                  <a:lnTo>
                    <a:pt x="152012" y="18564"/>
                  </a:lnTo>
                  <a:cubicBezTo>
                    <a:pt x="151974" y="18588"/>
                    <a:pt x="151934" y="18606"/>
                    <a:pt x="151896" y="18630"/>
                  </a:cubicBezTo>
                  <a:cubicBezTo>
                    <a:pt x="151834" y="18861"/>
                    <a:pt x="151777" y="19096"/>
                    <a:pt x="151719" y="19336"/>
                  </a:cubicBezTo>
                  <a:cubicBezTo>
                    <a:pt x="151757" y="19317"/>
                    <a:pt x="151791" y="19297"/>
                    <a:pt x="151830" y="19279"/>
                  </a:cubicBezTo>
                  <a:cubicBezTo>
                    <a:pt x="151892" y="19038"/>
                    <a:pt x="151949" y="18803"/>
                    <a:pt x="152012" y="18564"/>
                  </a:cubicBezTo>
                  <a:close/>
                  <a:moveTo>
                    <a:pt x="151801" y="19398"/>
                  </a:moveTo>
                  <a:lnTo>
                    <a:pt x="151801" y="19398"/>
                  </a:lnTo>
                  <a:cubicBezTo>
                    <a:pt x="151762" y="19417"/>
                    <a:pt x="151724" y="19436"/>
                    <a:pt x="151686" y="19461"/>
                  </a:cubicBezTo>
                  <a:cubicBezTo>
                    <a:pt x="151628" y="19696"/>
                    <a:pt x="151571" y="19935"/>
                    <a:pt x="151513" y="20176"/>
                  </a:cubicBezTo>
                  <a:cubicBezTo>
                    <a:pt x="151551" y="20156"/>
                    <a:pt x="151589" y="20137"/>
                    <a:pt x="151622" y="20123"/>
                  </a:cubicBezTo>
                  <a:cubicBezTo>
                    <a:pt x="151680" y="19883"/>
                    <a:pt x="151743" y="19638"/>
                    <a:pt x="151801" y="19398"/>
                  </a:cubicBezTo>
                  <a:close/>
                  <a:moveTo>
                    <a:pt x="151594" y="20243"/>
                  </a:moveTo>
                  <a:lnTo>
                    <a:pt x="151594" y="20243"/>
                  </a:lnTo>
                  <a:cubicBezTo>
                    <a:pt x="151560" y="20257"/>
                    <a:pt x="151522" y="20276"/>
                    <a:pt x="151484" y="20295"/>
                  </a:cubicBezTo>
                  <a:cubicBezTo>
                    <a:pt x="151427" y="20540"/>
                    <a:pt x="151369" y="20785"/>
                    <a:pt x="151316" y="21029"/>
                  </a:cubicBezTo>
                  <a:cubicBezTo>
                    <a:pt x="151350" y="21015"/>
                    <a:pt x="151388" y="20996"/>
                    <a:pt x="151427" y="20982"/>
                  </a:cubicBezTo>
                  <a:cubicBezTo>
                    <a:pt x="151478" y="20732"/>
                    <a:pt x="151536" y="20488"/>
                    <a:pt x="151594" y="20243"/>
                  </a:cubicBezTo>
                  <a:close/>
                  <a:moveTo>
                    <a:pt x="151398" y="21097"/>
                  </a:moveTo>
                  <a:lnTo>
                    <a:pt x="151398" y="21097"/>
                  </a:lnTo>
                  <a:cubicBezTo>
                    <a:pt x="151359" y="21115"/>
                    <a:pt x="151325" y="21130"/>
                    <a:pt x="151287" y="21144"/>
                  </a:cubicBezTo>
                  <a:cubicBezTo>
                    <a:pt x="151234" y="21394"/>
                    <a:pt x="151177" y="21644"/>
                    <a:pt x="151124" y="21893"/>
                  </a:cubicBezTo>
                  <a:cubicBezTo>
                    <a:pt x="151157" y="21879"/>
                    <a:pt x="151196" y="21864"/>
                    <a:pt x="151230" y="21850"/>
                  </a:cubicBezTo>
                  <a:cubicBezTo>
                    <a:pt x="151287" y="21596"/>
                    <a:pt x="151340" y="21346"/>
                    <a:pt x="151398" y="21097"/>
                  </a:cubicBezTo>
                  <a:close/>
                  <a:moveTo>
                    <a:pt x="151206" y="21961"/>
                  </a:moveTo>
                  <a:lnTo>
                    <a:pt x="151206" y="21961"/>
                  </a:lnTo>
                  <a:cubicBezTo>
                    <a:pt x="151168" y="21979"/>
                    <a:pt x="151133" y="21994"/>
                    <a:pt x="151095" y="22008"/>
                  </a:cubicBezTo>
                  <a:cubicBezTo>
                    <a:pt x="151042" y="22258"/>
                    <a:pt x="150989" y="22512"/>
                    <a:pt x="150932" y="22767"/>
                  </a:cubicBezTo>
                  <a:cubicBezTo>
                    <a:pt x="150971" y="22752"/>
                    <a:pt x="151004" y="22738"/>
                    <a:pt x="151042" y="22723"/>
                  </a:cubicBezTo>
                  <a:cubicBezTo>
                    <a:pt x="151095" y="22468"/>
                    <a:pt x="151148" y="22215"/>
                    <a:pt x="151206" y="21961"/>
                  </a:cubicBezTo>
                  <a:close/>
                  <a:moveTo>
                    <a:pt x="151018" y="22838"/>
                  </a:moveTo>
                  <a:lnTo>
                    <a:pt x="151018" y="22838"/>
                  </a:lnTo>
                  <a:cubicBezTo>
                    <a:pt x="150980" y="22853"/>
                    <a:pt x="150946" y="22862"/>
                    <a:pt x="150913" y="22877"/>
                  </a:cubicBezTo>
                  <a:cubicBezTo>
                    <a:pt x="150856" y="23136"/>
                    <a:pt x="150803" y="23390"/>
                    <a:pt x="150750" y="23649"/>
                  </a:cubicBezTo>
                  <a:cubicBezTo>
                    <a:pt x="150788" y="23635"/>
                    <a:pt x="150822" y="23626"/>
                    <a:pt x="150856" y="23611"/>
                  </a:cubicBezTo>
                  <a:cubicBezTo>
                    <a:pt x="150908" y="23352"/>
                    <a:pt x="150966" y="23092"/>
                    <a:pt x="151018" y="22838"/>
                  </a:cubicBezTo>
                  <a:close/>
                  <a:moveTo>
                    <a:pt x="150831" y="23726"/>
                  </a:moveTo>
                  <a:cubicBezTo>
                    <a:pt x="150798" y="23741"/>
                    <a:pt x="150765" y="23750"/>
                    <a:pt x="150725" y="23764"/>
                  </a:cubicBezTo>
                  <a:cubicBezTo>
                    <a:pt x="150222" y="26245"/>
                    <a:pt x="149780" y="28773"/>
                    <a:pt x="149339" y="31268"/>
                  </a:cubicBezTo>
                  <a:cubicBezTo>
                    <a:pt x="148312" y="37092"/>
                    <a:pt x="147343" y="42591"/>
                    <a:pt x="145750" y="46627"/>
                  </a:cubicBezTo>
                  <a:cubicBezTo>
                    <a:pt x="145381" y="47566"/>
                    <a:pt x="144983" y="48406"/>
                    <a:pt x="144560" y="49136"/>
                  </a:cubicBezTo>
                  <a:cubicBezTo>
                    <a:pt x="144445" y="49390"/>
                    <a:pt x="144330" y="49634"/>
                    <a:pt x="144215" y="49874"/>
                  </a:cubicBezTo>
                  <a:cubicBezTo>
                    <a:pt x="144806" y="48992"/>
                    <a:pt x="145342" y="47927"/>
                    <a:pt x="145842" y="46660"/>
                  </a:cubicBezTo>
                  <a:cubicBezTo>
                    <a:pt x="147439" y="42619"/>
                    <a:pt x="148409" y="37112"/>
                    <a:pt x="149435" y="31283"/>
                  </a:cubicBezTo>
                  <a:cubicBezTo>
                    <a:pt x="149877" y="28773"/>
                    <a:pt x="150322" y="26226"/>
                    <a:pt x="150831" y="23726"/>
                  </a:cubicBezTo>
                  <a:close/>
                  <a:moveTo>
                    <a:pt x="144129" y="49836"/>
                  </a:moveTo>
                  <a:cubicBezTo>
                    <a:pt x="144047" y="49955"/>
                    <a:pt x="143965" y="50075"/>
                    <a:pt x="143879" y="50190"/>
                  </a:cubicBezTo>
                  <a:cubicBezTo>
                    <a:pt x="143831" y="50311"/>
                    <a:pt x="143783" y="50426"/>
                    <a:pt x="143730" y="50546"/>
                  </a:cubicBezTo>
                  <a:cubicBezTo>
                    <a:pt x="143759" y="50507"/>
                    <a:pt x="143788" y="50474"/>
                    <a:pt x="143817" y="50436"/>
                  </a:cubicBezTo>
                  <a:cubicBezTo>
                    <a:pt x="143922" y="50243"/>
                    <a:pt x="144023" y="50042"/>
                    <a:pt x="144129" y="49836"/>
                  </a:cubicBezTo>
                  <a:close/>
                  <a:moveTo>
                    <a:pt x="143644" y="50502"/>
                  </a:moveTo>
                  <a:cubicBezTo>
                    <a:pt x="143539" y="50637"/>
                    <a:pt x="143433" y="50766"/>
                    <a:pt x="143327" y="50887"/>
                  </a:cubicBezTo>
                  <a:cubicBezTo>
                    <a:pt x="143298" y="50963"/>
                    <a:pt x="143270" y="51045"/>
                    <a:pt x="143241" y="51122"/>
                  </a:cubicBezTo>
                  <a:cubicBezTo>
                    <a:pt x="143327" y="51025"/>
                    <a:pt x="143413" y="50925"/>
                    <a:pt x="143500" y="50824"/>
                  </a:cubicBezTo>
                  <a:cubicBezTo>
                    <a:pt x="143548" y="50719"/>
                    <a:pt x="143597" y="50613"/>
                    <a:pt x="143644" y="50502"/>
                  </a:cubicBezTo>
                  <a:close/>
                  <a:moveTo>
                    <a:pt x="131803" y="51261"/>
                  </a:moveTo>
                  <a:cubicBezTo>
                    <a:pt x="131794" y="51295"/>
                    <a:pt x="131788" y="51328"/>
                    <a:pt x="131783" y="51361"/>
                  </a:cubicBezTo>
                  <a:cubicBezTo>
                    <a:pt x="131971" y="51452"/>
                    <a:pt x="132158" y="51543"/>
                    <a:pt x="132345" y="51636"/>
                  </a:cubicBezTo>
                  <a:cubicBezTo>
                    <a:pt x="132350" y="51601"/>
                    <a:pt x="132355" y="51568"/>
                    <a:pt x="132359" y="51534"/>
                  </a:cubicBezTo>
                  <a:cubicBezTo>
                    <a:pt x="132173" y="51448"/>
                    <a:pt x="131990" y="51357"/>
                    <a:pt x="131803" y="51261"/>
                  </a:cubicBezTo>
                  <a:close/>
                  <a:moveTo>
                    <a:pt x="143150" y="51078"/>
                  </a:moveTo>
                  <a:lnTo>
                    <a:pt x="143150" y="51078"/>
                  </a:lnTo>
                  <a:cubicBezTo>
                    <a:pt x="143030" y="51213"/>
                    <a:pt x="142906" y="51337"/>
                    <a:pt x="142776" y="51457"/>
                  </a:cubicBezTo>
                  <a:cubicBezTo>
                    <a:pt x="142756" y="51515"/>
                    <a:pt x="142738" y="51578"/>
                    <a:pt x="142718" y="51636"/>
                  </a:cubicBezTo>
                  <a:cubicBezTo>
                    <a:pt x="142776" y="51583"/>
                    <a:pt x="142829" y="51534"/>
                    <a:pt x="142886" y="51481"/>
                  </a:cubicBezTo>
                  <a:cubicBezTo>
                    <a:pt x="142948" y="51419"/>
                    <a:pt x="143006" y="51361"/>
                    <a:pt x="143068" y="51299"/>
                  </a:cubicBezTo>
                  <a:cubicBezTo>
                    <a:pt x="143097" y="51227"/>
                    <a:pt x="143126" y="51155"/>
                    <a:pt x="143150" y="51078"/>
                  </a:cubicBezTo>
                  <a:close/>
                  <a:moveTo>
                    <a:pt x="132450" y="51578"/>
                  </a:moveTo>
                  <a:cubicBezTo>
                    <a:pt x="132446" y="51611"/>
                    <a:pt x="132441" y="51645"/>
                    <a:pt x="132432" y="51674"/>
                  </a:cubicBezTo>
                  <a:cubicBezTo>
                    <a:pt x="132594" y="51751"/>
                    <a:pt x="132758" y="51822"/>
                    <a:pt x="132917" y="51895"/>
                  </a:cubicBezTo>
                  <a:cubicBezTo>
                    <a:pt x="132921" y="51860"/>
                    <a:pt x="132926" y="51827"/>
                    <a:pt x="132930" y="51793"/>
                  </a:cubicBezTo>
                  <a:cubicBezTo>
                    <a:pt x="132773" y="51726"/>
                    <a:pt x="132609" y="51654"/>
                    <a:pt x="132450" y="51578"/>
                  </a:cubicBezTo>
                  <a:close/>
                  <a:moveTo>
                    <a:pt x="142632" y="51592"/>
                  </a:moveTo>
                  <a:lnTo>
                    <a:pt x="142632" y="51592"/>
                  </a:lnTo>
                  <a:cubicBezTo>
                    <a:pt x="142497" y="51712"/>
                    <a:pt x="142359" y="51822"/>
                    <a:pt x="142219" y="51928"/>
                  </a:cubicBezTo>
                  <a:cubicBezTo>
                    <a:pt x="142204" y="51975"/>
                    <a:pt x="142191" y="52024"/>
                    <a:pt x="142176" y="52072"/>
                  </a:cubicBezTo>
                  <a:cubicBezTo>
                    <a:pt x="142310" y="51971"/>
                    <a:pt x="142445" y="51870"/>
                    <a:pt x="142574" y="51760"/>
                  </a:cubicBezTo>
                  <a:cubicBezTo>
                    <a:pt x="142594" y="51702"/>
                    <a:pt x="142612" y="51645"/>
                    <a:pt x="142632" y="51592"/>
                  </a:cubicBezTo>
                  <a:close/>
                  <a:moveTo>
                    <a:pt x="133021" y="51831"/>
                  </a:moveTo>
                  <a:cubicBezTo>
                    <a:pt x="133017" y="51866"/>
                    <a:pt x="133012" y="51899"/>
                    <a:pt x="133008" y="51933"/>
                  </a:cubicBezTo>
                  <a:cubicBezTo>
                    <a:pt x="133189" y="52010"/>
                    <a:pt x="133371" y="52086"/>
                    <a:pt x="133554" y="52158"/>
                  </a:cubicBezTo>
                  <a:cubicBezTo>
                    <a:pt x="133559" y="52125"/>
                    <a:pt x="133564" y="52090"/>
                    <a:pt x="133568" y="52057"/>
                  </a:cubicBezTo>
                  <a:cubicBezTo>
                    <a:pt x="133386" y="51986"/>
                    <a:pt x="133204" y="51913"/>
                    <a:pt x="133021" y="51831"/>
                  </a:cubicBezTo>
                  <a:close/>
                  <a:moveTo>
                    <a:pt x="142089" y="52024"/>
                  </a:moveTo>
                  <a:lnTo>
                    <a:pt x="142089" y="52024"/>
                  </a:lnTo>
                  <a:cubicBezTo>
                    <a:pt x="141945" y="52130"/>
                    <a:pt x="141797" y="52225"/>
                    <a:pt x="141648" y="52311"/>
                  </a:cubicBezTo>
                  <a:cubicBezTo>
                    <a:pt x="141639" y="52355"/>
                    <a:pt x="141629" y="52393"/>
                    <a:pt x="141619" y="52436"/>
                  </a:cubicBezTo>
                  <a:cubicBezTo>
                    <a:pt x="141763" y="52349"/>
                    <a:pt x="141907" y="52258"/>
                    <a:pt x="142051" y="52163"/>
                  </a:cubicBezTo>
                  <a:cubicBezTo>
                    <a:pt x="142065" y="52115"/>
                    <a:pt x="142080" y="52067"/>
                    <a:pt x="142089" y="52024"/>
                  </a:cubicBezTo>
                  <a:close/>
                  <a:moveTo>
                    <a:pt x="133659" y="52096"/>
                  </a:moveTo>
                  <a:cubicBezTo>
                    <a:pt x="133655" y="52130"/>
                    <a:pt x="133650" y="52158"/>
                    <a:pt x="133645" y="52192"/>
                  </a:cubicBezTo>
                  <a:cubicBezTo>
                    <a:pt x="133890" y="52287"/>
                    <a:pt x="134130" y="52374"/>
                    <a:pt x="134374" y="52455"/>
                  </a:cubicBezTo>
                  <a:cubicBezTo>
                    <a:pt x="134374" y="52422"/>
                    <a:pt x="134379" y="52393"/>
                    <a:pt x="134385" y="52360"/>
                  </a:cubicBezTo>
                  <a:cubicBezTo>
                    <a:pt x="134144" y="52278"/>
                    <a:pt x="133905" y="52192"/>
                    <a:pt x="133659" y="52096"/>
                  </a:cubicBezTo>
                  <a:close/>
                  <a:moveTo>
                    <a:pt x="134480" y="52389"/>
                  </a:moveTo>
                  <a:cubicBezTo>
                    <a:pt x="134476" y="52422"/>
                    <a:pt x="134471" y="52455"/>
                    <a:pt x="134465" y="52489"/>
                  </a:cubicBezTo>
                  <a:cubicBezTo>
                    <a:pt x="134667" y="52557"/>
                    <a:pt x="134874" y="52619"/>
                    <a:pt x="135076" y="52676"/>
                  </a:cubicBezTo>
                  <a:cubicBezTo>
                    <a:pt x="135080" y="52643"/>
                    <a:pt x="135085" y="52614"/>
                    <a:pt x="135089" y="52580"/>
                  </a:cubicBezTo>
                  <a:cubicBezTo>
                    <a:pt x="134888" y="52522"/>
                    <a:pt x="134682" y="52460"/>
                    <a:pt x="134480" y="52389"/>
                  </a:cubicBezTo>
                  <a:close/>
                  <a:moveTo>
                    <a:pt x="141533" y="52378"/>
                  </a:moveTo>
                  <a:lnTo>
                    <a:pt x="141533" y="52378"/>
                  </a:lnTo>
                  <a:cubicBezTo>
                    <a:pt x="141380" y="52465"/>
                    <a:pt x="141221" y="52546"/>
                    <a:pt x="141063" y="52614"/>
                  </a:cubicBezTo>
                  <a:cubicBezTo>
                    <a:pt x="141058" y="52652"/>
                    <a:pt x="141048" y="52690"/>
                    <a:pt x="141039" y="52724"/>
                  </a:cubicBezTo>
                  <a:cubicBezTo>
                    <a:pt x="141192" y="52657"/>
                    <a:pt x="141351" y="52580"/>
                    <a:pt x="141500" y="52499"/>
                  </a:cubicBezTo>
                  <a:cubicBezTo>
                    <a:pt x="141509" y="52460"/>
                    <a:pt x="141524" y="52422"/>
                    <a:pt x="141533" y="52378"/>
                  </a:cubicBezTo>
                  <a:close/>
                  <a:moveTo>
                    <a:pt x="135180" y="52604"/>
                  </a:moveTo>
                  <a:cubicBezTo>
                    <a:pt x="135176" y="52637"/>
                    <a:pt x="135171" y="52672"/>
                    <a:pt x="135167" y="52701"/>
                  </a:cubicBezTo>
                  <a:cubicBezTo>
                    <a:pt x="135368" y="52758"/>
                    <a:pt x="135570" y="52810"/>
                    <a:pt x="135766" y="52858"/>
                  </a:cubicBezTo>
                  <a:cubicBezTo>
                    <a:pt x="135771" y="52825"/>
                    <a:pt x="135776" y="52792"/>
                    <a:pt x="135780" y="52763"/>
                  </a:cubicBezTo>
                  <a:cubicBezTo>
                    <a:pt x="135579" y="52714"/>
                    <a:pt x="135382" y="52661"/>
                    <a:pt x="135180" y="52604"/>
                  </a:cubicBezTo>
                  <a:close/>
                  <a:moveTo>
                    <a:pt x="140953" y="52661"/>
                  </a:moveTo>
                  <a:lnTo>
                    <a:pt x="140953" y="52661"/>
                  </a:lnTo>
                  <a:cubicBezTo>
                    <a:pt x="140794" y="52729"/>
                    <a:pt x="140631" y="52792"/>
                    <a:pt x="140463" y="52845"/>
                  </a:cubicBezTo>
                  <a:cubicBezTo>
                    <a:pt x="140459" y="52878"/>
                    <a:pt x="140448" y="52911"/>
                    <a:pt x="140444" y="52945"/>
                  </a:cubicBezTo>
                  <a:cubicBezTo>
                    <a:pt x="140564" y="52911"/>
                    <a:pt x="140679" y="52868"/>
                    <a:pt x="140794" y="52825"/>
                  </a:cubicBezTo>
                  <a:cubicBezTo>
                    <a:pt x="140827" y="52810"/>
                    <a:pt x="140856" y="52801"/>
                    <a:pt x="140891" y="52787"/>
                  </a:cubicBezTo>
                  <a:cubicBezTo>
                    <a:pt x="140900" y="52781"/>
                    <a:pt x="140914" y="52777"/>
                    <a:pt x="140929" y="52772"/>
                  </a:cubicBezTo>
                  <a:cubicBezTo>
                    <a:pt x="140938" y="52734"/>
                    <a:pt x="140948" y="52701"/>
                    <a:pt x="140953" y="52661"/>
                  </a:cubicBezTo>
                  <a:close/>
                  <a:moveTo>
                    <a:pt x="135871" y="52781"/>
                  </a:moveTo>
                  <a:cubicBezTo>
                    <a:pt x="135867" y="52816"/>
                    <a:pt x="135862" y="52849"/>
                    <a:pt x="135857" y="52878"/>
                  </a:cubicBezTo>
                  <a:cubicBezTo>
                    <a:pt x="136059" y="52925"/>
                    <a:pt x="136256" y="52964"/>
                    <a:pt x="136452" y="53002"/>
                  </a:cubicBezTo>
                  <a:cubicBezTo>
                    <a:pt x="136457" y="52969"/>
                    <a:pt x="136462" y="52940"/>
                    <a:pt x="136467" y="52907"/>
                  </a:cubicBezTo>
                  <a:cubicBezTo>
                    <a:pt x="136270" y="52868"/>
                    <a:pt x="136073" y="52830"/>
                    <a:pt x="135871" y="52781"/>
                  </a:cubicBezTo>
                  <a:close/>
                  <a:moveTo>
                    <a:pt x="140357" y="52873"/>
                  </a:moveTo>
                  <a:lnTo>
                    <a:pt x="140357" y="52873"/>
                  </a:lnTo>
                  <a:cubicBezTo>
                    <a:pt x="140189" y="52925"/>
                    <a:pt x="140021" y="52964"/>
                    <a:pt x="139848" y="53002"/>
                  </a:cubicBezTo>
                  <a:cubicBezTo>
                    <a:pt x="139839" y="53031"/>
                    <a:pt x="139835" y="53065"/>
                    <a:pt x="139830" y="53098"/>
                  </a:cubicBezTo>
                  <a:cubicBezTo>
                    <a:pt x="140003" y="53065"/>
                    <a:pt x="140171" y="53027"/>
                    <a:pt x="140338" y="52978"/>
                  </a:cubicBezTo>
                  <a:cubicBezTo>
                    <a:pt x="140344" y="52945"/>
                    <a:pt x="140353" y="52911"/>
                    <a:pt x="140357" y="52873"/>
                  </a:cubicBezTo>
                  <a:close/>
                  <a:moveTo>
                    <a:pt x="136562" y="52925"/>
                  </a:moveTo>
                  <a:cubicBezTo>
                    <a:pt x="136558" y="52954"/>
                    <a:pt x="136553" y="52989"/>
                    <a:pt x="136548" y="53017"/>
                  </a:cubicBezTo>
                  <a:cubicBezTo>
                    <a:pt x="136745" y="53055"/>
                    <a:pt x="136936" y="53084"/>
                    <a:pt x="137133" y="53108"/>
                  </a:cubicBezTo>
                  <a:cubicBezTo>
                    <a:pt x="137138" y="53075"/>
                    <a:pt x="137142" y="53046"/>
                    <a:pt x="137148" y="53012"/>
                  </a:cubicBezTo>
                  <a:cubicBezTo>
                    <a:pt x="136951" y="52989"/>
                    <a:pt x="136754" y="52960"/>
                    <a:pt x="136562" y="52925"/>
                  </a:cubicBezTo>
                  <a:close/>
                  <a:moveTo>
                    <a:pt x="137244" y="53027"/>
                  </a:moveTo>
                  <a:cubicBezTo>
                    <a:pt x="137239" y="53055"/>
                    <a:pt x="137235" y="53089"/>
                    <a:pt x="137229" y="53122"/>
                  </a:cubicBezTo>
                  <a:cubicBezTo>
                    <a:pt x="137421" y="53142"/>
                    <a:pt x="137613" y="53161"/>
                    <a:pt x="137800" y="53175"/>
                  </a:cubicBezTo>
                  <a:cubicBezTo>
                    <a:pt x="137810" y="53146"/>
                    <a:pt x="137815" y="53113"/>
                    <a:pt x="137820" y="53084"/>
                  </a:cubicBezTo>
                  <a:cubicBezTo>
                    <a:pt x="137627" y="53069"/>
                    <a:pt x="137436" y="53051"/>
                    <a:pt x="137244" y="53027"/>
                  </a:cubicBezTo>
                  <a:close/>
                  <a:moveTo>
                    <a:pt x="139748" y="53017"/>
                  </a:moveTo>
                  <a:lnTo>
                    <a:pt x="139748" y="53017"/>
                  </a:lnTo>
                  <a:cubicBezTo>
                    <a:pt x="139571" y="53051"/>
                    <a:pt x="139398" y="53075"/>
                    <a:pt x="139215" y="53089"/>
                  </a:cubicBezTo>
                  <a:cubicBezTo>
                    <a:pt x="139211" y="53122"/>
                    <a:pt x="139206" y="53155"/>
                    <a:pt x="139201" y="53184"/>
                  </a:cubicBezTo>
                  <a:cubicBezTo>
                    <a:pt x="139379" y="53170"/>
                    <a:pt x="139556" y="53146"/>
                    <a:pt x="139729" y="53117"/>
                  </a:cubicBezTo>
                  <a:cubicBezTo>
                    <a:pt x="139733" y="53084"/>
                    <a:pt x="139739" y="53051"/>
                    <a:pt x="139748" y="53017"/>
                  </a:cubicBezTo>
                  <a:close/>
                  <a:moveTo>
                    <a:pt x="137915" y="53089"/>
                  </a:moveTo>
                  <a:cubicBezTo>
                    <a:pt x="137911" y="53122"/>
                    <a:pt x="137906" y="53151"/>
                    <a:pt x="137901" y="53184"/>
                  </a:cubicBezTo>
                  <a:cubicBezTo>
                    <a:pt x="138088" y="53199"/>
                    <a:pt x="138271" y="53204"/>
                    <a:pt x="138457" y="53208"/>
                  </a:cubicBezTo>
                  <a:cubicBezTo>
                    <a:pt x="138462" y="53175"/>
                    <a:pt x="138472" y="53146"/>
                    <a:pt x="138477" y="53113"/>
                  </a:cubicBezTo>
                  <a:lnTo>
                    <a:pt x="138462" y="53113"/>
                  </a:lnTo>
                  <a:cubicBezTo>
                    <a:pt x="138280" y="53108"/>
                    <a:pt x="138098" y="53104"/>
                    <a:pt x="137915" y="53089"/>
                  </a:cubicBezTo>
                  <a:close/>
                  <a:moveTo>
                    <a:pt x="139120" y="53098"/>
                  </a:moveTo>
                  <a:lnTo>
                    <a:pt x="139120" y="53098"/>
                  </a:lnTo>
                  <a:cubicBezTo>
                    <a:pt x="138956" y="53108"/>
                    <a:pt x="138794" y="53117"/>
                    <a:pt x="138626" y="53117"/>
                  </a:cubicBezTo>
                  <a:lnTo>
                    <a:pt x="138573" y="53117"/>
                  </a:lnTo>
                  <a:cubicBezTo>
                    <a:pt x="138568" y="53146"/>
                    <a:pt x="138563" y="53180"/>
                    <a:pt x="138559" y="53208"/>
                  </a:cubicBezTo>
                  <a:cubicBezTo>
                    <a:pt x="138577" y="53213"/>
                    <a:pt x="138597" y="53213"/>
                    <a:pt x="138621" y="53213"/>
                  </a:cubicBezTo>
                  <a:cubicBezTo>
                    <a:pt x="138779" y="53213"/>
                    <a:pt x="138942" y="53204"/>
                    <a:pt x="139100" y="53195"/>
                  </a:cubicBezTo>
                  <a:cubicBezTo>
                    <a:pt x="139106" y="53161"/>
                    <a:pt x="139110" y="53127"/>
                    <a:pt x="139120" y="53098"/>
                  </a:cubicBezTo>
                  <a:close/>
                  <a:moveTo>
                    <a:pt x="99801" y="30371"/>
                  </a:moveTo>
                  <a:cubicBezTo>
                    <a:pt x="99278" y="30371"/>
                    <a:pt x="98755" y="30404"/>
                    <a:pt x="98247" y="30471"/>
                  </a:cubicBezTo>
                  <a:cubicBezTo>
                    <a:pt x="97163" y="30610"/>
                    <a:pt x="96083" y="30903"/>
                    <a:pt x="95027" y="31345"/>
                  </a:cubicBezTo>
                  <a:cubicBezTo>
                    <a:pt x="93478" y="31988"/>
                    <a:pt x="92028" y="32885"/>
                    <a:pt x="90599" y="34085"/>
                  </a:cubicBezTo>
                  <a:cubicBezTo>
                    <a:pt x="89333" y="35150"/>
                    <a:pt x="88113" y="36426"/>
                    <a:pt x="86876" y="37985"/>
                  </a:cubicBezTo>
                  <a:cubicBezTo>
                    <a:pt x="84583" y="40869"/>
                    <a:pt x="82620" y="44231"/>
                    <a:pt x="80720" y="47490"/>
                  </a:cubicBezTo>
                  <a:cubicBezTo>
                    <a:pt x="78695" y="50958"/>
                    <a:pt x="76786" y="54231"/>
                    <a:pt x="74608" y="56740"/>
                  </a:cubicBezTo>
                  <a:cubicBezTo>
                    <a:pt x="73442" y="58084"/>
                    <a:pt x="72305" y="59086"/>
                    <a:pt x="71124" y="59811"/>
                  </a:cubicBezTo>
                  <a:cubicBezTo>
                    <a:pt x="69809" y="60617"/>
                    <a:pt x="68476" y="61058"/>
                    <a:pt x="67041" y="61164"/>
                  </a:cubicBezTo>
                  <a:cubicBezTo>
                    <a:pt x="66782" y="61178"/>
                    <a:pt x="66519" y="61187"/>
                    <a:pt x="66250" y="61187"/>
                  </a:cubicBezTo>
                  <a:cubicBezTo>
                    <a:pt x="62143" y="61187"/>
                    <a:pt x="56832" y="59076"/>
                    <a:pt x="50739" y="56649"/>
                  </a:cubicBezTo>
                  <a:cubicBezTo>
                    <a:pt x="45116" y="54408"/>
                    <a:pt x="38739" y="51875"/>
                    <a:pt x="32277" y="50661"/>
                  </a:cubicBezTo>
                  <a:cubicBezTo>
                    <a:pt x="29671" y="50177"/>
                    <a:pt x="27205" y="49931"/>
                    <a:pt x="24850" y="49931"/>
                  </a:cubicBezTo>
                  <a:cubicBezTo>
                    <a:pt x="21155" y="49931"/>
                    <a:pt x="17749" y="50531"/>
                    <a:pt x="14567" y="51745"/>
                  </a:cubicBezTo>
                  <a:cubicBezTo>
                    <a:pt x="13982" y="51966"/>
                    <a:pt x="13406" y="52211"/>
                    <a:pt x="12835" y="52475"/>
                  </a:cubicBezTo>
                  <a:cubicBezTo>
                    <a:pt x="9544" y="54001"/>
                    <a:pt x="6329" y="56682"/>
                    <a:pt x="3278" y="60444"/>
                  </a:cubicBezTo>
                  <a:cubicBezTo>
                    <a:pt x="2160" y="61820"/>
                    <a:pt x="1066" y="63342"/>
                    <a:pt x="1" y="64997"/>
                  </a:cubicBezTo>
                  <a:lnTo>
                    <a:pt x="116" y="64997"/>
                  </a:lnTo>
                  <a:cubicBezTo>
                    <a:pt x="1172" y="63366"/>
                    <a:pt x="2252" y="61864"/>
                    <a:pt x="3350" y="60507"/>
                  </a:cubicBezTo>
                  <a:cubicBezTo>
                    <a:pt x="6391" y="56754"/>
                    <a:pt x="9597" y="54082"/>
                    <a:pt x="12874" y="52561"/>
                  </a:cubicBezTo>
                  <a:cubicBezTo>
                    <a:pt x="13440" y="52302"/>
                    <a:pt x="14011" y="52062"/>
                    <a:pt x="14582" y="51842"/>
                  </a:cubicBezTo>
                  <a:cubicBezTo>
                    <a:pt x="17945" y="50560"/>
                    <a:pt x="21385" y="50037"/>
                    <a:pt x="24830" y="50037"/>
                  </a:cubicBezTo>
                  <a:cubicBezTo>
                    <a:pt x="33869" y="50037"/>
                    <a:pt x="42942" y="53651"/>
                    <a:pt x="50705" y="56740"/>
                  </a:cubicBezTo>
                  <a:cubicBezTo>
                    <a:pt x="56803" y="59167"/>
                    <a:pt x="62123" y="61284"/>
                    <a:pt x="66250" y="61284"/>
                  </a:cubicBezTo>
                  <a:cubicBezTo>
                    <a:pt x="66523" y="61284"/>
                    <a:pt x="66787" y="61273"/>
                    <a:pt x="67052" y="61255"/>
                  </a:cubicBezTo>
                  <a:cubicBezTo>
                    <a:pt x="68500" y="61154"/>
                    <a:pt x="69849" y="60703"/>
                    <a:pt x="71177" y="59892"/>
                  </a:cubicBezTo>
                  <a:cubicBezTo>
                    <a:pt x="72362" y="59163"/>
                    <a:pt x="73509" y="58155"/>
                    <a:pt x="74680" y="56802"/>
                  </a:cubicBezTo>
                  <a:cubicBezTo>
                    <a:pt x="76868" y="54289"/>
                    <a:pt x="78777" y="51007"/>
                    <a:pt x="80802" y="47537"/>
                  </a:cubicBezTo>
                  <a:cubicBezTo>
                    <a:pt x="84654" y="40931"/>
                    <a:pt x="88636" y="34104"/>
                    <a:pt x="95066" y="31432"/>
                  </a:cubicBezTo>
                  <a:cubicBezTo>
                    <a:pt x="96112" y="31000"/>
                    <a:pt x="97186" y="30707"/>
                    <a:pt x="98257" y="30568"/>
                  </a:cubicBezTo>
                  <a:cubicBezTo>
                    <a:pt x="98765" y="30500"/>
                    <a:pt x="99278" y="30467"/>
                    <a:pt x="99801" y="30467"/>
                  </a:cubicBezTo>
                  <a:cubicBezTo>
                    <a:pt x="100324" y="30467"/>
                    <a:pt x="100857" y="30500"/>
                    <a:pt x="101389" y="30568"/>
                  </a:cubicBezTo>
                  <a:cubicBezTo>
                    <a:pt x="103337" y="30817"/>
                    <a:pt x="105333" y="31508"/>
                    <a:pt x="107498" y="32683"/>
                  </a:cubicBezTo>
                  <a:cubicBezTo>
                    <a:pt x="111522" y="34871"/>
                    <a:pt x="115510" y="38436"/>
                    <a:pt x="119367" y="41886"/>
                  </a:cubicBezTo>
                  <a:cubicBezTo>
                    <a:pt x="122438" y="44630"/>
                    <a:pt x="125614" y="47475"/>
                    <a:pt x="128780" y="49586"/>
                  </a:cubicBezTo>
                  <a:cubicBezTo>
                    <a:pt x="129793" y="50263"/>
                    <a:pt x="130758" y="50834"/>
                    <a:pt x="131693" y="51313"/>
                  </a:cubicBezTo>
                  <a:cubicBezTo>
                    <a:pt x="131697" y="51280"/>
                    <a:pt x="131707" y="51246"/>
                    <a:pt x="131712" y="51213"/>
                  </a:cubicBezTo>
                  <a:cubicBezTo>
                    <a:pt x="130786" y="50743"/>
                    <a:pt x="129836" y="50177"/>
                    <a:pt x="128833" y="49505"/>
                  </a:cubicBezTo>
                  <a:cubicBezTo>
                    <a:pt x="125671" y="47398"/>
                    <a:pt x="122500" y="44558"/>
                    <a:pt x="119429" y="41813"/>
                  </a:cubicBezTo>
                  <a:cubicBezTo>
                    <a:pt x="115567" y="38359"/>
                    <a:pt x="111575" y="34789"/>
                    <a:pt x="107545" y="32601"/>
                  </a:cubicBezTo>
                  <a:cubicBezTo>
                    <a:pt x="105372" y="31417"/>
                    <a:pt x="103361" y="30721"/>
                    <a:pt x="101399" y="30471"/>
                  </a:cubicBezTo>
                  <a:cubicBezTo>
                    <a:pt x="100866" y="30404"/>
                    <a:pt x="100330" y="30371"/>
                    <a:pt x="99801" y="303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15"/>
            <p:cNvSpPr/>
            <p:nvPr/>
          </p:nvSpPr>
          <p:spPr>
            <a:xfrm>
              <a:off x="2069525" y="2376525"/>
              <a:ext cx="4985825" cy="1598550"/>
            </a:xfrm>
            <a:custGeom>
              <a:avLst/>
              <a:gdLst/>
              <a:ahLst/>
              <a:cxnLst/>
              <a:rect l="l" t="t" r="r" b="b"/>
              <a:pathLst>
                <a:path w="199433" h="63942" extrusionOk="0">
                  <a:moveTo>
                    <a:pt x="152141" y="8267"/>
                  </a:moveTo>
                  <a:lnTo>
                    <a:pt x="152141" y="8267"/>
                  </a:lnTo>
                  <a:cubicBezTo>
                    <a:pt x="152111" y="8307"/>
                    <a:pt x="152085" y="8347"/>
                    <a:pt x="152057" y="8386"/>
                  </a:cubicBezTo>
                  <a:lnTo>
                    <a:pt x="152057" y="8386"/>
                  </a:lnTo>
                  <a:cubicBezTo>
                    <a:pt x="152067" y="8373"/>
                    <a:pt x="152077" y="8361"/>
                    <a:pt x="152088" y="8349"/>
                  </a:cubicBezTo>
                  <a:cubicBezTo>
                    <a:pt x="152106" y="8325"/>
                    <a:pt x="152121" y="8296"/>
                    <a:pt x="152141" y="8267"/>
                  </a:cubicBezTo>
                  <a:close/>
                  <a:moveTo>
                    <a:pt x="152057" y="8386"/>
                  </a:moveTo>
                  <a:cubicBezTo>
                    <a:pt x="152048" y="8398"/>
                    <a:pt x="152039" y="8411"/>
                    <a:pt x="152030" y="8425"/>
                  </a:cubicBezTo>
                  <a:cubicBezTo>
                    <a:pt x="152039" y="8412"/>
                    <a:pt x="152048" y="8399"/>
                    <a:pt x="152057" y="8386"/>
                  </a:cubicBezTo>
                  <a:close/>
                  <a:moveTo>
                    <a:pt x="151756" y="8934"/>
                  </a:moveTo>
                  <a:lnTo>
                    <a:pt x="151756" y="8934"/>
                  </a:lnTo>
                  <a:cubicBezTo>
                    <a:pt x="151612" y="9120"/>
                    <a:pt x="151473" y="9313"/>
                    <a:pt x="151339" y="9509"/>
                  </a:cubicBezTo>
                  <a:cubicBezTo>
                    <a:pt x="151329" y="9523"/>
                    <a:pt x="151324" y="9538"/>
                    <a:pt x="151315" y="9552"/>
                  </a:cubicBezTo>
                  <a:lnTo>
                    <a:pt x="151530" y="9293"/>
                  </a:lnTo>
                  <a:cubicBezTo>
                    <a:pt x="151554" y="9260"/>
                    <a:pt x="151583" y="9231"/>
                    <a:pt x="151612" y="9197"/>
                  </a:cubicBezTo>
                  <a:cubicBezTo>
                    <a:pt x="151660" y="9111"/>
                    <a:pt x="151709" y="9020"/>
                    <a:pt x="151756" y="8934"/>
                  </a:cubicBezTo>
                  <a:close/>
                  <a:moveTo>
                    <a:pt x="151397" y="9605"/>
                  </a:moveTo>
                  <a:cubicBezTo>
                    <a:pt x="151295" y="9725"/>
                    <a:pt x="151195" y="9850"/>
                    <a:pt x="151098" y="9979"/>
                  </a:cubicBezTo>
                  <a:cubicBezTo>
                    <a:pt x="151056" y="10066"/>
                    <a:pt x="151012" y="10152"/>
                    <a:pt x="150970" y="10243"/>
                  </a:cubicBezTo>
                  <a:cubicBezTo>
                    <a:pt x="151047" y="10152"/>
                    <a:pt x="151127" y="10061"/>
                    <a:pt x="151209" y="9975"/>
                  </a:cubicBezTo>
                  <a:cubicBezTo>
                    <a:pt x="151271" y="9850"/>
                    <a:pt x="151335" y="9725"/>
                    <a:pt x="151397" y="9605"/>
                  </a:cubicBezTo>
                  <a:close/>
                  <a:moveTo>
                    <a:pt x="151051" y="10291"/>
                  </a:moveTo>
                  <a:cubicBezTo>
                    <a:pt x="151051" y="10291"/>
                    <a:pt x="151051" y="10291"/>
                    <a:pt x="151051" y="10291"/>
                  </a:cubicBezTo>
                  <a:lnTo>
                    <a:pt x="151051" y="10291"/>
                  </a:lnTo>
                  <a:cubicBezTo>
                    <a:pt x="151051" y="10291"/>
                    <a:pt x="151051" y="10291"/>
                    <a:pt x="151051" y="10291"/>
                  </a:cubicBezTo>
                  <a:close/>
                  <a:moveTo>
                    <a:pt x="151051" y="10291"/>
                  </a:moveTo>
                  <a:cubicBezTo>
                    <a:pt x="151047" y="10301"/>
                    <a:pt x="151036" y="10306"/>
                    <a:pt x="151032" y="10315"/>
                  </a:cubicBezTo>
                  <a:cubicBezTo>
                    <a:pt x="150960" y="10397"/>
                    <a:pt x="150883" y="10484"/>
                    <a:pt x="150811" y="10570"/>
                  </a:cubicBezTo>
                  <a:cubicBezTo>
                    <a:pt x="150753" y="10694"/>
                    <a:pt x="150695" y="10819"/>
                    <a:pt x="150638" y="10944"/>
                  </a:cubicBezTo>
                  <a:cubicBezTo>
                    <a:pt x="150706" y="10872"/>
                    <a:pt x="150773" y="10800"/>
                    <a:pt x="150845" y="10732"/>
                  </a:cubicBezTo>
                  <a:cubicBezTo>
                    <a:pt x="150912" y="10584"/>
                    <a:pt x="150979" y="10435"/>
                    <a:pt x="151051" y="10291"/>
                  </a:cubicBezTo>
                  <a:close/>
                  <a:moveTo>
                    <a:pt x="150720" y="10997"/>
                  </a:moveTo>
                  <a:lnTo>
                    <a:pt x="150720" y="10997"/>
                  </a:lnTo>
                  <a:cubicBezTo>
                    <a:pt x="150653" y="11069"/>
                    <a:pt x="150580" y="11141"/>
                    <a:pt x="150514" y="11217"/>
                  </a:cubicBezTo>
                  <a:cubicBezTo>
                    <a:pt x="150447" y="11361"/>
                    <a:pt x="150385" y="11510"/>
                    <a:pt x="150317" y="11659"/>
                  </a:cubicBezTo>
                  <a:cubicBezTo>
                    <a:pt x="150379" y="11602"/>
                    <a:pt x="150442" y="11538"/>
                    <a:pt x="150504" y="11481"/>
                  </a:cubicBezTo>
                  <a:cubicBezTo>
                    <a:pt x="150576" y="11318"/>
                    <a:pt x="150648" y="11155"/>
                    <a:pt x="150720" y="10997"/>
                  </a:cubicBezTo>
                  <a:close/>
                  <a:moveTo>
                    <a:pt x="165569" y="0"/>
                  </a:moveTo>
                  <a:cubicBezTo>
                    <a:pt x="164019" y="0"/>
                    <a:pt x="162484" y="235"/>
                    <a:pt x="160896" y="720"/>
                  </a:cubicBezTo>
                  <a:cubicBezTo>
                    <a:pt x="159360" y="1185"/>
                    <a:pt x="157927" y="1919"/>
                    <a:pt x="156626" y="2908"/>
                  </a:cubicBezTo>
                  <a:cubicBezTo>
                    <a:pt x="155566" y="3714"/>
                    <a:pt x="154563" y="4716"/>
                    <a:pt x="153642" y="5887"/>
                  </a:cubicBezTo>
                  <a:cubicBezTo>
                    <a:pt x="153507" y="6060"/>
                    <a:pt x="153373" y="6237"/>
                    <a:pt x="153244" y="6420"/>
                  </a:cubicBezTo>
                  <a:cubicBezTo>
                    <a:pt x="153109" y="6602"/>
                    <a:pt x="152975" y="6788"/>
                    <a:pt x="152845" y="6981"/>
                  </a:cubicBezTo>
                  <a:cubicBezTo>
                    <a:pt x="152577" y="7370"/>
                    <a:pt x="152313" y="7782"/>
                    <a:pt x="152059" y="8214"/>
                  </a:cubicBezTo>
                  <a:cubicBezTo>
                    <a:pt x="152260" y="7926"/>
                    <a:pt x="152462" y="7647"/>
                    <a:pt x="152673" y="7379"/>
                  </a:cubicBezTo>
                  <a:cubicBezTo>
                    <a:pt x="152721" y="7312"/>
                    <a:pt x="152774" y="7244"/>
                    <a:pt x="152826" y="7182"/>
                  </a:cubicBezTo>
                  <a:cubicBezTo>
                    <a:pt x="152874" y="7111"/>
                    <a:pt x="152922" y="7038"/>
                    <a:pt x="152970" y="6967"/>
                  </a:cubicBezTo>
                  <a:cubicBezTo>
                    <a:pt x="153085" y="6799"/>
                    <a:pt x="153200" y="6635"/>
                    <a:pt x="153321" y="6478"/>
                  </a:cubicBezTo>
                  <a:cubicBezTo>
                    <a:pt x="154338" y="5081"/>
                    <a:pt x="155470" y="3905"/>
                    <a:pt x="156683" y="2984"/>
                  </a:cubicBezTo>
                  <a:cubicBezTo>
                    <a:pt x="157974" y="2001"/>
                    <a:pt x="159400" y="1272"/>
                    <a:pt x="160925" y="811"/>
                  </a:cubicBezTo>
                  <a:cubicBezTo>
                    <a:pt x="162498" y="331"/>
                    <a:pt x="164030" y="96"/>
                    <a:pt x="165569" y="96"/>
                  </a:cubicBezTo>
                  <a:cubicBezTo>
                    <a:pt x="165843" y="96"/>
                    <a:pt x="166112" y="101"/>
                    <a:pt x="166384" y="116"/>
                  </a:cubicBezTo>
                  <a:cubicBezTo>
                    <a:pt x="168007" y="202"/>
                    <a:pt x="169624" y="547"/>
                    <a:pt x="171327" y="1166"/>
                  </a:cubicBezTo>
                  <a:cubicBezTo>
                    <a:pt x="174489" y="2313"/>
                    <a:pt x="177482" y="4275"/>
                    <a:pt x="180381" y="6175"/>
                  </a:cubicBezTo>
                  <a:cubicBezTo>
                    <a:pt x="183490" y="8214"/>
                    <a:pt x="186704" y="10320"/>
                    <a:pt x="190163" y="11452"/>
                  </a:cubicBezTo>
                  <a:cubicBezTo>
                    <a:pt x="191962" y="12043"/>
                    <a:pt x="193690" y="12331"/>
                    <a:pt x="195431" y="12331"/>
                  </a:cubicBezTo>
                  <a:lnTo>
                    <a:pt x="195618" y="12331"/>
                  </a:lnTo>
                  <a:cubicBezTo>
                    <a:pt x="196890" y="12311"/>
                    <a:pt x="198152" y="12149"/>
                    <a:pt x="199432" y="11822"/>
                  </a:cubicBezTo>
                  <a:lnTo>
                    <a:pt x="199432" y="11721"/>
                  </a:lnTo>
                  <a:cubicBezTo>
                    <a:pt x="198152" y="12047"/>
                    <a:pt x="196890" y="12215"/>
                    <a:pt x="195618" y="12235"/>
                  </a:cubicBezTo>
                  <a:lnTo>
                    <a:pt x="195431" y="12235"/>
                  </a:lnTo>
                  <a:cubicBezTo>
                    <a:pt x="193699" y="12235"/>
                    <a:pt x="191987" y="11947"/>
                    <a:pt x="190191" y="11361"/>
                  </a:cubicBezTo>
                  <a:cubicBezTo>
                    <a:pt x="186743" y="10229"/>
                    <a:pt x="183537" y="8128"/>
                    <a:pt x="180433" y="6093"/>
                  </a:cubicBezTo>
                  <a:cubicBezTo>
                    <a:pt x="177531" y="4193"/>
                    <a:pt x="174531" y="2226"/>
                    <a:pt x="171355" y="1075"/>
                  </a:cubicBezTo>
                  <a:cubicBezTo>
                    <a:pt x="169648" y="451"/>
                    <a:pt x="168021" y="105"/>
                    <a:pt x="166390" y="19"/>
                  </a:cubicBezTo>
                  <a:cubicBezTo>
                    <a:pt x="166116" y="5"/>
                    <a:pt x="165843" y="0"/>
                    <a:pt x="165569" y="0"/>
                  </a:cubicBezTo>
                  <a:close/>
                  <a:moveTo>
                    <a:pt x="150403" y="11711"/>
                  </a:moveTo>
                  <a:cubicBezTo>
                    <a:pt x="150341" y="11774"/>
                    <a:pt x="150283" y="11832"/>
                    <a:pt x="150221" y="11894"/>
                  </a:cubicBezTo>
                  <a:cubicBezTo>
                    <a:pt x="150154" y="12056"/>
                    <a:pt x="150082" y="12220"/>
                    <a:pt x="150015" y="12388"/>
                  </a:cubicBezTo>
                  <a:cubicBezTo>
                    <a:pt x="150072" y="12335"/>
                    <a:pt x="150130" y="12287"/>
                    <a:pt x="150183" y="12235"/>
                  </a:cubicBezTo>
                  <a:cubicBezTo>
                    <a:pt x="150259" y="12056"/>
                    <a:pt x="150332" y="11884"/>
                    <a:pt x="150403" y="11711"/>
                  </a:cubicBezTo>
                  <a:close/>
                  <a:moveTo>
                    <a:pt x="150101" y="12441"/>
                  </a:moveTo>
                  <a:lnTo>
                    <a:pt x="150101" y="12441"/>
                  </a:lnTo>
                  <a:cubicBezTo>
                    <a:pt x="150044" y="12488"/>
                    <a:pt x="149991" y="12541"/>
                    <a:pt x="149933" y="12594"/>
                  </a:cubicBezTo>
                  <a:cubicBezTo>
                    <a:pt x="149861" y="12772"/>
                    <a:pt x="149794" y="12949"/>
                    <a:pt x="149727" y="13127"/>
                  </a:cubicBezTo>
                  <a:cubicBezTo>
                    <a:pt x="149780" y="13084"/>
                    <a:pt x="149827" y="13041"/>
                    <a:pt x="149880" y="12997"/>
                  </a:cubicBezTo>
                  <a:cubicBezTo>
                    <a:pt x="149953" y="12805"/>
                    <a:pt x="150029" y="12623"/>
                    <a:pt x="150101" y="12441"/>
                  </a:cubicBezTo>
                  <a:close/>
                  <a:moveTo>
                    <a:pt x="149813" y="13179"/>
                  </a:moveTo>
                  <a:cubicBezTo>
                    <a:pt x="149760" y="13223"/>
                    <a:pt x="149707" y="13271"/>
                    <a:pt x="149655" y="13314"/>
                  </a:cubicBezTo>
                  <a:cubicBezTo>
                    <a:pt x="149583" y="13502"/>
                    <a:pt x="149515" y="13688"/>
                    <a:pt x="149448" y="13880"/>
                  </a:cubicBezTo>
                  <a:cubicBezTo>
                    <a:pt x="149497" y="13841"/>
                    <a:pt x="149544" y="13803"/>
                    <a:pt x="149592" y="13765"/>
                  </a:cubicBezTo>
                  <a:cubicBezTo>
                    <a:pt x="149665" y="13568"/>
                    <a:pt x="149736" y="13371"/>
                    <a:pt x="149813" y="13179"/>
                  </a:cubicBezTo>
                  <a:close/>
                  <a:moveTo>
                    <a:pt x="149530" y="13933"/>
                  </a:moveTo>
                  <a:cubicBezTo>
                    <a:pt x="149482" y="13971"/>
                    <a:pt x="149435" y="14009"/>
                    <a:pt x="149386" y="14053"/>
                  </a:cubicBezTo>
                  <a:cubicBezTo>
                    <a:pt x="149314" y="14244"/>
                    <a:pt x="149247" y="14441"/>
                    <a:pt x="149180" y="14643"/>
                  </a:cubicBezTo>
                  <a:cubicBezTo>
                    <a:pt x="149227" y="14609"/>
                    <a:pt x="149271" y="14571"/>
                    <a:pt x="149319" y="14538"/>
                  </a:cubicBezTo>
                  <a:cubicBezTo>
                    <a:pt x="149391" y="14336"/>
                    <a:pt x="149458" y="14135"/>
                    <a:pt x="149530" y="13933"/>
                  </a:cubicBezTo>
                  <a:close/>
                  <a:moveTo>
                    <a:pt x="149266" y="14696"/>
                  </a:moveTo>
                  <a:lnTo>
                    <a:pt x="149266" y="14696"/>
                  </a:lnTo>
                  <a:cubicBezTo>
                    <a:pt x="149218" y="14729"/>
                    <a:pt x="149170" y="14768"/>
                    <a:pt x="149127" y="14802"/>
                  </a:cubicBezTo>
                  <a:cubicBezTo>
                    <a:pt x="149055" y="15003"/>
                    <a:pt x="148988" y="15209"/>
                    <a:pt x="148921" y="15415"/>
                  </a:cubicBezTo>
                  <a:cubicBezTo>
                    <a:pt x="148968" y="15387"/>
                    <a:pt x="149012" y="15353"/>
                    <a:pt x="149055" y="15324"/>
                  </a:cubicBezTo>
                  <a:cubicBezTo>
                    <a:pt x="149123" y="15114"/>
                    <a:pt x="149194" y="14902"/>
                    <a:pt x="149266" y="14696"/>
                  </a:cubicBezTo>
                  <a:close/>
                  <a:moveTo>
                    <a:pt x="149007" y="15473"/>
                  </a:moveTo>
                  <a:cubicBezTo>
                    <a:pt x="148964" y="15502"/>
                    <a:pt x="148921" y="15535"/>
                    <a:pt x="148873" y="15564"/>
                  </a:cubicBezTo>
                  <a:cubicBezTo>
                    <a:pt x="148806" y="15776"/>
                    <a:pt x="148744" y="15987"/>
                    <a:pt x="148676" y="16202"/>
                  </a:cubicBezTo>
                  <a:cubicBezTo>
                    <a:pt x="148720" y="16173"/>
                    <a:pt x="148762" y="16144"/>
                    <a:pt x="148801" y="16121"/>
                  </a:cubicBezTo>
                  <a:cubicBezTo>
                    <a:pt x="148868" y="15900"/>
                    <a:pt x="148939" y="15684"/>
                    <a:pt x="149007" y="15473"/>
                  </a:cubicBezTo>
                  <a:close/>
                  <a:moveTo>
                    <a:pt x="148758" y="16259"/>
                  </a:moveTo>
                  <a:lnTo>
                    <a:pt x="148758" y="16259"/>
                  </a:lnTo>
                  <a:cubicBezTo>
                    <a:pt x="148720" y="16284"/>
                    <a:pt x="148676" y="16312"/>
                    <a:pt x="148633" y="16341"/>
                  </a:cubicBezTo>
                  <a:cubicBezTo>
                    <a:pt x="148565" y="16558"/>
                    <a:pt x="148503" y="16773"/>
                    <a:pt x="148441" y="16999"/>
                  </a:cubicBezTo>
                  <a:cubicBezTo>
                    <a:pt x="148479" y="16970"/>
                    <a:pt x="148523" y="16946"/>
                    <a:pt x="148561" y="16922"/>
                  </a:cubicBezTo>
                  <a:cubicBezTo>
                    <a:pt x="148629" y="16697"/>
                    <a:pt x="148695" y="16476"/>
                    <a:pt x="148758" y="16259"/>
                  </a:cubicBezTo>
                  <a:close/>
                  <a:moveTo>
                    <a:pt x="148523" y="17056"/>
                  </a:moveTo>
                  <a:lnTo>
                    <a:pt x="148523" y="17056"/>
                  </a:lnTo>
                  <a:cubicBezTo>
                    <a:pt x="148479" y="17085"/>
                    <a:pt x="148441" y="17109"/>
                    <a:pt x="148398" y="17133"/>
                  </a:cubicBezTo>
                  <a:cubicBezTo>
                    <a:pt x="148335" y="17353"/>
                    <a:pt x="148273" y="17579"/>
                    <a:pt x="148211" y="17805"/>
                  </a:cubicBezTo>
                  <a:cubicBezTo>
                    <a:pt x="148249" y="17781"/>
                    <a:pt x="148288" y="17756"/>
                    <a:pt x="148330" y="17733"/>
                  </a:cubicBezTo>
                  <a:cubicBezTo>
                    <a:pt x="148392" y="17508"/>
                    <a:pt x="148456" y="17282"/>
                    <a:pt x="148523" y="17056"/>
                  </a:cubicBezTo>
                  <a:close/>
                  <a:moveTo>
                    <a:pt x="148292" y="17867"/>
                  </a:moveTo>
                  <a:cubicBezTo>
                    <a:pt x="148254" y="17891"/>
                    <a:pt x="148211" y="17911"/>
                    <a:pt x="148173" y="17935"/>
                  </a:cubicBezTo>
                  <a:cubicBezTo>
                    <a:pt x="148162" y="17973"/>
                    <a:pt x="148153" y="18011"/>
                    <a:pt x="148144" y="18044"/>
                  </a:cubicBezTo>
                  <a:cubicBezTo>
                    <a:pt x="148091" y="18237"/>
                    <a:pt x="148038" y="18429"/>
                    <a:pt x="147989" y="18620"/>
                  </a:cubicBezTo>
                  <a:cubicBezTo>
                    <a:pt x="148029" y="18597"/>
                    <a:pt x="148067" y="18577"/>
                    <a:pt x="148105" y="18558"/>
                  </a:cubicBezTo>
                  <a:cubicBezTo>
                    <a:pt x="148148" y="18395"/>
                    <a:pt x="148191" y="18232"/>
                    <a:pt x="148235" y="18073"/>
                  </a:cubicBezTo>
                  <a:cubicBezTo>
                    <a:pt x="148254" y="18002"/>
                    <a:pt x="148273" y="17935"/>
                    <a:pt x="148292" y="17867"/>
                  </a:cubicBezTo>
                  <a:close/>
                  <a:moveTo>
                    <a:pt x="148071" y="18683"/>
                  </a:moveTo>
                  <a:cubicBezTo>
                    <a:pt x="148033" y="18706"/>
                    <a:pt x="147995" y="18726"/>
                    <a:pt x="147956" y="18750"/>
                  </a:cubicBezTo>
                  <a:cubicBezTo>
                    <a:pt x="147894" y="18980"/>
                    <a:pt x="147836" y="19211"/>
                    <a:pt x="147774" y="19441"/>
                  </a:cubicBezTo>
                  <a:cubicBezTo>
                    <a:pt x="147812" y="19421"/>
                    <a:pt x="147851" y="19403"/>
                    <a:pt x="147889" y="19383"/>
                  </a:cubicBezTo>
                  <a:cubicBezTo>
                    <a:pt x="147951" y="19149"/>
                    <a:pt x="148009" y="18918"/>
                    <a:pt x="148071" y="18683"/>
                  </a:cubicBezTo>
                  <a:close/>
                  <a:moveTo>
                    <a:pt x="147860" y="19508"/>
                  </a:moveTo>
                  <a:lnTo>
                    <a:pt x="147860" y="19508"/>
                  </a:lnTo>
                  <a:cubicBezTo>
                    <a:pt x="147822" y="19527"/>
                    <a:pt x="147783" y="19547"/>
                    <a:pt x="147745" y="19565"/>
                  </a:cubicBezTo>
                  <a:cubicBezTo>
                    <a:pt x="147688" y="19806"/>
                    <a:pt x="147626" y="20041"/>
                    <a:pt x="147568" y="20280"/>
                  </a:cubicBezTo>
                  <a:cubicBezTo>
                    <a:pt x="147606" y="20261"/>
                    <a:pt x="147644" y="20242"/>
                    <a:pt x="147683" y="20227"/>
                  </a:cubicBezTo>
                  <a:cubicBezTo>
                    <a:pt x="147741" y="19988"/>
                    <a:pt x="147798" y="19748"/>
                    <a:pt x="147860" y="19508"/>
                  </a:cubicBezTo>
                  <a:close/>
                  <a:moveTo>
                    <a:pt x="147654" y="20347"/>
                  </a:moveTo>
                  <a:lnTo>
                    <a:pt x="147654" y="20347"/>
                  </a:lnTo>
                  <a:cubicBezTo>
                    <a:pt x="147615" y="20367"/>
                    <a:pt x="147577" y="20382"/>
                    <a:pt x="147539" y="20400"/>
                  </a:cubicBezTo>
                  <a:cubicBezTo>
                    <a:pt x="147482" y="20641"/>
                    <a:pt x="147424" y="20885"/>
                    <a:pt x="147371" y="21130"/>
                  </a:cubicBezTo>
                  <a:cubicBezTo>
                    <a:pt x="147405" y="21111"/>
                    <a:pt x="147443" y="21096"/>
                    <a:pt x="147482" y="21077"/>
                  </a:cubicBezTo>
                  <a:cubicBezTo>
                    <a:pt x="147535" y="20832"/>
                    <a:pt x="147592" y="20588"/>
                    <a:pt x="147654" y="20347"/>
                  </a:cubicBezTo>
                  <a:close/>
                  <a:moveTo>
                    <a:pt x="147453" y="21197"/>
                  </a:moveTo>
                  <a:lnTo>
                    <a:pt x="147453" y="21197"/>
                  </a:lnTo>
                  <a:cubicBezTo>
                    <a:pt x="147414" y="21211"/>
                    <a:pt x="147380" y="21230"/>
                    <a:pt x="147342" y="21245"/>
                  </a:cubicBezTo>
                  <a:cubicBezTo>
                    <a:pt x="147285" y="21489"/>
                    <a:pt x="147232" y="21739"/>
                    <a:pt x="147174" y="21983"/>
                  </a:cubicBezTo>
                  <a:cubicBezTo>
                    <a:pt x="147212" y="21970"/>
                    <a:pt x="147247" y="21955"/>
                    <a:pt x="147285" y="21941"/>
                  </a:cubicBezTo>
                  <a:cubicBezTo>
                    <a:pt x="147338" y="21691"/>
                    <a:pt x="147395" y="21441"/>
                    <a:pt x="147453" y="21197"/>
                  </a:cubicBezTo>
                  <a:close/>
                  <a:moveTo>
                    <a:pt x="147256" y="22056"/>
                  </a:moveTo>
                  <a:lnTo>
                    <a:pt x="147256" y="22056"/>
                  </a:lnTo>
                  <a:cubicBezTo>
                    <a:pt x="147223" y="22070"/>
                    <a:pt x="147183" y="22085"/>
                    <a:pt x="147150" y="22099"/>
                  </a:cubicBezTo>
                  <a:cubicBezTo>
                    <a:pt x="147092" y="22348"/>
                    <a:pt x="147039" y="22598"/>
                    <a:pt x="146988" y="22852"/>
                  </a:cubicBezTo>
                  <a:cubicBezTo>
                    <a:pt x="147021" y="22838"/>
                    <a:pt x="147059" y="22823"/>
                    <a:pt x="147092" y="22809"/>
                  </a:cubicBezTo>
                  <a:cubicBezTo>
                    <a:pt x="147145" y="22555"/>
                    <a:pt x="147203" y="22305"/>
                    <a:pt x="147256" y="22056"/>
                  </a:cubicBezTo>
                  <a:close/>
                  <a:moveTo>
                    <a:pt x="147068" y="22924"/>
                  </a:moveTo>
                  <a:lnTo>
                    <a:pt x="147068" y="22924"/>
                  </a:lnTo>
                  <a:cubicBezTo>
                    <a:pt x="147035" y="22938"/>
                    <a:pt x="146997" y="22953"/>
                    <a:pt x="146963" y="22967"/>
                  </a:cubicBezTo>
                  <a:cubicBezTo>
                    <a:pt x="146335" y="25903"/>
                    <a:pt x="145817" y="28907"/>
                    <a:pt x="145303" y="31848"/>
                  </a:cubicBezTo>
                  <a:cubicBezTo>
                    <a:pt x="144295" y="37648"/>
                    <a:pt x="143341" y="43128"/>
                    <a:pt x="141753" y="47158"/>
                  </a:cubicBezTo>
                  <a:cubicBezTo>
                    <a:pt x="141527" y="47739"/>
                    <a:pt x="141288" y="48277"/>
                    <a:pt x="141043" y="48780"/>
                  </a:cubicBezTo>
                  <a:cubicBezTo>
                    <a:pt x="140937" y="48986"/>
                    <a:pt x="140836" y="49187"/>
                    <a:pt x="140731" y="49380"/>
                  </a:cubicBezTo>
                  <a:cubicBezTo>
                    <a:pt x="140673" y="49480"/>
                    <a:pt x="140620" y="49577"/>
                    <a:pt x="140568" y="49672"/>
                  </a:cubicBezTo>
                  <a:cubicBezTo>
                    <a:pt x="140453" y="49927"/>
                    <a:pt x="140338" y="50176"/>
                    <a:pt x="140217" y="50411"/>
                  </a:cubicBezTo>
                  <a:cubicBezTo>
                    <a:pt x="140534" y="49936"/>
                    <a:pt x="140841" y="49404"/>
                    <a:pt x="141129" y="48818"/>
                  </a:cubicBezTo>
                  <a:cubicBezTo>
                    <a:pt x="141244" y="48578"/>
                    <a:pt x="141359" y="48334"/>
                    <a:pt x="141474" y="48080"/>
                  </a:cubicBezTo>
                  <a:cubicBezTo>
                    <a:pt x="141599" y="47796"/>
                    <a:pt x="141724" y="47504"/>
                    <a:pt x="141844" y="47196"/>
                  </a:cubicBezTo>
                  <a:cubicBezTo>
                    <a:pt x="143432" y="43157"/>
                    <a:pt x="144386" y="37668"/>
                    <a:pt x="145399" y="31862"/>
                  </a:cubicBezTo>
                  <a:cubicBezTo>
                    <a:pt x="145912" y="28903"/>
                    <a:pt x="146441" y="25880"/>
                    <a:pt x="147068" y="22924"/>
                  </a:cubicBezTo>
                  <a:close/>
                  <a:moveTo>
                    <a:pt x="140131" y="50372"/>
                  </a:moveTo>
                  <a:lnTo>
                    <a:pt x="140131" y="50372"/>
                  </a:lnTo>
                  <a:cubicBezTo>
                    <a:pt x="140055" y="50487"/>
                    <a:pt x="139977" y="50598"/>
                    <a:pt x="139900" y="50708"/>
                  </a:cubicBezTo>
                  <a:cubicBezTo>
                    <a:pt x="139848" y="50828"/>
                    <a:pt x="139800" y="50948"/>
                    <a:pt x="139747" y="51069"/>
                  </a:cubicBezTo>
                  <a:cubicBezTo>
                    <a:pt x="139771" y="51040"/>
                    <a:pt x="139791" y="51011"/>
                    <a:pt x="139814" y="50983"/>
                  </a:cubicBezTo>
                  <a:cubicBezTo>
                    <a:pt x="139920" y="50786"/>
                    <a:pt x="140026" y="50584"/>
                    <a:pt x="140131" y="50372"/>
                  </a:cubicBezTo>
                  <a:close/>
                  <a:moveTo>
                    <a:pt x="139661" y="51030"/>
                  </a:moveTo>
                  <a:lnTo>
                    <a:pt x="139661" y="51030"/>
                  </a:lnTo>
                  <a:cubicBezTo>
                    <a:pt x="139555" y="51169"/>
                    <a:pt x="139445" y="51299"/>
                    <a:pt x="139335" y="51428"/>
                  </a:cubicBezTo>
                  <a:cubicBezTo>
                    <a:pt x="139306" y="51510"/>
                    <a:pt x="139277" y="51587"/>
                    <a:pt x="139244" y="51663"/>
                  </a:cubicBezTo>
                  <a:cubicBezTo>
                    <a:pt x="139340" y="51567"/>
                    <a:pt x="139426" y="51462"/>
                    <a:pt x="139517" y="51357"/>
                  </a:cubicBezTo>
                  <a:cubicBezTo>
                    <a:pt x="139565" y="51251"/>
                    <a:pt x="139612" y="51140"/>
                    <a:pt x="139661" y="51030"/>
                  </a:cubicBezTo>
                  <a:close/>
                  <a:moveTo>
                    <a:pt x="139158" y="51625"/>
                  </a:moveTo>
                  <a:lnTo>
                    <a:pt x="139158" y="51625"/>
                  </a:lnTo>
                  <a:cubicBezTo>
                    <a:pt x="139037" y="51760"/>
                    <a:pt x="138908" y="51884"/>
                    <a:pt x="138783" y="52009"/>
                  </a:cubicBezTo>
                  <a:cubicBezTo>
                    <a:pt x="138764" y="52066"/>
                    <a:pt x="138744" y="52124"/>
                    <a:pt x="138726" y="52186"/>
                  </a:cubicBezTo>
                  <a:cubicBezTo>
                    <a:pt x="138778" y="52134"/>
                    <a:pt x="138831" y="52086"/>
                    <a:pt x="138884" y="52033"/>
                  </a:cubicBezTo>
                  <a:cubicBezTo>
                    <a:pt x="138950" y="51975"/>
                    <a:pt x="139014" y="51913"/>
                    <a:pt x="139076" y="51846"/>
                  </a:cubicBezTo>
                  <a:cubicBezTo>
                    <a:pt x="139105" y="51774"/>
                    <a:pt x="139129" y="51696"/>
                    <a:pt x="139158" y="51625"/>
                  </a:cubicBezTo>
                  <a:close/>
                  <a:moveTo>
                    <a:pt x="138639" y="52143"/>
                  </a:moveTo>
                  <a:lnTo>
                    <a:pt x="138639" y="52143"/>
                  </a:lnTo>
                  <a:cubicBezTo>
                    <a:pt x="138500" y="52263"/>
                    <a:pt x="138365" y="52378"/>
                    <a:pt x="138221" y="52484"/>
                  </a:cubicBezTo>
                  <a:cubicBezTo>
                    <a:pt x="138208" y="52531"/>
                    <a:pt x="138197" y="52580"/>
                    <a:pt x="138183" y="52628"/>
                  </a:cubicBezTo>
                  <a:cubicBezTo>
                    <a:pt x="138317" y="52527"/>
                    <a:pt x="138447" y="52422"/>
                    <a:pt x="138582" y="52311"/>
                  </a:cubicBezTo>
                  <a:cubicBezTo>
                    <a:pt x="138600" y="52254"/>
                    <a:pt x="138620" y="52196"/>
                    <a:pt x="138639" y="52143"/>
                  </a:cubicBezTo>
                  <a:close/>
                  <a:moveTo>
                    <a:pt x="128367" y="52283"/>
                  </a:moveTo>
                  <a:cubicBezTo>
                    <a:pt x="128362" y="52311"/>
                    <a:pt x="128357" y="52345"/>
                    <a:pt x="128347" y="52378"/>
                  </a:cubicBezTo>
                  <a:cubicBezTo>
                    <a:pt x="128549" y="52469"/>
                    <a:pt x="128741" y="52555"/>
                    <a:pt x="128938" y="52637"/>
                  </a:cubicBezTo>
                  <a:cubicBezTo>
                    <a:pt x="128943" y="52604"/>
                    <a:pt x="128947" y="52570"/>
                    <a:pt x="128952" y="52537"/>
                  </a:cubicBezTo>
                  <a:cubicBezTo>
                    <a:pt x="128755" y="52455"/>
                    <a:pt x="128564" y="52369"/>
                    <a:pt x="128367" y="52283"/>
                  </a:cubicBezTo>
                  <a:close/>
                  <a:moveTo>
                    <a:pt x="129043" y="52575"/>
                  </a:moveTo>
                  <a:cubicBezTo>
                    <a:pt x="129038" y="52608"/>
                    <a:pt x="129034" y="52642"/>
                    <a:pt x="129029" y="52675"/>
                  </a:cubicBezTo>
                  <a:cubicBezTo>
                    <a:pt x="129197" y="52743"/>
                    <a:pt x="129360" y="52810"/>
                    <a:pt x="129528" y="52872"/>
                  </a:cubicBezTo>
                  <a:cubicBezTo>
                    <a:pt x="129532" y="52839"/>
                    <a:pt x="129532" y="52805"/>
                    <a:pt x="129537" y="52772"/>
                  </a:cubicBezTo>
                  <a:cubicBezTo>
                    <a:pt x="129375" y="52710"/>
                    <a:pt x="129211" y="52646"/>
                    <a:pt x="129043" y="52575"/>
                  </a:cubicBezTo>
                  <a:close/>
                  <a:moveTo>
                    <a:pt x="138097" y="52580"/>
                  </a:moveTo>
                  <a:lnTo>
                    <a:pt x="138097" y="52580"/>
                  </a:lnTo>
                  <a:cubicBezTo>
                    <a:pt x="137949" y="52686"/>
                    <a:pt x="137805" y="52786"/>
                    <a:pt x="137650" y="52877"/>
                  </a:cubicBezTo>
                  <a:cubicBezTo>
                    <a:pt x="137641" y="52920"/>
                    <a:pt x="137632" y="52958"/>
                    <a:pt x="137621" y="53002"/>
                  </a:cubicBezTo>
                  <a:cubicBezTo>
                    <a:pt x="137765" y="52916"/>
                    <a:pt x="137909" y="52819"/>
                    <a:pt x="138053" y="52719"/>
                  </a:cubicBezTo>
                  <a:cubicBezTo>
                    <a:pt x="138068" y="52675"/>
                    <a:pt x="138082" y="52628"/>
                    <a:pt x="138097" y="52580"/>
                  </a:cubicBezTo>
                  <a:close/>
                  <a:moveTo>
                    <a:pt x="129634" y="52810"/>
                  </a:moveTo>
                  <a:cubicBezTo>
                    <a:pt x="129629" y="52839"/>
                    <a:pt x="129623" y="52872"/>
                    <a:pt x="129619" y="52906"/>
                  </a:cubicBezTo>
                  <a:cubicBezTo>
                    <a:pt x="129806" y="52978"/>
                    <a:pt x="129993" y="53040"/>
                    <a:pt x="130181" y="53102"/>
                  </a:cubicBezTo>
                  <a:cubicBezTo>
                    <a:pt x="130181" y="53074"/>
                    <a:pt x="130185" y="53040"/>
                    <a:pt x="130190" y="53007"/>
                  </a:cubicBezTo>
                  <a:cubicBezTo>
                    <a:pt x="130008" y="52945"/>
                    <a:pt x="129820" y="52877"/>
                    <a:pt x="129634" y="52810"/>
                  </a:cubicBezTo>
                  <a:close/>
                  <a:moveTo>
                    <a:pt x="137535" y="52949"/>
                  </a:moveTo>
                  <a:cubicBezTo>
                    <a:pt x="137382" y="53036"/>
                    <a:pt x="137223" y="53117"/>
                    <a:pt x="137065" y="53189"/>
                  </a:cubicBezTo>
                  <a:cubicBezTo>
                    <a:pt x="137056" y="53228"/>
                    <a:pt x="137046" y="53266"/>
                    <a:pt x="137037" y="53304"/>
                  </a:cubicBezTo>
                  <a:cubicBezTo>
                    <a:pt x="137194" y="53233"/>
                    <a:pt x="137349" y="53155"/>
                    <a:pt x="137502" y="53069"/>
                  </a:cubicBezTo>
                  <a:cubicBezTo>
                    <a:pt x="137511" y="53026"/>
                    <a:pt x="137526" y="52987"/>
                    <a:pt x="137535" y="52949"/>
                  </a:cubicBezTo>
                  <a:close/>
                  <a:moveTo>
                    <a:pt x="130285" y="53040"/>
                  </a:moveTo>
                  <a:cubicBezTo>
                    <a:pt x="130281" y="53069"/>
                    <a:pt x="130276" y="53102"/>
                    <a:pt x="130272" y="53136"/>
                  </a:cubicBezTo>
                  <a:cubicBezTo>
                    <a:pt x="130521" y="53218"/>
                    <a:pt x="130770" y="53295"/>
                    <a:pt x="131020" y="53362"/>
                  </a:cubicBezTo>
                  <a:cubicBezTo>
                    <a:pt x="131025" y="53328"/>
                    <a:pt x="131029" y="53299"/>
                    <a:pt x="131029" y="53266"/>
                  </a:cubicBezTo>
                  <a:cubicBezTo>
                    <a:pt x="130785" y="53199"/>
                    <a:pt x="130535" y="53122"/>
                    <a:pt x="130285" y="53040"/>
                  </a:cubicBezTo>
                  <a:close/>
                  <a:moveTo>
                    <a:pt x="136955" y="53242"/>
                  </a:moveTo>
                  <a:lnTo>
                    <a:pt x="136955" y="53242"/>
                  </a:lnTo>
                  <a:cubicBezTo>
                    <a:pt x="136791" y="53309"/>
                    <a:pt x="136629" y="53376"/>
                    <a:pt x="136461" y="53429"/>
                  </a:cubicBezTo>
                  <a:cubicBezTo>
                    <a:pt x="136456" y="53467"/>
                    <a:pt x="136446" y="53501"/>
                    <a:pt x="136441" y="53534"/>
                  </a:cubicBezTo>
                  <a:cubicBezTo>
                    <a:pt x="136532" y="53505"/>
                    <a:pt x="136624" y="53472"/>
                    <a:pt x="136715" y="53439"/>
                  </a:cubicBezTo>
                  <a:cubicBezTo>
                    <a:pt x="136768" y="53414"/>
                    <a:pt x="136826" y="53395"/>
                    <a:pt x="136878" y="53372"/>
                  </a:cubicBezTo>
                  <a:cubicBezTo>
                    <a:pt x="136897" y="53366"/>
                    <a:pt x="136912" y="53357"/>
                    <a:pt x="136931" y="53352"/>
                  </a:cubicBezTo>
                  <a:cubicBezTo>
                    <a:pt x="136935" y="53314"/>
                    <a:pt x="136946" y="53275"/>
                    <a:pt x="136955" y="53242"/>
                  </a:cubicBezTo>
                  <a:close/>
                  <a:moveTo>
                    <a:pt x="131126" y="53290"/>
                  </a:moveTo>
                  <a:cubicBezTo>
                    <a:pt x="131120" y="53324"/>
                    <a:pt x="131116" y="53357"/>
                    <a:pt x="131111" y="53386"/>
                  </a:cubicBezTo>
                  <a:cubicBezTo>
                    <a:pt x="131317" y="53443"/>
                    <a:pt x="131523" y="53492"/>
                    <a:pt x="131730" y="53539"/>
                  </a:cubicBezTo>
                  <a:cubicBezTo>
                    <a:pt x="131730" y="53505"/>
                    <a:pt x="131735" y="53472"/>
                    <a:pt x="131740" y="53443"/>
                  </a:cubicBezTo>
                  <a:cubicBezTo>
                    <a:pt x="131538" y="53395"/>
                    <a:pt x="131332" y="53348"/>
                    <a:pt x="131126" y="53290"/>
                  </a:cubicBezTo>
                  <a:close/>
                  <a:moveTo>
                    <a:pt x="131835" y="53463"/>
                  </a:moveTo>
                  <a:cubicBezTo>
                    <a:pt x="131831" y="53492"/>
                    <a:pt x="131826" y="53525"/>
                    <a:pt x="131821" y="53558"/>
                  </a:cubicBezTo>
                  <a:cubicBezTo>
                    <a:pt x="132023" y="53602"/>
                    <a:pt x="132224" y="53640"/>
                    <a:pt x="132421" y="53674"/>
                  </a:cubicBezTo>
                  <a:cubicBezTo>
                    <a:pt x="132426" y="53640"/>
                    <a:pt x="132431" y="53607"/>
                    <a:pt x="132435" y="53578"/>
                  </a:cubicBezTo>
                  <a:cubicBezTo>
                    <a:pt x="132234" y="53545"/>
                    <a:pt x="132037" y="53505"/>
                    <a:pt x="131835" y="53463"/>
                  </a:cubicBezTo>
                  <a:close/>
                  <a:moveTo>
                    <a:pt x="136355" y="53463"/>
                  </a:moveTo>
                  <a:lnTo>
                    <a:pt x="136355" y="53463"/>
                  </a:lnTo>
                  <a:cubicBezTo>
                    <a:pt x="136187" y="53516"/>
                    <a:pt x="136020" y="53563"/>
                    <a:pt x="135841" y="53602"/>
                  </a:cubicBezTo>
                  <a:cubicBezTo>
                    <a:pt x="135837" y="53636"/>
                    <a:pt x="135832" y="53664"/>
                    <a:pt x="135823" y="53698"/>
                  </a:cubicBezTo>
                  <a:cubicBezTo>
                    <a:pt x="135996" y="53664"/>
                    <a:pt x="136168" y="53621"/>
                    <a:pt x="136336" y="53568"/>
                  </a:cubicBezTo>
                  <a:cubicBezTo>
                    <a:pt x="136341" y="53534"/>
                    <a:pt x="136350" y="53501"/>
                    <a:pt x="136355" y="53463"/>
                  </a:cubicBezTo>
                  <a:close/>
                  <a:moveTo>
                    <a:pt x="132531" y="53592"/>
                  </a:moveTo>
                  <a:cubicBezTo>
                    <a:pt x="132526" y="53625"/>
                    <a:pt x="132522" y="53654"/>
                    <a:pt x="132517" y="53689"/>
                  </a:cubicBezTo>
                  <a:cubicBezTo>
                    <a:pt x="132714" y="53717"/>
                    <a:pt x="132911" y="53746"/>
                    <a:pt x="133107" y="53765"/>
                  </a:cubicBezTo>
                  <a:cubicBezTo>
                    <a:pt x="133112" y="53736"/>
                    <a:pt x="133117" y="53702"/>
                    <a:pt x="133121" y="53674"/>
                  </a:cubicBezTo>
                  <a:cubicBezTo>
                    <a:pt x="132925" y="53649"/>
                    <a:pt x="132728" y="53625"/>
                    <a:pt x="132531" y="53592"/>
                  </a:cubicBezTo>
                  <a:close/>
                  <a:moveTo>
                    <a:pt x="135741" y="53621"/>
                  </a:moveTo>
                  <a:lnTo>
                    <a:pt x="135741" y="53621"/>
                  </a:lnTo>
                  <a:cubicBezTo>
                    <a:pt x="135568" y="53654"/>
                    <a:pt x="135391" y="53683"/>
                    <a:pt x="135208" y="53702"/>
                  </a:cubicBezTo>
                  <a:cubicBezTo>
                    <a:pt x="135203" y="53736"/>
                    <a:pt x="135194" y="53769"/>
                    <a:pt x="135190" y="53798"/>
                  </a:cubicBezTo>
                  <a:cubicBezTo>
                    <a:pt x="135371" y="53779"/>
                    <a:pt x="135549" y="53755"/>
                    <a:pt x="135722" y="53722"/>
                  </a:cubicBezTo>
                  <a:cubicBezTo>
                    <a:pt x="135726" y="53689"/>
                    <a:pt x="135737" y="53654"/>
                    <a:pt x="135741" y="53621"/>
                  </a:cubicBezTo>
                  <a:close/>
                  <a:moveTo>
                    <a:pt x="133217" y="53683"/>
                  </a:moveTo>
                  <a:cubicBezTo>
                    <a:pt x="133212" y="53712"/>
                    <a:pt x="133208" y="53746"/>
                    <a:pt x="133203" y="53779"/>
                  </a:cubicBezTo>
                  <a:cubicBezTo>
                    <a:pt x="133400" y="53798"/>
                    <a:pt x="133591" y="53813"/>
                    <a:pt x="133784" y="53822"/>
                  </a:cubicBezTo>
                  <a:cubicBezTo>
                    <a:pt x="133788" y="53789"/>
                    <a:pt x="133793" y="53760"/>
                    <a:pt x="133797" y="53727"/>
                  </a:cubicBezTo>
                  <a:cubicBezTo>
                    <a:pt x="133606" y="53717"/>
                    <a:pt x="133414" y="53702"/>
                    <a:pt x="133217" y="53683"/>
                  </a:cubicBezTo>
                  <a:close/>
                  <a:moveTo>
                    <a:pt x="133894" y="53731"/>
                  </a:moveTo>
                  <a:cubicBezTo>
                    <a:pt x="133890" y="53765"/>
                    <a:pt x="133884" y="53793"/>
                    <a:pt x="133879" y="53827"/>
                  </a:cubicBezTo>
                  <a:cubicBezTo>
                    <a:pt x="134067" y="53837"/>
                    <a:pt x="134249" y="53842"/>
                    <a:pt x="134436" y="53842"/>
                  </a:cubicBezTo>
                  <a:lnTo>
                    <a:pt x="134446" y="53842"/>
                  </a:lnTo>
                  <a:cubicBezTo>
                    <a:pt x="134450" y="53808"/>
                    <a:pt x="134455" y="53779"/>
                    <a:pt x="134460" y="53746"/>
                  </a:cubicBezTo>
                  <a:lnTo>
                    <a:pt x="134436" y="53746"/>
                  </a:lnTo>
                  <a:cubicBezTo>
                    <a:pt x="134253" y="53746"/>
                    <a:pt x="134076" y="53740"/>
                    <a:pt x="133894" y="53731"/>
                  </a:cubicBezTo>
                  <a:close/>
                  <a:moveTo>
                    <a:pt x="135108" y="53712"/>
                  </a:moveTo>
                  <a:cubicBezTo>
                    <a:pt x="134930" y="53731"/>
                    <a:pt x="134743" y="53740"/>
                    <a:pt x="134561" y="53746"/>
                  </a:cubicBezTo>
                  <a:cubicBezTo>
                    <a:pt x="134552" y="53775"/>
                    <a:pt x="134546" y="53808"/>
                    <a:pt x="134541" y="53842"/>
                  </a:cubicBezTo>
                  <a:cubicBezTo>
                    <a:pt x="134729" y="53837"/>
                    <a:pt x="134911" y="53827"/>
                    <a:pt x="135093" y="53813"/>
                  </a:cubicBezTo>
                  <a:cubicBezTo>
                    <a:pt x="135099" y="53779"/>
                    <a:pt x="135103" y="53746"/>
                    <a:pt x="135108" y="53712"/>
                  </a:cubicBezTo>
                  <a:close/>
                  <a:moveTo>
                    <a:pt x="95895" y="31498"/>
                  </a:moveTo>
                  <a:cubicBezTo>
                    <a:pt x="95463" y="31498"/>
                    <a:pt x="95036" y="31522"/>
                    <a:pt x="94609" y="31565"/>
                  </a:cubicBezTo>
                  <a:cubicBezTo>
                    <a:pt x="93548" y="31680"/>
                    <a:pt x="92483" y="31935"/>
                    <a:pt x="91447" y="32333"/>
                  </a:cubicBezTo>
                  <a:cubicBezTo>
                    <a:pt x="88876" y="33316"/>
                    <a:pt x="86496" y="35019"/>
                    <a:pt x="84179" y="37548"/>
                  </a:cubicBezTo>
                  <a:cubicBezTo>
                    <a:pt x="81952" y="39971"/>
                    <a:pt x="80076" y="42830"/>
                    <a:pt x="78537" y="45306"/>
                  </a:cubicBezTo>
                  <a:cubicBezTo>
                    <a:pt x="78032" y="46118"/>
                    <a:pt x="77529" y="46942"/>
                    <a:pt x="77044" y="47739"/>
                  </a:cubicBezTo>
                  <a:cubicBezTo>
                    <a:pt x="75014" y="51078"/>
                    <a:pt x="73100" y="54230"/>
                    <a:pt x="70926" y="56667"/>
                  </a:cubicBezTo>
                  <a:cubicBezTo>
                    <a:pt x="69766" y="57978"/>
                    <a:pt x="68634" y="58961"/>
                    <a:pt x="67467" y="59681"/>
                  </a:cubicBezTo>
                  <a:cubicBezTo>
                    <a:pt x="66167" y="60482"/>
                    <a:pt x="64852" y="60943"/>
                    <a:pt x="63447" y="61087"/>
                  </a:cubicBezTo>
                  <a:cubicBezTo>
                    <a:pt x="63073" y="61120"/>
                    <a:pt x="62689" y="61139"/>
                    <a:pt x="62290" y="61139"/>
                  </a:cubicBezTo>
                  <a:cubicBezTo>
                    <a:pt x="58337" y="61139"/>
                    <a:pt x="53333" y="59340"/>
                    <a:pt x="47619" y="57287"/>
                  </a:cubicBezTo>
                  <a:cubicBezTo>
                    <a:pt x="42063" y="55290"/>
                    <a:pt x="35759" y="53021"/>
                    <a:pt x="29373" y="52124"/>
                  </a:cubicBezTo>
                  <a:cubicBezTo>
                    <a:pt x="27324" y="51840"/>
                    <a:pt x="25396" y="51696"/>
                    <a:pt x="23549" y="51696"/>
                  </a:cubicBezTo>
                  <a:cubicBezTo>
                    <a:pt x="22339" y="51696"/>
                    <a:pt x="21168" y="51760"/>
                    <a:pt x="20017" y="51880"/>
                  </a:cubicBezTo>
                  <a:cubicBezTo>
                    <a:pt x="18414" y="52052"/>
                    <a:pt x="16846" y="52345"/>
                    <a:pt x="15353" y="52757"/>
                  </a:cubicBezTo>
                  <a:cubicBezTo>
                    <a:pt x="13770" y="53193"/>
                    <a:pt x="12220" y="53779"/>
                    <a:pt x="10752" y="54495"/>
                  </a:cubicBezTo>
                  <a:cubicBezTo>
                    <a:pt x="7480" y="56082"/>
                    <a:pt x="4270" y="58755"/>
                    <a:pt x="1204" y="62434"/>
                  </a:cubicBezTo>
                  <a:cubicBezTo>
                    <a:pt x="801" y="62919"/>
                    <a:pt x="398" y="63423"/>
                    <a:pt x="1" y="63941"/>
                  </a:cubicBezTo>
                  <a:lnTo>
                    <a:pt x="120" y="63941"/>
                  </a:lnTo>
                  <a:cubicBezTo>
                    <a:pt x="504" y="63442"/>
                    <a:pt x="893" y="62963"/>
                    <a:pt x="1281" y="62497"/>
                  </a:cubicBezTo>
                  <a:cubicBezTo>
                    <a:pt x="4337" y="58826"/>
                    <a:pt x="7537" y="56164"/>
                    <a:pt x="10796" y="54581"/>
                  </a:cubicBezTo>
                  <a:cubicBezTo>
                    <a:pt x="11501" y="54235"/>
                    <a:pt x="12220" y="53923"/>
                    <a:pt x="12955" y="53645"/>
                  </a:cubicBezTo>
                  <a:cubicBezTo>
                    <a:pt x="16193" y="52412"/>
                    <a:pt x="19709" y="51798"/>
                    <a:pt x="23567" y="51798"/>
                  </a:cubicBezTo>
                  <a:cubicBezTo>
                    <a:pt x="25414" y="51798"/>
                    <a:pt x="27343" y="51937"/>
                    <a:pt x="29364" y="52220"/>
                  </a:cubicBezTo>
                  <a:cubicBezTo>
                    <a:pt x="35735" y="53117"/>
                    <a:pt x="42034" y="55381"/>
                    <a:pt x="47590" y="57378"/>
                  </a:cubicBezTo>
                  <a:cubicBezTo>
                    <a:pt x="50699" y="58496"/>
                    <a:pt x="53636" y="59551"/>
                    <a:pt x="56303" y="60275"/>
                  </a:cubicBezTo>
                  <a:cubicBezTo>
                    <a:pt x="58702" y="60923"/>
                    <a:pt x="60640" y="61235"/>
                    <a:pt x="62290" y="61235"/>
                  </a:cubicBezTo>
                  <a:cubicBezTo>
                    <a:pt x="62693" y="61235"/>
                    <a:pt x="63082" y="61216"/>
                    <a:pt x="63457" y="61178"/>
                  </a:cubicBezTo>
                  <a:cubicBezTo>
                    <a:pt x="64876" y="61038"/>
                    <a:pt x="66205" y="60573"/>
                    <a:pt x="67520" y="59763"/>
                  </a:cubicBezTo>
                  <a:cubicBezTo>
                    <a:pt x="68691" y="59037"/>
                    <a:pt x="69832" y="58045"/>
                    <a:pt x="70999" y="56734"/>
                  </a:cubicBezTo>
                  <a:cubicBezTo>
                    <a:pt x="73178" y="54287"/>
                    <a:pt x="75096" y="51131"/>
                    <a:pt x="77131" y="47787"/>
                  </a:cubicBezTo>
                  <a:cubicBezTo>
                    <a:pt x="77611" y="46990"/>
                    <a:pt x="78114" y="46165"/>
                    <a:pt x="78618" y="45359"/>
                  </a:cubicBezTo>
                  <a:cubicBezTo>
                    <a:pt x="80158" y="42883"/>
                    <a:pt x="82029" y="40028"/>
                    <a:pt x="84246" y="37615"/>
                  </a:cubicBezTo>
                  <a:cubicBezTo>
                    <a:pt x="86558" y="35097"/>
                    <a:pt x="88924" y="33398"/>
                    <a:pt x="91480" y="32424"/>
                  </a:cubicBezTo>
                  <a:cubicBezTo>
                    <a:pt x="91491" y="32419"/>
                    <a:pt x="91500" y="32415"/>
                    <a:pt x="91509" y="32415"/>
                  </a:cubicBezTo>
                  <a:cubicBezTo>
                    <a:pt x="92532" y="32026"/>
                    <a:pt x="93577" y="31771"/>
                    <a:pt x="94618" y="31661"/>
                  </a:cubicBezTo>
                  <a:cubicBezTo>
                    <a:pt x="95041" y="31618"/>
                    <a:pt x="95468" y="31594"/>
                    <a:pt x="95895" y="31594"/>
                  </a:cubicBezTo>
                  <a:cubicBezTo>
                    <a:pt x="96489" y="31594"/>
                    <a:pt x="97094" y="31638"/>
                    <a:pt x="97698" y="31724"/>
                  </a:cubicBezTo>
                  <a:cubicBezTo>
                    <a:pt x="99618" y="31997"/>
                    <a:pt x="101590" y="32692"/>
                    <a:pt x="103721" y="33854"/>
                  </a:cubicBezTo>
                  <a:cubicBezTo>
                    <a:pt x="107683" y="36007"/>
                    <a:pt x="111613" y="39472"/>
                    <a:pt x="115408" y="42821"/>
                  </a:cubicBezTo>
                  <a:cubicBezTo>
                    <a:pt x="118483" y="45531"/>
                    <a:pt x="121660" y="48334"/>
                    <a:pt x="124816" y="50396"/>
                  </a:cubicBezTo>
                  <a:cubicBezTo>
                    <a:pt x="126025" y="51189"/>
                    <a:pt x="127163" y="51827"/>
                    <a:pt x="128261" y="52336"/>
                  </a:cubicBezTo>
                  <a:cubicBezTo>
                    <a:pt x="128266" y="52307"/>
                    <a:pt x="128270" y="52272"/>
                    <a:pt x="128276" y="52239"/>
                  </a:cubicBezTo>
                  <a:cubicBezTo>
                    <a:pt x="127187" y="51736"/>
                    <a:pt x="126064" y="51098"/>
                    <a:pt x="124869" y="50315"/>
                  </a:cubicBezTo>
                  <a:cubicBezTo>
                    <a:pt x="121722" y="48257"/>
                    <a:pt x="118546" y="45455"/>
                    <a:pt x="115470" y="42749"/>
                  </a:cubicBezTo>
                  <a:cubicBezTo>
                    <a:pt x="111670" y="39395"/>
                    <a:pt x="107740" y="35931"/>
                    <a:pt x="103768" y="33768"/>
                  </a:cubicBezTo>
                  <a:cubicBezTo>
                    <a:pt x="101624" y="32606"/>
                    <a:pt x="99642" y="31906"/>
                    <a:pt x="97713" y="31627"/>
                  </a:cubicBezTo>
                  <a:cubicBezTo>
                    <a:pt x="97104" y="31541"/>
                    <a:pt x="96495" y="31498"/>
                    <a:pt x="95895" y="314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a:off x="2159500" y="2402650"/>
              <a:ext cx="4895850" cy="1572425"/>
            </a:xfrm>
            <a:custGeom>
              <a:avLst/>
              <a:gdLst/>
              <a:ahLst/>
              <a:cxnLst/>
              <a:rect l="l" t="t" r="r" b="b"/>
              <a:pathLst>
                <a:path w="195834" h="62897" extrusionOk="0">
                  <a:moveTo>
                    <a:pt x="147707" y="8507"/>
                  </a:moveTo>
                  <a:cubicBezTo>
                    <a:pt x="147705" y="8510"/>
                    <a:pt x="147703" y="8513"/>
                    <a:pt x="147701" y="8515"/>
                  </a:cubicBezTo>
                  <a:lnTo>
                    <a:pt x="147701" y="8515"/>
                  </a:lnTo>
                  <a:cubicBezTo>
                    <a:pt x="147703" y="8513"/>
                    <a:pt x="147705" y="8510"/>
                    <a:pt x="147707" y="8507"/>
                  </a:cubicBezTo>
                  <a:close/>
                  <a:moveTo>
                    <a:pt x="147701" y="8515"/>
                  </a:moveTo>
                  <a:cubicBezTo>
                    <a:pt x="147687" y="8537"/>
                    <a:pt x="147671" y="8558"/>
                    <a:pt x="147658" y="8580"/>
                  </a:cubicBezTo>
                  <a:cubicBezTo>
                    <a:pt x="147668" y="8565"/>
                    <a:pt x="147678" y="8555"/>
                    <a:pt x="147683" y="8546"/>
                  </a:cubicBezTo>
                  <a:cubicBezTo>
                    <a:pt x="147690" y="8538"/>
                    <a:pt x="147694" y="8527"/>
                    <a:pt x="147701" y="8515"/>
                  </a:cubicBezTo>
                  <a:close/>
                  <a:moveTo>
                    <a:pt x="147337" y="9140"/>
                  </a:moveTo>
                  <a:lnTo>
                    <a:pt x="147337" y="9140"/>
                  </a:lnTo>
                  <a:cubicBezTo>
                    <a:pt x="147198" y="9328"/>
                    <a:pt x="147063" y="9510"/>
                    <a:pt x="146929" y="9702"/>
                  </a:cubicBezTo>
                  <a:cubicBezTo>
                    <a:pt x="146919" y="9716"/>
                    <a:pt x="146910" y="9736"/>
                    <a:pt x="146901" y="9751"/>
                  </a:cubicBezTo>
                  <a:cubicBezTo>
                    <a:pt x="146996" y="9630"/>
                    <a:pt x="147096" y="9510"/>
                    <a:pt x="147202" y="9390"/>
                  </a:cubicBezTo>
                  <a:cubicBezTo>
                    <a:pt x="147246" y="9308"/>
                    <a:pt x="147293" y="9222"/>
                    <a:pt x="147337" y="9140"/>
                  </a:cubicBezTo>
                  <a:close/>
                  <a:moveTo>
                    <a:pt x="146977" y="9802"/>
                  </a:moveTo>
                  <a:cubicBezTo>
                    <a:pt x="146872" y="9933"/>
                    <a:pt x="146771" y="10057"/>
                    <a:pt x="146670" y="10187"/>
                  </a:cubicBezTo>
                  <a:cubicBezTo>
                    <a:pt x="146627" y="10269"/>
                    <a:pt x="146589" y="10349"/>
                    <a:pt x="146545" y="10436"/>
                  </a:cubicBezTo>
                  <a:cubicBezTo>
                    <a:pt x="146627" y="10345"/>
                    <a:pt x="146708" y="10254"/>
                    <a:pt x="146790" y="10163"/>
                  </a:cubicBezTo>
                  <a:cubicBezTo>
                    <a:pt x="146852" y="10043"/>
                    <a:pt x="146915" y="9923"/>
                    <a:pt x="146977" y="9802"/>
                  </a:cubicBezTo>
                  <a:close/>
                  <a:moveTo>
                    <a:pt x="146631" y="10484"/>
                  </a:moveTo>
                  <a:lnTo>
                    <a:pt x="146631" y="10484"/>
                  </a:lnTo>
                  <a:cubicBezTo>
                    <a:pt x="146545" y="10580"/>
                    <a:pt x="146463" y="10672"/>
                    <a:pt x="146383" y="10767"/>
                  </a:cubicBezTo>
                  <a:cubicBezTo>
                    <a:pt x="146325" y="10887"/>
                    <a:pt x="146267" y="11011"/>
                    <a:pt x="146210" y="11132"/>
                  </a:cubicBezTo>
                  <a:cubicBezTo>
                    <a:pt x="146214" y="11127"/>
                    <a:pt x="146219" y="11127"/>
                    <a:pt x="146219" y="11122"/>
                  </a:cubicBezTo>
                  <a:cubicBezTo>
                    <a:pt x="146286" y="11051"/>
                    <a:pt x="146354" y="10983"/>
                    <a:pt x="146421" y="10916"/>
                  </a:cubicBezTo>
                  <a:cubicBezTo>
                    <a:pt x="146492" y="10772"/>
                    <a:pt x="146560" y="10628"/>
                    <a:pt x="146631" y="10484"/>
                  </a:cubicBezTo>
                  <a:close/>
                  <a:moveTo>
                    <a:pt x="146296" y="11180"/>
                  </a:moveTo>
                  <a:lnTo>
                    <a:pt x="146296" y="11180"/>
                  </a:lnTo>
                  <a:cubicBezTo>
                    <a:pt x="146296" y="11181"/>
                    <a:pt x="146295" y="11182"/>
                    <a:pt x="146295" y="11183"/>
                  </a:cubicBezTo>
                  <a:lnTo>
                    <a:pt x="146295" y="11183"/>
                  </a:lnTo>
                  <a:cubicBezTo>
                    <a:pt x="146295" y="11182"/>
                    <a:pt x="146296" y="11181"/>
                    <a:pt x="146296" y="11180"/>
                  </a:cubicBezTo>
                  <a:close/>
                  <a:moveTo>
                    <a:pt x="146295" y="11183"/>
                  </a:moveTo>
                  <a:cubicBezTo>
                    <a:pt x="146293" y="11185"/>
                    <a:pt x="146290" y="11186"/>
                    <a:pt x="146290" y="11190"/>
                  </a:cubicBezTo>
                  <a:cubicBezTo>
                    <a:pt x="146219" y="11261"/>
                    <a:pt x="146152" y="11334"/>
                    <a:pt x="146084" y="11405"/>
                  </a:cubicBezTo>
                  <a:cubicBezTo>
                    <a:pt x="146031" y="11530"/>
                    <a:pt x="145974" y="11651"/>
                    <a:pt x="145922" y="11775"/>
                  </a:cubicBezTo>
                  <a:cubicBezTo>
                    <a:pt x="145912" y="11799"/>
                    <a:pt x="145902" y="11818"/>
                    <a:pt x="145893" y="11842"/>
                  </a:cubicBezTo>
                  <a:cubicBezTo>
                    <a:pt x="145955" y="11780"/>
                    <a:pt x="146018" y="11722"/>
                    <a:pt x="146080" y="11660"/>
                  </a:cubicBezTo>
                  <a:cubicBezTo>
                    <a:pt x="146152" y="11502"/>
                    <a:pt x="146223" y="11341"/>
                    <a:pt x="146295" y="11183"/>
                  </a:cubicBezTo>
                  <a:close/>
                  <a:moveTo>
                    <a:pt x="161625" y="1"/>
                  </a:moveTo>
                  <a:cubicBezTo>
                    <a:pt x="160066" y="1"/>
                    <a:pt x="158525" y="231"/>
                    <a:pt x="156942" y="696"/>
                  </a:cubicBezTo>
                  <a:cubicBezTo>
                    <a:pt x="155378" y="1148"/>
                    <a:pt x="153914" y="1872"/>
                    <a:pt x="152581" y="2846"/>
                  </a:cubicBezTo>
                  <a:cubicBezTo>
                    <a:pt x="151415" y="3695"/>
                    <a:pt x="150311" y="4770"/>
                    <a:pt x="149304" y="6037"/>
                  </a:cubicBezTo>
                  <a:cubicBezTo>
                    <a:pt x="149280" y="6070"/>
                    <a:pt x="149251" y="6104"/>
                    <a:pt x="149227" y="6137"/>
                  </a:cubicBezTo>
                  <a:cubicBezTo>
                    <a:pt x="149175" y="6199"/>
                    <a:pt x="149122" y="6267"/>
                    <a:pt x="149074" y="6334"/>
                  </a:cubicBezTo>
                  <a:cubicBezTo>
                    <a:pt x="148863" y="6602"/>
                    <a:pt x="148661" y="6881"/>
                    <a:pt x="148460" y="7169"/>
                  </a:cubicBezTo>
                  <a:cubicBezTo>
                    <a:pt x="148177" y="7577"/>
                    <a:pt x="147898" y="8008"/>
                    <a:pt x="147625" y="8460"/>
                  </a:cubicBezTo>
                  <a:cubicBezTo>
                    <a:pt x="147889" y="8081"/>
                    <a:pt x="148157" y="7721"/>
                    <a:pt x="148431" y="7380"/>
                  </a:cubicBezTo>
                  <a:cubicBezTo>
                    <a:pt x="148469" y="7327"/>
                    <a:pt x="148502" y="7275"/>
                    <a:pt x="148542" y="7222"/>
                  </a:cubicBezTo>
                  <a:cubicBezTo>
                    <a:pt x="148546" y="7212"/>
                    <a:pt x="148551" y="7202"/>
                    <a:pt x="148560" y="7193"/>
                  </a:cubicBezTo>
                  <a:cubicBezTo>
                    <a:pt x="148699" y="6996"/>
                    <a:pt x="148839" y="6799"/>
                    <a:pt x="148978" y="6613"/>
                  </a:cubicBezTo>
                  <a:cubicBezTo>
                    <a:pt x="149036" y="6536"/>
                    <a:pt x="149093" y="6463"/>
                    <a:pt x="149146" y="6392"/>
                  </a:cubicBezTo>
                  <a:cubicBezTo>
                    <a:pt x="150216" y="5001"/>
                    <a:pt x="151386" y="3834"/>
                    <a:pt x="152639" y="2922"/>
                  </a:cubicBezTo>
                  <a:cubicBezTo>
                    <a:pt x="153963" y="1959"/>
                    <a:pt x="155416" y="1239"/>
                    <a:pt x="156966" y="787"/>
                  </a:cubicBezTo>
                  <a:cubicBezTo>
                    <a:pt x="158545" y="327"/>
                    <a:pt x="160075" y="97"/>
                    <a:pt x="161629" y="97"/>
                  </a:cubicBezTo>
                  <a:cubicBezTo>
                    <a:pt x="161917" y="97"/>
                    <a:pt x="162210" y="107"/>
                    <a:pt x="162503" y="121"/>
                  </a:cubicBezTo>
                  <a:cubicBezTo>
                    <a:pt x="164153" y="212"/>
                    <a:pt x="165803" y="557"/>
                    <a:pt x="167546" y="1172"/>
                  </a:cubicBezTo>
                  <a:cubicBezTo>
                    <a:pt x="170788" y="2313"/>
                    <a:pt x="173868" y="4257"/>
                    <a:pt x="176849" y="6137"/>
                  </a:cubicBezTo>
                  <a:cubicBezTo>
                    <a:pt x="180029" y="8143"/>
                    <a:pt x="183321" y="10220"/>
                    <a:pt x="186842" y="11357"/>
                  </a:cubicBezTo>
                  <a:cubicBezTo>
                    <a:pt x="188738" y="11967"/>
                    <a:pt x="190542" y="12264"/>
                    <a:pt x="192365" y="12264"/>
                  </a:cubicBezTo>
                  <a:lnTo>
                    <a:pt x="192374" y="12264"/>
                  </a:lnTo>
                  <a:cubicBezTo>
                    <a:pt x="193530" y="12264"/>
                    <a:pt x="194677" y="12145"/>
                    <a:pt x="195833" y="11899"/>
                  </a:cubicBezTo>
                  <a:lnTo>
                    <a:pt x="195833" y="11799"/>
                  </a:lnTo>
                  <a:cubicBezTo>
                    <a:pt x="194648" y="12048"/>
                    <a:pt x="193501" y="12158"/>
                    <a:pt x="192389" y="12158"/>
                  </a:cubicBezTo>
                  <a:cubicBezTo>
                    <a:pt x="186574" y="12158"/>
                    <a:pt x="181676" y="9069"/>
                    <a:pt x="176897" y="6055"/>
                  </a:cubicBezTo>
                  <a:cubicBezTo>
                    <a:pt x="173917" y="4175"/>
                    <a:pt x="170827" y="2227"/>
                    <a:pt x="167579" y="1080"/>
                  </a:cubicBezTo>
                  <a:cubicBezTo>
                    <a:pt x="165828" y="462"/>
                    <a:pt x="164167" y="116"/>
                    <a:pt x="162508" y="25"/>
                  </a:cubicBezTo>
                  <a:cubicBezTo>
                    <a:pt x="162215" y="10"/>
                    <a:pt x="161917" y="1"/>
                    <a:pt x="161625" y="1"/>
                  </a:cubicBezTo>
                  <a:close/>
                  <a:moveTo>
                    <a:pt x="145974" y="11895"/>
                  </a:moveTo>
                  <a:lnTo>
                    <a:pt x="145974" y="11895"/>
                  </a:lnTo>
                  <a:cubicBezTo>
                    <a:pt x="145912" y="11952"/>
                    <a:pt x="145849" y="12014"/>
                    <a:pt x="145787" y="12077"/>
                  </a:cubicBezTo>
                  <a:cubicBezTo>
                    <a:pt x="145720" y="12240"/>
                    <a:pt x="145652" y="12399"/>
                    <a:pt x="145586" y="12566"/>
                  </a:cubicBezTo>
                  <a:cubicBezTo>
                    <a:pt x="145639" y="12514"/>
                    <a:pt x="145696" y="12461"/>
                    <a:pt x="145754" y="12408"/>
                  </a:cubicBezTo>
                  <a:cubicBezTo>
                    <a:pt x="145825" y="12236"/>
                    <a:pt x="145902" y="12063"/>
                    <a:pt x="145974" y="11895"/>
                  </a:cubicBezTo>
                  <a:close/>
                  <a:moveTo>
                    <a:pt x="145667" y="12614"/>
                  </a:moveTo>
                  <a:lnTo>
                    <a:pt x="145667" y="12614"/>
                  </a:lnTo>
                  <a:cubicBezTo>
                    <a:pt x="145610" y="12667"/>
                    <a:pt x="145557" y="12720"/>
                    <a:pt x="145499" y="12773"/>
                  </a:cubicBezTo>
                  <a:cubicBezTo>
                    <a:pt x="145427" y="12946"/>
                    <a:pt x="145360" y="13123"/>
                    <a:pt x="145289" y="13301"/>
                  </a:cubicBezTo>
                  <a:cubicBezTo>
                    <a:pt x="145340" y="13252"/>
                    <a:pt x="145393" y="13210"/>
                    <a:pt x="145446" y="13166"/>
                  </a:cubicBezTo>
                  <a:cubicBezTo>
                    <a:pt x="145519" y="12979"/>
                    <a:pt x="145595" y="12796"/>
                    <a:pt x="145667" y="12614"/>
                  </a:cubicBezTo>
                  <a:close/>
                  <a:moveTo>
                    <a:pt x="145375" y="13354"/>
                  </a:moveTo>
                  <a:lnTo>
                    <a:pt x="145375" y="13354"/>
                  </a:lnTo>
                  <a:cubicBezTo>
                    <a:pt x="145322" y="13396"/>
                    <a:pt x="145269" y="13440"/>
                    <a:pt x="145216" y="13487"/>
                  </a:cubicBezTo>
                  <a:cubicBezTo>
                    <a:pt x="145145" y="13670"/>
                    <a:pt x="145077" y="13857"/>
                    <a:pt x="145005" y="14045"/>
                  </a:cubicBezTo>
                  <a:cubicBezTo>
                    <a:pt x="145058" y="14005"/>
                    <a:pt x="145106" y="13963"/>
                    <a:pt x="145154" y="13925"/>
                  </a:cubicBezTo>
                  <a:cubicBezTo>
                    <a:pt x="145225" y="13732"/>
                    <a:pt x="145302" y="13540"/>
                    <a:pt x="145375" y="13354"/>
                  </a:cubicBezTo>
                  <a:close/>
                  <a:moveTo>
                    <a:pt x="145092" y="14097"/>
                  </a:moveTo>
                  <a:lnTo>
                    <a:pt x="145092" y="14097"/>
                  </a:lnTo>
                  <a:cubicBezTo>
                    <a:pt x="145043" y="14135"/>
                    <a:pt x="144995" y="14178"/>
                    <a:pt x="144943" y="14217"/>
                  </a:cubicBezTo>
                  <a:cubicBezTo>
                    <a:pt x="144875" y="14408"/>
                    <a:pt x="144804" y="14605"/>
                    <a:pt x="144736" y="14802"/>
                  </a:cubicBezTo>
                  <a:cubicBezTo>
                    <a:pt x="144784" y="14764"/>
                    <a:pt x="144833" y="14731"/>
                    <a:pt x="144875" y="14696"/>
                  </a:cubicBezTo>
                  <a:cubicBezTo>
                    <a:pt x="144948" y="14495"/>
                    <a:pt x="145019" y="14293"/>
                    <a:pt x="145092" y="14097"/>
                  </a:cubicBezTo>
                  <a:close/>
                  <a:moveTo>
                    <a:pt x="144822" y="14855"/>
                  </a:moveTo>
                  <a:lnTo>
                    <a:pt x="144822" y="14855"/>
                  </a:lnTo>
                  <a:cubicBezTo>
                    <a:pt x="144775" y="14889"/>
                    <a:pt x="144727" y="14927"/>
                    <a:pt x="144678" y="14961"/>
                  </a:cubicBezTo>
                  <a:cubicBezTo>
                    <a:pt x="144612" y="15163"/>
                    <a:pt x="144545" y="15364"/>
                    <a:pt x="144477" y="15570"/>
                  </a:cubicBezTo>
                  <a:cubicBezTo>
                    <a:pt x="144521" y="15537"/>
                    <a:pt x="144569" y="15508"/>
                    <a:pt x="144612" y="15474"/>
                  </a:cubicBezTo>
                  <a:cubicBezTo>
                    <a:pt x="144678" y="15267"/>
                    <a:pt x="144751" y="15061"/>
                    <a:pt x="144822" y="14855"/>
                  </a:cubicBezTo>
                  <a:close/>
                  <a:moveTo>
                    <a:pt x="144563" y="15623"/>
                  </a:moveTo>
                  <a:lnTo>
                    <a:pt x="144563" y="15623"/>
                  </a:lnTo>
                  <a:cubicBezTo>
                    <a:pt x="144516" y="15657"/>
                    <a:pt x="144472" y="15690"/>
                    <a:pt x="144430" y="15719"/>
                  </a:cubicBezTo>
                  <a:cubicBezTo>
                    <a:pt x="144362" y="15925"/>
                    <a:pt x="144295" y="16136"/>
                    <a:pt x="144228" y="16347"/>
                  </a:cubicBezTo>
                  <a:lnTo>
                    <a:pt x="144357" y="16261"/>
                  </a:lnTo>
                  <a:cubicBezTo>
                    <a:pt x="144425" y="16045"/>
                    <a:pt x="144492" y="15834"/>
                    <a:pt x="144563" y="15623"/>
                  </a:cubicBezTo>
                  <a:close/>
                  <a:moveTo>
                    <a:pt x="144310" y="16405"/>
                  </a:moveTo>
                  <a:lnTo>
                    <a:pt x="144310" y="16405"/>
                  </a:lnTo>
                  <a:cubicBezTo>
                    <a:pt x="144266" y="16434"/>
                    <a:pt x="144223" y="16463"/>
                    <a:pt x="144184" y="16491"/>
                  </a:cubicBezTo>
                  <a:cubicBezTo>
                    <a:pt x="144118" y="16702"/>
                    <a:pt x="144051" y="16919"/>
                    <a:pt x="143987" y="17134"/>
                  </a:cubicBezTo>
                  <a:cubicBezTo>
                    <a:pt x="144031" y="17110"/>
                    <a:pt x="144069" y="17086"/>
                    <a:pt x="144113" y="17057"/>
                  </a:cubicBezTo>
                  <a:cubicBezTo>
                    <a:pt x="144175" y="16841"/>
                    <a:pt x="144242" y="16620"/>
                    <a:pt x="144310" y="16405"/>
                  </a:cubicBezTo>
                  <a:close/>
                  <a:moveTo>
                    <a:pt x="144069" y="17196"/>
                  </a:moveTo>
                  <a:lnTo>
                    <a:pt x="144069" y="17196"/>
                  </a:lnTo>
                  <a:cubicBezTo>
                    <a:pt x="144031" y="17225"/>
                    <a:pt x="143987" y="17249"/>
                    <a:pt x="143945" y="17273"/>
                  </a:cubicBezTo>
                  <a:cubicBezTo>
                    <a:pt x="143883" y="17494"/>
                    <a:pt x="143820" y="17714"/>
                    <a:pt x="143757" y="17935"/>
                  </a:cubicBezTo>
                  <a:cubicBezTo>
                    <a:pt x="143796" y="17911"/>
                    <a:pt x="143834" y="17887"/>
                    <a:pt x="143878" y="17863"/>
                  </a:cubicBezTo>
                  <a:cubicBezTo>
                    <a:pt x="143940" y="17643"/>
                    <a:pt x="144007" y="17417"/>
                    <a:pt x="144069" y="17196"/>
                  </a:cubicBezTo>
                  <a:close/>
                  <a:moveTo>
                    <a:pt x="143839" y="17998"/>
                  </a:moveTo>
                  <a:cubicBezTo>
                    <a:pt x="143801" y="18022"/>
                    <a:pt x="143757" y="18046"/>
                    <a:pt x="143719" y="18070"/>
                  </a:cubicBezTo>
                  <a:cubicBezTo>
                    <a:pt x="143705" y="18122"/>
                    <a:pt x="143690" y="18180"/>
                    <a:pt x="143677" y="18232"/>
                  </a:cubicBezTo>
                  <a:cubicBezTo>
                    <a:pt x="143628" y="18401"/>
                    <a:pt x="143580" y="18573"/>
                    <a:pt x="143537" y="18741"/>
                  </a:cubicBezTo>
                  <a:cubicBezTo>
                    <a:pt x="143575" y="18717"/>
                    <a:pt x="143613" y="18698"/>
                    <a:pt x="143652" y="18679"/>
                  </a:cubicBezTo>
                  <a:cubicBezTo>
                    <a:pt x="143690" y="18535"/>
                    <a:pt x="143728" y="18396"/>
                    <a:pt x="143768" y="18257"/>
                  </a:cubicBezTo>
                  <a:cubicBezTo>
                    <a:pt x="143792" y="18170"/>
                    <a:pt x="143815" y="18084"/>
                    <a:pt x="143839" y="17998"/>
                  </a:cubicBezTo>
                  <a:close/>
                  <a:moveTo>
                    <a:pt x="143619" y="18804"/>
                  </a:moveTo>
                  <a:lnTo>
                    <a:pt x="143619" y="18804"/>
                  </a:lnTo>
                  <a:cubicBezTo>
                    <a:pt x="143580" y="18828"/>
                    <a:pt x="143542" y="18847"/>
                    <a:pt x="143498" y="18870"/>
                  </a:cubicBezTo>
                  <a:cubicBezTo>
                    <a:pt x="143440" y="19101"/>
                    <a:pt x="143378" y="19331"/>
                    <a:pt x="143321" y="19561"/>
                  </a:cubicBezTo>
                  <a:cubicBezTo>
                    <a:pt x="143360" y="19543"/>
                    <a:pt x="143398" y="19523"/>
                    <a:pt x="143436" y="19504"/>
                  </a:cubicBezTo>
                  <a:cubicBezTo>
                    <a:pt x="143493" y="19269"/>
                    <a:pt x="143556" y="19039"/>
                    <a:pt x="143619" y="18804"/>
                  </a:cubicBezTo>
                  <a:close/>
                  <a:moveTo>
                    <a:pt x="143402" y="19629"/>
                  </a:moveTo>
                  <a:lnTo>
                    <a:pt x="143402" y="19629"/>
                  </a:lnTo>
                  <a:cubicBezTo>
                    <a:pt x="143364" y="19648"/>
                    <a:pt x="143325" y="19667"/>
                    <a:pt x="143287" y="19687"/>
                  </a:cubicBezTo>
                  <a:cubicBezTo>
                    <a:pt x="143230" y="19922"/>
                    <a:pt x="143168" y="20157"/>
                    <a:pt x="143110" y="20392"/>
                  </a:cubicBezTo>
                  <a:cubicBezTo>
                    <a:pt x="143148" y="20378"/>
                    <a:pt x="143187" y="20358"/>
                    <a:pt x="143225" y="20339"/>
                  </a:cubicBezTo>
                  <a:cubicBezTo>
                    <a:pt x="143283" y="20099"/>
                    <a:pt x="143340" y="19864"/>
                    <a:pt x="143402" y="19629"/>
                  </a:cubicBezTo>
                  <a:close/>
                  <a:moveTo>
                    <a:pt x="143192" y="20459"/>
                  </a:moveTo>
                  <a:lnTo>
                    <a:pt x="143192" y="20459"/>
                  </a:lnTo>
                  <a:cubicBezTo>
                    <a:pt x="143158" y="20478"/>
                    <a:pt x="143119" y="20497"/>
                    <a:pt x="143081" y="20517"/>
                  </a:cubicBezTo>
                  <a:cubicBezTo>
                    <a:pt x="143024" y="20752"/>
                    <a:pt x="142966" y="20991"/>
                    <a:pt x="142908" y="21237"/>
                  </a:cubicBezTo>
                  <a:cubicBezTo>
                    <a:pt x="142946" y="21217"/>
                    <a:pt x="142986" y="21202"/>
                    <a:pt x="143019" y="21184"/>
                  </a:cubicBezTo>
                  <a:cubicBezTo>
                    <a:pt x="143077" y="20943"/>
                    <a:pt x="143134" y="20699"/>
                    <a:pt x="143192" y="20459"/>
                  </a:cubicBezTo>
                  <a:close/>
                  <a:moveTo>
                    <a:pt x="142995" y="21303"/>
                  </a:moveTo>
                  <a:lnTo>
                    <a:pt x="142995" y="21303"/>
                  </a:lnTo>
                  <a:cubicBezTo>
                    <a:pt x="142957" y="21317"/>
                    <a:pt x="142918" y="21337"/>
                    <a:pt x="142884" y="21352"/>
                  </a:cubicBezTo>
                  <a:cubicBezTo>
                    <a:pt x="142827" y="21596"/>
                    <a:pt x="142769" y="21841"/>
                    <a:pt x="142716" y="22085"/>
                  </a:cubicBezTo>
                  <a:cubicBezTo>
                    <a:pt x="142750" y="22066"/>
                    <a:pt x="142789" y="22052"/>
                    <a:pt x="142822" y="22037"/>
                  </a:cubicBezTo>
                  <a:lnTo>
                    <a:pt x="142995" y="21303"/>
                  </a:lnTo>
                  <a:close/>
                  <a:moveTo>
                    <a:pt x="142798" y="22158"/>
                  </a:moveTo>
                  <a:cubicBezTo>
                    <a:pt x="142760" y="22172"/>
                    <a:pt x="142727" y="22187"/>
                    <a:pt x="142687" y="22200"/>
                  </a:cubicBezTo>
                  <a:cubicBezTo>
                    <a:pt x="141939" y="25559"/>
                    <a:pt x="141345" y="29023"/>
                    <a:pt x="140763" y="32400"/>
                  </a:cubicBezTo>
                  <a:cubicBezTo>
                    <a:pt x="139771" y="38192"/>
                    <a:pt x="138835" y="43662"/>
                    <a:pt x="137251" y="47697"/>
                  </a:cubicBezTo>
                  <a:cubicBezTo>
                    <a:pt x="137156" y="47936"/>
                    <a:pt x="137056" y="48176"/>
                    <a:pt x="136959" y="48401"/>
                  </a:cubicBezTo>
                  <a:cubicBezTo>
                    <a:pt x="136912" y="48512"/>
                    <a:pt x="136863" y="48618"/>
                    <a:pt x="136815" y="48723"/>
                  </a:cubicBezTo>
                  <a:cubicBezTo>
                    <a:pt x="136724" y="48930"/>
                    <a:pt x="136628" y="49131"/>
                    <a:pt x="136532" y="49327"/>
                  </a:cubicBezTo>
                  <a:cubicBezTo>
                    <a:pt x="136427" y="49539"/>
                    <a:pt x="136321" y="49741"/>
                    <a:pt x="136215" y="49938"/>
                  </a:cubicBezTo>
                  <a:cubicBezTo>
                    <a:pt x="136172" y="50018"/>
                    <a:pt x="136129" y="50095"/>
                    <a:pt x="136086" y="50168"/>
                  </a:cubicBezTo>
                  <a:cubicBezTo>
                    <a:pt x="135971" y="50432"/>
                    <a:pt x="135851" y="50686"/>
                    <a:pt x="135731" y="50930"/>
                  </a:cubicBezTo>
                  <a:cubicBezTo>
                    <a:pt x="136042" y="50460"/>
                    <a:pt x="136336" y="49942"/>
                    <a:pt x="136618" y="49366"/>
                  </a:cubicBezTo>
                  <a:cubicBezTo>
                    <a:pt x="136739" y="49131"/>
                    <a:pt x="136854" y="48882"/>
                    <a:pt x="136969" y="48627"/>
                  </a:cubicBezTo>
                  <a:cubicBezTo>
                    <a:pt x="136992" y="48565"/>
                    <a:pt x="137021" y="48503"/>
                    <a:pt x="137045" y="48445"/>
                  </a:cubicBezTo>
                  <a:cubicBezTo>
                    <a:pt x="137098" y="48325"/>
                    <a:pt x="137146" y="48210"/>
                    <a:pt x="137194" y="48089"/>
                  </a:cubicBezTo>
                  <a:cubicBezTo>
                    <a:pt x="137242" y="47970"/>
                    <a:pt x="137290" y="47850"/>
                    <a:pt x="137338" y="47730"/>
                  </a:cubicBezTo>
                  <a:cubicBezTo>
                    <a:pt x="138927" y="43685"/>
                    <a:pt x="139866" y="38211"/>
                    <a:pt x="140860" y="32420"/>
                  </a:cubicBezTo>
                  <a:cubicBezTo>
                    <a:pt x="141440" y="29018"/>
                    <a:pt x="142040" y="25531"/>
                    <a:pt x="142798" y="22158"/>
                  </a:cubicBezTo>
                  <a:close/>
                  <a:moveTo>
                    <a:pt x="135645" y="50892"/>
                  </a:moveTo>
                  <a:lnTo>
                    <a:pt x="135645" y="50892"/>
                  </a:lnTo>
                  <a:cubicBezTo>
                    <a:pt x="135563" y="51016"/>
                    <a:pt x="135481" y="51136"/>
                    <a:pt x="135395" y="51256"/>
                  </a:cubicBezTo>
                  <a:cubicBezTo>
                    <a:pt x="135347" y="51377"/>
                    <a:pt x="135294" y="51501"/>
                    <a:pt x="135247" y="51621"/>
                  </a:cubicBezTo>
                  <a:cubicBezTo>
                    <a:pt x="135271" y="51588"/>
                    <a:pt x="135294" y="51550"/>
                    <a:pt x="135323" y="51515"/>
                  </a:cubicBezTo>
                  <a:cubicBezTo>
                    <a:pt x="135433" y="51314"/>
                    <a:pt x="135539" y="51107"/>
                    <a:pt x="135645" y="50892"/>
                  </a:cubicBezTo>
                  <a:close/>
                  <a:moveTo>
                    <a:pt x="135156" y="51578"/>
                  </a:moveTo>
                  <a:lnTo>
                    <a:pt x="135156" y="51578"/>
                  </a:lnTo>
                  <a:cubicBezTo>
                    <a:pt x="135050" y="51717"/>
                    <a:pt x="134939" y="51851"/>
                    <a:pt x="134829" y="51981"/>
                  </a:cubicBezTo>
                  <a:cubicBezTo>
                    <a:pt x="134800" y="52062"/>
                    <a:pt x="134771" y="52139"/>
                    <a:pt x="134738" y="52221"/>
                  </a:cubicBezTo>
                  <a:cubicBezTo>
                    <a:pt x="134833" y="52120"/>
                    <a:pt x="134920" y="52019"/>
                    <a:pt x="135012" y="51909"/>
                  </a:cubicBezTo>
                  <a:cubicBezTo>
                    <a:pt x="135059" y="51803"/>
                    <a:pt x="135107" y="51694"/>
                    <a:pt x="135156" y="51578"/>
                  </a:cubicBezTo>
                  <a:close/>
                  <a:moveTo>
                    <a:pt x="134651" y="52183"/>
                  </a:moveTo>
                  <a:cubicBezTo>
                    <a:pt x="134531" y="52317"/>
                    <a:pt x="134401" y="52447"/>
                    <a:pt x="134277" y="52566"/>
                  </a:cubicBezTo>
                  <a:cubicBezTo>
                    <a:pt x="134257" y="52629"/>
                    <a:pt x="134234" y="52686"/>
                    <a:pt x="134215" y="52748"/>
                  </a:cubicBezTo>
                  <a:cubicBezTo>
                    <a:pt x="134272" y="52695"/>
                    <a:pt x="134325" y="52648"/>
                    <a:pt x="134378" y="52595"/>
                  </a:cubicBezTo>
                  <a:cubicBezTo>
                    <a:pt x="134440" y="52533"/>
                    <a:pt x="134503" y="52471"/>
                    <a:pt x="134565" y="52407"/>
                  </a:cubicBezTo>
                  <a:cubicBezTo>
                    <a:pt x="134569" y="52394"/>
                    <a:pt x="134574" y="52379"/>
                    <a:pt x="134584" y="52365"/>
                  </a:cubicBezTo>
                  <a:cubicBezTo>
                    <a:pt x="134609" y="52303"/>
                    <a:pt x="134627" y="52241"/>
                    <a:pt x="134651" y="52183"/>
                  </a:cubicBezTo>
                  <a:close/>
                  <a:moveTo>
                    <a:pt x="134128" y="52706"/>
                  </a:moveTo>
                  <a:lnTo>
                    <a:pt x="134128" y="52706"/>
                  </a:lnTo>
                  <a:cubicBezTo>
                    <a:pt x="133994" y="52825"/>
                    <a:pt x="133854" y="52945"/>
                    <a:pt x="133716" y="53051"/>
                  </a:cubicBezTo>
                  <a:cubicBezTo>
                    <a:pt x="133701" y="53104"/>
                    <a:pt x="133687" y="53151"/>
                    <a:pt x="133672" y="53200"/>
                  </a:cubicBezTo>
                  <a:cubicBezTo>
                    <a:pt x="133807" y="53098"/>
                    <a:pt x="133941" y="52989"/>
                    <a:pt x="134071" y="52878"/>
                  </a:cubicBezTo>
                  <a:cubicBezTo>
                    <a:pt x="134090" y="52821"/>
                    <a:pt x="134109" y="52763"/>
                    <a:pt x="134128" y="52706"/>
                  </a:cubicBezTo>
                  <a:close/>
                  <a:moveTo>
                    <a:pt x="133586" y="53151"/>
                  </a:moveTo>
                  <a:cubicBezTo>
                    <a:pt x="133442" y="53257"/>
                    <a:pt x="133294" y="53357"/>
                    <a:pt x="133140" y="53454"/>
                  </a:cubicBezTo>
                  <a:cubicBezTo>
                    <a:pt x="133130" y="53497"/>
                    <a:pt x="133121" y="53536"/>
                    <a:pt x="133112" y="53579"/>
                  </a:cubicBezTo>
                  <a:cubicBezTo>
                    <a:pt x="133256" y="53492"/>
                    <a:pt x="133400" y="53397"/>
                    <a:pt x="133543" y="53291"/>
                  </a:cubicBezTo>
                  <a:cubicBezTo>
                    <a:pt x="133557" y="53248"/>
                    <a:pt x="133572" y="53200"/>
                    <a:pt x="133586" y="53151"/>
                  </a:cubicBezTo>
                  <a:close/>
                  <a:moveTo>
                    <a:pt x="124456" y="53286"/>
                  </a:moveTo>
                  <a:cubicBezTo>
                    <a:pt x="124451" y="53319"/>
                    <a:pt x="124447" y="53353"/>
                    <a:pt x="124441" y="53386"/>
                  </a:cubicBezTo>
                  <a:cubicBezTo>
                    <a:pt x="124648" y="53468"/>
                    <a:pt x="124850" y="53545"/>
                    <a:pt x="125051" y="53617"/>
                  </a:cubicBezTo>
                  <a:cubicBezTo>
                    <a:pt x="125056" y="53588"/>
                    <a:pt x="125060" y="53554"/>
                    <a:pt x="125065" y="53521"/>
                  </a:cubicBezTo>
                  <a:cubicBezTo>
                    <a:pt x="124864" y="53450"/>
                    <a:pt x="124657" y="53372"/>
                    <a:pt x="124456" y="53286"/>
                  </a:cubicBezTo>
                  <a:close/>
                  <a:moveTo>
                    <a:pt x="125156" y="53554"/>
                  </a:moveTo>
                  <a:cubicBezTo>
                    <a:pt x="125151" y="53588"/>
                    <a:pt x="125147" y="53622"/>
                    <a:pt x="125142" y="53651"/>
                  </a:cubicBezTo>
                  <a:cubicBezTo>
                    <a:pt x="125310" y="53713"/>
                    <a:pt x="125483" y="53771"/>
                    <a:pt x="125650" y="53824"/>
                  </a:cubicBezTo>
                  <a:cubicBezTo>
                    <a:pt x="125650" y="53789"/>
                    <a:pt x="125656" y="53756"/>
                    <a:pt x="125660" y="53727"/>
                  </a:cubicBezTo>
                  <a:cubicBezTo>
                    <a:pt x="125492" y="53674"/>
                    <a:pt x="125324" y="53617"/>
                    <a:pt x="125156" y="53554"/>
                  </a:cubicBezTo>
                  <a:close/>
                  <a:moveTo>
                    <a:pt x="133025" y="53526"/>
                  </a:moveTo>
                  <a:lnTo>
                    <a:pt x="133025" y="53526"/>
                  </a:lnTo>
                  <a:cubicBezTo>
                    <a:pt x="132871" y="53617"/>
                    <a:pt x="132713" y="53698"/>
                    <a:pt x="132554" y="53775"/>
                  </a:cubicBezTo>
                  <a:cubicBezTo>
                    <a:pt x="132545" y="53813"/>
                    <a:pt x="132536" y="53853"/>
                    <a:pt x="132526" y="53891"/>
                  </a:cubicBezTo>
                  <a:cubicBezTo>
                    <a:pt x="132684" y="53818"/>
                    <a:pt x="132838" y="53737"/>
                    <a:pt x="132991" y="53651"/>
                  </a:cubicBezTo>
                  <a:cubicBezTo>
                    <a:pt x="133001" y="53607"/>
                    <a:pt x="133015" y="53565"/>
                    <a:pt x="133025" y="53526"/>
                  </a:cubicBezTo>
                  <a:close/>
                  <a:moveTo>
                    <a:pt x="125756" y="53756"/>
                  </a:moveTo>
                  <a:cubicBezTo>
                    <a:pt x="125751" y="53789"/>
                    <a:pt x="125747" y="53818"/>
                    <a:pt x="125742" y="53853"/>
                  </a:cubicBezTo>
                  <a:cubicBezTo>
                    <a:pt x="125933" y="53915"/>
                    <a:pt x="126121" y="53968"/>
                    <a:pt x="126308" y="54020"/>
                  </a:cubicBezTo>
                  <a:cubicBezTo>
                    <a:pt x="126312" y="53986"/>
                    <a:pt x="126318" y="53957"/>
                    <a:pt x="126323" y="53924"/>
                  </a:cubicBezTo>
                  <a:cubicBezTo>
                    <a:pt x="126135" y="53871"/>
                    <a:pt x="125944" y="53818"/>
                    <a:pt x="125756" y="53756"/>
                  </a:cubicBezTo>
                  <a:close/>
                  <a:moveTo>
                    <a:pt x="132439" y="53828"/>
                  </a:moveTo>
                  <a:cubicBezTo>
                    <a:pt x="132281" y="53904"/>
                    <a:pt x="132113" y="53968"/>
                    <a:pt x="131945" y="54030"/>
                  </a:cubicBezTo>
                  <a:cubicBezTo>
                    <a:pt x="131941" y="54063"/>
                    <a:pt x="131931" y="54097"/>
                    <a:pt x="131926" y="54135"/>
                  </a:cubicBezTo>
                  <a:cubicBezTo>
                    <a:pt x="131989" y="54112"/>
                    <a:pt x="132051" y="54087"/>
                    <a:pt x="132118" y="54063"/>
                  </a:cubicBezTo>
                  <a:cubicBezTo>
                    <a:pt x="132200" y="54035"/>
                    <a:pt x="132277" y="54001"/>
                    <a:pt x="132357" y="53968"/>
                  </a:cubicBezTo>
                  <a:cubicBezTo>
                    <a:pt x="132377" y="53957"/>
                    <a:pt x="132397" y="53948"/>
                    <a:pt x="132415" y="53944"/>
                  </a:cubicBezTo>
                  <a:cubicBezTo>
                    <a:pt x="132425" y="53904"/>
                    <a:pt x="132435" y="53866"/>
                    <a:pt x="132439" y="53828"/>
                  </a:cubicBezTo>
                  <a:close/>
                  <a:moveTo>
                    <a:pt x="126418" y="53948"/>
                  </a:moveTo>
                  <a:cubicBezTo>
                    <a:pt x="126413" y="53982"/>
                    <a:pt x="126409" y="54010"/>
                    <a:pt x="126404" y="54044"/>
                  </a:cubicBezTo>
                  <a:cubicBezTo>
                    <a:pt x="126658" y="54112"/>
                    <a:pt x="126912" y="54174"/>
                    <a:pt x="127167" y="54227"/>
                  </a:cubicBezTo>
                  <a:cubicBezTo>
                    <a:pt x="127171" y="54198"/>
                    <a:pt x="127171" y="54169"/>
                    <a:pt x="127176" y="54140"/>
                  </a:cubicBezTo>
                  <a:cubicBezTo>
                    <a:pt x="127176" y="54140"/>
                    <a:pt x="127176" y="54135"/>
                    <a:pt x="127182" y="54130"/>
                  </a:cubicBezTo>
                  <a:cubicBezTo>
                    <a:pt x="126927" y="54077"/>
                    <a:pt x="126673" y="54015"/>
                    <a:pt x="126418" y="53948"/>
                  </a:cubicBezTo>
                  <a:close/>
                  <a:moveTo>
                    <a:pt x="131839" y="54063"/>
                  </a:moveTo>
                  <a:lnTo>
                    <a:pt x="131839" y="54063"/>
                  </a:lnTo>
                  <a:cubicBezTo>
                    <a:pt x="131672" y="54121"/>
                    <a:pt x="131500" y="54169"/>
                    <a:pt x="131321" y="54212"/>
                  </a:cubicBezTo>
                  <a:cubicBezTo>
                    <a:pt x="131317" y="54245"/>
                    <a:pt x="131312" y="54279"/>
                    <a:pt x="131303" y="54313"/>
                  </a:cubicBezTo>
                  <a:cubicBezTo>
                    <a:pt x="131480" y="54269"/>
                    <a:pt x="131653" y="54221"/>
                    <a:pt x="131821" y="54169"/>
                  </a:cubicBezTo>
                  <a:cubicBezTo>
                    <a:pt x="131825" y="54135"/>
                    <a:pt x="131835" y="54097"/>
                    <a:pt x="131839" y="54063"/>
                  </a:cubicBezTo>
                  <a:close/>
                  <a:moveTo>
                    <a:pt x="127272" y="54150"/>
                  </a:moveTo>
                  <a:lnTo>
                    <a:pt x="127272" y="54154"/>
                  </a:lnTo>
                  <a:cubicBezTo>
                    <a:pt x="127268" y="54183"/>
                    <a:pt x="127262" y="54212"/>
                    <a:pt x="127262" y="54245"/>
                  </a:cubicBezTo>
                  <a:cubicBezTo>
                    <a:pt x="127469" y="54284"/>
                    <a:pt x="127676" y="54322"/>
                    <a:pt x="127877" y="54351"/>
                  </a:cubicBezTo>
                  <a:cubicBezTo>
                    <a:pt x="127882" y="54322"/>
                    <a:pt x="127886" y="54289"/>
                    <a:pt x="127891" y="54256"/>
                  </a:cubicBezTo>
                  <a:cubicBezTo>
                    <a:pt x="127685" y="54227"/>
                    <a:pt x="127479" y="54188"/>
                    <a:pt x="127272" y="54150"/>
                  </a:cubicBezTo>
                  <a:close/>
                  <a:moveTo>
                    <a:pt x="131221" y="54236"/>
                  </a:moveTo>
                  <a:cubicBezTo>
                    <a:pt x="131048" y="54274"/>
                    <a:pt x="130866" y="54303"/>
                    <a:pt x="130683" y="54327"/>
                  </a:cubicBezTo>
                  <a:cubicBezTo>
                    <a:pt x="130679" y="54360"/>
                    <a:pt x="130674" y="54394"/>
                    <a:pt x="130669" y="54428"/>
                  </a:cubicBezTo>
                  <a:cubicBezTo>
                    <a:pt x="130847" y="54404"/>
                    <a:pt x="131029" y="54371"/>
                    <a:pt x="131201" y="54332"/>
                  </a:cubicBezTo>
                  <a:cubicBezTo>
                    <a:pt x="131212" y="54298"/>
                    <a:pt x="131216" y="54269"/>
                    <a:pt x="131221" y="54236"/>
                  </a:cubicBezTo>
                  <a:close/>
                  <a:moveTo>
                    <a:pt x="127988" y="54269"/>
                  </a:moveTo>
                  <a:cubicBezTo>
                    <a:pt x="127982" y="54303"/>
                    <a:pt x="127977" y="54332"/>
                    <a:pt x="127973" y="54365"/>
                  </a:cubicBezTo>
                  <a:cubicBezTo>
                    <a:pt x="128174" y="54394"/>
                    <a:pt x="128371" y="54418"/>
                    <a:pt x="128573" y="54438"/>
                  </a:cubicBezTo>
                  <a:cubicBezTo>
                    <a:pt x="128573" y="54404"/>
                    <a:pt x="128577" y="54371"/>
                    <a:pt x="128582" y="54342"/>
                  </a:cubicBezTo>
                  <a:cubicBezTo>
                    <a:pt x="128385" y="54322"/>
                    <a:pt x="128183" y="54298"/>
                    <a:pt x="127988" y="54269"/>
                  </a:cubicBezTo>
                  <a:close/>
                  <a:moveTo>
                    <a:pt x="128678" y="54351"/>
                  </a:moveTo>
                  <a:cubicBezTo>
                    <a:pt x="128673" y="54380"/>
                    <a:pt x="128668" y="54413"/>
                    <a:pt x="128668" y="54442"/>
                  </a:cubicBezTo>
                  <a:cubicBezTo>
                    <a:pt x="128860" y="54462"/>
                    <a:pt x="129057" y="54471"/>
                    <a:pt x="129254" y="54480"/>
                  </a:cubicBezTo>
                  <a:cubicBezTo>
                    <a:pt x="129259" y="54447"/>
                    <a:pt x="129263" y="54413"/>
                    <a:pt x="129268" y="54385"/>
                  </a:cubicBezTo>
                  <a:cubicBezTo>
                    <a:pt x="129071" y="54375"/>
                    <a:pt x="128874" y="54365"/>
                    <a:pt x="128678" y="54351"/>
                  </a:cubicBezTo>
                  <a:close/>
                  <a:moveTo>
                    <a:pt x="130588" y="54342"/>
                  </a:moveTo>
                  <a:cubicBezTo>
                    <a:pt x="130406" y="54360"/>
                    <a:pt x="130218" y="54375"/>
                    <a:pt x="130031" y="54385"/>
                  </a:cubicBezTo>
                  <a:cubicBezTo>
                    <a:pt x="130026" y="54413"/>
                    <a:pt x="130021" y="54447"/>
                    <a:pt x="130016" y="54480"/>
                  </a:cubicBezTo>
                  <a:cubicBezTo>
                    <a:pt x="130204" y="54471"/>
                    <a:pt x="130386" y="54457"/>
                    <a:pt x="130568" y="54438"/>
                  </a:cubicBezTo>
                  <a:cubicBezTo>
                    <a:pt x="130573" y="54404"/>
                    <a:pt x="130578" y="54375"/>
                    <a:pt x="130588" y="54342"/>
                  </a:cubicBezTo>
                  <a:close/>
                  <a:moveTo>
                    <a:pt x="129364" y="54385"/>
                  </a:moveTo>
                  <a:cubicBezTo>
                    <a:pt x="129359" y="54418"/>
                    <a:pt x="129354" y="54451"/>
                    <a:pt x="129350" y="54480"/>
                  </a:cubicBezTo>
                  <a:cubicBezTo>
                    <a:pt x="129450" y="54486"/>
                    <a:pt x="129551" y="54486"/>
                    <a:pt x="129657" y="54486"/>
                  </a:cubicBezTo>
                  <a:lnTo>
                    <a:pt x="129897" y="54486"/>
                  </a:lnTo>
                  <a:cubicBezTo>
                    <a:pt x="129901" y="54480"/>
                    <a:pt x="129911" y="54480"/>
                    <a:pt x="129916" y="54480"/>
                  </a:cubicBezTo>
                  <a:cubicBezTo>
                    <a:pt x="129921" y="54451"/>
                    <a:pt x="129930" y="54418"/>
                    <a:pt x="129935" y="54385"/>
                  </a:cubicBezTo>
                  <a:cubicBezTo>
                    <a:pt x="129921" y="54385"/>
                    <a:pt x="129906" y="54385"/>
                    <a:pt x="129897" y="54389"/>
                  </a:cubicBezTo>
                  <a:lnTo>
                    <a:pt x="129657" y="54389"/>
                  </a:lnTo>
                  <a:cubicBezTo>
                    <a:pt x="129556" y="54389"/>
                    <a:pt x="129460" y="54389"/>
                    <a:pt x="129364" y="54385"/>
                  </a:cubicBezTo>
                  <a:close/>
                  <a:moveTo>
                    <a:pt x="91446" y="32636"/>
                  </a:moveTo>
                  <a:cubicBezTo>
                    <a:pt x="91120" y="32636"/>
                    <a:pt x="90789" y="32650"/>
                    <a:pt x="90463" y="32674"/>
                  </a:cubicBezTo>
                  <a:cubicBezTo>
                    <a:pt x="89422" y="32761"/>
                    <a:pt x="88376" y="32982"/>
                    <a:pt x="87359" y="33337"/>
                  </a:cubicBezTo>
                  <a:cubicBezTo>
                    <a:pt x="84787" y="34229"/>
                    <a:pt x="82412" y="35812"/>
                    <a:pt x="80090" y="38182"/>
                  </a:cubicBezTo>
                  <a:cubicBezTo>
                    <a:pt x="77772" y="40547"/>
                    <a:pt x="75830" y="43383"/>
                    <a:pt x="74395" y="45585"/>
                  </a:cubicBezTo>
                  <a:cubicBezTo>
                    <a:pt x="73853" y="46420"/>
                    <a:pt x="73310" y="47274"/>
                    <a:pt x="72788" y="48095"/>
                  </a:cubicBezTo>
                  <a:cubicBezTo>
                    <a:pt x="70763" y="51280"/>
                    <a:pt x="68848" y="54294"/>
                    <a:pt x="66694" y="56645"/>
                  </a:cubicBezTo>
                  <a:cubicBezTo>
                    <a:pt x="65543" y="57901"/>
                    <a:pt x="64426" y="58862"/>
                    <a:pt x="63279" y="59571"/>
                  </a:cubicBezTo>
                  <a:cubicBezTo>
                    <a:pt x="61997" y="60368"/>
                    <a:pt x="60706" y="60838"/>
                    <a:pt x="59335" y="61021"/>
                  </a:cubicBezTo>
                  <a:cubicBezTo>
                    <a:pt x="58831" y="61083"/>
                    <a:pt x="58308" y="61116"/>
                    <a:pt x="57765" y="61116"/>
                  </a:cubicBezTo>
                  <a:cubicBezTo>
                    <a:pt x="53985" y="61116"/>
                    <a:pt x="49312" y="59624"/>
                    <a:pt x="44005" y="57935"/>
                  </a:cubicBezTo>
                  <a:cubicBezTo>
                    <a:pt x="38584" y="56207"/>
                    <a:pt x="32437" y="54250"/>
                    <a:pt x="26225" y="53645"/>
                  </a:cubicBezTo>
                  <a:cubicBezTo>
                    <a:pt x="24722" y="53507"/>
                    <a:pt x="23298" y="53435"/>
                    <a:pt x="21925" y="53435"/>
                  </a:cubicBezTo>
                  <a:cubicBezTo>
                    <a:pt x="20260" y="53435"/>
                    <a:pt x="18677" y="53541"/>
                    <a:pt x="17151" y="53747"/>
                  </a:cubicBezTo>
                  <a:cubicBezTo>
                    <a:pt x="15588" y="53962"/>
                    <a:pt x="14062" y="54294"/>
                    <a:pt x="12618" y="54730"/>
                  </a:cubicBezTo>
                  <a:cubicBezTo>
                    <a:pt x="11077" y="55195"/>
                    <a:pt x="9576" y="55795"/>
                    <a:pt x="8156" y="56519"/>
                  </a:cubicBezTo>
                  <a:cubicBezTo>
                    <a:pt x="5388" y="57930"/>
                    <a:pt x="2653" y="60071"/>
                    <a:pt x="0" y="62896"/>
                  </a:cubicBezTo>
                  <a:lnTo>
                    <a:pt x="129" y="62896"/>
                  </a:lnTo>
                  <a:cubicBezTo>
                    <a:pt x="2753" y="60109"/>
                    <a:pt x="5464" y="57998"/>
                    <a:pt x="8199" y="56606"/>
                  </a:cubicBezTo>
                  <a:cubicBezTo>
                    <a:pt x="9615" y="55886"/>
                    <a:pt x="11112" y="55282"/>
                    <a:pt x="12647" y="54821"/>
                  </a:cubicBezTo>
                  <a:cubicBezTo>
                    <a:pt x="14086" y="54385"/>
                    <a:pt x="15607" y="54059"/>
                    <a:pt x="17166" y="53842"/>
                  </a:cubicBezTo>
                  <a:cubicBezTo>
                    <a:pt x="18688" y="53636"/>
                    <a:pt x="20266" y="53530"/>
                    <a:pt x="21925" y="53530"/>
                  </a:cubicBezTo>
                  <a:cubicBezTo>
                    <a:pt x="23293" y="53530"/>
                    <a:pt x="24718" y="53603"/>
                    <a:pt x="26215" y="53742"/>
                  </a:cubicBezTo>
                  <a:cubicBezTo>
                    <a:pt x="32419" y="54342"/>
                    <a:pt x="38560" y="56300"/>
                    <a:pt x="43976" y="58027"/>
                  </a:cubicBezTo>
                  <a:cubicBezTo>
                    <a:pt x="46975" y="58981"/>
                    <a:pt x="49811" y="59883"/>
                    <a:pt x="52393" y="60483"/>
                  </a:cubicBezTo>
                  <a:cubicBezTo>
                    <a:pt x="54508" y="60972"/>
                    <a:pt x="56259" y="61212"/>
                    <a:pt x="57770" y="61212"/>
                  </a:cubicBezTo>
                  <a:cubicBezTo>
                    <a:pt x="58327" y="61212"/>
                    <a:pt x="58850" y="61178"/>
                    <a:pt x="59349" y="61112"/>
                  </a:cubicBezTo>
                  <a:cubicBezTo>
                    <a:pt x="60735" y="60934"/>
                    <a:pt x="62036" y="60454"/>
                    <a:pt x="63326" y="59653"/>
                  </a:cubicBezTo>
                  <a:cubicBezTo>
                    <a:pt x="64483" y="58938"/>
                    <a:pt x="65606" y="57974"/>
                    <a:pt x="66767" y="56707"/>
                  </a:cubicBezTo>
                  <a:cubicBezTo>
                    <a:pt x="68926" y="54351"/>
                    <a:pt x="70839" y="51338"/>
                    <a:pt x="72869" y="48147"/>
                  </a:cubicBezTo>
                  <a:cubicBezTo>
                    <a:pt x="73392" y="47323"/>
                    <a:pt x="73935" y="46473"/>
                    <a:pt x="74477" y="45638"/>
                  </a:cubicBezTo>
                  <a:cubicBezTo>
                    <a:pt x="77850" y="40456"/>
                    <a:pt x="81745" y="35385"/>
                    <a:pt x="87387" y="33428"/>
                  </a:cubicBezTo>
                  <a:cubicBezTo>
                    <a:pt x="88400" y="33073"/>
                    <a:pt x="89436" y="32852"/>
                    <a:pt x="90472" y="32770"/>
                  </a:cubicBezTo>
                  <a:cubicBezTo>
                    <a:pt x="90795" y="32746"/>
                    <a:pt x="91120" y="32732"/>
                    <a:pt x="91446" y="32732"/>
                  </a:cubicBezTo>
                  <a:cubicBezTo>
                    <a:pt x="92128" y="32732"/>
                    <a:pt x="92814" y="32785"/>
                    <a:pt x="93505" y="32896"/>
                  </a:cubicBezTo>
                  <a:cubicBezTo>
                    <a:pt x="95390" y="33197"/>
                    <a:pt x="97329" y="33897"/>
                    <a:pt x="99431" y="35044"/>
                  </a:cubicBezTo>
                  <a:cubicBezTo>
                    <a:pt x="103335" y="37170"/>
                    <a:pt x="107203" y="40529"/>
                    <a:pt x="110940" y="43771"/>
                  </a:cubicBezTo>
                  <a:cubicBezTo>
                    <a:pt x="114015" y="46444"/>
                    <a:pt x="117197" y="49203"/>
                    <a:pt x="120339" y="51218"/>
                  </a:cubicBezTo>
                  <a:cubicBezTo>
                    <a:pt x="121759" y="52125"/>
                    <a:pt x="123079" y="52825"/>
                    <a:pt x="124350" y="53348"/>
                  </a:cubicBezTo>
                  <a:cubicBezTo>
                    <a:pt x="124355" y="53315"/>
                    <a:pt x="124360" y="53281"/>
                    <a:pt x="124365" y="53253"/>
                  </a:cubicBezTo>
                  <a:cubicBezTo>
                    <a:pt x="123103" y="52734"/>
                    <a:pt x="121798" y="52039"/>
                    <a:pt x="120392" y="51136"/>
                  </a:cubicBezTo>
                  <a:cubicBezTo>
                    <a:pt x="117255" y="49126"/>
                    <a:pt x="114073" y="46368"/>
                    <a:pt x="111003" y="43700"/>
                  </a:cubicBezTo>
                  <a:cubicBezTo>
                    <a:pt x="107261" y="40452"/>
                    <a:pt x="103393" y="37088"/>
                    <a:pt x="99478" y="34958"/>
                  </a:cubicBezTo>
                  <a:cubicBezTo>
                    <a:pt x="97367" y="33811"/>
                    <a:pt x="95414" y="33106"/>
                    <a:pt x="93519" y="32803"/>
                  </a:cubicBezTo>
                  <a:cubicBezTo>
                    <a:pt x="92824" y="32694"/>
                    <a:pt x="92133" y="32636"/>
                    <a:pt x="91446" y="326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5"/>
            <p:cNvSpPr/>
            <p:nvPr/>
          </p:nvSpPr>
          <p:spPr>
            <a:xfrm>
              <a:off x="2267175" y="2429175"/>
              <a:ext cx="4788175" cy="1545900"/>
            </a:xfrm>
            <a:custGeom>
              <a:avLst/>
              <a:gdLst/>
              <a:ahLst/>
              <a:cxnLst/>
              <a:rect l="l" t="t" r="r" b="b"/>
              <a:pathLst>
                <a:path w="191527" h="61836" extrusionOk="0">
                  <a:moveTo>
                    <a:pt x="142622" y="8641"/>
                  </a:moveTo>
                  <a:cubicBezTo>
                    <a:pt x="142598" y="8670"/>
                    <a:pt x="142579" y="8699"/>
                    <a:pt x="142559" y="8728"/>
                  </a:cubicBezTo>
                  <a:cubicBezTo>
                    <a:pt x="142570" y="8718"/>
                    <a:pt x="142579" y="8703"/>
                    <a:pt x="142594" y="8690"/>
                  </a:cubicBezTo>
                  <a:cubicBezTo>
                    <a:pt x="142603" y="8675"/>
                    <a:pt x="142612" y="8655"/>
                    <a:pt x="142622" y="8641"/>
                  </a:cubicBezTo>
                  <a:close/>
                  <a:moveTo>
                    <a:pt x="142238" y="9288"/>
                  </a:moveTo>
                  <a:lnTo>
                    <a:pt x="142238" y="9288"/>
                  </a:lnTo>
                  <a:cubicBezTo>
                    <a:pt x="142089" y="9481"/>
                    <a:pt x="141945" y="9678"/>
                    <a:pt x="141801" y="9879"/>
                  </a:cubicBezTo>
                  <a:cubicBezTo>
                    <a:pt x="141797" y="9884"/>
                    <a:pt x="141797" y="9884"/>
                    <a:pt x="141797" y="9888"/>
                  </a:cubicBezTo>
                  <a:lnTo>
                    <a:pt x="141797" y="9888"/>
                  </a:lnTo>
                  <a:cubicBezTo>
                    <a:pt x="141898" y="9770"/>
                    <a:pt x="141997" y="9650"/>
                    <a:pt x="142099" y="9534"/>
                  </a:cubicBezTo>
                  <a:cubicBezTo>
                    <a:pt x="142147" y="9452"/>
                    <a:pt x="142191" y="9370"/>
                    <a:pt x="142238" y="9288"/>
                  </a:cubicBezTo>
                  <a:close/>
                  <a:moveTo>
                    <a:pt x="141797" y="9888"/>
                  </a:moveTo>
                  <a:lnTo>
                    <a:pt x="141797" y="9888"/>
                  </a:lnTo>
                  <a:cubicBezTo>
                    <a:pt x="141796" y="9889"/>
                    <a:pt x="141796" y="9889"/>
                    <a:pt x="141795" y="9890"/>
                  </a:cubicBezTo>
                  <a:lnTo>
                    <a:pt x="141795" y="9890"/>
                  </a:lnTo>
                  <a:cubicBezTo>
                    <a:pt x="141796" y="9890"/>
                    <a:pt x="141796" y="9889"/>
                    <a:pt x="141797" y="9888"/>
                  </a:cubicBezTo>
                  <a:cubicBezTo>
                    <a:pt x="141797" y="9888"/>
                    <a:pt x="141797" y="9888"/>
                    <a:pt x="141797" y="9888"/>
                  </a:cubicBezTo>
                  <a:close/>
                  <a:moveTo>
                    <a:pt x="141795" y="9890"/>
                  </a:moveTo>
                  <a:cubicBezTo>
                    <a:pt x="141792" y="9893"/>
                    <a:pt x="141792" y="9894"/>
                    <a:pt x="141788" y="9899"/>
                  </a:cubicBezTo>
                  <a:cubicBezTo>
                    <a:pt x="141790" y="9896"/>
                    <a:pt x="141793" y="9893"/>
                    <a:pt x="141795" y="9890"/>
                  </a:cubicBezTo>
                  <a:close/>
                  <a:moveTo>
                    <a:pt x="141874" y="9950"/>
                  </a:moveTo>
                  <a:cubicBezTo>
                    <a:pt x="141768" y="10076"/>
                    <a:pt x="141662" y="10205"/>
                    <a:pt x="141557" y="10335"/>
                  </a:cubicBezTo>
                  <a:cubicBezTo>
                    <a:pt x="141518" y="10417"/>
                    <a:pt x="141476" y="10497"/>
                    <a:pt x="141436" y="10579"/>
                  </a:cubicBezTo>
                  <a:cubicBezTo>
                    <a:pt x="141518" y="10484"/>
                    <a:pt x="141600" y="10393"/>
                    <a:pt x="141686" y="10302"/>
                  </a:cubicBezTo>
                  <a:cubicBezTo>
                    <a:pt x="141749" y="10187"/>
                    <a:pt x="141811" y="10066"/>
                    <a:pt x="141874" y="9950"/>
                  </a:cubicBezTo>
                  <a:close/>
                  <a:moveTo>
                    <a:pt x="141518" y="10628"/>
                  </a:moveTo>
                  <a:lnTo>
                    <a:pt x="141518" y="10628"/>
                  </a:lnTo>
                  <a:cubicBezTo>
                    <a:pt x="141436" y="10723"/>
                    <a:pt x="141350" y="10820"/>
                    <a:pt x="141269" y="10915"/>
                  </a:cubicBezTo>
                  <a:cubicBezTo>
                    <a:pt x="141212" y="11031"/>
                    <a:pt x="141154" y="11150"/>
                    <a:pt x="141097" y="11270"/>
                  </a:cubicBezTo>
                  <a:cubicBezTo>
                    <a:pt x="141168" y="11199"/>
                    <a:pt x="141241" y="11126"/>
                    <a:pt x="141312" y="11050"/>
                  </a:cubicBezTo>
                  <a:cubicBezTo>
                    <a:pt x="141379" y="10911"/>
                    <a:pt x="141451" y="10767"/>
                    <a:pt x="141518" y="10628"/>
                  </a:cubicBezTo>
                  <a:close/>
                  <a:moveTo>
                    <a:pt x="141183" y="11323"/>
                  </a:moveTo>
                  <a:lnTo>
                    <a:pt x="141183" y="11323"/>
                  </a:lnTo>
                  <a:cubicBezTo>
                    <a:pt x="141111" y="11396"/>
                    <a:pt x="141039" y="11472"/>
                    <a:pt x="140967" y="11549"/>
                  </a:cubicBezTo>
                  <a:cubicBezTo>
                    <a:pt x="140933" y="11626"/>
                    <a:pt x="140900" y="11702"/>
                    <a:pt x="140861" y="11779"/>
                  </a:cubicBezTo>
                  <a:cubicBezTo>
                    <a:pt x="140832" y="11846"/>
                    <a:pt x="140803" y="11908"/>
                    <a:pt x="140774" y="11976"/>
                  </a:cubicBezTo>
                  <a:cubicBezTo>
                    <a:pt x="140838" y="11918"/>
                    <a:pt x="140900" y="11856"/>
                    <a:pt x="140962" y="11799"/>
                  </a:cubicBezTo>
                  <a:cubicBezTo>
                    <a:pt x="141033" y="11635"/>
                    <a:pt x="141106" y="11476"/>
                    <a:pt x="141183" y="11323"/>
                  </a:cubicBezTo>
                  <a:close/>
                  <a:moveTo>
                    <a:pt x="156919" y="0"/>
                  </a:moveTo>
                  <a:cubicBezTo>
                    <a:pt x="155365" y="0"/>
                    <a:pt x="153839" y="216"/>
                    <a:pt x="152275" y="658"/>
                  </a:cubicBezTo>
                  <a:cubicBezTo>
                    <a:pt x="150692" y="1099"/>
                    <a:pt x="149195" y="1809"/>
                    <a:pt x="147833" y="2769"/>
                  </a:cubicBezTo>
                  <a:cubicBezTo>
                    <a:pt x="146662" y="3589"/>
                    <a:pt x="145548" y="4620"/>
                    <a:pt x="144517" y="5840"/>
                  </a:cubicBezTo>
                  <a:cubicBezTo>
                    <a:pt x="144416" y="5959"/>
                    <a:pt x="144315" y="6079"/>
                    <a:pt x="144215" y="6204"/>
                  </a:cubicBezTo>
                  <a:cubicBezTo>
                    <a:pt x="144210" y="6214"/>
                    <a:pt x="144200" y="6219"/>
                    <a:pt x="144195" y="6228"/>
                  </a:cubicBezTo>
                  <a:cubicBezTo>
                    <a:pt x="144191" y="6232"/>
                    <a:pt x="144186" y="6237"/>
                    <a:pt x="144182" y="6243"/>
                  </a:cubicBezTo>
                  <a:cubicBezTo>
                    <a:pt x="144162" y="6266"/>
                    <a:pt x="144142" y="6290"/>
                    <a:pt x="144124" y="6319"/>
                  </a:cubicBezTo>
                  <a:cubicBezTo>
                    <a:pt x="143850" y="6660"/>
                    <a:pt x="143582" y="7020"/>
                    <a:pt x="143318" y="7399"/>
                  </a:cubicBezTo>
                  <a:cubicBezTo>
                    <a:pt x="143054" y="7778"/>
                    <a:pt x="142789" y="8176"/>
                    <a:pt x="142541" y="8593"/>
                  </a:cubicBezTo>
                  <a:cubicBezTo>
                    <a:pt x="142804" y="8219"/>
                    <a:pt x="143073" y="7859"/>
                    <a:pt x="143351" y="7519"/>
                  </a:cubicBezTo>
                  <a:cubicBezTo>
                    <a:pt x="143365" y="7494"/>
                    <a:pt x="143385" y="7470"/>
                    <a:pt x="143400" y="7446"/>
                  </a:cubicBezTo>
                  <a:cubicBezTo>
                    <a:pt x="143409" y="7432"/>
                    <a:pt x="143423" y="7417"/>
                    <a:pt x="143433" y="7403"/>
                  </a:cubicBezTo>
                  <a:cubicBezTo>
                    <a:pt x="143567" y="7207"/>
                    <a:pt x="143706" y="7014"/>
                    <a:pt x="143850" y="6828"/>
                  </a:cubicBezTo>
                  <a:cubicBezTo>
                    <a:pt x="143903" y="6755"/>
                    <a:pt x="143956" y="6688"/>
                    <a:pt x="144009" y="6617"/>
                  </a:cubicBezTo>
                  <a:cubicBezTo>
                    <a:pt x="144095" y="6506"/>
                    <a:pt x="144182" y="6396"/>
                    <a:pt x="144268" y="6290"/>
                  </a:cubicBezTo>
                  <a:cubicBezTo>
                    <a:pt x="144282" y="6276"/>
                    <a:pt x="144297" y="6257"/>
                    <a:pt x="144306" y="6243"/>
                  </a:cubicBezTo>
                  <a:cubicBezTo>
                    <a:pt x="146609" y="3407"/>
                    <a:pt x="149224" y="1608"/>
                    <a:pt x="152300" y="749"/>
                  </a:cubicBezTo>
                  <a:cubicBezTo>
                    <a:pt x="153859" y="313"/>
                    <a:pt x="155375" y="96"/>
                    <a:pt x="156919" y="96"/>
                  </a:cubicBezTo>
                  <a:cubicBezTo>
                    <a:pt x="157246" y="96"/>
                    <a:pt x="157572" y="105"/>
                    <a:pt x="157903" y="125"/>
                  </a:cubicBezTo>
                  <a:cubicBezTo>
                    <a:pt x="159578" y="220"/>
                    <a:pt x="161262" y="572"/>
                    <a:pt x="163046" y="1190"/>
                  </a:cubicBezTo>
                  <a:cubicBezTo>
                    <a:pt x="166357" y="2341"/>
                    <a:pt x="169523" y="4279"/>
                    <a:pt x="172590" y="6156"/>
                  </a:cubicBezTo>
                  <a:cubicBezTo>
                    <a:pt x="175857" y="8156"/>
                    <a:pt x="179240" y="10229"/>
                    <a:pt x="182828" y="11361"/>
                  </a:cubicBezTo>
                  <a:cubicBezTo>
                    <a:pt x="184761" y="11976"/>
                    <a:pt x="186594" y="12273"/>
                    <a:pt x="188437" y="12273"/>
                  </a:cubicBezTo>
                  <a:lnTo>
                    <a:pt x="188452" y="12273"/>
                  </a:lnTo>
                  <a:cubicBezTo>
                    <a:pt x="189482" y="12273"/>
                    <a:pt x="190505" y="12182"/>
                    <a:pt x="191526" y="11994"/>
                  </a:cubicBezTo>
                  <a:lnTo>
                    <a:pt x="191526" y="11899"/>
                  </a:lnTo>
                  <a:cubicBezTo>
                    <a:pt x="190505" y="12087"/>
                    <a:pt x="189482" y="12177"/>
                    <a:pt x="188452" y="12177"/>
                  </a:cubicBezTo>
                  <a:lnTo>
                    <a:pt x="188437" y="12177"/>
                  </a:lnTo>
                  <a:cubicBezTo>
                    <a:pt x="186609" y="12177"/>
                    <a:pt x="184781" y="11879"/>
                    <a:pt x="182857" y="11270"/>
                  </a:cubicBezTo>
                  <a:cubicBezTo>
                    <a:pt x="179282" y="10138"/>
                    <a:pt x="175905" y="8075"/>
                    <a:pt x="172637" y="6075"/>
                  </a:cubicBezTo>
                  <a:cubicBezTo>
                    <a:pt x="169572" y="4193"/>
                    <a:pt x="166401" y="2255"/>
                    <a:pt x="163075" y="1099"/>
                  </a:cubicBezTo>
                  <a:cubicBezTo>
                    <a:pt x="161286" y="475"/>
                    <a:pt x="159597" y="125"/>
                    <a:pt x="157908" y="29"/>
                  </a:cubicBezTo>
                  <a:cubicBezTo>
                    <a:pt x="157577" y="10"/>
                    <a:pt x="157246" y="0"/>
                    <a:pt x="156919" y="0"/>
                  </a:cubicBezTo>
                  <a:close/>
                  <a:moveTo>
                    <a:pt x="140856" y="12029"/>
                  </a:moveTo>
                  <a:lnTo>
                    <a:pt x="140856" y="12029"/>
                  </a:lnTo>
                  <a:cubicBezTo>
                    <a:pt x="140852" y="12034"/>
                    <a:pt x="140847" y="12043"/>
                    <a:pt x="140838" y="12047"/>
                  </a:cubicBezTo>
                  <a:cubicBezTo>
                    <a:pt x="140780" y="12100"/>
                    <a:pt x="140727" y="12158"/>
                    <a:pt x="140670" y="12215"/>
                  </a:cubicBezTo>
                  <a:cubicBezTo>
                    <a:pt x="140597" y="12374"/>
                    <a:pt x="140530" y="12532"/>
                    <a:pt x="140463" y="12696"/>
                  </a:cubicBezTo>
                  <a:cubicBezTo>
                    <a:pt x="140521" y="12643"/>
                    <a:pt x="140579" y="12594"/>
                    <a:pt x="140636" y="12541"/>
                  </a:cubicBezTo>
                  <a:cubicBezTo>
                    <a:pt x="140708" y="12369"/>
                    <a:pt x="140785" y="12196"/>
                    <a:pt x="140856" y="12029"/>
                  </a:cubicBezTo>
                  <a:close/>
                  <a:moveTo>
                    <a:pt x="140544" y="12749"/>
                  </a:moveTo>
                  <a:cubicBezTo>
                    <a:pt x="140486" y="12800"/>
                    <a:pt x="140429" y="12853"/>
                    <a:pt x="140371" y="12906"/>
                  </a:cubicBezTo>
                  <a:cubicBezTo>
                    <a:pt x="140305" y="13079"/>
                    <a:pt x="140233" y="13252"/>
                    <a:pt x="140165" y="13429"/>
                  </a:cubicBezTo>
                  <a:cubicBezTo>
                    <a:pt x="140218" y="13382"/>
                    <a:pt x="140271" y="13338"/>
                    <a:pt x="140324" y="13290"/>
                  </a:cubicBezTo>
                  <a:cubicBezTo>
                    <a:pt x="140396" y="13108"/>
                    <a:pt x="140473" y="12931"/>
                    <a:pt x="140544" y="12749"/>
                  </a:cubicBezTo>
                  <a:close/>
                  <a:moveTo>
                    <a:pt x="140247" y="13482"/>
                  </a:moveTo>
                  <a:cubicBezTo>
                    <a:pt x="140194" y="13526"/>
                    <a:pt x="140141" y="13573"/>
                    <a:pt x="140089" y="13617"/>
                  </a:cubicBezTo>
                  <a:cubicBezTo>
                    <a:pt x="140017" y="13799"/>
                    <a:pt x="139950" y="13981"/>
                    <a:pt x="139877" y="14168"/>
                  </a:cubicBezTo>
                  <a:cubicBezTo>
                    <a:pt x="139930" y="14130"/>
                    <a:pt x="139979" y="14091"/>
                    <a:pt x="140026" y="14049"/>
                  </a:cubicBezTo>
                  <a:cubicBezTo>
                    <a:pt x="140103" y="13856"/>
                    <a:pt x="140176" y="13670"/>
                    <a:pt x="140247" y="13482"/>
                  </a:cubicBezTo>
                  <a:close/>
                  <a:moveTo>
                    <a:pt x="139964" y="14221"/>
                  </a:moveTo>
                  <a:lnTo>
                    <a:pt x="139964" y="14221"/>
                  </a:lnTo>
                  <a:cubicBezTo>
                    <a:pt x="139911" y="14264"/>
                    <a:pt x="139864" y="14303"/>
                    <a:pt x="139815" y="14346"/>
                  </a:cubicBezTo>
                  <a:cubicBezTo>
                    <a:pt x="139744" y="14533"/>
                    <a:pt x="139671" y="14725"/>
                    <a:pt x="139604" y="14921"/>
                  </a:cubicBezTo>
                  <a:cubicBezTo>
                    <a:pt x="139652" y="14888"/>
                    <a:pt x="139700" y="14850"/>
                    <a:pt x="139748" y="14816"/>
                  </a:cubicBezTo>
                  <a:cubicBezTo>
                    <a:pt x="139820" y="14614"/>
                    <a:pt x="139892" y="14418"/>
                    <a:pt x="139964" y="14221"/>
                  </a:cubicBezTo>
                  <a:close/>
                  <a:moveTo>
                    <a:pt x="139691" y="14974"/>
                  </a:moveTo>
                  <a:lnTo>
                    <a:pt x="139691" y="14974"/>
                  </a:lnTo>
                  <a:cubicBezTo>
                    <a:pt x="139642" y="15012"/>
                    <a:pt x="139594" y="15046"/>
                    <a:pt x="139547" y="15085"/>
                  </a:cubicBezTo>
                  <a:cubicBezTo>
                    <a:pt x="139479" y="15282"/>
                    <a:pt x="139412" y="15483"/>
                    <a:pt x="139341" y="15685"/>
                  </a:cubicBezTo>
                  <a:cubicBezTo>
                    <a:pt x="139388" y="15650"/>
                    <a:pt x="139432" y="15622"/>
                    <a:pt x="139479" y="15588"/>
                  </a:cubicBezTo>
                  <a:cubicBezTo>
                    <a:pt x="139547" y="15382"/>
                    <a:pt x="139618" y="15176"/>
                    <a:pt x="139691" y="14974"/>
                  </a:cubicBezTo>
                  <a:close/>
                  <a:moveTo>
                    <a:pt x="139427" y="15742"/>
                  </a:moveTo>
                  <a:lnTo>
                    <a:pt x="139427" y="15742"/>
                  </a:lnTo>
                  <a:cubicBezTo>
                    <a:pt x="139379" y="15776"/>
                    <a:pt x="139335" y="15805"/>
                    <a:pt x="139292" y="15838"/>
                  </a:cubicBezTo>
                  <a:cubicBezTo>
                    <a:pt x="139226" y="16044"/>
                    <a:pt x="139158" y="16250"/>
                    <a:pt x="139091" y="16456"/>
                  </a:cubicBezTo>
                  <a:lnTo>
                    <a:pt x="139220" y="16370"/>
                  </a:lnTo>
                  <a:cubicBezTo>
                    <a:pt x="139288" y="16159"/>
                    <a:pt x="139355" y="15949"/>
                    <a:pt x="139427" y="15742"/>
                  </a:cubicBezTo>
                  <a:close/>
                  <a:moveTo>
                    <a:pt x="139173" y="16520"/>
                  </a:moveTo>
                  <a:lnTo>
                    <a:pt x="139043" y="16606"/>
                  </a:lnTo>
                  <a:cubicBezTo>
                    <a:pt x="138980" y="16812"/>
                    <a:pt x="138914" y="17028"/>
                    <a:pt x="138846" y="17239"/>
                  </a:cubicBezTo>
                  <a:cubicBezTo>
                    <a:pt x="138889" y="17215"/>
                    <a:pt x="138932" y="17191"/>
                    <a:pt x="138971" y="17162"/>
                  </a:cubicBezTo>
                  <a:cubicBezTo>
                    <a:pt x="139038" y="16946"/>
                    <a:pt x="139105" y="16730"/>
                    <a:pt x="139173" y="16520"/>
                  </a:cubicBezTo>
                  <a:close/>
                  <a:moveTo>
                    <a:pt x="138932" y="17302"/>
                  </a:moveTo>
                  <a:lnTo>
                    <a:pt x="138932" y="17302"/>
                  </a:lnTo>
                  <a:cubicBezTo>
                    <a:pt x="138889" y="17330"/>
                    <a:pt x="138846" y="17355"/>
                    <a:pt x="138808" y="17383"/>
                  </a:cubicBezTo>
                  <a:cubicBezTo>
                    <a:pt x="138741" y="17594"/>
                    <a:pt x="138679" y="17809"/>
                    <a:pt x="138615" y="18030"/>
                  </a:cubicBezTo>
                  <a:cubicBezTo>
                    <a:pt x="138654" y="18006"/>
                    <a:pt x="138697" y="17982"/>
                    <a:pt x="138736" y="17959"/>
                  </a:cubicBezTo>
                  <a:cubicBezTo>
                    <a:pt x="138798" y="17738"/>
                    <a:pt x="138865" y="17517"/>
                    <a:pt x="138932" y="17302"/>
                  </a:cubicBezTo>
                  <a:close/>
                  <a:moveTo>
                    <a:pt x="138697" y="18093"/>
                  </a:moveTo>
                  <a:lnTo>
                    <a:pt x="138697" y="18093"/>
                  </a:lnTo>
                  <a:cubicBezTo>
                    <a:pt x="138659" y="18117"/>
                    <a:pt x="138615" y="18141"/>
                    <a:pt x="138577" y="18165"/>
                  </a:cubicBezTo>
                  <a:cubicBezTo>
                    <a:pt x="138558" y="18237"/>
                    <a:pt x="138539" y="18309"/>
                    <a:pt x="138515" y="18381"/>
                  </a:cubicBezTo>
                  <a:cubicBezTo>
                    <a:pt x="138477" y="18535"/>
                    <a:pt x="138433" y="18683"/>
                    <a:pt x="138391" y="18837"/>
                  </a:cubicBezTo>
                  <a:cubicBezTo>
                    <a:pt x="138429" y="18812"/>
                    <a:pt x="138467" y="18794"/>
                    <a:pt x="138511" y="18770"/>
                  </a:cubicBezTo>
                  <a:cubicBezTo>
                    <a:pt x="138544" y="18650"/>
                    <a:pt x="138577" y="18529"/>
                    <a:pt x="138611" y="18409"/>
                  </a:cubicBezTo>
                  <a:cubicBezTo>
                    <a:pt x="138639" y="18305"/>
                    <a:pt x="138668" y="18199"/>
                    <a:pt x="138697" y="18093"/>
                  </a:cubicBezTo>
                  <a:close/>
                  <a:moveTo>
                    <a:pt x="138471" y="18899"/>
                  </a:moveTo>
                  <a:cubicBezTo>
                    <a:pt x="138433" y="18923"/>
                    <a:pt x="138395" y="18942"/>
                    <a:pt x="138356" y="18967"/>
                  </a:cubicBezTo>
                  <a:cubicBezTo>
                    <a:pt x="138294" y="19191"/>
                    <a:pt x="138232" y="19421"/>
                    <a:pt x="138174" y="19652"/>
                  </a:cubicBezTo>
                  <a:cubicBezTo>
                    <a:pt x="138212" y="19633"/>
                    <a:pt x="138251" y="19614"/>
                    <a:pt x="138289" y="19590"/>
                  </a:cubicBezTo>
                  <a:cubicBezTo>
                    <a:pt x="138347" y="19359"/>
                    <a:pt x="138409" y="19129"/>
                    <a:pt x="138471" y="18899"/>
                  </a:cubicBezTo>
                  <a:close/>
                  <a:moveTo>
                    <a:pt x="138256" y="19720"/>
                  </a:moveTo>
                  <a:cubicBezTo>
                    <a:pt x="138218" y="19738"/>
                    <a:pt x="138179" y="19758"/>
                    <a:pt x="138141" y="19777"/>
                  </a:cubicBezTo>
                  <a:cubicBezTo>
                    <a:pt x="138083" y="20012"/>
                    <a:pt x="138021" y="20242"/>
                    <a:pt x="137964" y="20477"/>
                  </a:cubicBezTo>
                  <a:cubicBezTo>
                    <a:pt x="138002" y="20458"/>
                    <a:pt x="138040" y="20439"/>
                    <a:pt x="138079" y="20420"/>
                  </a:cubicBezTo>
                  <a:cubicBezTo>
                    <a:pt x="138136" y="20185"/>
                    <a:pt x="138194" y="19950"/>
                    <a:pt x="138256" y="19720"/>
                  </a:cubicBezTo>
                  <a:close/>
                  <a:moveTo>
                    <a:pt x="138045" y="20544"/>
                  </a:moveTo>
                  <a:cubicBezTo>
                    <a:pt x="138011" y="20564"/>
                    <a:pt x="137973" y="20583"/>
                    <a:pt x="137935" y="20597"/>
                  </a:cubicBezTo>
                  <a:cubicBezTo>
                    <a:pt x="137877" y="20838"/>
                    <a:pt x="137820" y="21073"/>
                    <a:pt x="137762" y="21312"/>
                  </a:cubicBezTo>
                  <a:cubicBezTo>
                    <a:pt x="137800" y="21293"/>
                    <a:pt x="137833" y="21279"/>
                    <a:pt x="137873" y="21259"/>
                  </a:cubicBezTo>
                  <a:cubicBezTo>
                    <a:pt x="137930" y="21020"/>
                    <a:pt x="137988" y="20780"/>
                    <a:pt x="138045" y="20544"/>
                  </a:cubicBezTo>
                  <a:close/>
                  <a:moveTo>
                    <a:pt x="137844" y="21379"/>
                  </a:moveTo>
                  <a:lnTo>
                    <a:pt x="137844" y="21379"/>
                  </a:lnTo>
                  <a:cubicBezTo>
                    <a:pt x="137805" y="21399"/>
                    <a:pt x="137771" y="21414"/>
                    <a:pt x="137733" y="21432"/>
                  </a:cubicBezTo>
                  <a:cubicBezTo>
                    <a:pt x="136850" y="25185"/>
                    <a:pt x="136188" y="29089"/>
                    <a:pt x="135545" y="32889"/>
                  </a:cubicBezTo>
                  <a:cubicBezTo>
                    <a:pt x="134585" y="38547"/>
                    <a:pt x="133679" y="43901"/>
                    <a:pt x="132158" y="47916"/>
                  </a:cubicBezTo>
                  <a:cubicBezTo>
                    <a:pt x="132134" y="47993"/>
                    <a:pt x="132105" y="48065"/>
                    <a:pt x="132076" y="48137"/>
                  </a:cubicBezTo>
                  <a:cubicBezTo>
                    <a:pt x="132067" y="48157"/>
                    <a:pt x="132062" y="48175"/>
                    <a:pt x="132052" y="48195"/>
                  </a:cubicBezTo>
                  <a:cubicBezTo>
                    <a:pt x="131956" y="48445"/>
                    <a:pt x="131856" y="48689"/>
                    <a:pt x="131755" y="48924"/>
                  </a:cubicBezTo>
                  <a:cubicBezTo>
                    <a:pt x="131706" y="49034"/>
                    <a:pt x="131659" y="49145"/>
                    <a:pt x="131611" y="49251"/>
                  </a:cubicBezTo>
                  <a:cubicBezTo>
                    <a:pt x="131520" y="49447"/>
                    <a:pt x="131429" y="49643"/>
                    <a:pt x="131338" y="49831"/>
                  </a:cubicBezTo>
                  <a:cubicBezTo>
                    <a:pt x="131232" y="50046"/>
                    <a:pt x="131126" y="50253"/>
                    <a:pt x="131016" y="50454"/>
                  </a:cubicBezTo>
                  <a:cubicBezTo>
                    <a:pt x="130964" y="50546"/>
                    <a:pt x="130915" y="50637"/>
                    <a:pt x="130862" y="50728"/>
                  </a:cubicBezTo>
                  <a:cubicBezTo>
                    <a:pt x="130747" y="50987"/>
                    <a:pt x="130632" y="51242"/>
                    <a:pt x="130512" y="51486"/>
                  </a:cubicBezTo>
                  <a:cubicBezTo>
                    <a:pt x="130829" y="51001"/>
                    <a:pt x="131136" y="50464"/>
                    <a:pt x="131424" y="49869"/>
                  </a:cubicBezTo>
                  <a:cubicBezTo>
                    <a:pt x="131544" y="49625"/>
                    <a:pt x="131664" y="49371"/>
                    <a:pt x="131779" y="49107"/>
                  </a:cubicBezTo>
                  <a:cubicBezTo>
                    <a:pt x="131803" y="49058"/>
                    <a:pt x="131822" y="49010"/>
                    <a:pt x="131841" y="48963"/>
                  </a:cubicBezTo>
                  <a:cubicBezTo>
                    <a:pt x="131894" y="48842"/>
                    <a:pt x="131942" y="48722"/>
                    <a:pt x="131994" y="48602"/>
                  </a:cubicBezTo>
                  <a:cubicBezTo>
                    <a:pt x="132043" y="48483"/>
                    <a:pt x="132096" y="48358"/>
                    <a:pt x="132144" y="48228"/>
                  </a:cubicBezTo>
                  <a:cubicBezTo>
                    <a:pt x="132177" y="48142"/>
                    <a:pt x="132215" y="48051"/>
                    <a:pt x="132249" y="47960"/>
                  </a:cubicBezTo>
                  <a:cubicBezTo>
                    <a:pt x="132278" y="47883"/>
                    <a:pt x="132306" y="47801"/>
                    <a:pt x="132335" y="47725"/>
                  </a:cubicBezTo>
                  <a:cubicBezTo>
                    <a:pt x="133808" y="43724"/>
                    <a:pt x="134696" y="38465"/>
                    <a:pt x="135636" y="32909"/>
                  </a:cubicBezTo>
                  <a:cubicBezTo>
                    <a:pt x="136284" y="29080"/>
                    <a:pt x="136951" y="25150"/>
                    <a:pt x="137844" y="21379"/>
                  </a:cubicBezTo>
                  <a:close/>
                  <a:moveTo>
                    <a:pt x="130421" y="51448"/>
                  </a:moveTo>
                  <a:cubicBezTo>
                    <a:pt x="130344" y="51568"/>
                    <a:pt x="130262" y="51683"/>
                    <a:pt x="130181" y="51798"/>
                  </a:cubicBezTo>
                  <a:cubicBezTo>
                    <a:pt x="130129" y="51922"/>
                    <a:pt x="130081" y="52043"/>
                    <a:pt x="130028" y="52163"/>
                  </a:cubicBezTo>
                  <a:cubicBezTo>
                    <a:pt x="130052" y="52134"/>
                    <a:pt x="130076" y="52105"/>
                    <a:pt x="130094" y="52072"/>
                  </a:cubicBezTo>
                  <a:cubicBezTo>
                    <a:pt x="130205" y="51870"/>
                    <a:pt x="130315" y="51663"/>
                    <a:pt x="130421" y="51448"/>
                  </a:cubicBezTo>
                  <a:close/>
                  <a:moveTo>
                    <a:pt x="129941" y="52124"/>
                  </a:moveTo>
                  <a:cubicBezTo>
                    <a:pt x="129831" y="52263"/>
                    <a:pt x="129726" y="52398"/>
                    <a:pt x="129615" y="52527"/>
                  </a:cubicBezTo>
                  <a:cubicBezTo>
                    <a:pt x="129587" y="52609"/>
                    <a:pt x="129553" y="52686"/>
                    <a:pt x="129524" y="52767"/>
                  </a:cubicBezTo>
                  <a:cubicBezTo>
                    <a:pt x="129615" y="52666"/>
                    <a:pt x="129706" y="52566"/>
                    <a:pt x="129793" y="52460"/>
                  </a:cubicBezTo>
                  <a:cubicBezTo>
                    <a:pt x="129841" y="52349"/>
                    <a:pt x="129893" y="52239"/>
                    <a:pt x="129941" y="52124"/>
                  </a:cubicBezTo>
                  <a:close/>
                  <a:moveTo>
                    <a:pt x="129438" y="52728"/>
                  </a:moveTo>
                  <a:lnTo>
                    <a:pt x="129438" y="52728"/>
                  </a:lnTo>
                  <a:cubicBezTo>
                    <a:pt x="129312" y="52863"/>
                    <a:pt x="129188" y="52993"/>
                    <a:pt x="129058" y="53113"/>
                  </a:cubicBezTo>
                  <a:cubicBezTo>
                    <a:pt x="129040" y="53175"/>
                    <a:pt x="129020" y="53237"/>
                    <a:pt x="129000" y="53295"/>
                  </a:cubicBezTo>
                  <a:cubicBezTo>
                    <a:pt x="129058" y="53242"/>
                    <a:pt x="129111" y="53189"/>
                    <a:pt x="129169" y="53137"/>
                  </a:cubicBezTo>
                  <a:cubicBezTo>
                    <a:pt x="129231" y="53074"/>
                    <a:pt x="129288" y="53016"/>
                    <a:pt x="129352" y="52954"/>
                  </a:cubicBezTo>
                  <a:cubicBezTo>
                    <a:pt x="129361" y="52916"/>
                    <a:pt x="129375" y="52883"/>
                    <a:pt x="129390" y="52843"/>
                  </a:cubicBezTo>
                  <a:cubicBezTo>
                    <a:pt x="129403" y="52805"/>
                    <a:pt x="129423" y="52767"/>
                    <a:pt x="129438" y="52728"/>
                  </a:cubicBezTo>
                  <a:close/>
                  <a:moveTo>
                    <a:pt x="128914" y="53252"/>
                  </a:moveTo>
                  <a:lnTo>
                    <a:pt x="128914" y="53252"/>
                  </a:lnTo>
                  <a:cubicBezTo>
                    <a:pt x="128776" y="53377"/>
                    <a:pt x="128641" y="53496"/>
                    <a:pt x="128497" y="53607"/>
                  </a:cubicBezTo>
                  <a:cubicBezTo>
                    <a:pt x="128482" y="53655"/>
                    <a:pt x="128468" y="53707"/>
                    <a:pt x="128453" y="53755"/>
                  </a:cubicBezTo>
                  <a:cubicBezTo>
                    <a:pt x="128588" y="53649"/>
                    <a:pt x="128723" y="53545"/>
                    <a:pt x="128852" y="53430"/>
                  </a:cubicBezTo>
                  <a:cubicBezTo>
                    <a:pt x="128871" y="53372"/>
                    <a:pt x="128896" y="53314"/>
                    <a:pt x="128914" y="53252"/>
                  </a:cubicBezTo>
                  <a:close/>
                  <a:moveTo>
                    <a:pt x="128367" y="53707"/>
                  </a:moveTo>
                  <a:cubicBezTo>
                    <a:pt x="128223" y="53818"/>
                    <a:pt x="128075" y="53919"/>
                    <a:pt x="127921" y="54014"/>
                  </a:cubicBezTo>
                  <a:cubicBezTo>
                    <a:pt x="127912" y="54058"/>
                    <a:pt x="127902" y="54101"/>
                    <a:pt x="127888" y="54145"/>
                  </a:cubicBezTo>
                  <a:cubicBezTo>
                    <a:pt x="128037" y="54052"/>
                    <a:pt x="128181" y="53952"/>
                    <a:pt x="128325" y="53851"/>
                  </a:cubicBezTo>
                  <a:cubicBezTo>
                    <a:pt x="128338" y="53804"/>
                    <a:pt x="128353" y="53755"/>
                    <a:pt x="128367" y="53707"/>
                  </a:cubicBezTo>
                  <a:close/>
                  <a:moveTo>
                    <a:pt x="127806" y="54092"/>
                  </a:moveTo>
                  <a:lnTo>
                    <a:pt x="127806" y="54092"/>
                  </a:lnTo>
                  <a:cubicBezTo>
                    <a:pt x="127647" y="54183"/>
                    <a:pt x="127490" y="54269"/>
                    <a:pt x="127331" y="54351"/>
                  </a:cubicBezTo>
                  <a:cubicBezTo>
                    <a:pt x="127322" y="54389"/>
                    <a:pt x="127312" y="54427"/>
                    <a:pt x="127302" y="54466"/>
                  </a:cubicBezTo>
                  <a:cubicBezTo>
                    <a:pt x="127461" y="54389"/>
                    <a:pt x="127619" y="54302"/>
                    <a:pt x="127773" y="54216"/>
                  </a:cubicBezTo>
                  <a:cubicBezTo>
                    <a:pt x="127782" y="54173"/>
                    <a:pt x="127791" y="54130"/>
                    <a:pt x="127806" y="54092"/>
                  </a:cubicBezTo>
                  <a:close/>
                  <a:moveTo>
                    <a:pt x="119870" y="54245"/>
                  </a:moveTo>
                  <a:cubicBezTo>
                    <a:pt x="119866" y="54278"/>
                    <a:pt x="119861" y="54312"/>
                    <a:pt x="119856" y="54340"/>
                  </a:cubicBezTo>
                  <a:cubicBezTo>
                    <a:pt x="119861" y="54346"/>
                    <a:pt x="119870" y="54346"/>
                    <a:pt x="119875" y="54351"/>
                  </a:cubicBezTo>
                  <a:cubicBezTo>
                    <a:pt x="120082" y="54417"/>
                    <a:pt x="120278" y="54484"/>
                    <a:pt x="120479" y="54542"/>
                  </a:cubicBezTo>
                  <a:cubicBezTo>
                    <a:pt x="120485" y="54513"/>
                    <a:pt x="120490" y="54480"/>
                    <a:pt x="120490" y="54446"/>
                  </a:cubicBezTo>
                  <a:cubicBezTo>
                    <a:pt x="120298" y="54389"/>
                    <a:pt x="120105" y="54327"/>
                    <a:pt x="119909" y="54260"/>
                  </a:cubicBezTo>
                  <a:cubicBezTo>
                    <a:pt x="119894" y="54254"/>
                    <a:pt x="119881" y="54249"/>
                    <a:pt x="119870" y="54245"/>
                  </a:cubicBezTo>
                  <a:close/>
                  <a:moveTo>
                    <a:pt x="120585" y="54475"/>
                  </a:moveTo>
                  <a:cubicBezTo>
                    <a:pt x="120581" y="54508"/>
                    <a:pt x="120576" y="54537"/>
                    <a:pt x="120572" y="54571"/>
                  </a:cubicBezTo>
                  <a:cubicBezTo>
                    <a:pt x="120744" y="54624"/>
                    <a:pt x="120911" y="54667"/>
                    <a:pt x="121079" y="54710"/>
                  </a:cubicBezTo>
                  <a:cubicBezTo>
                    <a:pt x="121084" y="54681"/>
                    <a:pt x="121090" y="54648"/>
                    <a:pt x="121094" y="54614"/>
                  </a:cubicBezTo>
                  <a:cubicBezTo>
                    <a:pt x="120926" y="54571"/>
                    <a:pt x="120753" y="54528"/>
                    <a:pt x="120585" y="54475"/>
                  </a:cubicBezTo>
                  <a:close/>
                  <a:moveTo>
                    <a:pt x="127221" y="54404"/>
                  </a:moveTo>
                  <a:lnTo>
                    <a:pt x="127221" y="54404"/>
                  </a:lnTo>
                  <a:cubicBezTo>
                    <a:pt x="127058" y="54480"/>
                    <a:pt x="126890" y="54548"/>
                    <a:pt x="126722" y="54610"/>
                  </a:cubicBezTo>
                  <a:cubicBezTo>
                    <a:pt x="126712" y="54648"/>
                    <a:pt x="126708" y="54681"/>
                    <a:pt x="126697" y="54715"/>
                  </a:cubicBezTo>
                  <a:cubicBezTo>
                    <a:pt x="126737" y="54705"/>
                    <a:pt x="126775" y="54692"/>
                    <a:pt x="126808" y="54677"/>
                  </a:cubicBezTo>
                  <a:cubicBezTo>
                    <a:pt x="126919" y="54634"/>
                    <a:pt x="127029" y="54590"/>
                    <a:pt x="127135" y="54542"/>
                  </a:cubicBezTo>
                  <a:cubicBezTo>
                    <a:pt x="127153" y="54533"/>
                    <a:pt x="127173" y="54523"/>
                    <a:pt x="127193" y="54513"/>
                  </a:cubicBezTo>
                  <a:cubicBezTo>
                    <a:pt x="127202" y="54480"/>
                    <a:pt x="127211" y="54442"/>
                    <a:pt x="127221" y="54404"/>
                  </a:cubicBezTo>
                  <a:close/>
                  <a:moveTo>
                    <a:pt x="121185" y="54639"/>
                  </a:moveTo>
                  <a:cubicBezTo>
                    <a:pt x="121185" y="54672"/>
                    <a:pt x="121181" y="54705"/>
                    <a:pt x="121176" y="54734"/>
                  </a:cubicBezTo>
                  <a:cubicBezTo>
                    <a:pt x="121367" y="54783"/>
                    <a:pt x="121555" y="54825"/>
                    <a:pt x="121746" y="54869"/>
                  </a:cubicBezTo>
                  <a:cubicBezTo>
                    <a:pt x="121752" y="54835"/>
                    <a:pt x="121756" y="54801"/>
                    <a:pt x="121761" y="54772"/>
                  </a:cubicBezTo>
                  <a:cubicBezTo>
                    <a:pt x="121569" y="54734"/>
                    <a:pt x="121378" y="54686"/>
                    <a:pt x="121185" y="54639"/>
                  </a:cubicBezTo>
                  <a:close/>
                  <a:moveTo>
                    <a:pt x="126617" y="54648"/>
                  </a:moveTo>
                  <a:lnTo>
                    <a:pt x="126617" y="54648"/>
                  </a:lnTo>
                  <a:cubicBezTo>
                    <a:pt x="126444" y="54710"/>
                    <a:pt x="126271" y="54758"/>
                    <a:pt x="126099" y="54807"/>
                  </a:cubicBezTo>
                  <a:cubicBezTo>
                    <a:pt x="126088" y="54840"/>
                    <a:pt x="126084" y="54873"/>
                    <a:pt x="126075" y="54907"/>
                  </a:cubicBezTo>
                  <a:cubicBezTo>
                    <a:pt x="126252" y="54864"/>
                    <a:pt x="126425" y="54811"/>
                    <a:pt x="126593" y="54754"/>
                  </a:cubicBezTo>
                  <a:cubicBezTo>
                    <a:pt x="126602" y="54720"/>
                    <a:pt x="126606" y="54686"/>
                    <a:pt x="126617" y="54648"/>
                  </a:cubicBezTo>
                  <a:close/>
                  <a:moveTo>
                    <a:pt x="121852" y="54792"/>
                  </a:moveTo>
                  <a:cubicBezTo>
                    <a:pt x="121847" y="54821"/>
                    <a:pt x="121843" y="54854"/>
                    <a:pt x="121843" y="54883"/>
                  </a:cubicBezTo>
                  <a:cubicBezTo>
                    <a:pt x="122102" y="54936"/>
                    <a:pt x="122356" y="54979"/>
                    <a:pt x="122615" y="55013"/>
                  </a:cubicBezTo>
                  <a:cubicBezTo>
                    <a:pt x="122620" y="54984"/>
                    <a:pt x="122620" y="54951"/>
                    <a:pt x="122625" y="54916"/>
                  </a:cubicBezTo>
                  <a:cubicBezTo>
                    <a:pt x="122370" y="54883"/>
                    <a:pt x="122111" y="54840"/>
                    <a:pt x="121852" y="54792"/>
                  </a:cubicBezTo>
                  <a:close/>
                  <a:moveTo>
                    <a:pt x="125993" y="54830"/>
                  </a:moveTo>
                  <a:cubicBezTo>
                    <a:pt x="125815" y="54873"/>
                    <a:pt x="125638" y="54907"/>
                    <a:pt x="125455" y="54936"/>
                  </a:cubicBezTo>
                  <a:cubicBezTo>
                    <a:pt x="125446" y="54969"/>
                    <a:pt x="125441" y="55002"/>
                    <a:pt x="125437" y="55037"/>
                  </a:cubicBezTo>
                  <a:cubicBezTo>
                    <a:pt x="125619" y="55008"/>
                    <a:pt x="125796" y="54974"/>
                    <a:pt x="125973" y="54931"/>
                  </a:cubicBezTo>
                  <a:cubicBezTo>
                    <a:pt x="125978" y="54898"/>
                    <a:pt x="125988" y="54864"/>
                    <a:pt x="125993" y="54830"/>
                  </a:cubicBezTo>
                  <a:close/>
                  <a:moveTo>
                    <a:pt x="122720" y="54931"/>
                  </a:moveTo>
                  <a:cubicBezTo>
                    <a:pt x="122716" y="54964"/>
                    <a:pt x="122711" y="54993"/>
                    <a:pt x="122706" y="55027"/>
                  </a:cubicBezTo>
                  <a:cubicBezTo>
                    <a:pt x="122913" y="55051"/>
                    <a:pt x="123119" y="55075"/>
                    <a:pt x="123320" y="55089"/>
                  </a:cubicBezTo>
                  <a:cubicBezTo>
                    <a:pt x="123325" y="55055"/>
                    <a:pt x="123329" y="55022"/>
                    <a:pt x="123335" y="54993"/>
                  </a:cubicBezTo>
                  <a:cubicBezTo>
                    <a:pt x="123134" y="54979"/>
                    <a:pt x="122926" y="54955"/>
                    <a:pt x="122720" y="54931"/>
                  </a:cubicBezTo>
                  <a:close/>
                  <a:moveTo>
                    <a:pt x="125355" y="54951"/>
                  </a:moveTo>
                  <a:cubicBezTo>
                    <a:pt x="125167" y="54974"/>
                    <a:pt x="124985" y="54993"/>
                    <a:pt x="124793" y="55008"/>
                  </a:cubicBezTo>
                  <a:cubicBezTo>
                    <a:pt x="124788" y="55037"/>
                    <a:pt x="124784" y="55070"/>
                    <a:pt x="124779" y="55104"/>
                  </a:cubicBezTo>
                  <a:cubicBezTo>
                    <a:pt x="124966" y="55095"/>
                    <a:pt x="125153" y="55075"/>
                    <a:pt x="125335" y="55051"/>
                  </a:cubicBezTo>
                  <a:cubicBezTo>
                    <a:pt x="125340" y="55017"/>
                    <a:pt x="125344" y="54984"/>
                    <a:pt x="125355" y="54951"/>
                  </a:cubicBezTo>
                  <a:close/>
                  <a:moveTo>
                    <a:pt x="123431" y="54998"/>
                  </a:moveTo>
                  <a:cubicBezTo>
                    <a:pt x="123426" y="55031"/>
                    <a:pt x="123421" y="55060"/>
                    <a:pt x="123416" y="55095"/>
                  </a:cubicBezTo>
                  <a:cubicBezTo>
                    <a:pt x="123617" y="55108"/>
                    <a:pt x="123814" y="55113"/>
                    <a:pt x="124011" y="55118"/>
                  </a:cubicBezTo>
                  <a:cubicBezTo>
                    <a:pt x="124016" y="55084"/>
                    <a:pt x="124020" y="55055"/>
                    <a:pt x="124026" y="55022"/>
                  </a:cubicBezTo>
                  <a:cubicBezTo>
                    <a:pt x="123829" y="55017"/>
                    <a:pt x="123628" y="55013"/>
                    <a:pt x="123431" y="54998"/>
                  </a:cubicBezTo>
                  <a:close/>
                  <a:moveTo>
                    <a:pt x="124644" y="55013"/>
                  </a:moveTo>
                  <a:cubicBezTo>
                    <a:pt x="124487" y="55022"/>
                    <a:pt x="124332" y="55022"/>
                    <a:pt x="124175" y="55022"/>
                  </a:cubicBezTo>
                  <a:lnTo>
                    <a:pt x="124122" y="55022"/>
                  </a:lnTo>
                  <a:cubicBezTo>
                    <a:pt x="124117" y="55055"/>
                    <a:pt x="124112" y="55089"/>
                    <a:pt x="124107" y="55118"/>
                  </a:cubicBezTo>
                  <a:lnTo>
                    <a:pt x="124175" y="55118"/>
                  </a:lnTo>
                  <a:cubicBezTo>
                    <a:pt x="124332" y="55118"/>
                    <a:pt x="124491" y="55118"/>
                    <a:pt x="124649" y="55108"/>
                  </a:cubicBezTo>
                  <a:lnTo>
                    <a:pt x="124682" y="55108"/>
                  </a:lnTo>
                  <a:cubicBezTo>
                    <a:pt x="124688" y="55075"/>
                    <a:pt x="124693" y="55042"/>
                    <a:pt x="124697" y="55013"/>
                  </a:cubicBezTo>
                  <a:close/>
                  <a:moveTo>
                    <a:pt x="86291" y="33744"/>
                  </a:moveTo>
                  <a:cubicBezTo>
                    <a:pt x="86065" y="33744"/>
                    <a:pt x="85835" y="33753"/>
                    <a:pt x="85609" y="33763"/>
                  </a:cubicBezTo>
                  <a:cubicBezTo>
                    <a:pt x="84582" y="33821"/>
                    <a:pt x="83556" y="34007"/>
                    <a:pt x="82558" y="34319"/>
                  </a:cubicBezTo>
                  <a:cubicBezTo>
                    <a:pt x="79991" y="35121"/>
                    <a:pt x="77615" y="36589"/>
                    <a:pt x="75294" y="38801"/>
                  </a:cubicBezTo>
                  <a:cubicBezTo>
                    <a:pt x="73461" y="40551"/>
                    <a:pt x="71638" y="42787"/>
                    <a:pt x="69550" y="45848"/>
                  </a:cubicBezTo>
                  <a:cubicBezTo>
                    <a:pt x="68970" y="46698"/>
                    <a:pt x="68399" y="47562"/>
                    <a:pt x="67843" y="48396"/>
                  </a:cubicBezTo>
                  <a:cubicBezTo>
                    <a:pt x="63861" y="54384"/>
                    <a:pt x="60094" y="60040"/>
                    <a:pt x="54519" y="60938"/>
                  </a:cubicBezTo>
                  <a:cubicBezTo>
                    <a:pt x="53861" y="61039"/>
                    <a:pt x="53171" y="61087"/>
                    <a:pt x="52455" y="61087"/>
                  </a:cubicBezTo>
                  <a:cubicBezTo>
                    <a:pt x="48877" y="61087"/>
                    <a:pt x="44563" y="59902"/>
                    <a:pt x="39698" y="58563"/>
                  </a:cubicBezTo>
                  <a:cubicBezTo>
                    <a:pt x="34412" y="57104"/>
                    <a:pt x="28418" y="55454"/>
                    <a:pt x="22364" y="55157"/>
                  </a:cubicBezTo>
                  <a:cubicBezTo>
                    <a:pt x="21548" y="55118"/>
                    <a:pt x="20752" y="55099"/>
                    <a:pt x="19984" y="55099"/>
                  </a:cubicBezTo>
                  <a:cubicBezTo>
                    <a:pt x="17686" y="55099"/>
                    <a:pt x="15575" y="55267"/>
                    <a:pt x="13574" y="55602"/>
                  </a:cubicBezTo>
                  <a:cubicBezTo>
                    <a:pt x="12053" y="55861"/>
                    <a:pt x="10576" y="56226"/>
                    <a:pt x="9179" y="56682"/>
                  </a:cubicBezTo>
                  <a:cubicBezTo>
                    <a:pt x="7682" y="57176"/>
                    <a:pt x="6229" y="57801"/>
                    <a:pt x="4852" y="58534"/>
                  </a:cubicBezTo>
                  <a:cubicBezTo>
                    <a:pt x="3225" y="59398"/>
                    <a:pt x="1604" y="60507"/>
                    <a:pt x="1" y="61835"/>
                  </a:cubicBezTo>
                  <a:lnTo>
                    <a:pt x="149" y="61835"/>
                  </a:lnTo>
                  <a:cubicBezTo>
                    <a:pt x="1719" y="60540"/>
                    <a:pt x="3307" y="59464"/>
                    <a:pt x="4899" y="58616"/>
                  </a:cubicBezTo>
                  <a:cubicBezTo>
                    <a:pt x="9246" y="56298"/>
                    <a:pt x="14093" y="55195"/>
                    <a:pt x="19999" y="55195"/>
                  </a:cubicBezTo>
                  <a:cubicBezTo>
                    <a:pt x="20767" y="55195"/>
                    <a:pt x="21553" y="55214"/>
                    <a:pt x="22359" y="55252"/>
                  </a:cubicBezTo>
                  <a:cubicBezTo>
                    <a:pt x="28400" y="55549"/>
                    <a:pt x="34388" y="57201"/>
                    <a:pt x="39669" y="58654"/>
                  </a:cubicBezTo>
                  <a:cubicBezTo>
                    <a:pt x="42558" y="59446"/>
                    <a:pt x="45288" y="60199"/>
                    <a:pt x="47783" y="60674"/>
                  </a:cubicBezTo>
                  <a:cubicBezTo>
                    <a:pt x="49587" y="61014"/>
                    <a:pt x="51122" y="61182"/>
                    <a:pt x="52466" y="61182"/>
                  </a:cubicBezTo>
                  <a:cubicBezTo>
                    <a:pt x="53210" y="61182"/>
                    <a:pt x="53890" y="61134"/>
                    <a:pt x="54534" y="61029"/>
                  </a:cubicBezTo>
                  <a:cubicBezTo>
                    <a:pt x="55205" y="60923"/>
                    <a:pt x="55852" y="60746"/>
                    <a:pt x="56476" y="60511"/>
                  </a:cubicBezTo>
                  <a:cubicBezTo>
                    <a:pt x="61058" y="58764"/>
                    <a:pt x="64408" y="53731"/>
                    <a:pt x="67925" y="48449"/>
                  </a:cubicBezTo>
                  <a:cubicBezTo>
                    <a:pt x="68476" y="47615"/>
                    <a:pt x="69052" y="46751"/>
                    <a:pt x="69628" y="45901"/>
                  </a:cubicBezTo>
                  <a:cubicBezTo>
                    <a:pt x="72818" y="41228"/>
                    <a:pt x="76849" y="36204"/>
                    <a:pt x="82586" y="34410"/>
                  </a:cubicBezTo>
                  <a:cubicBezTo>
                    <a:pt x="83574" y="34103"/>
                    <a:pt x="84597" y="33916"/>
                    <a:pt x="85614" y="33859"/>
                  </a:cubicBezTo>
                  <a:cubicBezTo>
                    <a:pt x="85839" y="33850"/>
                    <a:pt x="86065" y="33839"/>
                    <a:pt x="86291" y="33839"/>
                  </a:cubicBezTo>
                  <a:cubicBezTo>
                    <a:pt x="87048" y="33839"/>
                    <a:pt x="87821" y="33912"/>
                    <a:pt x="88594" y="34045"/>
                  </a:cubicBezTo>
                  <a:cubicBezTo>
                    <a:pt x="90450" y="34372"/>
                    <a:pt x="92360" y="35077"/>
                    <a:pt x="94433" y="36204"/>
                  </a:cubicBezTo>
                  <a:cubicBezTo>
                    <a:pt x="98275" y="38301"/>
                    <a:pt x="102080" y="41554"/>
                    <a:pt x="105760" y="44697"/>
                  </a:cubicBezTo>
                  <a:cubicBezTo>
                    <a:pt x="108840" y="47331"/>
                    <a:pt x="112026" y="50051"/>
                    <a:pt x="115160" y="52019"/>
                  </a:cubicBezTo>
                  <a:cubicBezTo>
                    <a:pt x="116800" y="53045"/>
                    <a:pt x="118311" y="53799"/>
                    <a:pt x="119766" y="54312"/>
                  </a:cubicBezTo>
                  <a:cubicBezTo>
                    <a:pt x="119770" y="54278"/>
                    <a:pt x="119775" y="54245"/>
                    <a:pt x="119775" y="54211"/>
                  </a:cubicBezTo>
                  <a:cubicBezTo>
                    <a:pt x="118335" y="53702"/>
                    <a:pt x="116838" y="52959"/>
                    <a:pt x="115207" y="51937"/>
                  </a:cubicBezTo>
                  <a:cubicBezTo>
                    <a:pt x="112079" y="49975"/>
                    <a:pt x="108898" y="47254"/>
                    <a:pt x="105822" y="44625"/>
                  </a:cubicBezTo>
                  <a:cubicBezTo>
                    <a:pt x="102142" y="41478"/>
                    <a:pt x="98333" y="38220"/>
                    <a:pt x="94475" y="36124"/>
                  </a:cubicBezTo>
                  <a:cubicBezTo>
                    <a:pt x="92398" y="34991"/>
                    <a:pt x="90479" y="34281"/>
                    <a:pt x="88612" y="33950"/>
                  </a:cubicBezTo>
                  <a:cubicBezTo>
                    <a:pt x="87830" y="33815"/>
                    <a:pt x="87053" y="33744"/>
                    <a:pt x="86291" y="337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15"/>
            <p:cNvSpPr/>
            <p:nvPr/>
          </p:nvSpPr>
          <p:spPr>
            <a:xfrm>
              <a:off x="3626650" y="2455425"/>
              <a:ext cx="3428700" cy="1519650"/>
            </a:xfrm>
            <a:custGeom>
              <a:avLst/>
              <a:gdLst/>
              <a:ahLst/>
              <a:cxnLst/>
              <a:rect l="l" t="t" r="r" b="b"/>
              <a:pathLst>
                <a:path w="137148" h="60786" extrusionOk="0">
                  <a:moveTo>
                    <a:pt x="87422" y="8829"/>
                  </a:moveTo>
                  <a:lnTo>
                    <a:pt x="87422" y="8829"/>
                  </a:lnTo>
                  <a:cubicBezTo>
                    <a:pt x="87421" y="8831"/>
                    <a:pt x="87420" y="8832"/>
                    <a:pt x="87419" y="8833"/>
                  </a:cubicBezTo>
                  <a:lnTo>
                    <a:pt x="87419" y="8833"/>
                  </a:lnTo>
                  <a:cubicBezTo>
                    <a:pt x="87420" y="8831"/>
                    <a:pt x="87421" y="8830"/>
                    <a:pt x="87422" y="8829"/>
                  </a:cubicBezTo>
                  <a:close/>
                  <a:moveTo>
                    <a:pt x="87419" y="8833"/>
                  </a:moveTo>
                  <a:cubicBezTo>
                    <a:pt x="87407" y="8846"/>
                    <a:pt x="87398" y="8864"/>
                    <a:pt x="87389" y="8877"/>
                  </a:cubicBezTo>
                  <a:cubicBezTo>
                    <a:pt x="87394" y="8872"/>
                    <a:pt x="87398" y="8862"/>
                    <a:pt x="87403" y="8858"/>
                  </a:cubicBezTo>
                  <a:cubicBezTo>
                    <a:pt x="87409" y="8849"/>
                    <a:pt x="87413" y="8843"/>
                    <a:pt x="87418" y="8838"/>
                  </a:cubicBezTo>
                  <a:cubicBezTo>
                    <a:pt x="87418" y="8835"/>
                    <a:pt x="87418" y="8834"/>
                    <a:pt x="87419" y="8833"/>
                  </a:cubicBezTo>
                  <a:close/>
                  <a:moveTo>
                    <a:pt x="87039" y="9462"/>
                  </a:moveTo>
                  <a:cubicBezTo>
                    <a:pt x="86895" y="9649"/>
                    <a:pt x="86756" y="9841"/>
                    <a:pt x="86616" y="10034"/>
                  </a:cubicBezTo>
                  <a:cubicBezTo>
                    <a:pt x="86612" y="10043"/>
                    <a:pt x="86607" y="10047"/>
                    <a:pt x="86603" y="10058"/>
                  </a:cubicBezTo>
                  <a:cubicBezTo>
                    <a:pt x="86703" y="9937"/>
                    <a:pt x="86804" y="9817"/>
                    <a:pt x="86909" y="9697"/>
                  </a:cubicBezTo>
                  <a:cubicBezTo>
                    <a:pt x="86953" y="9620"/>
                    <a:pt x="86995" y="9544"/>
                    <a:pt x="87039" y="9462"/>
                  </a:cubicBezTo>
                  <a:close/>
                  <a:moveTo>
                    <a:pt x="86674" y="10120"/>
                  </a:moveTo>
                  <a:lnTo>
                    <a:pt x="86674" y="10120"/>
                  </a:lnTo>
                  <a:cubicBezTo>
                    <a:pt x="86563" y="10249"/>
                    <a:pt x="86459" y="10379"/>
                    <a:pt x="86353" y="10513"/>
                  </a:cubicBezTo>
                  <a:cubicBezTo>
                    <a:pt x="86315" y="10590"/>
                    <a:pt x="86276" y="10667"/>
                    <a:pt x="86233" y="10743"/>
                  </a:cubicBezTo>
                  <a:cubicBezTo>
                    <a:pt x="86319" y="10647"/>
                    <a:pt x="86406" y="10556"/>
                    <a:pt x="86492" y="10465"/>
                  </a:cubicBezTo>
                  <a:cubicBezTo>
                    <a:pt x="86550" y="10350"/>
                    <a:pt x="86612" y="10235"/>
                    <a:pt x="86674" y="10120"/>
                  </a:cubicBezTo>
                  <a:close/>
                  <a:moveTo>
                    <a:pt x="86319" y="10791"/>
                  </a:moveTo>
                  <a:lnTo>
                    <a:pt x="86319" y="10791"/>
                  </a:lnTo>
                  <a:cubicBezTo>
                    <a:pt x="86233" y="10887"/>
                    <a:pt x="86147" y="10984"/>
                    <a:pt x="86065" y="11084"/>
                  </a:cubicBezTo>
                  <a:lnTo>
                    <a:pt x="85892" y="11429"/>
                  </a:lnTo>
                  <a:cubicBezTo>
                    <a:pt x="85964" y="11358"/>
                    <a:pt x="86036" y="11281"/>
                    <a:pt x="86113" y="11209"/>
                  </a:cubicBezTo>
                  <a:cubicBezTo>
                    <a:pt x="86180" y="11070"/>
                    <a:pt x="86247" y="10931"/>
                    <a:pt x="86319" y="10791"/>
                  </a:cubicBezTo>
                  <a:close/>
                  <a:moveTo>
                    <a:pt x="85979" y="11482"/>
                  </a:moveTo>
                  <a:lnTo>
                    <a:pt x="85979" y="11482"/>
                  </a:lnTo>
                  <a:cubicBezTo>
                    <a:pt x="85906" y="11555"/>
                    <a:pt x="85835" y="11631"/>
                    <a:pt x="85762" y="11708"/>
                  </a:cubicBezTo>
                  <a:cubicBezTo>
                    <a:pt x="85748" y="11737"/>
                    <a:pt x="85739" y="11761"/>
                    <a:pt x="85724" y="11785"/>
                  </a:cubicBezTo>
                  <a:cubicBezTo>
                    <a:pt x="85671" y="11900"/>
                    <a:pt x="85618" y="12015"/>
                    <a:pt x="85566" y="12130"/>
                  </a:cubicBezTo>
                  <a:cubicBezTo>
                    <a:pt x="85628" y="12067"/>
                    <a:pt x="85695" y="12010"/>
                    <a:pt x="85757" y="11947"/>
                  </a:cubicBezTo>
                  <a:cubicBezTo>
                    <a:pt x="85830" y="11790"/>
                    <a:pt x="85906" y="11635"/>
                    <a:pt x="85979" y="11482"/>
                  </a:cubicBezTo>
                  <a:close/>
                  <a:moveTo>
                    <a:pt x="102161" y="1"/>
                  </a:moveTo>
                  <a:cubicBezTo>
                    <a:pt x="100612" y="1"/>
                    <a:pt x="99090" y="207"/>
                    <a:pt x="97536" y="629"/>
                  </a:cubicBezTo>
                  <a:cubicBezTo>
                    <a:pt x="95930" y="1061"/>
                    <a:pt x="94404" y="1757"/>
                    <a:pt x="93007" y="2702"/>
                  </a:cubicBezTo>
                  <a:cubicBezTo>
                    <a:pt x="91860" y="3475"/>
                    <a:pt x="90766" y="4438"/>
                    <a:pt x="89735" y="5576"/>
                  </a:cubicBezTo>
                  <a:cubicBezTo>
                    <a:pt x="89659" y="5663"/>
                    <a:pt x="89577" y="5753"/>
                    <a:pt x="89495" y="5844"/>
                  </a:cubicBezTo>
                  <a:cubicBezTo>
                    <a:pt x="89442" y="5907"/>
                    <a:pt x="89385" y="5975"/>
                    <a:pt x="89327" y="6041"/>
                  </a:cubicBezTo>
                  <a:cubicBezTo>
                    <a:pt x="89298" y="6075"/>
                    <a:pt x="89269" y="6104"/>
                    <a:pt x="89245" y="6137"/>
                  </a:cubicBezTo>
                  <a:lnTo>
                    <a:pt x="89030" y="6396"/>
                  </a:lnTo>
                  <a:cubicBezTo>
                    <a:pt x="89021" y="6411"/>
                    <a:pt x="89010" y="6420"/>
                    <a:pt x="88997" y="6435"/>
                  </a:cubicBezTo>
                  <a:cubicBezTo>
                    <a:pt x="88992" y="6444"/>
                    <a:pt x="88982" y="6454"/>
                    <a:pt x="88972" y="6469"/>
                  </a:cubicBezTo>
                  <a:cubicBezTo>
                    <a:pt x="88694" y="6809"/>
                    <a:pt x="88425" y="7169"/>
                    <a:pt x="88162" y="7543"/>
                  </a:cubicBezTo>
                  <a:cubicBezTo>
                    <a:pt x="87883" y="7937"/>
                    <a:pt x="87610" y="8344"/>
                    <a:pt x="87345" y="8772"/>
                  </a:cubicBezTo>
                  <a:cubicBezTo>
                    <a:pt x="87615" y="8393"/>
                    <a:pt x="87892" y="8028"/>
                    <a:pt x="88180" y="7678"/>
                  </a:cubicBezTo>
                  <a:cubicBezTo>
                    <a:pt x="88200" y="7649"/>
                    <a:pt x="88219" y="7620"/>
                    <a:pt x="88243" y="7591"/>
                  </a:cubicBezTo>
                  <a:cubicBezTo>
                    <a:pt x="88377" y="7399"/>
                    <a:pt x="88512" y="7217"/>
                    <a:pt x="88651" y="7029"/>
                  </a:cubicBezTo>
                  <a:cubicBezTo>
                    <a:pt x="88704" y="6963"/>
                    <a:pt x="88762" y="6891"/>
                    <a:pt x="88813" y="6823"/>
                  </a:cubicBezTo>
                  <a:cubicBezTo>
                    <a:pt x="88910" y="6694"/>
                    <a:pt x="89010" y="6569"/>
                    <a:pt x="89112" y="6449"/>
                  </a:cubicBezTo>
                  <a:cubicBezTo>
                    <a:pt x="89178" y="6363"/>
                    <a:pt x="89251" y="6281"/>
                    <a:pt x="89318" y="6200"/>
                  </a:cubicBezTo>
                  <a:cubicBezTo>
                    <a:pt x="89327" y="6190"/>
                    <a:pt x="89337" y="6176"/>
                    <a:pt x="89347" y="6166"/>
                  </a:cubicBezTo>
                  <a:cubicBezTo>
                    <a:pt x="89424" y="6075"/>
                    <a:pt x="89504" y="5979"/>
                    <a:pt x="89586" y="5888"/>
                  </a:cubicBezTo>
                  <a:cubicBezTo>
                    <a:pt x="91918" y="3225"/>
                    <a:pt x="94533" y="1537"/>
                    <a:pt x="97560" y="720"/>
                  </a:cubicBezTo>
                  <a:cubicBezTo>
                    <a:pt x="99105" y="303"/>
                    <a:pt x="100622" y="97"/>
                    <a:pt x="102161" y="97"/>
                  </a:cubicBezTo>
                  <a:cubicBezTo>
                    <a:pt x="102516" y="97"/>
                    <a:pt x="102877" y="107"/>
                    <a:pt x="103236" y="131"/>
                  </a:cubicBezTo>
                  <a:cubicBezTo>
                    <a:pt x="104940" y="236"/>
                    <a:pt x="106657" y="587"/>
                    <a:pt x="108481" y="1205"/>
                  </a:cubicBezTo>
                  <a:cubicBezTo>
                    <a:pt x="111867" y="2357"/>
                    <a:pt x="115120" y="4285"/>
                    <a:pt x="118268" y="6152"/>
                  </a:cubicBezTo>
                  <a:cubicBezTo>
                    <a:pt x="121622" y="8138"/>
                    <a:pt x="125085" y="10191"/>
                    <a:pt x="128737" y="11324"/>
                  </a:cubicBezTo>
                  <a:cubicBezTo>
                    <a:pt x="130704" y="11938"/>
                    <a:pt x="132565" y="12240"/>
                    <a:pt x="134427" y="12255"/>
                  </a:cubicBezTo>
                  <a:lnTo>
                    <a:pt x="134542" y="12255"/>
                  </a:lnTo>
                  <a:cubicBezTo>
                    <a:pt x="135420" y="12255"/>
                    <a:pt x="136283" y="12188"/>
                    <a:pt x="137147" y="12058"/>
                  </a:cubicBezTo>
                  <a:lnTo>
                    <a:pt x="137147" y="11962"/>
                  </a:lnTo>
                  <a:cubicBezTo>
                    <a:pt x="136283" y="12091"/>
                    <a:pt x="135420" y="12159"/>
                    <a:pt x="134542" y="12159"/>
                  </a:cubicBezTo>
                  <a:lnTo>
                    <a:pt x="134427" y="12159"/>
                  </a:lnTo>
                  <a:cubicBezTo>
                    <a:pt x="132576" y="12144"/>
                    <a:pt x="130723" y="11843"/>
                    <a:pt x="128765" y="11232"/>
                  </a:cubicBezTo>
                  <a:cubicBezTo>
                    <a:pt x="125124" y="10100"/>
                    <a:pt x="121665" y="8052"/>
                    <a:pt x="118320" y="6070"/>
                  </a:cubicBezTo>
                  <a:cubicBezTo>
                    <a:pt x="115169" y="4199"/>
                    <a:pt x="111906" y="2270"/>
                    <a:pt x="108510" y="1114"/>
                  </a:cubicBezTo>
                  <a:cubicBezTo>
                    <a:pt x="106681" y="495"/>
                    <a:pt x="104954" y="140"/>
                    <a:pt x="103242" y="34"/>
                  </a:cubicBezTo>
                  <a:cubicBezTo>
                    <a:pt x="102877" y="11"/>
                    <a:pt x="102516" y="1"/>
                    <a:pt x="102161" y="1"/>
                  </a:cubicBezTo>
                  <a:close/>
                  <a:moveTo>
                    <a:pt x="85653" y="12182"/>
                  </a:moveTo>
                  <a:lnTo>
                    <a:pt x="85653" y="12182"/>
                  </a:lnTo>
                  <a:cubicBezTo>
                    <a:pt x="85585" y="12246"/>
                    <a:pt x="85523" y="12308"/>
                    <a:pt x="85460" y="12370"/>
                  </a:cubicBezTo>
                  <a:cubicBezTo>
                    <a:pt x="85388" y="12528"/>
                    <a:pt x="85321" y="12687"/>
                    <a:pt x="85254" y="12844"/>
                  </a:cubicBezTo>
                  <a:cubicBezTo>
                    <a:pt x="85312" y="12793"/>
                    <a:pt x="85369" y="12740"/>
                    <a:pt x="85427" y="12691"/>
                  </a:cubicBezTo>
                  <a:cubicBezTo>
                    <a:pt x="85498" y="12518"/>
                    <a:pt x="85575" y="12350"/>
                    <a:pt x="85653" y="12182"/>
                  </a:cubicBezTo>
                  <a:close/>
                  <a:moveTo>
                    <a:pt x="85336" y="12897"/>
                  </a:moveTo>
                  <a:cubicBezTo>
                    <a:pt x="85330" y="12902"/>
                    <a:pt x="85321" y="12912"/>
                    <a:pt x="85316" y="12917"/>
                  </a:cubicBezTo>
                  <a:cubicBezTo>
                    <a:pt x="85263" y="12965"/>
                    <a:pt x="85215" y="13008"/>
                    <a:pt x="85163" y="13056"/>
                  </a:cubicBezTo>
                  <a:cubicBezTo>
                    <a:pt x="85091" y="13229"/>
                    <a:pt x="85019" y="13397"/>
                    <a:pt x="84951" y="13574"/>
                  </a:cubicBezTo>
                  <a:cubicBezTo>
                    <a:pt x="85004" y="13526"/>
                    <a:pt x="85057" y="13483"/>
                    <a:pt x="85110" y="13435"/>
                  </a:cubicBezTo>
                  <a:cubicBezTo>
                    <a:pt x="85186" y="13253"/>
                    <a:pt x="85259" y="13075"/>
                    <a:pt x="85336" y="12897"/>
                  </a:cubicBezTo>
                  <a:close/>
                  <a:moveTo>
                    <a:pt x="85033" y="13627"/>
                  </a:moveTo>
                  <a:lnTo>
                    <a:pt x="85033" y="13627"/>
                  </a:lnTo>
                  <a:cubicBezTo>
                    <a:pt x="84980" y="13670"/>
                    <a:pt x="84927" y="13718"/>
                    <a:pt x="84875" y="13766"/>
                  </a:cubicBezTo>
                  <a:cubicBezTo>
                    <a:pt x="84803" y="13944"/>
                    <a:pt x="84731" y="14126"/>
                    <a:pt x="84664" y="14308"/>
                  </a:cubicBezTo>
                  <a:cubicBezTo>
                    <a:pt x="84712" y="14270"/>
                    <a:pt x="84765" y="14226"/>
                    <a:pt x="84812" y="14188"/>
                  </a:cubicBezTo>
                  <a:cubicBezTo>
                    <a:pt x="84885" y="14002"/>
                    <a:pt x="84962" y="13809"/>
                    <a:pt x="85033" y="13627"/>
                  </a:cubicBezTo>
                  <a:close/>
                  <a:moveTo>
                    <a:pt x="84745" y="14365"/>
                  </a:moveTo>
                  <a:cubicBezTo>
                    <a:pt x="84697" y="14405"/>
                    <a:pt x="84645" y="14443"/>
                    <a:pt x="84597" y="14485"/>
                  </a:cubicBezTo>
                  <a:cubicBezTo>
                    <a:pt x="84524" y="14673"/>
                    <a:pt x="84453" y="14865"/>
                    <a:pt x="84386" y="15056"/>
                  </a:cubicBezTo>
                  <a:cubicBezTo>
                    <a:pt x="84433" y="15018"/>
                    <a:pt x="84482" y="14985"/>
                    <a:pt x="84530" y="14952"/>
                  </a:cubicBezTo>
                  <a:cubicBezTo>
                    <a:pt x="84601" y="14750"/>
                    <a:pt x="84674" y="14558"/>
                    <a:pt x="84745" y="14365"/>
                  </a:cubicBezTo>
                  <a:close/>
                  <a:moveTo>
                    <a:pt x="84472" y="15114"/>
                  </a:moveTo>
                  <a:cubicBezTo>
                    <a:pt x="84424" y="15147"/>
                    <a:pt x="84376" y="15186"/>
                    <a:pt x="84328" y="15220"/>
                  </a:cubicBezTo>
                  <a:cubicBezTo>
                    <a:pt x="84256" y="15417"/>
                    <a:pt x="84189" y="15614"/>
                    <a:pt x="84121" y="15815"/>
                  </a:cubicBezTo>
                  <a:cubicBezTo>
                    <a:pt x="84165" y="15781"/>
                    <a:pt x="84213" y="15747"/>
                    <a:pt x="84256" y="15718"/>
                  </a:cubicBezTo>
                  <a:cubicBezTo>
                    <a:pt x="84328" y="15512"/>
                    <a:pt x="84400" y="15311"/>
                    <a:pt x="84472" y="15114"/>
                  </a:cubicBezTo>
                  <a:close/>
                  <a:moveTo>
                    <a:pt x="84203" y="15873"/>
                  </a:moveTo>
                  <a:lnTo>
                    <a:pt x="84203" y="15873"/>
                  </a:lnTo>
                  <a:cubicBezTo>
                    <a:pt x="84160" y="15906"/>
                    <a:pt x="84112" y="15935"/>
                    <a:pt x="84069" y="15968"/>
                  </a:cubicBezTo>
                  <a:cubicBezTo>
                    <a:pt x="84001" y="16170"/>
                    <a:pt x="83935" y="16376"/>
                    <a:pt x="83868" y="16582"/>
                  </a:cubicBezTo>
                  <a:lnTo>
                    <a:pt x="83997" y="16496"/>
                  </a:lnTo>
                  <a:cubicBezTo>
                    <a:pt x="84064" y="16285"/>
                    <a:pt x="84136" y="16079"/>
                    <a:pt x="84203" y="15873"/>
                  </a:cubicBezTo>
                  <a:close/>
                  <a:moveTo>
                    <a:pt x="83948" y="16640"/>
                  </a:moveTo>
                  <a:lnTo>
                    <a:pt x="83948" y="16640"/>
                  </a:lnTo>
                  <a:cubicBezTo>
                    <a:pt x="83906" y="16668"/>
                    <a:pt x="83862" y="16702"/>
                    <a:pt x="83819" y="16731"/>
                  </a:cubicBezTo>
                  <a:cubicBezTo>
                    <a:pt x="83753" y="16938"/>
                    <a:pt x="83689" y="17144"/>
                    <a:pt x="83623" y="17355"/>
                  </a:cubicBezTo>
                  <a:cubicBezTo>
                    <a:pt x="83666" y="17331"/>
                    <a:pt x="83704" y="17302"/>
                    <a:pt x="83747" y="17278"/>
                  </a:cubicBezTo>
                  <a:cubicBezTo>
                    <a:pt x="83815" y="17062"/>
                    <a:pt x="83882" y="16852"/>
                    <a:pt x="83948" y="16640"/>
                  </a:cubicBezTo>
                  <a:close/>
                  <a:moveTo>
                    <a:pt x="83704" y="17417"/>
                  </a:moveTo>
                  <a:cubicBezTo>
                    <a:pt x="83666" y="17446"/>
                    <a:pt x="83623" y="17470"/>
                    <a:pt x="83580" y="17499"/>
                  </a:cubicBezTo>
                  <a:cubicBezTo>
                    <a:pt x="83517" y="17709"/>
                    <a:pt x="83450" y="17926"/>
                    <a:pt x="83388" y="18147"/>
                  </a:cubicBezTo>
                  <a:cubicBezTo>
                    <a:pt x="83426" y="18123"/>
                    <a:pt x="83469" y="18099"/>
                    <a:pt x="83507" y="18074"/>
                  </a:cubicBezTo>
                  <a:cubicBezTo>
                    <a:pt x="83574" y="17853"/>
                    <a:pt x="83638" y="17633"/>
                    <a:pt x="83704" y="17417"/>
                  </a:cubicBezTo>
                  <a:close/>
                  <a:moveTo>
                    <a:pt x="83469" y="18209"/>
                  </a:moveTo>
                  <a:lnTo>
                    <a:pt x="83469" y="18209"/>
                  </a:lnTo>
                  <a:cubicBezTo>
                    <a:pt x="83430" y="18233"/>
                    <a:pt x="83388" y="18256"/>
                    <a:pt x="83350" y="18281"/>
                  </a:cubicBezTo>
                  <a:cubicBezTo>
                    <a:pt x="83325" y="18367"/>
                    <a:pt x="83301" y="18449"/>
                    <a:pt x="83277" y="18535"/>
                  </a:cubicBezTo>
                  <a:cubicBezTo>
                    <a:pt x="83239" y="18674"/>
                    <a:pt x="83200" y="18809"/>
                    <a:pt x="83162" y="18943"/>
                  </a:cubicBezTo>
                  <a:cubicBezTo>
                    <a:pt x="83200" y="18924"/>
                    <a:pt x="83239" y="18900"/>
                    <a:pt x="83277" y="18880"/>
                  </a:cubicBezTo>
                  <a:cubicBezTo>
                    <a:pt x="83306" y="18775"/>
                    <a:pt x="83339" y="18670"/>
                    <a:pt x="83368" y="18564"/>
                  </a:cubicBezTo>
                  <a:cubicBezTo>
                    <a:pt x="83401" y="18444"/>
                    <a:pt x="83436" y="18324"/>
                    <a:pt x="83469" y="18209"/>
                  </a:cubicBezTo>
                  <a:close/>
                  <a:moveTo>
                    <a:pt x="83244" y="19011"/>
                  </a:moveTo>
                  <a:lnTo>
                    <a:pt x="83244" y="19011"/>
                  </a:lnTo>
                  <a:cubicBezTo>
                    <a:pt x="83206" y="19029"/>
                    <a:pt x="83162" y="19053"/>
                    <a:pt x="83124" y="19077"/>
                  </a:cubicBezTo>
                  <a:cubicBezTo>
                    <a:pt x="83062" y="19303"/>
                    <a:pt x="83004" y="19529"/>
                    <a:pt x="82941" y="19753"/>
                  </a:cubicBezTo>
                  <a:cubicBezTo>
                    <a:pt x="82980" y="19735"/>
                    <a:pt x="83018" y="19715"/>
                    <a:pt x="83056" y="19696"/>
                  </a:cubicBezTo>
                  <a:cubicBezTo>
                    <a:pt x="83119" y="19465"/>
                    <a:pt x="83182" y="19235"/>
                    <a:pt x="83244" y="19011"/>
                  </a:cubicBezTo>
                  <a:close/>
                  <a:moveTo>
                    <a:pt x="83023" y="19821"/>
                  </a:moveTo>
                  <a:cubicBezTo>
                    <a:pt x="82985" y="19840"/>
                    <a:pt x="82947" y="19859"/>
                    <a:pt x="82908" y="19883"/>
                  </a:cubicBezTo>
                  <a:cubicBezTo>
                    <a:pt x="82850" y="20109"/>
                    <a:pt x="82788" y="20344"/>
                    <a:pt x="82730" y="20574"/>
                  </a:cubicBezTo>
                  <a:cubicBezTo>
                    <a:pt x="82768" y="20555"/>
                    <a:pt x="82807" y="20536"/>
                    <a:pt x="82845" y="20517"/>
                  </a:cubicBezTo>
                  <a:cubicBezTo>
                    <a:pt x="82903" y="20286"/>
                    <a:pt x="82965" y="20052"/>
                    <a:pt x="83023" y="19821"/>
                  </a:cubicBezTo>
                  <a:close/>
                  <a:moveTo>
                    <a:pt x="82812" y="20641"/>
                  </a:moveTo>
                  <a:cubicBezTo>
                    <a:pt x="82779" y="20661"/>
                    <a:pt x="82739" y="20680"/>
                    <a:pt x="82701" y="20699"/>
                  </a:cubicBezTo>
                  <a:cubicBezTo>
                    <a:pt x="81670" y="24826"/>
                    <a:pt x="80945" y="29167"/>
                    <a:pt x="80241" y="33389"/>
                  </a:cubicBezTo>
                  <a:cubicBezTo>
                    <a:pt x="79377" y="38566"/>
                    <a:pt x="78556" y="43489"/>
                    <a:pt x="77261" y="47380"/>
                  </a:cubicBezTo>
                  <a:cubicBezTo>
                    <a:pt x="77241" y="47433"/>
                    <a:pt x="77223" y="47490"/>
                    <a:pt x="77203" y="47548"/>
                  </a:cubicBezTo>
                  <a:cubicBezTo>
                    <a:pt x="77097" y="47860"/>
                    <a:pt x="76988" y="48166"/>
                    <a:pt x="76873" y="48469"/>
                  </a:cubicBezTo>
                  <a:cubicBezTo>
                    <a:pt x="76844" y="48540"/>
                    <a:pt x="76820" y="48618"/>
                    <a:pt x="76791" y="48690"/>
                  </a:cubicBezTo>
                  <a:cubicBezTo>
                    <a:pt x="76786" y="48695"/>
                    <a:pt x="76786" y="48699"/>
                    <a:pt x="76786" y="48704"/>
                  </a:cubicBezTo>
                  <a:cubicBezTo>
                    <a:pt x="76680" y="48968"/>
                    <a:pt x="76579" y="49222"/>
                    <a:pt x="76470" y="49467"/>
                  </a:cubicBezTo>
                  <a:cubicBezTo>
                    <a:pt x="76421" y="49583"/>
                    <a:pt x="76373" y="49692"/>
                    <a:pt x="76326" y="49798"/>
                  </a:cubicBezTo>
                  <a:cubicBezTo>
                    <a:pt x="76234" y="50004"/>
                    <a:pt x="76138" y="50201"/>
                    <a:pt x="76042" y="50398"/>
                  </a:cubicBezTo>
                  <a:cubicBezTo>
                    <a:pt x="75936" y="50613"/>
                    <a:pt x="75826" y="50820"/>
                    <a:pt x="75715" y="51022"/>
                  </a:cubicBezTo>
                  <a:cubicBezTo>
                    <a:pt x="75673" y="51103"/>
                    <a:pt x="75629" y="51184"/>
                    <a:pt x="75582" y="51266"/>
                  </a:cubicBezTo>
                  <a:cubicBezTo>
                    <a:pt x="75467" y="51530"/>
                    <a:pt x="75347" y="51789"/>
                    <a:pt x="75226" y="52034"/>
                  </a:cubicBezTo>
                  <a:cubicBezTo>
                    <a:pt x="75543" y="51549"/>
                    <a:pt x="75845" y="51022"/>
                    <a:pt x="76133" y="50436"/>
                  </a:cubicBezTo>
                  <a:cubicBezTo>
                    <a:pt x="76253" y="50192"/>
                    <a:pt x="76368" y="49937"/>
                    <a:pt x="76483" y="49678"/>
                  </a:cubicBezTo>
                  <a:cubicBezTo>
                    <a:pt x="76508" y="49621"/>
                    <a:pt x="76532" y="49563"/>
                    <a:pt x="76561" y="49510"/>
                  </a:cubicBezTo>
                  <a:cubicBezTo>
                    <a:pt x="76608" y="49390"/>
                    <a:pt x="76661" y="49266"/>
                    <a:pt x="76709" y="49145"/>
                  </a:cubicBezTo>
                  <a:cubicBezTo>
                    <a:pt x="76767" y="49011"/>
                    <a:pt x="76820" y="48877"/>
                    <a:pt x="76873" y="48737"/>
                  </a:cubicBezTo>
                  <a:cubicBezTo>
                    <a:pt x="76901" y="48661"/>
                    <a:pt x="76930" y="48584"/>
                    <a:pt x="76959" y="48507"/>
                  </a:cubicBezTo>
                  <a:cubicBezTo>
                    <a:pt x="76992" y="48431"/>
                    <a:pt x="77021" y="48354"/>
                    <a:pt x="77050" y="48272"/>
                  </a:cubicBezTo>
                  <a:cubicBezTo>
                    <a:pt x="77150" y="47994"/>
                    <a:pt x="77251" y="47711"/>
                    <a:pt x="77347" y="47424"/>
                  </a:cubicBezTo>
                  <a:cubicBezTo>
                    <a:pt x="77367" y="47366"/>
                    <a:pt x="77385" y="47303"/>
                    <a:pt x="77405" y="47245"/>
                  </a:cubicBezTo>
                  <a:cubicBezTo>
                    <a:pt x="78676" y="43374"/>
                    <a:pt x="79486" y="38513"/>
                    <a:pt x="80336" y="33404"/>
                  </a:cubicBezTo>
                  <a:cubicBezTo>
                    <a:pt x="81047" y="29157"/>
                    <a:pt x="81771" y="24791"/>
                    <a:pt x="82812" y="20641"/>
                  </a:cubicBezTo>
                  <a:close/>
                  <a:moveTo>
                    <a:pt x="75135" y="51990"/>
                  </a:moveTo>
                  <a:lnTo>
                    <a:pt x="75135" y="51990"/>
                  </a:lnTo>
                  <a:cubicBezTo>
                    <a:pt x="75059" y="52116"/>
                    <a:pt x="74977" y="52231"/>
                    <a:pt x="74895" y="52346"/>
                  </a:cubicBezTo>
                  <a:cubicBezTo>
                    <a:pt x="74847" y="52470"/>
                    <a:pt x="74794" y="52595"/>
                    <a:pt x="74742" y="52715"/>
                  </a:cubicBezTo>
                  <a:cubicBezTo>
                    <a:pt x="74761" y="52686"/>
                    <a:pt x="74785" y="52657"/>
                    <a:pt x="74809" y="52624"/>
                  </a:cubicBezTo>
                  <a:cubicBezTo>
                    <a:pt x="74920" y="52422"/>
                    <a:pt x="75030" y="52211"/>
                    <a:pt x="75135" y="51990"/>
                  </a:cubicBezTo>
                  <a:close/>
                  <a:moveTo>
                    <a:pt x="74656" y="52672"/>
                  </a:moveTo>
                  <a:cubicBezTo>
                    <a:pt x="74545" y="52811"/>
                    <a:pt x="74439" y="52945"/>
                    <a:pt x="74329" y="53075"/>
                  </a:cubicBezTo>
                  <a:cubicBezTo>
                    <a:pt x="74296" y="53157"/>
                    <a:pt x="74267" y="53239"/>
                    <a:pt x="74238" y="53319"/>
                  </a:cubicBezTo>
                  <a:cubicBezTo>
                    <a:pt x="74329" y="53219"/>
                    <a:pt x="74415" y="53118"/>
                    <a:pt x="74506" y="53013"/>
                  </a:cubicBezTo>
                  <a:cubicBezTo>
                    <a:pt x="74555" y="52902"/>
                    <a:pt x="74603" y="52787"/>
                    <a:pt x="74656" y="52672"/>
                  </a:cubicBezTo>
                  <a:close/>
                  <a:moveTo>
                    <a:pt x="74152" y="53281"/>
                  </a:moveTo>
                  <a:cubicBezTo>
                    <a:pt x="74027" y="53416"/>
                    <a:pt x="73902" y="53545"/>
                    <a:pt x="73773" y="53670"/>
                  </a:cubicBezTo>
                  <a:cubicBezTo>
                    <a:pt x="73753" y="53733"/>
                    <a:pt x="73729" y="53795"/>
                    <a:pt x="73711" y="53857"/>
                  </a:cubicBezTo>
                  <a:cubicBezTo>
                    <a:pt x="73773" y="53799"/>
                    <a:pt x="73830" y="53742"/>
                    <a:pt x="73888" y="53684"/>
                  </a:cubicBezTo>
                  <a:lnTo>
                    <a:pt x="74061" y="53511"/>
                  </a:lnTo>
                  <a:cubicBezTo>
                    <a:pt x="74085" y="53449"/>
                    <a:pt x="74109" y="53392"/>
                    <a:pt x="74132" y="53329"/>
                  </a:cubicBezTo>
                  <a:cubicBezTo>
                    <a:pt x="74138" y="53310"/>
                    <a:pt x="74142" y="53296"/>
                    <a:pt x="74152" y="53281"/>
                  </a:cubicBezTo>
                  <a:close/>
                  <a:moveTo>
                    <a:pt x="73624" y="53814"/>
                  </a:moveTo>
                  <a:lnTo>
                    <a:pt x="73624" y="53814"/>
                  </a:lnTo>
                  <a:cubicBezTo>
                    <a:pt x="73490" y="53939"/>
                    <a:pt x="73350" y="54058"/>
                    <a:pt x="73206" y="54169"/>
                  </a:cubicBezTo>
                  <a:cubicBezTo>
                    <a:pt x="73192" y="54222"/>
                    <a:pt x="73177" y="54269"/>
                    <a:pt x="73164" y="54322"/>
                  </a:cubicBezTo>
                  <a:cubicBezTo>
                    <a:pt x="73303" y="54217"/>
                    <a:pt x="73432" y="54107"/>
                    <a:pt x="73567" y="53992"/>
                  </a:cubicBezTo>
                  <a:cubicBezTo>
                    <a:pt x="73585" y="53929"/>
                    <a:pt x="73605" y="53872"/>
                    <a:pt x="73624" y="53814"/>
                  </a:cubicBezTo>
                  <a:close/>
                  <a:moveTo>
                    <a:pt x="73077" y="54275"/>
                  </a:moveTo>
                  <a:lnTo>
                    <a:pt x="73077" y="54275"/>
                  </a:lnTo>
                  <a:cubicBezTo>
                    <a:pt x="72933" y="54384"/>
                    <a:pt x="72785" y="54490"/>
                    <a:pt x="72631" y="54586"/>
                  </a:cubicBezTo>
                  <a:cubicBezTo>
                    <a:pt x="72621" y="54630"/>
                    <a:pt x="72606" y="54672"/>
                    <a:pt x="72597" y="54716"/>
                  </a:cubicBezTo>
                  <a:cubicBezTo>
                    <a:pt x="72746" y="54625"/>
                    <a:pt x="72890" y="54524"/>
                    <a:pt x="73034" y="54419"/>
                  </a:cubicBezTo>
                  <a:cubicBezTo>
                    <a:pt x="73048" y="54370"/>
                    <a:pt x="73062" y="54322"/>
                    <a:pt x="73077" y="54275"/>
                  </a:cubicBezTo>
                  <a:close/>
                  <a:moveTo>
                    <a:pt x="72511" y="54663"/>
                  </a:moveTo>
                  <a:cubicBezTo>
                    <a:pt x="72358" y="54758"/>
                    <a:pt x="72199" y="54851"/>
                    <a:pt x="72036" y="54931"/>
                  </a:cubicBezTo>
                  <a:cubicBezTo>
                    <a:pt x="72026" y="54970"/>
                    <a:pt x="72017" y="55008"/>
                    <a:pt x="72008" y="55046"/>
                  </a:cubicBezTo>
                  <a:cubicBezTo>
                    <a:pt x="72165" y="54970"/>
                    <a:pt x="72324" y="54884"/>
                    <a:pt x="72477" y="54787"/>
                  </a:cubicBezTo>
                  <a:cubicBezTo>
                    <a:pt x="72491" y="54749"/>
                    <a:pt x="72502" y="54707"/>
                    <a:pt x="72511" y="54663"/>
                  </a:cubicBezTo>
                  <a:close/>
                  <a:moveTo>
                    <a:pt x="71926" y="54989"/>
                  </a:moveTo>
                  <a:cubicBezTo>
                    <a:pt x="71762" y="55066"/>
                    <a:pt x="71594" y="55138"/>
                    <a:pt x="71426" y="55205"/>
                  </a:cubicBezTo>
                  <a:cubicBezTo>
                    <a:pt x="71417" y="55239"/>
                    <a:pt x="71408" y="55277"/>
                    <a:pt x="71403" y="55311"/>
                  </a:cubicBezTo>
                  <a:cubicBezTo>
                    <a:pt x="71408" y="55311"/>
                    <a:pt x="71417" y="55305"/>
                    <a:pt x="71426" y="55301"/>
                  </a:cubicBezTo>
                  <a:cubicBezTo>
                    <a:pt x="71565" y="55248"/>
                    <a:pt x="71705" y="55190"/>
                    <a:pt x="71839" y="55128"/>
                  </a:cubicBezTo>
                  <a:cubicBezTo>
                    <a:pt x="71858" y="55119"/>
                    <a:pt x="71877" y="55110"/>
                    <a:pt x="71897" y="55099"/>
                  </a:cubicBezTo>
                  <a:cubicBezTo>
                    <a:pt x="71906" y="55061"/>
                    <a:pt x="71915" y="55023"/>
                    <a:pt x="71926" y="54989"/>
                  </a:cubicBezTo>
                  <a:close/>
                  <a:moveTo>
                    <a:pt x="65232" y="55172"/>
                  </a:moveTo>
                  <a:cubicBezTo>
                    <a:pt x="65228" y="55205"/>
                    <a:pt x="65223" y="55234"/>
                    <a:pt x="65223" y="55267"/>
                  </a:cubicBezTo>
                  <a:cubicBezTo>
                    <a:pt x="65434" y="55330"/>
                    <a:pt x="65646" y="55383"/>
                    <a:pt x="65852" y="55431"/>
                  </a:cubicBezTo>
                  <a:cubicBezTo>
                    <a:pt x="65856" y="55402"/>
                    <a:pt x="65861" y="55369"/>
                    <a:pt x="65866" y="55334"/>
                  </a:cubicBezTo>
                  <a:cubicBezTo>
                    <a:pt x="65655" y="55287"/>
                    <a:pt x="65444" y="55234"/>
                    <a:pt x="65232" y="55172"/>
                  </a:cubicBezTo>
                  <a:close/>
                  <a:moveTo>
                    <a:pt x="71317" y="55243"/>
                  </a:moveTo>
                  <a:lnTo>
                    <a:pt x="71317" y="55243"/>
                  </a:lnTo>
                  <a:cubicBezTo>
                    <a:pt x="71149" y="55305"/>
                    <a:pt x="70971" y="55363"/>
                    <a:pt x="70793" y="55411"/>
                  </a:cubicBezTo>
                  <a:cubicBezTo>
                    <a:pt x="70788" y="55445"/>
                    <a:pt x="70779" y="55478"/>
                    <a:pt x="70774" y="55513"/>
                  </a:cubicBezTo>
                  <a:cubicBezTo>
                    <a:pt x="70952" y="55464"/>
                    <a:pt x="71124" y="55411"/>
                    <a:pt x="71297" y="55349"/>
                  </a:cubicBezTo>
                  <a:cubicBezTo>
                    <a:pt x="71302" y="55316"/>
                    <a:pt x="71311" y="55282"/>
                    <a:pt x="71317" y="55243"/>
                  </a:cubicBezTo>
                  <a:close/>
                  <a:moveTo>
                    <a:pt x="65957" y="55358"/>
                  </a:moveTo>
                  <a:cubicBezTo>
                    <a:pt x="65952" y="55392"/>
                    <a:pt x="65952" y="55421"/>
                    <a:pt x="65947" y="55455"/>
                  </a:cubicBezTo>
                  <a:cubicBezTo>
                    <a:pt x="66115" y="55493"/>
                    <a:pt x="66284" y="55527"/>
                    <a:pt x="66452" y="55560"/>
                  </a:cubicBezTo>
                  <a:cubicBezTo>
                    <a:pt x="66456" y="55527"/>
                    <a:pt x="66461" y="55498"/>
                    <a:pt x="66465" y="55464"/>
                  </a:cubicBezTo>
                  <a:cubicBezTo>
                    <a:pt x="66297" y="55431"/>
                    <a:pt x="66129" y="55398"/>
                    <a:pt x="65957" y="55358"/>
                  </a:cubicBezTo>
                  <a:close/>
                  <a:moveTo>
                    <a:pt x="70693" y="55440"/>
                  </a:moveTo>
                  <a:lnTo>
                    <a:pt x="70693" y="55440"/>
                  </a:lnTo>
                  <a:cubicBezTo>
                    <a:pt x="70515" y="55484"/>
                    <a:pt x="70332" y="55522"/>
                    <a:pt x="70146" y="55555"/>
                  </a:cubicBezTo>
                  <a:cubicBezTo>
                    <a:pt x="70141" y="55589"/>
                    <a:pt x="70136" y="55622"/>
                    <a:pt x="70131" y="55657"/>
                  </a:cubicBezTo>
                  <a:cubicBezTo>
                    <a:pt x="70314" y="55622"/>
                    <a:pt x="70496" y="55584"/>
                    <a:pt x="70673" y="55542"/>
                  </a:cubicBezTo>
                  <a:cubicBezTo>
                    <a:pt x="70678" y="55507"/>
                    <a:pt x="70683" y="55474"/>
                    <a:pt x="70693" y="55440"/>
                  </a:cubicBezTo>
                  <a:close/>
                  <a:moveTo>
                    <a:pt x="66561" y="55484"/>
                  </a:moveTo>
                  <a:cubicBezTo>
                    <a:pt x="66556" y="55513"/>
                    <a:pt x="66552" y="55546"/>
                    <a:pt x="66547" y="55575"/>
                  </a:cubicBezTo>
                  <a:cubicBezTo>
                    <a:pt x="66740" y="55613"/>
                    <a:pt x="66926" y="55642"/>
                    <a:pt x="67118" y="55666"/>
                  </a:cubicBezTo>
                  <a:cubicBezTo>
                    <a:pt x="67123" y="55632"/>
                    <a:pt x="67123" y="55604"/>
                    <a:pt x="67128" y="55570"/>
                  </a:cubicBezTo>
                  <a:cubicBezTo>
                    <a:pt x="66941" y="55546"/>
                    <a:pt x="66749" y="55517"/>
                    <a:pt x="66561" y="55484"/>
                  </a:cubicBezTo>
                  <a:close/>
                  <a:moveTo>
                    <a:pt x="70044" y="55570"/>
                  </a:moveTo>
                  <a:lnTo>
                    <a:pt x="70044" y="55570"/>
                  </a:lnTo>
                  <a:cubicBezTo>
                    <a:pt x="69862" y="55604"/>
                    <a:pt x="69676" y="55622"/>
                    <a:pt x="69483" y="55637"/>
                  </a:cubicBezTo>
                  <a:cubicBezTo>
                    <a:pt x="69479" y="55670"/>
                    <a:pt x="69474" y="55704"/>
                    <a:pt x="69469" y="55737"/>
                  </a:cubicBezTo>
                  <a:cubicBezTo>
                    <a:pt x="69656" y="55723"/>
                    <a:pt x="69843" y="55699"/>
                    <a:pt x="70030" y="55670"/>
                  </a:cubicBezTo>
                  <a:cubicBezTo>
                    <a:pt x="70035" y="55637"/>
                    <a:pt x="70040" y="55604"/>
                    <a:pt x="70044" y="55570"/>
                  </a:cubicBezTo>
                  <a:close/>
                  <a:moveTo>
                    <a:pt x="67223" y="55584"/>
                  </a:moveTo>
                  <a:cubicBezTo>
                    <a:pt x="67219" y="55613"/>
                    <a:pt x="67214" y="55646"/>
                    <a:pt x="67209" y="55680"/>
                  </a:cubicBezTo>
                  <a:cubicBezTo>
                    <a:pt x="67473" y="55708"/>
                    <a:pt x="67732" y="55733"/>
                    <a:pt x="67991" y="55748"/>
                  </a:cubicBezTo>
                  <a:cubicBezTo>
                    <a:pt x="67996" y="55719"/>
                    <a:pt x="68000" y="55685"/>
                    <a:pt x="68006" y="55657"/>
                  </a:cubicBezTo>
                  <a:cubicBezTo>
                    <a:pt x="67747" y="55642"/>
                    <a:pt x="67488" y="55617"/>
                    <a:pt x="67223" y="55584"/>
                  </a:cubicBezTo>
                  <a:close/>
                  <a:moveTo>
                    <a:pt x="68102" y="55661"/>
                  </a:moveTo>
                  <a:cubicBezTo>
                    <a:pt x="68097" y="55690"/>
                    <a:pt x="68093" y="55723"/>
                    <a:pt x="68087" y="55757"/>
                  </a:cubicBezTo>
                  <a:cubicBezTo>
                    <a:pt x="68270" y="55761"/>
                    <a:pt x="68456" y="55766"/>
                    <a:pt x="68639" y="55766"/>
                  </a:cubicBezTo>
                  <a:lnTo>
                    <a:pt x="68691" y="55766"/>
                  </a:lnTo>
                  <a:cubicBezTo>
                    <a:pt x="68697" y="55737"/>
                    <a:pt x="68702" y="55704"/>
                    <a:pt x="68706" y="55670"/>
                  </a:cubicBezTo>
                  <a:lnTo>
                    <a:pt x="68639" y="55670"/>
                  </a:lnTo>
                  <a:cubicBezTo>
                    <a:pt x="68456" y="55670"/>
                    <a:pt x="68279" y="55666"/>
                    <a:pt x="68102" y="55661"/>
                  </a:cubicBezTo>
                  <a:close/>
                  <a:moveTo>
                    <a:pt x="69382" y="55646"/>
                  </a:moveTo>
                  <a:cubicBezTo>
                    <a:pt x="69364" y="55646"/>
                    <a:pt x="69344" y="55651"/>
                    <a:pt x="69325" y="55651"/>
                  </a:cubicBezTo>
                  <a:cubicBezTo>
                    <a:pt x="69152" y="55661"/>
                    <a:pt x="68975" y="55670"/>
                    <a:pt x="68802" y="55670"/>
                  </a:cubicBezTo>
                  <a:cubicBezTo>
                    <a:pt x="68797" y="55704"/>
                    <a:pt x="68793" y="55733"/>
                    <a:pt x="68788" y="55766"/>
                  </a:cubicBezTo>
                  <a:cubicBezTo>
                    <a:pt x="68970" y="55766"/>
                    <a:pt x="69147" y="55757"/>
                    <a:pt x="69330" y="55748"/>
                  </a:cubicBezTo>
                  <a:cubicBezTo>
                    <a:pt x="69344" y="55748"/>
                    <a:pt x="69353" y="55748"/>
                    <a:pt x="69368" y="55743"/>
                  </a:cubicBezTo>
                  <a:cubicBezTo>
                    <a:pt x="69373" y="55714"/>
                    <a:pt x="69378" y="55680"/>
                    <a:pt x="69382" y="55646"/>
                  </a:cubicBezTo>
                  <a:close/>
                  <a:moveTo>
                    <a:pt x="31048" y="34857"/>
                  </a:moveTo>
                  <a:cubicBezTo>
                    <a:pt x="30928" y="34857"/>
                    <a:pt x="30803" y="34857"/>
                    <a:pt x="30683" y="34862"/>
                  </a:cubicBezTo>
                  <a:cubicBezTo>
                    <a:pt x="29676" y="34891"/>
                    <a:pt x="28663" y="35045"/>
                    <a:pt x="27685" y="35318"/>
                  </a:cubicBezTo>
                  <a:cubicBezTo>
                    <a:pt x="25123" y="36028"/>
                    <a:pt x="22747" y="37371"/>
                    <a:pt x="20430" y="39430"/>
                  </a:cubicBezTo>
                  <a:cubicBezTo>
                    <a:pt x="18544" y="41100"/>
                    <a:pt x="16702" y="43225"/>
                    <a:pt x="14635" y="46122"/>
                  </a:cubicBezTo>
                  <a:cubicBezTo>
                    <a:pt x="14015" y="46981"/>
                    <a:pt x="13406" y="47860"/>
                    <a:pt x="12815" y="48709"/>
                  </a:cubicBezTo>
                  <a:cubicBezTo>
                    <a:pt x="8925" y="54289"/>
                    <a:pt x="5244" y="59572"/>
                    <a:pt x="1" y="60785"/>
                  </a:cubicBezTo>
                  <a:lnTo>
                    <a:pt x="394" y="60785"/>
                  </a:lnTo>
                  <a:cubicBezTo>
                    <a:pt x="731" y="60694"/>
                    <a:pt x="1057" y="60588"/>
                    <a:pt x="1378" y="60464"/>
                  </a:cubicBezTo>
                  <a:cubicBezTo>
                    <a:pt x="5955" y="58722"/>
                    <a:pt x="9338" y="53872"/>
                    <a:pt x="12893" y="48762"/>
                  </a:cubicBezTo>
                  <a:cubicBezTo>
                    <a:pt x="13483" y="47918"/>
                    <a:pt x="14097" y="47039"/>
                    <a:pt x="14711" y="46175"/>
                  </a:cubicBezTo>
                  <a:cubicBezTo>
                    <a:pt x="16779" y="43287"/>
                    <a:pt x="18617" y="41166"/>
                    <a:pt x="20492" y="39501"/>
                  </a:cubicBezTo>
                  <a:cubicBezTo>
                    <a:pt x="22800" y="37453"/>
                    <a:pt x="25165" y="36115"/>
                    <a:pt x="27713" y="35409"/>
                  </a:cubicBezTo>
                  <a:cubicBezTo>
                    <a:pt x="28683" y="35141"/>
                    <a:pt x="29685" y="34987"/>
                    <a:pt x="30683" y="34959"/>
                  </a:cubicBezTo>
                  <a:cubicBezTo>
                    <a:pt x="30807" y="34953"/>
                    <a:pt x="30928" y="34953"/>
                    <a:pt x="31048" y="34953"/>
                  </a:cubicBezTo>
                  <a:cubicBezTo>
                    <a:pt x="31888" y="34953"/>
                    <a:pt x="32751" y="35035"/>
                    <a:pt x="33615" y="35203"/>
                  </a:cubicBezTo>
                  <a:cubicBezTo>
                    <a:pt x="35438" y="35553"/>
                    <a:pt x="37319" y="36263"/>
                    <a:pt x="39357" y="37377"/>
                  </a:cubicBezTo>
                  <a:cubicBezTo>
                    <a:pt x="43143" y="39439"/>
                    <a:pt x="46886" y="42587"/>
                    <a:pt x="50508" y="45633"/>
                  </a:cubicBezTo>
                  <a:cubicBezTo>
                    <a:pt x="53593" y="48224"/>
                    <a:pt x="56779" y="50907"/>
                    <a:pt x="59902" y="52821"/>
                  </a:cubicBezTo>
                  <a:cubicBezTo>
                    <a:pt x="61587" y="53852"/>
                    <a:pt x="63122" y="54592"/>
                    <a:pt x="64599" y="55075"/>
                  </a:cubicBezTo>
                  <a:cubicBezTo>
                    <a:pt x="64776" y="55133"/>
                    <a:pt x="64955" y="55190"/>
                    <a:pt x="65127" y="55239"/>
                  </a:cubicBezTo>
                  <a:cubicBezTo>
                    <a:pt x="65132" y="55210"/>
                    <a:pt x="65137" y="55176"/>
                    <a:pt x="65141" y="55143"/>
                  </a:cubicBezTo>
                  <a:cubicBezTo>
                    <a:pt x="64969" y="55095"/>
                    <a:pt x="64800" y="55042"/>
                    <a:pt x="64628" y="54984"/>
                  </a:cubicBezTo>
                  <a:cubicBezTo>
                    <a:pt x="63160" y="54499"/>
                    <a:pt x="61629" y="53766"/>
                    <a:pt x="59955" y="52739"/>
                  </a:cubicBezTo>
                  <a:cubicBezTo>
                    <a:pt x="56837" y="50830"/>
                    <a:pt x="53651" y="48152"/>
                    <a:pt x="50570" y="45557"/>
                  </a:cubicBezTo>
                  <a:cubicBezTo>
                    <a:pt x="46943" y="42510"/>
                    <a:pt x="43196" y="39357"/>
                    <a:pt x="39401" y="37290"/>
                  </a:cubicBezTo>
                  <a:cubicBezTo>
                    <a:pt x="37357" y="36177"/>
                    <a:pt x="35466" y="35462"/>
                    <a:pt x="33629" y="35107"/>
                  </a:cubicBezTo>
                  <a:cubicBezTo>
                    <a:pt x="32760" y="34939"/>
                    <a:pt x="31892" y="34857"/>
                    <a:pt x="31048" y="34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15"/>
            <p:cNvSpPr/>
            <p:nvPr/>
          </p:nvSpPr>
          <p:spPr>
            <a:xfrm>
              <a:off x="2403450" y="3872250"/>
              <a:ext cx="1054000" cy="102825"/>
            </a:xfrm>
            <a:custGeom>
              <a:avLst/>
              <a:gdLst/>
              <a:ahLst/>
              <a:cxnLst/>
              <a:rect l="l" t="t" r="r" b="b"/>
              <a:pathLst>
                <a:path w="42160" h="4113" extrusionOk="0">
                  <a:moveTo>
                    <a:pt x="17360" y="0"/>
                  </a:moveTo>
                  <a:cubicBezTo>
                    <a:pt x="14198" y="10"/>
                    <a:pt x="11414" y="269"/>
                    <a:pt x="8857" y="791"/>
                  </a:cubicBezTo>
                  <a:cubicBezTo>
                    <a:pt x="7380" y="1094"/>
                    <a:pt x="5945" y="1493"/>
                    <a:pt x="4596" y="1978"/>
                  </a:cubicBezTo>
                  <a:cubicBezTo>
                    <a:pt x="3143" y="2500"/>
                    <a:pt x="1733" y="3143"/>
                    <a:pt x="404" y="3882"/>
                  </a:cubicBezTo>
                  <a:cubicBezTo>
                    <a:pt x="269" y="3958"/>
                    <a:pt x="134" y="4035"/>
                    <a:pt x="1" y="4112"/>
                  </a:cubicBezTo>
                  <a:lnTo>
                    <a:pt x="192" y="4112"/>
                  </a:lnTo>
                  <a:cubicBezTo>
                    <a:pt x="278" y="4064"/>
                    <a:pt x="365" y="4016"/>
                    <a:pt x="451" y="3968"/>
                  </a:cubicBezTo>
                  <a:cubicBezTo>
                    <a:pt x="5148" y="1344"/>
                    <a:pt x="10522" y="116"/>
                    <a:pt x="17360" y="96"/>
                  </a:cubicBezTo>
                  <a:lnTo>
                    <a:pt x="17475" y="96"/>
                  </a:lnTo>
                  <a:cubicBezTo>
                    <a:pt x="23341" y="96"/>
                    <a:pt x="29156" y="1431"/>
                    <a:pt x="34291" y="2611"/>
                  </a:cubicBezTo>
                  <a:cubicBezTo>
                    <a:pt x="36848" y="3200"/>
                    <a:pt x="39271" y="3757"/>
                    <a:pt x="41521" y="4112"/>
                  </a:cubicBezTo>
                  <a:lnTo>
                    <a:pt x="42159" y="4112"/>
                  </a:lnTo>
                  <a:cubicBezTo>
                    <a:pt x="42130" y="4108"/>
                    <a:pt x="42101" y="4108"/>
                    <a:pt x="42073" y="4102"/>
                  </a:cubicBezTo>
                  <a:cubicBezTo>
                    <a:pt x="39679" y="3752"/>
                    <a:pt x="37073" y="3152"/>
                    <a:pt x="34315" y="2519"/>
                  </a:cubicBezTo>
                  <a:cubicBezTo>
                    <a:pt x="29171" y="1338"/>
                    <a:pt x="23352" y="0"/>
                    <a:pt x="17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a:off x="3675250" y="2481700"/>
              <a:ext cx="3380100" cy="1493375"/>
            </a:xfrm>
            <a:custGeom>
              <a:avLst/>
              <a:gdLst/>
              <a:ahLst/>
              <a:cxnLst/>
              <a:rect l="l" t="t" r="r" b="b"/>
              <a:pathLst>
                <a:path w="135204" h="59735" extrusionOk="0">
                  <a:moveTo>
                    <a:pt x="84672" y="8983"/>
                  </a:moveTo>
                  <a:cubicBezTo>
                    <a:pt x="84663" y="8996"/>
                    <a:pt x="84653" y="9011"/>
                    <a:pt x="84639" y="9025"/>
                  </a:cubicBezTo>
                  <a:cubicBezTo>
                    <a:pt x="84648" y="9021"/>
                    <a:pt x="84653" y="9011"/>
                    <a:pt x="84659" y="9007"/>
                  </a:cubicBezTo>
                  <a:cubicBezTo>
                    <a:pt x="84663" y="8996"/>
                    <a:pt x="84668" y="8992"/>
                    <a:pt x="84672" y="8983"/>
                  </a:cubicBezTo>
                  <a:close/>
                  <a:moveTo>
                    <a:pt x="84284" y="9620"/>
                  </a:moveTo>
                  <a:lnTo>
                    <a:pt x="84284" y="9620"/>
                  </a:lnTo>
                  <a:cubicBezTo>
                    <a:pt x="84140" y="9807"/>
                    <a:pt x="83991" y="9999"/>
                    <a:pt x="83853" y="10196"/>
                  </a:cubicBezTo>
                  <a:cubicBezTo>
                    <a:pt x="83847" y="10201"/>
                    <a:pt x="83847" y="10201"/>
                    <a:pt x="83847" y="10205"/>
                  </a:cubicBezTo>
                  <a:cubicBezTo>
                    <a:pt x="83948" y="10081"/>
                    <a:pt x="84048" y="9961"/>
                    <a:pt x="84154" y="9846"/>
                  </a:cubicBezTo>
                  <a:cubicBezTo>
                    <a:pt x="84198" y="9769"/>
                    <a:pt x="84241" y="9692"/>
                    <a:pt x="84284" y="9620"/>
                  </a:cubicBezTo>
                  <a:close/>
                  <a:moveTo>
                    <a:pt x="83915" y="10273"/>
                  </a:moveTo>
                  <a:cubicBezTo>
                    <a:pt x="83800" y="10407"/>
                    <a:pt x="83689" y="10542"/>
                    <a:pt x="83579" y="10681"/>
                  </a:cubicBezTo>
                  <a:cubicBezTo>
                    <a:pt x="83541" y="10752"/>
                    <a:pt x="83501" y="10825"/>
                    <a:pt x="83463" y="10901"/>
                  </a:cubicBezTo>
                  <a:cubicBezTo>
                    <a:pt x="83554" y="10801"/>
                    <a:pt x="83641" y="10705"/>
                    <a:pt x="83732" y="10608"/>
                  </a:cubicBezTo>
                  <a:cubicBezTo>
                    <a:pt x="83789" y="10493"/>
                    <a:pt x="83853" y="10383"/>
                    <a:pt x="83915" y="10273"/>
                  </a:cubicBezTo>
                  <a:close/>
                  <a:moveTo>
                    <a:pt x="83559" y="10940"/>
                  </a:moveTo>
                  <a:lnTo>
                    <a:pt x="83559" y="10940"/>
                  </a:lnTo>
                  <a:cubicBezTo>
                    <a:pt x="83468" y="11040"/>
                    <a:pt x="83377" y="11142"/>
                    <a:pt x="83286" y="11242"/>
                  </a:cubicBezTo>
                  <a:cubicBezTo>
                    <a:pt x="83233" y="11357"/>
                    <a:pt x="83176" y="11467"/>
                    <a:pt x="83123" y="11583"/>
                  </a:cubicBezTo>
                  <a:cubicBezTo>
                    <a:pt x="83195" y="11501"/>
                    <a:pt x="83271" y="11425"/>
                    <a:pt x="83348" y="11348"/>
                  </a:cubicBezTo>
                  <a:cubicBezTo>
                    <a:pt x="83421" y="11213"/>
                    <a:pt x="83488" y="11074"/>
                    <a:pt x="83559" y="10940"/>
                  </a:cubicBezTo>
                  <a:close/>
                  <a:moveTo>
                    <a:pt x="99829" y="1"/>
                  </a:moveTo>
                  <a:cubicBezTo>
                    <a:pt x="98289" y="1"/>
                    <a:pt x="96772" y="202"/>
                    <a:pt x="95233" y="601"/>
                  </a:cubicBezTo>
                  <a:cubicBezTo>
                    <a:pt x="93601" y="1022"/>
                    <a:pt x="92047" y="1704"/>
                    <a:pt x="90618" y="2634"/>
                  </a:cubicBezTo>
                  <a:cubicBezTo>
                    <a:pt x="89509" y="3354"/>
                    <a:pt x="88444" y="4242"/>
                    <a:pt x="87431" y="5287"/>
                  </a:cubicBezTo>
                  <a:cubicBezTo>
                    <a:pt x="87365" y="5355"/>
                    <a:pt x="87297" y="5427"/>
                    <a:pt x="87230" y="5499"/>
                  </a:cubicBezTo>
                  <a:cubicBezTo>
                    <a:pt x="87144" y="5586"/>
                    <a:pt x="87062" y="5677"/>
                    <a:pt x="86980" y="5768"/>
                  </a:cubicBezTo>
                  <a:cubicBezTo>
                    <a:pt x="86898" y="5854"/>
                    <a:pt x="86818" y="5945"/>
                    <a:pt x="86741" y="6036"/>
                  </a:cubicBezTo>
                  <a:cubicBezTo>
                    <a:pt x="86736" y="6036"/>
                    <a:pt x="86736" y="6042"/>
                    <a:pt x="86731" y="6046"/>
                  </a:cubicBezTo>
                  <a:cubicBezTo>
                    <a:pt x="86678" y="6104"/>
                    <a:pt x="86625" y="6166"/>
                    <a:pt x="86572" y="6228"/>
                  </a:cubicBezTo>
                  <a:cubicBezTo>
                    <a:pt x="86466" y="6348"/>
                    <a:pt x="86366" y="6468"/>
                    <a:pt x="86271" y="6589"/>
                  </a:cubicBezTo>
                  <a:cubicBezTo>
                    <a:pt x="86256" y="6602"/>
                    <a:pt x="86247" y="6617"/>
                    <a:pt x="86236" y="6627"/>
                  </a:cubicBezTo>
                  <a:cubicBezTo>
                    <a:pt x="85948" y="6977"/>
                    <a:pt x="85671" y="7342"/>
                    <a:pt x="85401" y="7721"/>
                  </a:cubicBezTo>
                  <a:cubicBezTo>
                    <a:pt x="85119" y="8114"/>
                    <a:pt x="84845" y="8522"/>
                    <a:pt x="84581" y="8943"/>
                  </a:cubicBezTo>
                  <a:cubicBezTo>
                    <a:pt x="84860" y="8555"/>
                    <a:pt x="85148" y="8186"/>
                    <a:pt x="85445" y="7826"/>
                  </a:cubicBezTo>
                  <a:cubicBezTo>
                    <a:pt x="85454" y="7811"/>
                    <a:pt x="85465" y="7792"/>
                    <a:pt x="85478" y="7778"/>
                  </a:cubicBezTo>
                  <a:cubicBezTo>
                    <a:pt x="85622" y="7577"/>
                    <a:pt x="85766" y="7380"/>
                    <a:pt x="85915" y="7187"/>
                  </a:cubicBezTo>
                  <a:cubicBezTo>
                    <a:pt x="85959" y="7136"/>
                    <a:pt x="85997" y="7083"/>
                    <a:pt x="86040" y="7025"/>
                  </a:cubicBezTo>
                  <a:cubicBezTo>
                    <a:pt x="86141" y="6895"/>
                    <a:pt x="86242" y="6771"/>
                    <a:pt x="86347" y="6640"/>
                  </a:cubicBezTo>
                  <a:cubicBezTo>
                    <a:pt x="86424" y="6549"/>
                    <a:pt x="86506" y="6454"/>
                    <a:pt x="86582" y="6363"/>
                  </a:cubicBezTo>
                  <a:cubicBezTo>
                    <a:pt x="86654" y="6277"/>
                    <a:pt x="86731" y="6190"/>
                    <a:pt x="86803" y="6108"/>
                  </a:cubicBezTo>
                  <a:cubicBezTo>
                    <a:pt x="86807" y="6099"/>
                    <a:pt x="86818" y="6093"/>
                    <a:pt x="86822" y="6084"/>
                  </a:cubicBezTo>
                  <a:cubicBezTo>
                    <a:pt x="86918" y="5978"/>
                    <a:pt x="87013" y="5869"/>
                    <a:pt x="87110" y="5768"/>
                  </a:cubicBezTo>
                  <a:cubicBezTo>
                    <a:pt x="87177" y="5690"/>
                    <a:pt x="87244" y="5619"/>
                    <a:pt x="87312" y="5547"/>
                  </a:cubicBezTo>
                  <a:cubicBezTo>
                    <a:pt x="89668" y="3052"/>
                    <a:pt x="92272" y="1464"/>
                    <a:pt x="95257" y="696"/>
                  </a:cubicBezTo>
                  <a:cubicBezTo>
                    <a:pt x="96792" y="293"/>
                    <a:pt x="98293" y="97"/>
                    <a:pt x="99829" y="97"/>
                  </a:cubicBezTo>
                  <a:cubicBezTo>
                    <a:pt x="100217" y="97"/>
                    <a:pt x="100611" y="111"/>
                    <a:pt x="101004" y="135"/>
                  </a:cubicBezTo>
                  <a:cubicBezTo>
                    <a:pt x="102737" y="245"/>
                    <a:pt x="104487" y="601"/>
                    <a:pt x="106349" y="1224"/>
                  </a:cubicBezTo>
                  <a:cubicBezTo>
                    <a:pt x="109813" y="2375"/>
                    <a:pt x="113158" y="4290"/>
                    <a:pt x="116387" y="6146"/>
                  </a:cubicBezTo>
                  <a:cubicBezTo>
                    <a:pt x="119822" y="8114"/>
                    <a:pt x="123367" y="10152"/>
                    <a:pt x="127080" y="11286"/>
                  </a:cubicBezTo>
                  <a:cubicBezTo>
                    <a:pt x="129082" y="11899"/>
                    <a:pt x="130967" y="12207"/>
                    <a:pt x="132848" y="12231"/>
                  </a:cubicBezTo>
                  <a:lnTo>
                    <a:pt x="133073" y="12231"/>
                  </a:lnTo>
                  <a:cubicBezTo>
                    <a:pt x="133788" y="12231"/>
                    <a:pt x="134498" y="12192"/>
                    <a:pt x="135203" y="12105"/>
                  </a:cubicBezTo>
                  <a:lnTo>
                    <a:pt x="135203" y="12010"/>
                  </a:lnTo>
                  <a:cubicBezTo>
                    <a:pt x="134498" y="12096"/>
                    <a:pt x="133788" y="12134"/>
                    <a:pt x="133073" y="12134"/>
                  </a:cubicBezTo>
                  <a:lnTo>
                    <a:pt x="132848" y="12134"/>
                  </a:lnTo>
                  <a:cubicBezTo>
                    <a:pt x="130977" y="12110"/>
                    <a:pt x="129100" y="11804"/>
                    <a:pt x="127109" y="11195"/>
                  </a:cubicBezTo>
                  <a:cubicBezTo>
                    <a:pt x="123406" y="10062"/>
                    <a:pt x="119865" y="8033"/>
                    <a:pt x="116434" y="6065"/>
                  </a:cubicBezTo>
                  <a:cubicBezTo>
                    <a:pt x="113200" y="4208"/>
                    <a:pt x="109852" y="2284"/>
                    <a:pt x="106378" y="1133"/>
                  </a:cubicBezTo>
                  <a:cubicBezTo>
                    <a:pt x="104507" y="509"/>
                    <a:pt x="102751" y="154"/>
                    <a:pt x="101010" y="39"/>
                  </a:cubicBezTo>
                  <a:cubicBezTo>
                    <a:pt x="100616" y="15"/>
                    <a:pt x="100222" y="1"/>
                    <a:pt x="99829" y="1"/>
                  </a:cubicBezTo>
                  <a:close/>
                  <a:moveTo>
                    <a:pt x="83214" y="11621"/>
                  </a:moveTo>
                  <a:cubicBezTo>
                    <a:pt x="83138" y="11702"/>
                    <a:pt x="83060" y="11784"/>
                    <a:pt x="82983" y="11866"/>
                  </a:cubicBezTo>
                  <a:cubicBezTo>
                    <a:pt x="82921" y="12001"/>
                    <a:pt x="82854" y="12139"/>
                    <a:pt x="82792" y="12278"/>
                  </a:cubicBezTo>
                  <a:cubicBezTo>
                    <a:pt x="82859" y="12211"/>
                    <a:pt x="82926" y="12149"/>
                    <a:pt x="82994" y="12081"/>
                  </a:cubicBezTo>
                  <a:cubicBezTo>
                    <a:pt x="83065" y="11928"/>
                    <a:pt x="83142" y="11775"/>
                    <a:pt x="83214" y="11621"/>
                  </a:cubicBezTo>
                  <a:close/>
                  <a:moveTo>
                    <a:pt x="82883" y="12322"/>
                  </a:moveTo>
                  <a:lnTo>
                    <a:pt x="82883" y="12322"/>
                  </a:lnTo>
                  <a:cubicBezTo>
                    <a:pt x="82816" y="12384"/>
                    <a:pt x="82748" y="12451"/>
                    <a:pt x="82682" y="12519"/>
                  </a:cubicBezTo>
                  <a:cubicBezTo>
                    <a:pt x="82609" y="12672"/>
                    <a:pt x="82542" y="12830"/>
                    <a:pt x="82475" y="12984"/>
                  </a:cubicBezTo>
                  <a:cubicBezTo>
                    <a:pt x="82538" y="12931"/>
                    <a:pt x="82600" y="12873"/>
                    <a:pt x="82657" y="12820"/>
                  </a:cubicBezTo>
                  <a:cubicBezTo>
                    <a:pt x="82734" y="12652"/>
                    <a:pt x="82806" y="12484"/>
                    <a:pt x="82883" y="12322"/>
                  </a:cubicBezTo>
                  <a:close/>
                  <a:moveTo>
                    <a:pt x="82566" y="13031"/>
                  </a:moveTo>
                  <a:cubicBezTo>
                    <a:pt x="82504" y="13089"/>
                    <a:pt x="82447" y="13142"/>
                    <a:pt x="82384" y="13199"/>
                  </a:cubicBezTo>
                  <a:cubicBezTo>
                    <a:pt x="82312" y="13367"/>
                    <a:pt x="82241" y="13536"/>
                    <a:pt x="82173" y="13708"/>
                  </a:cubicBezTo>
                  <a:cubicBezTo>
                    <a:pt x="82226" y="13660"/>
                    <a:pt x="82283" y="13613"/>
                    <a:pt x="82341" y="13564"/>
                  </a:cubicBezTo>
                  <a:cubicBezTo>
                    <a:pt x="82418" y="13387"/>
                    <a:pt x="82489" y="13210"/>
                    <a:pt x="82566" y="13031"/>
                  </a:cubicBezTo>
                  <a:close/>
                  <a:moveTo>
                    <a:pt x="82264" y="13757"/>
                  </a:moveTo>
                  <a:cubicBezTo>
                    <a:pt x="82254" y="13766"/>
                    <a:pt x="82241" y="13775"/>
                    <a:pt x="82230" y="13785"/>
                  </a:cubicBezTo>
                  <a:cubicBezTo>
                    <a:pt x="82183" y="13823"/>
                    <a:pt x="82139" y="13861"/>
                    <a:pt x="82091" y="13901"/>
                  </a:cubicBezTo>
                  <a:cubicBezTo>
                    <a:pt x="82019" y="14078"/>
                    <a:pt x="81947" y="14260"/>
                    <a:pt x="81880" y="14442"/>
                  </a:cubicBezTo>
                  <a:cubicBezTo>
                    <a:pt x="81933" y="14399"/>
                    <a:pt x="81986" y="14355"/>
                    <a:pt x="82044" y="14313"/>
                  </a:cubicBezTo>
                  <a:cubicBezTo>
                    <a:pt x="82115" y="14125"/>
                    <a:pt x="82188" y="13939"/>
                    <a:pt x="82264" y="13757"/>
                  </a:cubicBezTo>
                  <a:close/>
                  <a:moveTo>
                    <a:pt x="81971" y="14490"/>
                  </a:moveTo>
                  <a:lnTo>
                    <a:pt x="81971" y="14490"/>
                  </a:lnTo>
                  <a:cubicBezTo>
                    <a:pt x="81918" y="14534"/>
                    <a:pt x="81866" y="14576"/>
                    <a:pt x="81813" y="14620"/>
                  </a:cubicBezTo>
                  <a:cubicBezTo>
                    <a:pt x="81741" y="14807"/>
                    <a:pt x="81669" y="14994"/>
                    <a:pt x="81601" y="15186"/>
                  </a:cubicBezTo>
                  <a:cubicBezTo>
                    <a:pt x="81650" y="15148"/>
                    <a:pt x="81703" y="15110"/>
                    <a:pt x="81756" y="15070"/>
                  </a:cubicBezTo>
                  <a:cubicBezTo>
                    <a:pt x="81827" y="14874"/>
                    <a:pt x="81900" y="14682"/>
                    <a:pt x="81971" y="14490"/>
                  </a:cubicBezTo>
                  <a:close/>
                  <a:moveTo>
                    <a:pt x="81694" y="15234"/>
                  </a:moveTo>
                  <a:cubicBezTo>
                    <a:pt x="81641" y="15272"/>
                    <a:pt x="81592" y="15311"/>
                    <a:pt x="81539" y="15349"/>
                  </a:cubicBezTo>
                  <a:cubicBezTo>
                    <a:pt x="81472" y="15541"/>
                    <a:pt x="81400" y="15737"/>
                    <a:pt x="81333" y="15939"/>
                  </a:cubicBezTo>
                  <a:cubicBezTo>
                    <a:pt x="81381" y="15901"/>
                    <a:pt x="81429" y="15867"/>
                    <a:pt x="81477" y="15834"/>
                  </a:cubicBezTo>
                  <a:cubicBezTo>
                    <a:pt x="81550" y="15632"/>
                    <a:pt x="81621" y="15435"/>
                    <a:pt x="81694" y="15234"/>
                  </a:cubicBezTo>
                  <a:close/>
                  <a:moveTo>
                    <a:pt x="81424" y="15987"/>
                  </a:moveTo>
                  <a:lnTo>
                    <a:pt x="81424" y="15987"/>
                  </a:lnTo>
                  <a:cubicBezTo>
                    <a:pt x="81377" y="16025"/>
                    <a:pt x="81329" y="16060"/>
                    <a:pt x="81280" y="16093"/>
                  </a:cubicBezTo>
                  <a:cubicBezTo>
                    <a:pt x="81213" y="16290"/>
                    <a:pt x="81147" y="16491"/>
                    <a:pt x="81079" y="16698"/>
                  </a:cubicBezTo>
                  <a:cubicBezTo>
                    <a:pt x="81122" y="16664"/>
                    <a:pt x="81170" y="16635"/>
                    <a:pt x="81218" y="16601"/>
                  </a:cubicBezTo>
                  <a:cubicBezTo>
                    <a:pt x="81285" y="16399"/>
                    <a:pt x="81357" y="16193"/>
                    <a:pt x="81424" y="15987"/>
                  </a:cubicBezTo>
                  <a:close/>
                  <a:moveTo>
                    <a:pt x="81170" y="16750"/>
                  </a:moveTo>
                  <a:lnTo>
                    <a:pt x="81170" y="16750"/>
                  </a:lnTo>
                  <a:cubicBezTo>
                    <a:pt x="81122" y="16784"/>
                    <a:pt x="81074" y="16813"/>
                    <a:pt x="81031" y="16846"/>
                  </a:cubicBezTo>
                  <a:cubicBezTo>
                    <a:pt x="80964" y="17052"/>
                    <a:pt x="80897" y="17258"/>
                    <a:pt x="80830" y="17470"/>
                  </a:cubicBezTo>
                  <a:cubicBezTo>
                    <a:pt x="80877" y="17441"/>
                    <a:pt x="80921" y="17413"/>
                    <a:pt x="80964" y="17384"/>
                  </a:cubicBezTo>
                  <a:cubicBezTo>
                    <a:pt x="81031" y="17172"/>
                    <a:pt x="81098" y="16961"/>
                    <a:pt x="81170" y="16750"/>
                  </a:cubicBezTo>
                  <a:close/>
                  <a:moveTo>
                    <a:pt x="80921" y="17528"/>
                  </a:moveTo>
                  <a:cubicBezTo>
                    <a:pt x="80877" y="17557"/>
                    <a:pt x="80835" y="17585"/>
                    <a:pt x="80786" y="17614"/>
                  </a:cubicBezTo>
                  <a:cubicBezTo>
                    <a:pt x="80724" y="17825"/>
                    <a:pt x="80657" y="18036"/>
                    <a:pt x="80594" y="18257"/>
                  </a:cubicBezTo>
                  <a:cubicBezTo>
                    <a:pt x="80638" y="18228"/>
                    <a:pt x="80680" y="18204"/>
                    <a:pt x="80724" y="18175"/>
                  </a:cubicBezTo>
                  <a:cubicBezTo>
                    <a:pt x="80791" y="17960"/>
                    <a:pt x="80853" y="17743"/>
                    <a:pt x="80921" y="17528"/>
                  </a:cubicBezTo>
                  <a:close/>
                  <a:moveTo>
                    <a:pt x="80686" y="18314"/>
                  </a:moveTo>
                  <a:lnTo>
                    <a:pt x="80686" y="18314"/>
                  </a:lnTo>
                  <a:cubicBezTo>
                    <a:pt x="80642" y="18338"/>
                    <a:pt x="80600" y="18363"/>
                    <a:pt x="80556" y="18391"/>
                  </a:cubicBezTo>
                  <a:cubicBezTo>
                    <a:pt x="80527" y="18487"/>
                    <a:pt x="80498" y="18583"/>
                    <a:pt x="80470" y="18679"/>
                  </a:cubicBezTo>
                  <a:cubicBezTo>
                    <a:pt x="80436" y="18804"/>
                    <a:pt x="80403" y="18923"/>
                    <a:pt x="80364" y="19048"/>
                  </a:cubicBezTo>
                  <a:cubicBezTo>
                    <a:pt x="80407" y="19025"/>
                    <a:pt x="80450" y="19001"/>
                    <a:pt x="80494" y="18976"/>
                  </a:cubicBezTo>
                  <a:cubicBezTo>
                    <a:pt x="80556" y="18755"/>
                    <a:pt x="80618" y="18535"/>
                    <a:pt x="80686" y="18314"/>
                  </a:cubicBezTo>
                  <a:close/>
                  <a:moveTo>
                    <a:pt x="80456" y="19111"/>
                  </a:moveTo>
                  <a:cubicBezTo>
                    <a:pt x="80412" y="19129"/>
                    <a:pt x="80369" y="19154"/>
                    <a:pt x="80330" y="19178"/>
                  </a:cubicBezTo>
                  <a:cubicBezTo>
                    <a:pt x="80268" y="19404"/>
                    <a:pt x="80206" y="19629"/>
                    <a:pt x="80144" y="19854"/>
                  </a:cubicBezTo>
                  <a:cubicBezTo>
                    <a:pt x="80186" y="19831"/>
                    <a:pt x="80230" y="19807"/>
                    <a:pt x="80268" y="19787"/>
                  </a:cubicBezTo>
                  <a:cubicBezTo>
                    <a:pt x="80330" y="19561"/>
                    <a:pt x="80392" y="19331"/>
                    <a:pt x="80456" y="19111"/>
                  </a:cubicBezTo>
                  <a:close/>
                  <a:moveTo>
                    <a:pt x="80235" y="19911"/>
                  </a:moveTo>
                  <a:lnTo>
                    <a:pt x="80235" y="19911"/>
                  </a:lnTo>
                  <a:cubicBezTo>
                    <a:pt x="80197" y="19936"/>
                    <a:pt x="80153" y="19955"/>
                    <a:pt x="80110" y="19979"/>
                  </a:cubicBezTo>
                  <a:cubicBezTo>
                    <a:pt x="78924" y="24470"/>
                    <a:pt x="78142" y="29234"/>
                    <a:pt x="77380" y="33859"/>
                  </a:cubicBezTo>
                  <a:cubicBezTo>
                    <a:pt x="76612" y="38561"/>
                    <a:pt x="75873" y="43052"/>
                    <a:pt x="74774" y="46761"/>
                  </a:cubicBezTo>
                  <a:cubicBezTo>
                    <a:pt x="74765" y="46804"/>
                    <a:pt x="74750" y="46852"/>
                    <a:pt x="74736" y="46900"/>
                  </a:cubicBezTo>
                  <a:cubicBezTo>
                    <a:pt x="74630" y="47250"/>
                    <a:pt x="74520" y="47595"/>
                    <a:pt x="74410" y="47936"/>
                  </a:cubicBezTo>
                  <a:cubicBezTo>
                    <a:pt x="74391" y="47989"/>
                    <a:pt x="74371" y="48047"/>
                    <a:pt x="74353" y="48104"/>
                  </a:cubicBezTo>
                  <a:cubicBezTo>
                    <a:pt x="74242" y="48416"/>
                    <a:pt x="74136" y="48723"/>
                    <a:pt x="74021" y="49021"/>
                  </a:cubicBezTo>
                  <a:cubicBezTo>
                    <a:pt x="73997" y="49079"/>
                    <a:pt x="73979" y="49141"/>
                    <a:pt x="73954" y="49203"/>
                  </a:cubicBezTo>
                  <a:cubicBezTo>
                    <a:pt x="73944" y="49217"/>
                    <a:pt x="73939" y="49232"/>
                    <a:pt x="73935" y="49245"/>
                  </a:cubicBezTo>
                  <a:cubicBezTo>
                    <a:pt x="73829" y="49510"/>
                    <a:pt x="73724" y="49774"/>
                    <a:pt x="73618" y="50023"/>
                  </a:cubicBezTo>
                  <a:cubicBezTo>
                    <a:pt x="73570" y="50138"/>
                    <a:pt x="73518" y="50248"/>
                    <a:pt x="73470" y="50359"/>
                  </a:cubicBezTo>
                  <a:cubicBezTo>
                    <a:pt x="73379" y="50556"/>
                    <a:pt x="73288" y="50753"/>
                    <a:pt x="73191" y="50939"/>
                  </a:cubicBezTo>
                  <a:cubicBezTo>
                    <a:pt x="73086" y="51160"/>
                    <a:pt x="72976" y="51371"/>
                    <a:pt x="72865" y="51573"/>
                  </a:cubicBezTo>
                  <a:cubicBezTo>
                    <a:pt x="72821" y="51654"/>
                    <a:pt x="72779" y="51732"/>
                    <a:pt x="72735" y="51808"/>
                  </a:cubicBezTo>
                  <a:cubicBezTo>
                    <a:pt x="72615" y="52072"/>
                    <a:pt x="72495" y="52331"/>
                    <a:pt x="72376" y="52580"/>
                  </a:cubicBezTo>
                  <a:cubicBezTo>
                    <a:pt x="72692" y="52095"/>
                    <a:pt x="72994" y="51563"/>
                    <a:pt x="73282" y="50983"/>
                  </a:cubicBezTo>
                  <a:cubicBezTo>
                    <a:pt x="73403" y="50738"/>
                    <a:pt x="73523" y="50479"/>
                    <a:pt x="73638" y="50215"/>
                  </a:cubicBezTo>
                  <a:cubicBezTo>
                    <a:pt x="73662" y="50167"/>
                    <a:pt x="73680" y="50115"/>
                    <a:pt x="73705" y="50062"/>
                  </a:cubicBezTo>
                  <a:cubicBezTo>
                    <a:pt x="73758" y="49942"/>
                    <a:pt x="73806" y="49821"/>
                    <a:pt x="73858" y="49697"/>
                  </a:cubicBezTo>
                  <a:cubicBezTo>
                    <a:pt x="73921" y="49548"/>
                    <a:pt x="73983" y="49395"/>
                    <a:pt x="74041" y="49236"/>
                  </a:cubicBezTo>
                  <a:cubicBezTo>
                    <a:pt x="74065" y="49179"/>
                    <a:pt x="74088" y="49117"/>
                    <a:pt x="74108" y="49059"/>
                  </a:cubicBezTo>
                  <a:cubicBezTo>
                    <a:pt x="74141" y="48977"/>
                    <a:pt x="74170" y="48900"/>
                    <a:pt x="74199" y="48819"/>
                  </a:cubicBezTo>
                  <a:cubicBezTo>
                    <a:pt x="74300" y="48545"/>
                    <a:pt x="74400" y="48262"/>
                    <a:pt x="74497" y="47979"/>
                  </a:cubicBezTo>
                  <a:cubicBezTo>
                    <a:pt x="74515" y="47917"/>
                    <a:pt x="74535" y="47859"/>
                    <a:pt x="74554" y="47802"/>
                  </a:cubicBezTo>
                  <a:cubicBezTo>
                    <a:pt x="74659" y="47476"/>
                    <a:pt x="74760" y="47144"/>
                    <a:pt x="74861" y="46809"/>
                  </a:cubicBezTo>
                  <a:cubicBezTo>
                    <a:pt x="74876" y="46761"/>
                    <a:pt x="74889" y="46712"/>
                    <a:pt x="74904" y="46665"/>
                  </a:cubicBezTo>
                  <a:cubicBezTo>
                    <a:pt x="75983" y="42976"/>
                    <a:pt x="76713" y="38527"/>
                    <a:pt x="77476" y="33879"/>
                  </a:cubicBezTo>
                  <a:cubicBezTo>
                    <a:pt x="78224" y="29311"/>
                    <a:pt x="79021" y="24465"/>
                    <a:pt x="80235" y="19911"/>
                  </a:cubicBezTo>
                  <a:close/>
                  <a:moveTo>
                    <a:pt x="72285" y="52542"/>
                  </a:moveTo>
                  <a:lnTo>
                    <a:pt x="72285" y="52542"/>
                  </a:lnTo>
                  <a:cubicBezTo>
                    <a:pt x="72208" y="52662"/>
                    <a:pt x="72126" y="52777"/>
                    <a:pt x="72044" y="52892"/>
                  </a:cubicBezTo>
                  <a:cubicBezTo>
                    <a:pt x="71997" y="53017"/>
                    <a:pt x="71944" y="53142"/>
                    <a:pt x="71891" y="53262"/>
                  </a:cubicBezTo>
                  <a:cubicBezTo>
                    <a:pt x="71911" y="53233"/>
                    <a:pt x="71935" y="53209"/>
                    <a:pt x="71953" y="53180"/>
                  </a:cubicBezTo>
                  <a:cubicBezTo>
                    <a:pt x="72068" y="52974"/>
                    <a:pt x="72179" y="52758"/>
                    <a:pt x="72285" y="52542"/>
                  </a:cubicBezTo>
                  <a:close/>
                  <a:moveTo>
                    <a:pt x="71800" y="53224"/>
                  </a:moveTo>
                  <a:lnTo>
                    <a:pt x="71800" y="53224"/>
                  </a:lnTo>
                  <a:cubicBezTo>
                    <a:pt x="71694" y="53362"/>
                    <a:pt x="71589" y="53497"/>
                    <a:pt x="71479" y="53627"/>
                  </a:cubicBezTo>
                  <a:cubicBezTo>
                    <a:pt x="71450" y="53698"/>
                    <a:pt x="71426" y="53765"/>
                    <a:pt x="71397" y="53838"/>
                  </a:cubicBezTo>
                  <a:cubicBezTo>
                    <a:pt x="71392" y="53847"/>
                    <a:pt x="71388" y="53862"/>
                    <a:pt x="71382" y="53876"/>
                  </a:cubicBezTo>
                  <a:cubicBezTo>
                    <a:pt x="71474" y="53775"/>
                    <a:pt x="71565" y="53669"/>
                    <a:pt x="71651" y="53564"/>
                  </a:cubicBezTo>
                  <a:cubicBezTo>
                    <a:pt x="71704" y="53454"/>
                    <a:pt x="71752" y="53339"/>
                    <a:pt x="71800" y="53224"/>
                  </a:cubicBezTo>
                  <a:close/>
                  <a:moveTo>
                    <a:pt x="71296" y="53833"/>
                  </a:moveTo>
                  <a:lnTo>
                    <a:pt x="71296" y="53833"/>
                  </a:lnTo>
                  <a:cubicBezTo>
                    <a:pt x="71171" y="53972"/>
                    <a:pt x="71047" y="54101"/>
                    <a:pt x="70917" y="54231"/>
                  </a:cubicBezTo>
                  <a:cubicBezTo>
                    <a:pt x="70898" y="54289"/>
                    <a:pt x="70879" y="54351"/>
                    <a:pt x="70855" y="54413"/>
                  </a:cubicBezTo>
                  <a:cubicBezTo>
                    <a:pt x="70921" y="54356"/>
                    <a:pt x="70985" y="54294"/>
                    <a:pt x="71047" y="54231"/>
                  </a:cubicBezTo>
                  <a:cubicBezTo>
                    <a:pt x="71100" y="54178"/>
                    <a:pt x="71152" y="54121"/>
                    <a:pt x="71205" y="54068"/>
                  </a:cubicBezTo>
                  <a:cubicBezTo>
                    <a:pt x="71238" y="53991"/>
                    <a:pt x="71267" y="53909"/>
                    <a:pt x="71296" y="53833"/>
                  </a:cubicBezTo>
                  <a:close/>
                  <a:moveTo>
                    <a:pt x="70768" y="54370"/>
                  </a:moveTo>
                  <a:lnTo>
                    <a:pt x="70768" y="54370"/>
                  </a:lnTo>
                  <a:cubicBezTo>
                    <a:pt x="70634" y="54500"/>
                    <a:pt x="70495" y="54619"/>
                    <a:pt x="70351" y="54735"/>
                  </a:cubicBezTo>
                  <a:cubicBezTo>
                    <a:pt x="70336" y="54788"/>
                    <a:pt x="70323" y="54836"/>
                    <a:pt x="70308" y="54883"/>
                  </a:cubicBezTo>
                  <a:cubicBezTo>
                    <a:pt x="70442" y="54778"/>
                    <a:pt x="70576" y="54668"/>
                    <a:pt x="70711" y="54548"/>
                  </a:cubicBezTo>
                  <a:cubicBezTo>
                    <a:pt x="70730" y="54491"/>
                    <a:pt x="70749" y="54433"/>
                    <a:pt x="70768" y="54370"/>
                  </a:cubicBezTo>
                  <a:close/>
                  <a:moveTo>
                    <a:pt x="70221" y="54841"/>
                  </a:moveTo>
                  <a:cubicBezTo>
                    <a:pt x="70073" y="54951"/>
                    <a:pt x="69924" y="55060"/>
                    <a:pt x="69770" y="55162"/>
                  </a:cubicBezTo>
                  <a:cubicBezTo>
                    <a:pt x="69761" y="55204"/>
                    <a:pt x="69752" y="55248"/>
                    <a:pt x="69737" y="55291"/>
                  </a:cubicBezTo>
                  <a:cubicBezTo>
                    <a:pt x="69885" y="55195"/>
                    <a:pt x="70035" y="55095"/>
                    <a:pt x="70179" y="54984"/>
                  </a:cubicBezTo>
                  <a:cubicBezTo>
                    <a:pt x="70193" y="54936"/>
                    <a:pt x="70207" y="54888"/>
                    <a:pt x="70221" y="54841"/>
                  </a:cubicBezTo>
                  <a:close/>
                  <a:moveTo>
                    <a:pt x="69650" y="55239"/>
                  </a:moveTo>
                  <a:lnTo>
                    <a:pt x="69650" y="55239"/>
                  </a:lnTo>
                  <a:cubicBezTo>
                    <a:pt x="69497" y="55335"/>
                    <a:pt x="69338" y="55430"/>
                    <a:pt x="69176" y="55512"/>
                  </a:cubicBezTo>
                  <a:cubicBezTo>
                    <a:pt x="69165" y="55550"/>
                    <a:pt x="69156" y="55589"/>
                    <a:pt x="69147" y="55632"/>
                  </a:cubicBezTo>
                  <a:cubicBezTo>
                    <a:pt x="69305" y="55550"/>
                    <a:pt x="69464" y="55459"/>
                    <a:pt x="69617" y="55363"/>
                  </a:cubicBezTo>
                  <a:cubicBezTo>
                    <a:pt x="69632" y="55325"/>
                    <a:pt x="69641" y="55282"/>
                    <a:pt x="69650" y="55239"/>
                  </a:cubicBezTo>
                  <a:close/>
                  <a:moveTo>
                    <a:pt x="69061" y="55569"/>
                  </a:moveTo>
                  <a:lnTo>
                    <a:pt x="69061" y="55569"/>
                  </a:lnTo>
                  <a:cubicBezTo>
                    <a:pt x="68897" y="55651"/>
                    <a:pt x="68729" y="55728"/>
                    <a:pt x="68561" y="55795"/>
                  </a:cubicBezTo>
                  <a:cubicBezTo>
                    <a:pt x="68552" y="55833"/>
                    <a:pt x="68542" y="55872"/>
                    <a:pt x="68538" y="55906"/>
                  </a:cubicBezTo>
                  <a:cubicBezTo>
                    <a:pt x="68686" y="55848"/>
                    <a:pt x="68835" y="55780"/>
                    <a:pt x="68979" y="55713"/>
                  </a:cubicBezTo>
                  <a:cubicBezTo>
                    <a:pt x="68998" y="55704"/>
                    <a:pt x="69017" y="55694"/>
                    <a:pt x="69036" y="55685"/>
                  </a:cubicBezTo>
                  <a:cubicBezTo>
                    <a:pt x="69046" y="55647"/>
                    <a:pt x="69056" y="55607"/>
                    <a:pt x="69061" y="55569"/>
                  </a:cubicBezTo>
                  <a:close/>
                  <a:moveTo>
                    <a:pt x="68451" y="55838"/>
                  </a:moveTo>
                  <a:lnTo>
                    <a:pt x="68451" y="55838"/>
                  </a:lnTo>
                  <a:cubicBezTo>
                    <a:pt x="68279" y="55906"/>
                    <a:pt x="68106" y="55963"/>
                    <a:pt x="67923" y="56016"/>
                  </a:cubicBezTo>
                  <a:cubicBezTo>
                    <a:pt x="67918" y="56050"/>
                    <a:pt x="67914" y="56083"/>
                    <a:pt x="67905" y="56116"/>
                  </a:cubicBezTo>
                  <a:cubicBezTo>
                    <a:pt x="68082" y="56068"/>
                    <a:pt x="68259" y="56010"/>
                    <a:pt x="68427" y="55948"/>
                  </a:cubicBezTo>
                  <a:cubicBezTo>
                    <a:pt x="68437" y="55910"/>
                    <a:pt x="68446" y="55877"/>
                    <a:pt x="68451" y="55838"/>
                  </a:cubicBezTo>
                  <a:close/>
                  <a:moveTo>
                    <a:pt x="63049" y="56045"/>
                  </a:moveTo>
                  <a:cubicBezTo>
                    <a:pt x="63044" y="56078"/>
                    <a:pt x="63039" y="56107"/>
                    <a:pt x="63034" y="56141"/>
                  </a:cubicBezTo>
                  <a:cubicBezTo>
                    <a:pt x="63250" y="56189"/>
                    <a:pt x="63461" y="56227"/>
                    <a:pt x="63667" y="56260"/>
                  </a:cubicBezTo>
                  <a:cubicBezTo>
                    <a:pt x="63673" y="56232"/>
                    <a:pt x="63677" y="56198"/>
                    <a:pt x="63682" y="56169"/>
                  </a:cubicBezTo>
                  <a:cubicBezTo>
                    <a:pt x="63471" y="56131"/>
                    <a:pt x="63259" y="56092"/>
                    <a:pt x="63049" y="56045"/>
                  </a:cubicBezTo>
                  <a:close/>
                  <a:moveTo>
                    <a:pt x="67823" y="56045"/>
                  </a:moveTo>
                  <a:lnTo>
                    <a:pt x="67823" y="56045"/>
                  </a:lnTo>
                  <a:cubicBezTo>
                    <a:pt x="67640" y="56092"/>
                    <a:pt x="67458" y="56136"/>
                    <a:pt x="67276" y="56174"/>
                  </a:cubicBezTo>
                  <a:cubicBezTo>
                    <a:pt x="67265" y="56207"/>
                    <a:pt x="67261" y="56241"/>
                    <a:pt x="67256" y="56275"/>
                  </a:cubicBezTo>
                  <a:cubicBezTo>
                    <a:pt x="67438" y="56236"/>
                    <a:pt x="67621" y="56198"/>
                    <a:pt x="67803" y="56145"/>
                  </a:cubicBezTo>
                  <a:cubicBezTo>
                    <a:pt x="67808" y="56112"/>
                    <a:pt x="67818" y="56078"/>
                    <a:pt x="67823" y="56045"/>
                  </a:cubicBezTo>
                  <a:close/>
                  <a:moveTo>
                    <a:pt x="63778" y="56183"/>
                  </a:moveTo>
                  <a:cubicBezTo>
                    <a:pt x="63773" y="56212"/>
                    <a:pt x="63768" y="56247"/>
                    <a:pt x="63764" y="56280"/>
                  </a:cubicBezTo>
                  <a:cubicBezTo>
                    <a:pt x="63932" y="56304"/>
                    <a:pt x="64099" y="56327"/>
                    <a:pt x="64262" y="56347"/>
                  </a:cubicBezTo>
                  <a:cubicBezTo>
                    <a:pt x="64267" y="56313"/>
                    <a:pt x="64272" y="56285"/>
                    <a:pt x="64277" y="56251"/>
                  </a:cubicBezTo>
                  <a:cubicBezTo>
                    <a:pt x="64109" y="56232"/>
                    <a:pt x="63946" y="56207"/>
                    <a:pt x="63778" y="56183"/>
                  </a:cubicBezTo>
                  <a:close/>
                  <a:moveTo>
                    <a:pt x="67174" y="56194"/>
                  </a:moveTo>
                  <a:cubicBezTo>
                    <a:pt x="66988" y="56227"/>
                    <a:pt x="66796" y="56251"/>
                    <a:pt x="66603" y="56270"/>
                  </a:cubicBezTo>
                  <a:cubicBezTo>
                    <a:pt x="66599" y="56304"/>
                    <a:pt x="66594" y="56337"/>
                    <a:pt x="66590" y="56371"/>
                  </a:cubicBezTo>
                  <a:cubicBezTo>
                    <a:pt x="66782" y="56351"/>
                    <a:pt x="66968" y="56323"/>
                    <a:pt x="67156" y="56289"/>
                  </a:cubicBezTo>
                  <a:cubicBezTo>
                    <a:pt x="67161" y="56260"/>
                    <a:pt x="67165" y="56227"/>
                    <a:pt x="67174" y="56194"/>
                  </a:cubicBezTo>
                  <a:close/>
                  <a:moveTo>
                    <a:pt x="64373" y="56260"/>
                  </a:moveTo>
                  <a:cubicBezTo>
                    <a:pt x="64368" y="56294"/>
                    <a:pt x="64364" y="56323"/>
                    <a:pt x="64358" y="56356"/>
                  </a:cubicBezTo>
                  <a:cubicBezTo>
                    <a:pt x="64550" y="56375"/>
                    <a:pt x="64738" y="56390"/>
                    <a:pt x="64920" y="56404"/>
                  </a:cubicBezTo>
                  <a:cubicBezTo>
                    <a:pt x="64924" y="56371"/>
                    <a:pt x="64929" y="56337"/>
                    <a:pt x="64934" y="56309"/>
                  </a:cubicBezTo>
                  <a:cubicBezTo>
                    <a:pt x="64747" y="56294"/>
                    <a:pt x="64559" y="56280"/>
                    <a:pt x="64373" y="56260"/>
                  </a:cubicBezTo>
                  <a:close/>
                  <a:moveTo>
                    <a:pt x="66508" y="56280"/>
                  </a:moveTo>
                  <a:cubicBezTo>
                    <a:pt x="66484" y="56285"/>
                    <a:pt x="66459" y="56285"/>
                    <a:pt x="66436" y="56289"/>
                  </a:cubicBezTo>
                  <a:cubicBezTo>
                    <a:pt x="66264" y="56304"/>
                    <a:pt x="66085" y="56313"/>
                    <a:pt x="65908" y="56318"/>
                  </a:cubicBezTo>
                  <a:cubicBezTo>
                    <a:pt x="65903" y="56351"/>
                    <a:pt x="65899" y="56380"/>
                    <a:pt x="65894" y="56413"/>
                  </a:cubicBezTo>
                  <a:cubicBezTo>
                    <a:pt x="66081" y="56409"/>
                    <a:pt x="66264" y="56400"/>
                    <a:pt x="66446" y="56385"/>
                  </a:cubicBezTo>
                  <a:cubicBezTo>
                    <a:pt x="66459" y="56380"/>
                    <a:pt x="66474" y="56380"/>
                    <a:pt x="66488" y="56380"/>
                  </a:cubicBezTo>
                  <a:cubicBezTo>
                    <a:pt x="66494" y="56347"/>
                    <a:pt x="66499" y="56313"/>
                    <a:pt x="66508" y="56280"/>
                  </a:cubicBezTo>
                  <a:close/>
                  <a:moveTo>
                    <a:pt x="65030" y="56313"/>
                  </a:moveTo>
                  <a:cubicBezTo>
                    <a:pt x="65026" y="56342"/>
                    <a:pt x="65020" y="56375"/>
                    <a:pt x="65015" y="56409"/>
                  </a:cubicBezTo>
                  <a:cubicBezTo>
                    <a:pt x="65193" y="56413"/>
                    <a:pt x="65371" y="56419"/>
                    <a:pt x="65549" y="56419"/>
                  </a:cubicBezTo>
                  <a:lnTo>
                    <a:pt x="65797" y="56419"/>
                  </a:lnTo>
                  <a:cubicBezTo>
                    <a:pt x="65803" y="56385"/>
                    <a:pt x="65808" y="56351"/>
                    <a:pt x="65812" y="56323"/>
                  </a:cubicBezTo>
                  <a:lnTo>
                    <a:pt x="65549" y="56323"/>
                  </a:lnTo>
                  <a:cubicBezTo>
                    <a:pt x="65376" y="56323"/>
                    <a:pt x="65203" y="56318"/>
                    <a:pt x="65030" y="56313"/>
                  </a:cubicBezTo>
                  <a:close/>
                  <a:moveTo>
                    <a:pt x="28188" y="35956"/>
                  </a:moveTo>
                  <a:cubicBezTo>
                    <a:pt x="27200" y="35961"/>
                    <a:pt x="26210" y="36081"/>
                    <a:pt x="25251" y="36311"/>
                  </a:cubicBezTo>
                  <a:cubicBezTo>
                    <a:pt x="22689" y="36930"/>
                    <a:pt x="20319" y="38153"/>
                    <a:pt x="17997" y="40058"/>
                  </a:cubicBezTo>
                  <a:cubicBezTo>
                    <a:pt x="16068" y="41646"/>
                    <a:pt x="14206" y="43656"/>
                    <a:pt x="12148" y="46396"/>
                  </a:cubicBezTo>
                  <a:cubicBezTo>
                    <a:pt x="11491" y="47270"/>
                    <a:pt x="10838" y="48162"/>
                    <a:pt x="10209" y="49026"/>
                  </a:cubicBezTo>
                  <a:cubicBezTo>
                    <a:pt x="6976" y="53448"/>
                    <a:pt x="3891" y="57671"/>
                    <a:pt x="0" y="59734"/>
                  </a:cubicBezTo>
                  <a:lnTo>
                    <a:pt x="202" y="59734"/>
                  </a:lnTo>
                  <a:cubicBezTo>
                    <a:pt x="4040" y="57633"/>
                    <a:pt x="7091" y="53454"/>
                    <a:pt x="10287" y="49083"/>
                  </a:cubicBezTo>
                  <a:cubicBezTo>
                    <a:pt x="10915" y="48220"/>
                    <a:pt x="11568" y="47327"/>
                    <a:pt x="12224" y="46453"/>
                  </a:cubicBezTo>
                  <a:cubicBezTo>
                    <a:pt x="14844" y="42965"/>
                    <a:pt x="18409" y="38882"/>
                    <a:pt x="23336" y="37002"/>
                  </a:cubicBezTo>
                  <a:cubicBezTo>
                    <a:pt x="23960" y="36767"/>
                    <a:pt x="24603" y="36565"/>
                    <a:pt x="25271" y="36402"/>
                  </a:cubicBezTo>
                  <a:cubicBezTo>
                    <a:pt x="26263" y="36167"/>
                    <a:pt x="27242" y="36056"/>
                    <a:pt x="28221" y="36056"/>
                  </a:cubicBezTo>
                  <a:cubicBezTo>
                    <a:pt x="28224" y="36056"/>
                    <a:pt x="28227" y="36056"/>
                    <a:pt x="28230" y="36056"/>
                  </a:cubicBezTo>
                  <a:cubicBezTo>
                    <a:pt x="34987" y="36056"/>
                    <a:pt x="41428" y="41384"/>
                    <a:pt x="47681" y="46559"/>
                  </a:cubicBezTo>
                  <a:cubicBezTo>
                    <a:pt x="50770" y="49112"/>
                    <a:pt x="53966" y="51756"/>
                    <a:pt x="57085" y="53621"/>
                  </a:cubicBezTo>
                  <a:cubicBezTo>
                    <a:pt x="58759" y="54629"/>
                    <a:pt x="60290" y="55339"/>
                    <a:pt x="61758" y="55800"/>
                  </a:cubicBezTo>
                  <a:cubicBezTo>
                    <a:pt x="62161" y="55924"/>
                    <a:pt x="62555" y="56035"/>
                    <a:pt x="62943" y="56121"/>
                  </a:cubicBezTo>
                  <a:cubicBezTo>
                    <a:pt x="62943" y="56088"/>
                    <a:pt x="62947" y="56054"/>
                    <a:pt x="62953" y="56025"/>
                  </a:cubicBezTo>
                  <a:cubicBezTo>
                    <a:pt x="62569" y="55939"/>
                    <a:pt x="62180" y="55833"/>
                    <a:pt x="61787" y="55709"/>
                  </a:cubicBezTo>
                  <a:cubicBezTo>
                    <a:pt x="60323" y="55248"/>
                    <a:pt x="58802" y="54542"/>
                    <a:pt x="57132" y="53541"/>
                  </a:cubicBezTo>
                  <a:cubicBezTo>
                    <a:pt x="54023" y="51679"/>
                    <a:pt x="50828" y="49039"/>
                    <a:pt x="47743" y="46482"/>
                  </a:cubicBezTo>
                  <a:cubicBezTo>
                    <a:pt x="44178" y="43536"/>
                    <a:pt x="40493" y="40490"/>
                    <a:pt x="36761" y="38450"/>
                  </a:cubicBezTo>
                  <a:cubicBezTo>
                    <a:pt x="34746" y="37352"/>
                    <a:pt x="32889" y="36637"/>
                    <a:pt x="31086" y="36262"/>
                  </a:cubicBezTo>
                  <a:cubicBezTo>
                    <a:pt x="30121" y="36061"/>
                    <a:pt x="29157" y="35956"/>
                    <a:pt x="28226" y="359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5"/>
            <p:cNvSpPr/>
            <p:nvPr/>
          </p:nvSpPr>
          <p:spPr>
            <a:xfrm>
              <a:off x="2605200" y="3934850"/>
              <a:ext cx="647500" cy="40225"/>
            </a:xfrm>
            <a:custGeom>
              <a:avLst/>
              <a:gdLst/>
              <a:ahLst/>
              <a:cxnLst/>
              <a:rect l="l" t="t" r="r" b="b"/>
              <a:pathLst>
                <a:path w="25900" h="1609" extrusionOk="0">
                  <a:moveTo>
                    <a:pt x="12000" y="1"/>
                  </a:moveTo>
                  <a:cubicBezTo>
                    <a:pt x="11247" y="1"/>
                    <a:pt x="10493" y="20"/>
                    <a:pt x="9735" y="63"/>
                  </a:cubicBezTo>
                  <a:cubicBezTo>
                    <a:pt x="6641" y="240"/>
                    <a:pt x="3949" y="615"/>
                    <a:pt x="1517" y="1205"/>
                  </a:cubicBezTo>
                  <a:cubicBezTo>
                    <a:pt x="1003" y="1330"/>
                    <a:pt x="499" y="1464"/>
                    <a:pt x="0" y="1608"/>
                  </a:cubicBezTo>
                  <a:lnTo>
                    <a:pt x="351" y="1608"/>
                  </a:lnTo>
                  <a:cubicBezTo>
                    <a:pt x="740" y="1498"/>
                    <a:pt x="1137" y="1397"/>
                    <a:pt x="1540" y="1301"/>
                  </a:cubicBezTo>
                  <a:cubicBezTo>
                    <a:pt x="3969" y="711"/>
                    <a:pt x="6650" y="337"/>
                    <a:pt x="9740" y="159"/>
                  </a:cubicBezTo>
                  <a:cubicBezTo>
                    <a:pt x="10493" y="116"/>
                    <a:pt x="11247" y="96"/>
                    <a:pt x="12000" y="96"/>
                  </a:cubicBezTo>
                  <a:cubicBezTo>
                    <a:pt x="16644" y="96"/>
                    <a:pt x="21207" y="865"/>
                    <a:pt x="25357" y="1608"/>
                  </a:cubicBezTo>
                  <a:lnTo>
                    <a:pt x="25900" y="1608"/>
                  </a:lnTo>
                  <a:cubicBezTo>
                    <a:pt x="21605" y="836"/>
                    <a:pt x="16846" y="1"/>
                    <a:pt x="120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15"/>
            <p:cNvSpPr/>
            <p:nvPr/>
          </p:nvSpPr>
          <p:spPr>
            <a:xfrm>
              <a:off x="3698625" y="2508225"/>
              <a:ext cx="3356725" cy="1466850"/>
            </a:xfrm>
            <a:custGeom>
              <a:avLst/>
              <a:gdLst/>
              <a:ahLst/>
              <a:cxnLst/>
              <a:rect l="l" t="t" r="r" b="b"/>
              <a:pathLst>
                <a:path w="134269" h="58674" extrusionOk="0">
                  <a:moveTo>
                    <a:pt x="82918" y="9135"/>
                  </a:moveTo>
                  <a:cubicBezTo>
                    <a:pt x="82915" y="9137"/>
                    <a:pt x="82914" y="9138"/>
                    <a:pt x="82913" y="9139"/>
                  </a:cubicBezTo>
                  <a:lnTo>
                    <a:pt x="82913" y="9139"/>
                  </a:lnTo>
                  <a:cubicBezTo>
                    <a:pt x="82914" y="9138"/>
                    <a:pt x="82916" y="9137"/>
                    <a:pt x="82918" y="9135"/>
                  </a:cubicBezTo>
                  <a:close/>
                  <a:moveTo>
                    <a:pt x="82913" y="9139"/>
                  </a:moveTo>
                  <a:cubicBezTo>
                    <a:pt x="82910" y="9142"/>
                    <a:pt x="82907" y="9146"/>
                    <a:pt x="82907" y="9149"/>
                  </a:cubicBezTo>
                  <a:lnTo>
                    <a:pt x="82907" y="9149"/>
                  </a:lnTo>
                  <a:cubicBezTo>
                    <a:pt x="82907" y="9149"/>
                    <a:pt x="82907" y="9144"/>
                    <a:pt x="82912" y="9144"/>
                  </a:cubicBezTo>
                  <a:cubicBezTo>
                    <a:pt x="82912" y="9142"/>
                    <a:pt x="82912" y="9141"/>
                    <a:pt x="82913" y="9139"/>
                  </a:cubicBezTo>
                  <a:close/>
                  <a:moveTo>
                    <a:pt x="82528" y="9769"/>
                  </a:moveTo>
                  <a:lnTo>
                    <a:pt x="82528" y="9769"/>
                  </a:lnTo>
                  <a:cubicBezTo>
                    <a:pt x="82380" y="9955"/>
                    <a:pt x="82236" y="10143"/>
                    <a:pt x="82097" y="10335"/>
                  </a:cubicBezTo>
                  <a:cubicBezTo>
                    <a:pt x="82198" y="10214"/>
                    <a:pt x="82298" y="10099"/>
                    <a:pt x="82399" y="9984"/>
                  </a:cubicBezTo>
                  <a:lnTo>
                    <a:pt x="82528" y="9769"/>
                  </a:lnTo>
                  <a:close/>
                  <a:moveTo>
                    <a:pt x="82154" y="10416"/>
                  </a:moveTo>
                  <a:lnTo>
                    <a:pt x="82154" y="10416"/>
                  </a:lnTo>
                  <a:cubicBezTo>
                    <a:pt x="82039" y="10555"/>
                    <a:pt x="81924" y="10694"/>
                    <a:pt x="81809" y="10834"/>
                  </a:cubicBezTo>
                  <a:cubicBezTo>
                    <a:pt x="81775" y="10900"/>
                    <a:pt x="81737" y="10973"/>
                    <a:pt x="81698" y="11040"/>
                  </a:cubicBezTo>
                  <a:cubicBezTo>
                    <a:pt x="81789" y="10940"/>
                    <a:pt x="81881" y="10843"/>
                    <a:pt x="81972" y="10743"/>
                  </a:cubicBezTo>
                  <a:cubicBezTo>
                    <a:pt x="82034" y="10637"/>
                    <a:pt x="82092" y="10526"/>
                    <a:pt x="82154" y="10416"/>
                  </a:cubicBezTo>
                  <a:close/>
                  <a:moveTo>
                    <a:pt x="81795" y="11084"/>
                  </a:moveTo>
                  <a:lnTo>
                    <a:pt x="81795" y="11084"/>
                  </a:lnTo>
                  <a:cubicBezTo>
                    <a:pt x="81703" y="11184"/>
                    <a:pt x="81612" y="11285"/>
                    <a:pt x="81521" y="11390"/>
                  </a:cubicBezTo>
                  <a:cubicBezTo>
                    <a:pt x="81463" y="11496"/>
                    <a:pt x="81410" y="11606"/>
                    <a:pt x="81353" y="11717"/>
                  </a:cubicBezTo>
                  <a:cubicBezTo>
                    <a:pt x="81430" y="11640"/>
                    <a:pt x="81512" y="11558"/>
                    <a:pt x="81588" y="11481"/>
                  </a:cubicBezTo>
                  <a:cubicBezTo>
                    <a:pt x="81656" y="11347"/>
                    <a:pt x="81722" y="11213"/>
                    <a:pt x="81795" y="11084"/>
                  </a:cubicBezTo>
                  <a:close/>
                  <a:moveTo>
                    <a:pt x="98481" y="0"/>
                  </a:moveTo>
                  <a:cubicBezTo>
                    <a:pt x="96955" y="0"/>
                    <a:pt x="95458" y="187"/>
                    <a:pt x="93937" y="566"/>
                  </a:cubicBezTo>
                  <a:cubicBezTo>
                    <a:pt x="92283" y="979"/>
                    <a:pt x="90699" y="1646"/>
                    <a:pt x="89240" y="2563"/>
                  </a:cubicBezTo>
                  <a:cubicBezTo>
                    <a:pt x="88175" y="3225"/>
                    <a:pt x="87144" y="4040"/>
                    <a:pt x="86160" y="4985"/>
                  </a:cubicBezTo>
                  <a:cubicBezTo>
                    <a:pt x="86103" y="5043"/>
                    <a:pt x="86040" y="5100"/>
                    <a:pt x="85983" y="5158"/>
                  </a:cubicBezTo>
                  <a:cubicBezTo>
                    <a:pt x="85883" y="5258"/>
                    <a:pt x="85781" y="5359"/>
                    <a:pt x="85681" y="5464"/>
                  </a:cubicBezTo>
                  <a:cubicBezTo>
                    <a:pt x="85609" y="5532"/>
                    <a:pt x="85542" y="5604"/>
                    <a:pt x="85474" y="5676"/>
                  </a:cubicBezTo>
                  <a:cubicBezTo>
                    <a:pt x="85388" y="5763"/>
                    <a:pt x="85307" y="5853"/>
                    <a:pt x="85225" y="5940"/>
                  </a:cubicBezTo>
                  <a:cubicBezTo>
                    <a:pt x="85143" y="6031"/>
                    <a:pt x="85062" y="6122"/>
                    <a:pt x="84980" y="6213"/>
                  </a:cubicBezTo>
                  <a:cubicBezTo>
                    <a:pt x="84933" y="6266"/>
                    <a:pt x="84889" y="6319"/>
                    <a:pt x="84841" y="6372"/>
                  </a:cubicBezTo>
                  <a:cubicBezTo>
                    <a:pt x="84736" y="6491"/>
                    <a:pt x="84634" y="6616"/>
                    <a:pt x="84530" y="6737"/>
                  </a:cubicBezTo>
                  <a:cubicBezTo>
                    <a:pt x="84530" y="6741"/>
                    <a:pt x="84530" y="6741"/>
                    <a:pt x="84524" y="6746"/>
                  </a:cubicBezTo>
                  <a:cubicBezTo>
                    <a:pt x="84519" y="6750"/>
                    <a:pt x="84515" y="6760"/>
                    <a:pt x="84510" y="6765"/>
                  </a:cubicBezTo>
                  <a:cubicBezTo>
                    <a:pt x="84213" y="7125"/>
                    <a:pt x="83925" y="7494"/>
                    <a:pt x="83646" y="7882"/>
                  </a:cubicBezTo>
                  <a:cubicBezTo>
                    <a:pt x="83363" y="8276"/>
                    <a:pt x="83090" y="8679"/>
                    <a:pt x="82821" y="9102"/>
                  </a:cubicBezTo>
                  <a:cubicBezTo>
                    <a:pt x="83109" y="8708"/>
                    <a:pt x="83401" y="8329"/>
                    <a:pt x="83704" y="7964"/>
                  </a:cubicBezTo>
                  <a:cubicBezTo>
                    <a:pt x="83718" y="7950"/>
                    <a:pt x="83728" y="7935"/>
                    <a:pt x="83737" y="7922"/>
                  </a:cubicBezTo>
                  <a:cubicBezTo>
                    <a:pt x="83877" y="7729"/>
                    <a:pt x="84016" y="7537"/>
                    <a:pt x="84160" y="7350"/>
                  </a:cubicBezTo>
                  <a:cubicBezTo>
                    <a:pt x="84207" y="7293"/>
                    <a:pt x="84256" y="7235"/>
                    <a:pt x="84299" y="7173"/>
                  </a:cubicBezTo>
                  <a:cubicBezTo>
                    <a:pt x="84404" y="7043"/>
                    <a:pt x="84510" y="6914"/>
                    <a:pt x="84616" y="6788"/>
                  </a:cubicBezTo>
                  <a:cubicBezTo>
                    <a:pt x="84683" y="6708"/>
                    <a:pt x="84750" y="6626"/>
                    <a:pt x="84818" y="6544"/>
                  </a:cubicBezTo>
                  <a:cubicBezTo>
                    <a:pt x="84898" y="6449"/>
                    <a:pt x="84980" y="6357"/>
                    <a:pt x="85066" y="6261"/>
                  </a:cubicBezTo>
                  <a:cubicBezTo>
                    <a:pt x="85143" y="6175"/>
                    <a:pt x="85221" y="6088"/>
                    <a:pt x="85297" y="6007"/>
                  </a:cubicBezTo>
                  <a:cubicBezTo>
                    <a:pt x="85316" y="5988"/>
                    <a:pt x="85330" y="5969"/>
                    <a:pt x="85350" y="5949"/>
                  </a:cubicBezTo>
                  <a:cubicBezTo>
                    <a:pt x="85416" y="5873"/>
                    <a:pt x="85489" y="5801"/>
                    <a:pt x="85556" y="5729"/>
                  </a:cubicBezTo>
                  <a:cubicBezTo>
                    <a:pt x="85666" y="5614"/>
                    <a:pt x="85777" y="5499"/>
                    <a:pt x="85887" y="5388"/>
                  </a:cubicBezTo>
                  <a:cubicBezTo>
                    <a:pt x="85945" y="5326"/>
                    <a:pt x="86007" y="5269"/>
                    <a:pt x="86065" y="5211"/>
                  </a:cubicBezTo>
                  <a:cubicBezTo>
                    <a:pt x="88425" y="2884"/>
                    <a:pt x="91016" y="1391"/>
                    <a:pt x="93961" y="657"/>
                  </a:cubicBezTo>
                  <a:cubicBezTo>
                    <a:pt x="95473" y="283"/>
                    <a:pt x="96960" y="96"/>
                    <a:pt x="98481" y="96"/>
                  </a:cubicBezTo>
                  <a:cubicBezTo>
                    <a:pt x="98913" y="96"/>
                    <a:pt x="99345" y="110"/>
                    <a:pt x="99781" y="139"/>
                  </a:cubicBezTo>
                  <a:cubicBezTo>
                    <a:pt x="101543" y="260"/>
                    <a:pt x="103322" y="619"/>
                    <a:pt x="105228" y="1243"/>
                  </a:cubicBezTo>
                  <a:cubicBezTo>
                    <a:pt x="108763" y="2394"/>
                    <a:pt x="112194" y="4299"/>
                    <a:pt x="115509" y="6141"/>
                  </a:cubicBezTo>
                  <a:cubicBezTo>
                    <a:pt x="119021" y="8094"/>
                    <a:pt x="122658" y="10109"/>
                    <a:pt x="126433" y="11246"/>
                  </a:cubicBezTo>
                  <a:cubicBezTo>
                    <a:pt x="128468" y="11855"/>
                    <a:pt x="130377" y="12167"/>
                    <a:pt x="132277" y="12200"/>
                  </a:cubicBezTo>
                  <a:cubicBezTo>
                    <a:pt x="132388" y="12206"/>
                    <a:pt x="132498" y="12206"/>
                    <a:pt x="132609" y="12206"/>
                  </a:cubicBezTo>
                  <a:cubicBezTo>
                    <a:pt x="133170" y="12206"/>
                    <a:pt x="133721" y="12182"/>
                    <a:pt x="134268" y="12134"/>
                  </a:cubicBezTo>
                  <a:lnTo>
                    <a:pt x="134268" y="12038"/>
                  </a:lnTo>
                  <a:cubicBezTo>
                    <a:pt x="133721" y="12085"/>
                    <a:pt x="133165" y="12110"/>
                    <a:pt x="132609" y="12110"/>
                  </a:cubicBezTo>
                  <a:cubicBezTo>
                    <a:pt x="132498" y="12110"/>
                    <a:pt x="132388" y="12110"/>
                    <a:pt x="132277" y="12105"/>
                  </a:cubicBezTo>
                  <a:cubicBezTo>
                    <a:pt x="130388" y="12072"/>
                    <a:pt x="128488" y="11759"/>
                    <a:pt x="126458" y="11155"/>
                  </a:cubicBezTo>
                  <a:cubicBezTo>
                    <a:pt x="122691" y="10023"/>
                    <a:pt x="119064" y="8008"/>
                    <a:pt x="115556" y="6055"/>
                  </a:cubicBezTo>
                  <a:cubicBezTo>
                    <a:pt x="112237" y="4213"/>
                    <a:pt x="108802" y="2308"/>
                    <a:pt x="105256" y="1152"/>
                  </a:cubicBezTo>
                  <a:cubicBezTo>
                    <a:pt x="103346" y="528"/>
                    <a:pt x="101557" y="167"/>
                    <a:pt x="99787" y="48"/>
                  </a:cubicBezTo>
                  <a:cubicBezTo>
                    <a:pt x="99349" y="14"/>
                    <a:pt x="98913" y="0"/>
                    <a:pt x="98481" y="0"/>
                  </a:cubicBezTo>
                  <a:close/>
                  <a:moveTo>
                    <a:pt x="81449" y="11759"/>
                  </a:moveTo>
                  <a:lnTo>
                    <a:pt x="81449" y="11759"/>
                  </a:lnTo>
                  <a:cubicBezTo>
                    <a:pt x="81372" y="11841"/>
                    <a:pt x="81291" y="11923"/>
                    <a:pt x="81213" y="12005"/>
                  </a:cubicBezTo>
                  <a:cubicBezTo>
                    <a:pt x="81151" y="12138"/>
                    <a:pt x="81089" y="12273"/>
                    <a:pt x="81022" y="12408"/>
                  </a:cubicBezTo>
                  <a:cubicBezTo>
                    <a:pt x="81094" y="12340"/>
                    <a:pt x="81162" y="12278"/>
                    <a:pt x="81228" y="12211"/>
                  </a:cubicBezTo>
                  <a:cubicBezTo>
                    <a:pt x="81300" y="12057"/>
                    <a:pt x="81372" y="11908"/>
                    <a:pt x="81449" y="11759"/>
                  </a:cubicBezTo>
                  <a:close/>
                  <a:moveTo>
                    <a:pt x="81118" y="12450"/>
                  </a:moveTo>
                  <a:lnTo>
                    <a:pt x="81118" y="12450"/>
                  </a:lnTo>
                  <a:cubicBezTo>
                    <a:pt x="81046" y="12517"/>
                    <a:pt x="80978" y="12585"/>
                    <a:pt x="80912" y="12652"/>
                  </a:cubicBezTo>
                  <a:cubicBezTo>
                    <a:pt x="80839" y="12805"/>
                    <a:pt x="80772" y="12959"/>
                    <a:pt x="80706" y="13112"/>
                  </a:cubicBezTo>
                  <a:cubicBezTo>
                    <a:pt x="80768" y="13055"/>
                    <a:pt x="80830" y="12997"/>
                    <a:pt x="80892" y="12944"/>
                  </a:cubicBezTo>
                  <a:cubicBezTo>
                    <a:pt x="80965" y="12776"/>
                    <a:pt x="81041" y="12614"/>
                    <a:pt x="81118" y="12450"/>
                  </a:cubicBezTo>
                  <a:close/>
                  <a:moveTo>
                    <a:pt x="80797" y="13156"/>
                  </a:moveTo>
                  <a:lnTo>
                    <a:pt x="80797" y="13156"/>
                  </a:lnTo>
                  <a:cubicBezTo>
                    <a:pt x="80734" y="13214"/>
                    <a:pt x="80672" y="13271"/>
                    <a:pt x="80609" y="13329"/>
                  </a:cubicBezTo>
                  <a:cubicBezTo>
                    <a:pt x="80537" y="13491"/>
                    <a:pt x="80471" y="13659"/>
                    <a:pt x="80398" y="13828"/>
                  </a:cubicBezTo>
                  <a:cubicBezTo>
                    <a:pt x="80456" y="13779"/>
                    <a:pt x="80513" y="13732"/>
                    <a:pt x="80571" y="13684"/>
                  </a:cubicBezTo>
                  <a:cubicBezTo>
                    <a:pt x="80648" y="13506"/>
                    <a:pt x="80719" y="13329"/>
                    <a:pt x="80797" y="13156"/>
                  </a:cubicBezTo>
                  <a:close/>
                  <a:moveTo>
                    <a:pt x="80489" y="13876"/>
                  </a:moveTo>
                  <a:cubicBezTo>
                    <a:pt x="80432" y="13923"/>
                    <a:pt x="80374" y="13971"/>
                    <a:pt x="80316" y="14024"/>
                  </a:cubicBezTo>
                  <a:cubicBezTo>
                    <a:pt x="80245" y="14197"/>
                    <a:pt x="80172" y="14374"/>
                    <a:pt x="80106" y="14556"/>
                  </a:cubicBezTo>
                  <a:cubicBezTo>
                    <a:pt x="80159" y="14514"/>
                    <a:pt x="80212" y="14470"/>
                    <a:pt x="80269" y="14427"/>
                  </a:cubicBezTo>
                  <a:cubicBezTo>
                    <a:pt x="80341" y="14240"/>
                    <a:pt x="80418" y="14058"/>
                    <a:pt x="80489" y="13876"/>
                  </a:cubicBezTo>
                  <a:close/>
                  <a:moveTo>
                    <a:pt x="80197" y="14605"/>
                  </a:moveTo>
                  <a:lnTo>
                    <a:pt x="80197" y="14605"/>
                  </a:lnTo>
                  <a:cubicBezTo>
                    <a:pt x="80183" y="14619"/>
                    <a:pt x="80168" y="14629"/>
                    <a:pt x="80154" y="14643"/>
                  </a:cubicBezTo>
                  <a:cubicBezTo>
                    <a:pt x="80110" y="14672"/>
                    <a:pt x="80072" y="14705"/>
                    <a:pt x="80033" y="14734"/>
                  </a:cubicBezTo>
                  <a:cubicBezTo>
                    <a:pt x="79962" y="14921"/>
                    <a:pt x="79895" y="15108"/>
                    <a:pt x="79822" y="15296"/>
                  </a:cubicBezTo>
                  <a:cubicBezTo>
                    <a:pt x="79875" y="15258"/>
                    <a:pt x="79924" y="15219"/>
                    <a:pt x="79976" y="15181"/>
                  </a:cubicBezTo>
                  <a:cubicBezTo>
                    <a:pt x="80048" y="14988"/>
                    <a:pt x="80125" y="14797"/>
                    <a:pt x="80197" y="14605"/>
                  </a:cubicBezTo>
                  <a:close/>
                  <a:moveTo>
                    <a:pt x="79913" y="15344"/>
                  </a:moveTo>
                  <a:lnTo>
                    <a:pt x="79913" y="15344"/>
                  </a:lnTo>
                  <a:cubicBezTo>
                    <a:pt x="79866" y="15382"/>
                    <a:pt x="79813" y="15425"/>
                    <a:pt x="79760" y="15464"/>
                  </a:cubicBezTo>
                  <a:cubicBezTo>
                    <a:pt x="79693" y="15655"/>
                    <a:pt x="79621" y="15847"/>
                    <a:pt x="79554" y="16044"/>
                  </a:cubicBezTo>
                  <a:cubicBezTo>
                    <a:pt x="79601" y="16006"/>
                    <a:pt x="79650" y="15972"/>
                    <a:pt x="79703" y="15938"/>
                  </a:cubicBezTo>
                  <a:cubicBezTo>
                    <a:pt x="79769" y="15741"/>
                    <a:pt x="79842" y="15540"/>
                    <a:pt x="79913" y="15344"/>
                  </a:cubicBezTo>
                  <a:close/>
                  <a:moveTo>
                    <a:pt x="79645" y="16093"/>
                  </a:moveTo>
                  <a:lnTo>
                    <a:pt x="79645" y="16093"/>
                  </a:lnTo>
                  <a:cubicBezTo>
                    <a:pt x="79597" y="16131"/>
                    <a:pt x="79549" y="16164"/>
                    <a:pt x="79501" y="16197"/>
                  </a:cubicBezTo>
                  <a:cubicBezTo>
                    <a:pt x="79429" y="16399"/>
                    <a:pt x="79362" y="16596"/>
                    <a:pt x="79295" y="16802"/>
                  </a:cubicBezTo>
                  <a:cubicBezTo>
                    <a:pt x="79342" y="16768"/>
                    <a:pt x="79391" y="16740"/>
                    <a:pt x="79434" y="16706"/>
                  </a:cubicBezTo>
                  <a:cubicBezTo>
                    <a:pt x="79506" y="16500"/>
                    <a:pt x="79573" y="16299"/>
                    <a:pt x="79645" y="16093"/>
                  </a:cubicBezTo>
                  <a:close/>
                  <a:moveTo>
                    <a:pt x="79386" y="16855"/>
                  </a:moveTo>
                  <a:lnTo>
                    <a:pt x="79386" y="16855"/>
                  </a:lnTo>
                  <a:cubicBezTo>
                    <a:pt x="79338" y="16888"/>
                    <a:pt x="79295" y="16917"/>
                    <a:pt x="79247" y="16950"/>
                  </a:cubicBezTo>
                  <a:cubicBezTo>
                    <a:pt x="79180" y="17152"/>
                    <a:pt x="79112" y="17359"/>
                    <a:pt x="79045" y="17570"/>
                  </a:cubicBezTo>
                  <a:cubicBezTo>
                    <a:pt x="79093" y="17541"/>
                    <a:pt x="79136" y="17512"/>
                    <a:pt x="79184" y="17484"/>
                  </a:cubicBezTo>
                  <a:cubicBezTo>
                    <a:pt x="79251" y="17273"/>
                    <a:pt x="79319" y="17061"/>
                    <a:pt x="79386" y="16855"/>
                  </a:cubicBezTo>
                  <a:close/>
                  <a:moveTo>
                    <a:pt x="79136" y="17627"/>
                  </a:moveTo>
                  <a:cubicBezTo>
                    <a:pt x="79093" y="17656"/>
                    <a:pt x="79045" y="17685"/>
                    <a:pt x="79003" y="17714"/>
                  </a:cubicBezTo>
                  <a:cubicBezTo>
                    <a:pt x="78935" y="17920"/>
                    <a:pt x="78872" y="18136"/>
                    <a:pt x="78810" y="18347"/>
                  </a:cubicBezTo>
                  <a:cubicBezTo>
                    <a:pt x="78853" y="18323"/>
                    <a:pt x="78897" y="18294"/>
                    <a:pt x="78939" y="18270"/>
                  </a:cubicBezTo>
                  <a:cubicBezTo>
                    <a:pt x="79003" y="18055"/>
                    <a:pt x="79069" y="17838"/>
                    <a:pt x="79136" y="17627"/>
                  </a:cubicBezTo>
                  <a:close/>
                  <a:moveTo>
                    <a:pt x="78897" y="18405"/>
                  </a:moveTo>
                  <a:cubicBezTo>
                    <a:pt x="78853" y="18433"/>
                    <a:pt x="78810" y="18458"/>
                    <a:pt x="78766" y="18486"/>
                  </a:cubicBezTo>
                  <a:cubicBezTo>
                    <a:pt x="78738" y="18591"/>
                    <a:pt x="78704" y="18697"/>
                    <a:pt x="78676" y="18803"/>
                  </a:cubicBezTo>
                  <a:cubicBezTo>
                    <a:pt x="78642" y="18914"/>
                    <a:pt x="78609" y="19023"/>
                    <a:pt x="78580" y="19138"/>
                  </a:cubicBezTo>
                  <a:cubicBezTo>
                    <a:pt x="78623" y="19115"/>
                    <a:pt x="78662" y="19091"/>
                    <a:pt x="78704" y="19067"/>
                  </a:cubicBezTo>
                  <a:cubicBezTo>
                    <a:pt x="78766" y="18846"/>
                    <a:pt x="78834" y="18626"/>
                    <a:pt x="78897" y="18405"/>
                  </a:cubicBezTo>
                  <a:close/>
                  <a:moveTo>
                    <a:pt x="78666" y="19196"/>
                  </a:moveTo>
                  <a:cubicBezTo>
                    <a:pt x="78628" y="19220"/>
                    <a:pt x="78585" y="19244"/>
                    <a:pt x="78542" y="19268"/>
                  </a:cubicBezTo>
                  <a:cubicBezTo>
                    <a:pt x="77179" y="24100"/>
                    <a:pt x="76344" y="29286"/>
                    <a:pt x="75533" y="34304"/>
                  </a:cubicBezTo>
                  <a:cubicBezTo>
                    <a:pt x="74851" y="38527"/>
                    <a:pt x="74200" y="42577"/>
                    <a:pt x="73283" y="46054"/>
                  </a:cubicBezTo>
                  <a:cubicBezTo>
                    <a:pt x="73274" y="46098"/>
                    <a:pt x="73259" y="46136"/>
                    <a:pt x="73250" y="46175"/>
                  </a:cubicBezTo>
                  <a:cubicBezTo>
                    <a:pt x="73148" y="46563"/>
                    <a:pt x="73044" y="46942"/>
                    <a:pt x="72933" y="47312"/>
                  </a:cubicBezTo>
                  <a:cubicBezTo>
                    <a:pt x="72918" y="47360"/>
                    <a:pt x="72904" y="47407"/>
                    <a:pt x="72889" y="47451"/>
                  </a:cubicBezTo>
                  <a:cubicBezTo>
                    <a:pt x="72785" y="47801"/>
                    <a:pt x="72679" y="48146"/>
                    <a:pt x="72563" y="48483"/>
                  </a:cubicBezTo>
                  <a:cubicBezTo>
                    <a:pt x="72544" y="48540"/>
                    <a:pt x="72525" y="48598"/>
                    <a:pt x="72506" y="48655"/>
                  </a:cubicBezTo>
                  <a:cubicBezTo>
                    <a:pt x="72400" y="48962"/>
                    <a:pt x="72289" y="49269"/>
                    <a:pt x="72180" y="49566"/>
                  </a:cubicBezTo>
                  <a:cubicBezTo>
                    <a:pt x="72165" y="49605"/>
                    <a:pt x="72145" y="49643"/>
                    <a:pt x="72132" y="49681"/>
                  </a:cubicBezTo>
                  <a:cubicBezTo>
                    <a:pt x="72117" y="49721"/>
                    <a:pt x="72103" y="49754"/>
                    <a:pt x="72094" y="49792"/>
                  </a:cubicBezTo>
                  <a:cubicBezTo>
                    <a:pt x="71988" y="50056"/>
                    <a:pt x="71882" y="50315"/>
                    <a:pt x="71777" y="50560"/>
                  </a:cubicBezTo>
                  <a:cubicBezTo>
                    <a:pt x="71724" y="50675"/>
                    <a:pt x="71676" y="50790"/>
                    <a:pt x="71627" y="50901"/>
                  </a:cubicBezTo>
                  <a:cubicBezTo>
                    <a:pt x="71536" y="51098"/>
                    <a:pt x="71445" y="51289"/>
                    <a:pt x="71350" y="51481"/>
                  </a:cubicBezTo>
                  <a:cubicBezTo>
                    <a:pt x="71244" y="51697"/>
                    <a:pt x="71133" y="51913"/>
                    <a:pt x="71018" y="52119"/>
                  </a:cubicBezTo>
                  <a:cubicBezTo>
                    <a:pt x="70976" y="52192"/>
                    <a:pt x="70936" y="52268"/>
                    <a:pt x="70894" y="52340"/>
                  </a:cubicBezTo>
                  <a:cubicBezTo>
                    <a:pt x="70774" y="52608"/>
                    <a:pt x="70654" y="52868"/>
                    <a:pt x="70529" y="53117"/>
                  </a:cubicBezTo>
                  <a:cubicBezTo>
                    <a:pt x="70850" y="52633"/>
                    <a:pt x="71153" y="52100"/>
                    <a:pt x="71441" y="51519"/>
                  </a:cubicBezTo>
                  <a:cubicBezTo>
                    <a:pt x="71560" y="51270"/>
                    <a:pt x="71680" y="51011"/>
                    <a:pt x="71800" y="50747"/>
                  </a:cubicBezTo>
                  <a:cubicBezTo>
                    <a:pt x="71820" y="50699"/>
                    <a:pt x="71839" y="50651"/>
                    <a:pt x="71863" y="50603"/>
                  </a:cubicBezTo>
                  <a:cubicBezTo>
                    <a:pt x="71915" y="50483"/>
                    <a:pt x="71968" y="50358"/>
                    <a:pt x="72016" y="50234"/>
                  </a:cubicBezTo>
                  <a:cubicBezTo>
                    <a:pt x="72088" y="50066"/>
                    <a:pt x="72156" y="49893"/>
                    <a:pt x="72223" y="49716"/>
                  </a:cubicBezTo>
                  <a:cubicBezTo>
                    <a:pt x="72238" y="49681"/>
                    <a:pt x="72251" y="49643"/>
                    <a:pt x="72266" y="49605"/>
                  </a:cubicBezTo>
                  <a:cubicBezTo>
                    <a:pt x="72295" y="49524"/>
                    <a:pt x="72329" y="49447"/>
                    <a:pt x="72357" y="49365"/>
                  </a:cubicBezTo>
                  <a:cubicBezTo>
                    <a:pt x="72457" y="49087"/>
                    <a:pt x="72554" y="48809"/>
                    <a:pt x="72650" y="48525"/>
                  </a:cubicBezTo>
                  <a:cubicBezTo>
                    <a:pt x="72669" y="48463"/>
                    <a:pt x="72692" y="48406"/>
                    <a:pt x="72712" y="48343"/>
                  </a:cubicBezTo>
                  <a:cubicBezTo>
                    <a:pt x="72818" y="48022"/>
                    <a:pt x="72918" y="47695"/>
                    <a:pt x="73019" y="47360"/>
                  </a:cubicBezTo>
                  <a:cubicBezTo>
                    <a:pt x="73033" y="47312"/>
                    <a:pt x="73044" y="47263"/>
                    <a:pt x="73057" y="47216"/>
                  </a:cubicBezTo>
                  <a:cubicBezTo>
                    <a:pt x="73163" y="46856"/>
                    <a:pt x="73268" y="46486"/>
                    <a:pt x="73369" y="46112"/>
                  </a:cubicBezTo>
                  <a:cubicBezTo>
                    <a:pt x="73379" y="46069"/>
                    <a:pt x="73389" y="46031"/>
                    <a:pt x="73398" y="45987"/>
                  </a:cubicBezTo>
                  <a:cubicBezTo>
                    <a:pt x="74304" y="42528"/>
                    <a:pt x="74953" y="38507"/>
                    <a:pt x="75629" y="34319"/>
                  </a:cubicBezTo>
                  <a:cubicBezTo>
                    <a:pt x="76430" y="29363"/>
                    <a:pt x="77280" y="24085"/>
                    <a:pt x="78666" y="19196"/>
                  </a:cubicBezTo>
                  <a:close/>
                  <a:moveTo>
                    <a:pt x="70442" y="53078"/>
                  </a:moveTo>
                  <a:cubicBezTo>
                    <a:pt x="70366" y="53199"/>
                    <a:pt x="70285" y="53314"/>
                    <a:pt x="70203" y="53430"/>
                  </a:cubicBezTo>
                  <a:cubicBezTo>
                    <a:pt x="70150" y="53554"/>
                    <a:pt x="70097" y="53678"/>
                    <a:pt x="70044" y="53804"/>
                  </a:cubicBezTo>
                  <a:cubicBezTo>
                    <a:pt x="70064" y="53775"/>
                    <a:pt x="70088" y="53751"/>
                    <a:pt x="70107" y="53722"/>
                  </a:cubicBezTo>
                  <a:cubicBezTo>
                    <a:pt x="70222" y="53516"/>
                    <a:pt x="70332" y="53299"/>
                    <a:pt x="70442" y="53078"/>
                  </a:cubicBezTo>
                  <a:close/>
                  <a:moveTo>
                    <a:pt x="69958" y="53765"/>
                  </a:moveTo>
                  <a:lnTo>
                    <a:pt x="69958" y="53765"/>
                  </a:lnTo>
                  <a:cubicBezTo>
                    <a:pt x="69853" y="53904"/>
                    <a:pt x="69742" y="54039"/>
                    <a:pt x="69632" y="54168"/>
                  </a:cubicBezTo>
                  <a:cubicBezTo>
                    <a:pt x="69618" y="54211"/>
                    <a:pt x="69603" y="54254"/>
                    <a:pt x="69583" y="54293"/>
                  </a:cubicBezTo>
                  <a:cubicBezTo>
                    <a:pt x="69570" y="54336"/>
                    <a:pt x="69555" y="54379"/>
                    <a:pt x="69541" y="54417"/>
                  </a:cubicBezTo>
                  <a:cubicBezTo>
                    <a:pt x="69627" y="54316"/>
                    <a:pt x="69718" y="54211"/>
                    <a:pt x="69804" y="54105"/>
                  </a:cubicBezTo>
                  <a:cubicBezTo>
                    <a:pt x="69857" y="53995"/>
                    <a:pt x="69906" y="53880"/>
                    <a:pt x="69958" y="53765"/>
                  </a:cubicBezTo>
                  <a:close/>
                  <a:moveTo>
                    <a:pt x="69450" y="54379"/>
                  </a:moveTo>
                  <a:lnTo>
                    <a:pt x="69450" y="54379"/>
                  </a:lnTo>
                  <a:cubicBezTo>
                    <a:pt x="69324" y="54518"/>
                    <a:pt x="69200" y="54648"/>
                    <a:pt x="69071" y="54777"/>
                  </a:cubicBezTo>
                  <a:cubicBezTo>
                    <a:pt x="69051" y="54840"/>
                    <a:pt x="69032" y="54902"/>
                    <a:pt x="69008" y="54964"/>
                  </a:cubicBezTo>
                  <a:cubicBezTo>
                    <a:pt x="69080" y="54898"/>
                    <a:pt x="69147" y="54830"/>
                    <a:pt x="69215" y="54763"/>
                  </a:cubicBezTo>
                  <a:cubicBezTo>
                    <a:pt x="69262" y="54715"/>
                    <a:pt x="69310" y="54662"/>
                    <a:pt x="69359" y="54614"/>
                  </a:cubicBezTo>
                  <a:cubicBezTo>
                    <a:pt x="69392" y="54533"/>
                    <a:pt x="69421" y="54455"/>
                    <a:pt x="69450" y="54379"/>
                  </a:cubicBezTo>
                  <a:close/>
                  <a:moveTo>
                    <a:pt x="68921" y="54921"/>
                  </a:moveTo>
                  <a:lnTo>
                    <a:pt x="68921" y="54921"/>
                  </a:lnTo>
                  <a:cubicBezTo>
                    <a:pt x="68788" y="55051"/>
                    <a:pt x="68648" y="55171"/>
                    <a:pt x="68504" y="55290"/>
                  </a:cubicBezTo>
                  <a:cubicBezTo>
                    <a:pt x="68489" y="55339"/>
                    <a:pt x="68476" y="55392"/>
                    <a:pt x="68456" y="55439"/>
                  </a:cubicBezTo>
                  <a:cubicBezTo>
                    <a:pt x="68595" y="55334"/>
                    <a:pt x="68730" y="55219"/>
                    <a:pt x="68859" y="55104"/>
                  </a:cubicBezTo>
                  <a:cubicBezTo>
                    <a:pt x="68883" y="55042"/>
                    <a:pt x="68903" y="54984"/>
                    <a:pt x="68921" y="54921"/>
                  </a:cubicBezTo>
                  <a:close/>
                  <a:moveTo>
                    <a:pt x="68370" y="55396"/>
                  </a:moveTo>
                  <a:cubicBezTo>
                    <a:pt x="68226" y="55511"/>
                    <a:pt x="68073" y="55622"/>
                    <a:pt x="67919" y="55722"/>
                  </a:cubicBezTo>
                  <a:cubicBezTo>
                    <a:pt x="67909" y="55766"/>
                    <a:pt x="67895" y="55813"/>
                    <a:pt x="67885" y="55857"/>
                  </a:cubicBezTo>
                  <a:cubicBezTo>
                    <a:pt x="68035" y="55756"/>
                    <a:pt x="68183" y="55655"/>
                    <a:pt x="68327" y="55545"/>
                  </a:cubicBezTo>
                  <a:cubicBezTo>
                    <a:pt x="68341" y="55492"/>
                    <a:pt x="68356" y="55445"/>
                    <a:pt x="68370" y="55396"/>
                  </a:cubicBezTo>
                  <a:close/>
                  <a:moveTo>
                    <a:pt x="67799" y="55804"/>
                  </a:moveTo>
                  <a:lnTo>
                    <a:pt x="67799" y="55804"/>
                  </a:lnTo>
                  <a:cubicBezTo>
                    <a:pt x="67641" y="55905"/>
                    <a:pt x="67482" y="55996"/>
                    <a:pt x="67320" y="56087"/>
                  </a:cubicBezTo>
                  <a:cubicBezTo>
                    <a:pt x="67309" y="56125"/>
                    <a:pt x="67300" y="56164"/>
                    <a:pt x="67291" y="56202"/>
                  </a:cubicBezTo>
                  <a:cubicBezTo>
                    <a:pt x="67453" y="56121"/>
                    <a:pt x="67612" y="56030"/>
                    <a:pt x="67765" y="55934"/>
                  </a:cubicBezTo>
                  <a:cubicBezTo>
                    <a:pt x="67776" y="55890"/>
                    <a:pt x="67789" y="55848"/>
                    <a:pt x="67799" y="55804"/>
                  </a:cubicBezTo>
                  <a:close/>
                  <a:moveTo>
                    <a:pt x="67209" y="56145"/>
                  </a:moveTo>
                  <a:cubicBezTo>
                    <a:pt x="67041" y="56231"/>
                    <a:pt x="66873" y="56308"/>
                    <a:pt x="66700" y="56380"/>
                  </a:cubicBezTo>
                  <a:cubicBezTo>
                    <a:pt x="66691" y="56418"/>
                    <a:pt x="66686" y="56452"/>
                    <a:pt x="66676" y="56490"/>
                  </a:cubicBezTo>
                  <a:cubicBezTo>
                    <a:pt x="66830" y="56428"/>
                    <a:pt x="66983" y="56360"/>
                    <a:pt x="67132" y="56284"/>
                  </a:cubicBezTo>
                  <a:cubicBezTo>
                    <a:pt x="67147" y="56279"/>
                    <a:pt x="67161" y="56269"/>
                    <a:pt x="67180" y="56260"/>
                  </a:cubicBezTo>
                  <a:cubicBezTo>
                    <a:pt x="67189" y="56222"/>
                    <a:pt x="67200" y="56183"/>
                    <a:pt x="67209" y="56145"/>
                  </a:cubicBezTo>
                  <a:close/>
                  <a:moveTo>
                    <a:pt x="66595" y="56423"/>
                  </a:moveTo>
                  <a:lnTo>
                    <a:pt x="66595" y="56423"/>
                  </a:lnTo>
                  <a:cubicBezTo>
                    <a:pt x="66417" y="56495"/>
                    <a:pt x="66244" y="56557"/>
                    <a:pt x="66062" y="56610"/>
                  </a:cubicBezTo>
                  <a:cubicBezTo>
                    <a:pt x="66058" y="56648"/>
                    <a:pt x="66048" y="56682"/>
                    <a:pt x="66043" y="56716"/>
                  </a:cubicBezTo>
                  <a:cubicBezTo>
                    <a:pt x="66201" y="56667"/>
                    <a:pt x="66365" y="56610"/>
                    <a:pt x="66518" y="56552"/>
                  </a:cubicBezTo>
                  <a:cubicBezTo>
                    <a:pt x="66538" y="56548"/>
                    <a:pt x="66552" y="56539"/>
                    <a:pt x="66571" y="56533"/>
                  </a:cubicBezTo>
                  <a:cubicBezTo>
                    <a:pt x="66576" y="56495"/>
                    <a:pt x="66585" y="56461"/>
                    <a:pt x="66595" y="56423"/>
                  </a:cubicBezTo>
                  <a:close/>
                  <a:moveTo>
                    <a:pt x="65956" y="56643"/>
                  </a:moveTo>
                  <a:cubicBezTo>
                    <a:pt x="65779" y="56696"/>
                    <a:pt x="65592" y="56745"/>
                    <a:pt x="65405" y="56783"/>
                  </a:cubicBezTo>
                  <a:cubicBezTo>
                    <a:pt x="65400" y="56816"/>
                    <a:pt x="65395" y="56849"/>
                    <a:pt x="65386" y="56884"/>
                  </a:cubicBezTo>
                  <a:cubicBezTo>
                    <a:pt x="65573" y="56845"/>
                    <a:pt x="65760" y="56798"/>
                    <a:pt x="65938" y="56745"/>
                  </a:cubicBezTo>
                  <a:cubicBezTo>
                    <a:pt x="65947" y="56711"/>
                    <a:pt x="65952" y="56677"/>
                    <a:pt x="65956" y="56643"/>
                  </a:cubicBezTo>
                  <a:close/>
                  <a:moveTo>
                    <a:pt x="65304" y="56802"/>
                  </a:moveTo>
                  <a:lnTo>
                    <a:pt x="65304" y="56802"/>
                  </a:lnTo>
                  <a:cubicBezTo>
                    <a:pt x="65112" y="56840"/>
                    <a:pt x="64920" y="56869"/>
                    <a:pt x="64724" y="56893"/>
                  </a:cubicBezTo>
                  <a:cubicBezTo>
                    <a:pt x="64718" y="56927"/>
                    <a:pt x="64714" y="56960"/>
                    <a:pt x="64705" y="56993"/>
                  </a:cubicBezTo>
                  <a:cubicBezTo>
                    <a:pt x="64901" y="56970"/>
                    <a:pt x="65098" y="56942"/>
                    <a:pt x="65285" y="56902"/>
                  </a:cubicBezTo>
                  <a:cubicBezTo>
                    <a:pt x="65294" y="56869"/>
                    <a:pt x="65300" y="56836"/>
                    <a:pt x="65304" y="56802"/>
                  </a:cubicBezTo>
                  <a:close/>
                  <a:moveTo>
                    <a:pt x="61879" y="56849"/>
                  </a:moveTo>
                  <a:cubicBezTo>
                    <a:pt x="61874" y="56884"/>
                    <a:pt x="61868" y="56913"/>
                    <a:pt x="61864" y="56946"/>
                  </a:cubicBezTo>
                  <a:cubicBezTo>
                    <a:pt x="62080" y="56980"/>
                    <a:pt x="62291" y="57004"/>
                    <a:pt x="62502" y="57022"/>
                  </a:cubicBezTo>
                  <a:cubicBezTo>
                    <a:pt x="62502" y="56989"/>
                    <a:pt x="62508" y="56955"/>
                    <a:pt x="62512" y="56927"/>
                  </a:cubicBezTo>
                  <a:cubicBezTo>
                    <a:pt x="62300" y="56907"/>
                    <a:pt x="62090" y="56884"/>
                    <a:pt x="61879" y="56849"/>
                  </a:cubicBezTo>
                  <a:close/>
                  <a:moveTo>
                    <a:pt x="62608" y="56931"/>
                  </a:moveTo>
                  <a:cubicBezTo>
                    <a:pt x="62603" y="56965"/>
                    <a:pt x="62598" y="56999"/>
                    <a:pt x="62594" y="57028"/>
                  </a:cubicBezTo>
                  <a:cubicBezTo>
                    <a:pt x="62761" y="57042"/>
                    <a:pt x="62920" y="57051"/>
                    <a:pt x="63083" y="57057"/>
                  </a:cubicBezTo>
                  <a:cubicBezTo>
                    <a:pt x="63088" y="57028"/>
                    <a:pt x="63092" y="56993"/>
                    <a:pt x="63097" y="56960"/>
                  </a:cubicBezTo>
                  <a:cubicBezTo>
                    <a:pt x="62934" y="56955"/>
                    <a:pt x="62771" y="56946"/>
                    <a:pt x="62608" y="56931"/>
                  </a:cubicBezTo>
                  <a:close/>
                  <a:moveTo>
                    <a:pt x="64623" y="56907"/>
                  </a:moveTo>
                  <a:cubicBezTo>
                    <a:pt x="64603" y="56907"/>
                    <a:pt x="64580" y="56913"/>
                    <a:pt x="64561" y="56913"/>
                  </a:cubicBezTo>
                  <a:cubicBezTo>
                    <a:pt x="64321" y="56936"/>
                    <a:pt x="64080" y="56955"/>
                    <a:pt x="63841" y="56965"/>
                  </a:cubicBezTo>
                  <a:cubicBezTo>
                    <a:pt x="63836" y="56993"/>
                    <a:pt x="63832" y="57028"/>
                    <a:pt x="63826" y="57061"/>
                  </a:cubicBezTo>
                  <a:cubicBezTo>
                    <a:pt x="64076" y="57051"/>
                    <a:pt x="64321" y="57037"/>
                    <a:pt x="64570" y="57008"/>
                  </a:cubicBezTo>
                  <a:cubicBezTo>
                    <a:pt x="64580" y="57008"/>
                    <a:pt x="64594" y="57008"/>
                    <a:pt x="64609" y="57004"/>
                  </a:cubicBezTo>
                  <a:cubicBezTo>
                    <a:pt x="64614" y="56975"/>
                    <a:pt x="64618" y="56942"/>
                    <a:pt x="64623" y="56907"/>
                  </a:cubicBezTo>
                  <a:close/>
                  <a:moveTo>
                    <a:pt x="63193" y="56965"/>
                  </a:moveTo>
                  <a:cubicBezTo>
                    <a:pt x="63188" y="56999"/>
                    <a:pt x="63183" y="57028"/>
                    <a:pt x="63179" y="57061"/>
                  </a:cubicBezTo>
                  <a:cubicBezTo>
                    <a:pt x="63279" y="57066"/>
                    <a:pt x="63380" y="57066"/>
                    <a:pt x="63481" y="57066"/>
                  </a:cubicBezTo>
                  <a:cubicBezTo>
                    <a:pt x="63562" y="57066"/>
                    <a:pt x="63649" y="57066"/>
                    <a:pt x="63730" y="57061"/>
                  </a:cubicBezTo>
                  <a:cubicBezTo>
                    <a:pt x="63735" y="57033"/>
                    <a:pt x="63740" y="56999"/>
                    <a:pt x="63745" y="56965"/>
                  </a:cubicBezTo>
                  <a:lnTo>
                    <a:pt x="63745" y="56965"/>
                  </a:lnTo>
                  <a:cubicBezTo>
                    <a:pt x="63659" y="56970"/>
                    <a:pt x="63567" y="56970"/>
                    <a:pt x="63481" y="56970"/>
                  </a:cubicBezTo>
                  <a:cubicBezTo>
                    <a:pt x="63385" y="56970"/>
                    <a:pt x="63289" y="56970"/>
                    <a:pt x="63193" y="56965"/>
                  </a:cubicBezTo>
                  <a:close/>
                  <a:moveTo>
                    <a:pt x="26389" y="37035"/>
                  </a:moveTo>
                  <a:cubicBezTo>
                    <a:pt x="25539" y="37035"/>
                    <a:pt x="24686" y="37121"/>
                    <a:pt x="23822" y="37294"/>
                  </a:cubicBezTo>
                  <a:cubicBezTo>
                    <a:pt x="22512" y="37562"/>
                    <a:pt x="21221" y="37994"/>
                    <a:pt x="19989" y="38585"/>
                  </a:cubicBezTo>
                  <a:cubicBezTo>
                    <a:pt x="18837" y="39131"/>
                    <a:pt x="17686" y="39836"/>
                    <a:pt x="16577" y="40677"/>
                  </a:cubicBezTo>
                  <a:cubicBezTo>
                    <a:pt x="14624" y="42150"/>
                    <a:pt x="12695" y="44107"/>
                    <a:pt x="10676" y="46659"/>
                  </a:cubicBezTo>
                  <a:cubicBezTo>
                    <a:pt x="9965" y="47557"/>
                    <a:pt x="9261" y="48478"/>
                    <a:pt x="8579" y="49365"/>
                  </a:cubicBezTo>
                  <a:cubicBezTo>
                    <a:pt x="5802" y="52987"/>
                    <a:pt x="3134" y="56466"/>
                    <a:pt x="0" y="58673"/>
                  </a:cubicBezTo>
                  <a:lnTo>
                    <a:pt x="168" y="58673"/>
                  </a:lnTo>
                  <a:cubicBezTo>
                    <a:pt x="3264" y="56457"/>
                    <a:pt x="5906" y="53007"/>
                    <a:pt x="8656" y="49422"/>
                  </a:cubicBezTo>
                  <a:cubicBezTo>
                    <a:pt x="9338" y="48536"/>
                    <a:pt x="10042" y="47614"/>
                    <a:pt x="10753" y="46716"/>
                  </a:cubicBezTo>
                  <a:cubicBezTo>
                    <a:pt x="12763" y="44174"/>
                    <a:pt x="14686" y="42221"/>
                    <a:pt x="16635" y="40753"/>
                  </a:cubicBezTo>
                  <a:cubicBezTo>
                    <a:pt x="18938" y="39012"/>
                    <a:pt x="21294" y="37913"/>
                    <a:pt x="23841" y="37389"/>
                  </a:cubicBezTo>
                  <a:cubicBezTo>
                    <a:pt x="24695" y="37217"/>
                    <a:pt x="25545" y="37136"/>
                    <a:pt x="26389" y="37136"/>
                  </a:cubicBezTo>
                  <a:cubicBezTo>
                    <a:pt x="26393" y="37136"/>
                    <a:pt x="26396" y="37136"/>
                    <a:pt x="26400" y="37136"/>
                  </a:cubicBezTo>
                  <a:cubicBezTo>
                    <a:pt x="33146" y="37136"/>
                    <a:pt x="39596" y="42383"/>
                    <a:pt x="45858" y="47471"/>
                  </a:cubicBezTo>
                  <a:cubicBezTo>
                    <a:pt x="49097" y="50099"/>
                    <a:pt x="52158" y="52589"/>
                    <a:pt x="55267" y="54408"/>
                  </a:cubicBezTo>
                  <a:cubicBezTo>
                    <a:pt x="56941" y="55387"/>
                    <a:pt x="58462" y="56078"/>
                    <a:pt x="59926" y="56510"/>
                  </a:cubicBezTo>
                  <a:cubicBezTo>
                    <a:pt x="60555" y="56701"/>
                    <a:pt x="61168" y="56840"/>
                    <a:pt x="61773" y="56931"/>
                  </a:cubicBezTo>
                  <a:cubicBezTo>
                    <a:pt x="61773" y="56902"/>
                    <a:pt x="61777" y="56869"/>
                    <a:pt x="61782" y="56836"/>
                  </a:cubicBezTo>
                  <a:cubicBezTo>
                    <a:pt x="61188" y="56745"/>
                    <a:pt x="60579" y="56605"/>
                    <a:pt x="59950" y="56418"/>
                  </a:cubicBezTo>
                  <a:cubicBezTo>
                    <a:pt x="58500" y="55986"/>
                    <a:pt x="56985" y="55301"/>
                    <a:pt x="55320" y="54327"/>
                  </a:cubicBezTo>
                  <a:cubicBezTo>
                    <a:pt x="52216" y="52508"/>
                    <a:pt x="49155" y="50022"/>
                    <a:pt x="45920" y="47393"/>
                  </a:cubicBezTo>
                  <a:cubicBezTo>
                    <a:pt x="39640" y="42293"/>
                    <a:pt x="33173" y="37039"/>
                    <a:pt x="26389" y="37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a:off x="5264300" y="2534475"/>
              <a:ext cx="1791050" cy="1440600"/>
            </a:xfrm>
            <a:custGeom>
              <a:avLst/>
              <a:gdLst/>
              <a:ahLst/>
              <a:cxnLst/>
              <a:rect l="l" t="t" r="r" b="b"/>
              <a:pathLst>
                <a:path w="71642" h="57624" extrusionOk="0">
                  <a:moveTo>
                    <a:pt x="19071" y="9923"/>
                  </a:moveTo>
                  <a:cubicBezTo>
                    <a:pt x="18932" y="10100"/>
                    <a:pt x="18794" y="10278"/>
                    <a:pt x="18659" y="10460"/>
                  </a:cubicBezTo>
                  <a:cubicBezTo>
                    <a:pt x="18754" y="10350"/>
                    <a:pt x="18851" y="10240"/>
                    <a:pt x="18951" y="10129"/>
                  </a:cubicBezTo>
                  <a:cubicBezTo>
                    <a:pt x="18989" y="10057"/>
                    <a:pt x="19033" y="9990"/>
                    <a:pt x="19071" y="9923"/>
                  </a:cubicBezTo>
                  <a:close/>
                  <a:moveTo>
                    <a:pt x="18697" y="10566"/>
                  </a:moveTo>
                  <a:lnTo>
                    <a:pt x="18697" y="10566"/>
                  </a:lnTo>
                  <a:cubicBezTo>
                    <a:pt x="18577" y="10705"/>
                    <a:pt x="18462" y="10849"/>
                    <a:pt x="18347" y="10988"/>
                  </a:cubicBezTo>
                  <a:cubicBezTo>
                    <a:pt x="18313" y="11055"/>
                    <a:pt x="18280" y="11117"/>
                    <a:pt x="18241" y="11185"/>
                  </a:cubicBezTo>
                  <a:cubicBezTo>
                    <a:pt x="18333" y="11084"/>
                    <a:pt x="18429" y="10984"/>
                    <a:pt x="18520" y="10887"/>
                  </a:cubicBezTo>
                  <a:cubicBezTo>
                    <a:pt x="18577" y="10776"/>
                    <a:pt x="18635" y="10671"/>
                    <a:pt x="18697" y="10566"/>
                  </a:cubicBezTo>
                  <a:close/>
                  <a:moveTo>
                    <a:pt x="18338" y="11228"/>
                  </a:moveTo>
                  <a:cubicBezTo>
                    <a:pt x="18241" y="11329"/>
                    <a:pt x="18150" y="11434"/>
                    <a:pt x="18059" y="11540"/>
                  </a:cubicBezTo>
                  <a:cubicBezTo>
                    <a:pt x="18016" y="11617"/>
                    <a:pt x="17977" y="11693"/>
                    <a:pt x="17939" y="11770"/>
                  </a:cubicBezTo>
                  <a:lnTo>
                    <a:pt x="17895" y="11856"/>
                  </a:lnTo>
                  <a:cubicBezTo>
                    <a:pt x="17973" y="11779"/>
                    <a:pt x="18050" y="11697"/>
                    <a:pt x="18132" y="11617"/>
                  </a:cubicBezTo>
                  <a:cubicBezTo>
                    <a:pt x="18198" y="11487"/>
                    <a:pt x="18265" y="11358"/>
                    <a:pt x="18338" y="11228"/>
                  </a:cubicBezTo>
                  <a:close/>
                  <a:moveTo>
                    <a:pt x="35456" y="1"/>
                  </a:moveTo>
                  <a:cubicBezTo>
                    <a:pt x="33940" y="1"/>
                    <a:pt x="32453" y="178"/>
                    <a:pt x="30956" y="538"/>
                  </a:cubicBezTo>
                  <a:cubicBezTo>
                    <a:pt x="29272" y="937"/>
                    <a:pt x="27660" y="1599"/>
                    <a:pt x="26168" y="2496"/>
                  </a:cubicBezTo>
                  <a:cubicBezTo>
                    <a:pt x="25150" y="3105"/>
                    <a:pt x="24166" y="3839"/>
                    <a:pt x="23217" y="4693"/>
                  </a:cubicBezTo>
                  <a:cubicBezTo>
                    <a:pt x="23164" y="4741"/>
                    <a:pt x="23112" y="4789"/>
                    <a:pt x="23059" y="4841"/>
                  </a:cubicBezTo>
                  <a:cubicBezTo>
                    <a:pt x="22944" y="4947"/>
                    <a:pt x="22828" y="5053"/>
                    <a:pt x="22713" y="5163"/>
                  </a:cubicBezTo>
                  <a:cubicBezTo>
                    <a:pt x="22651" y="5220"/>
                    <a:pt x="22588" y="5284"/>
                    <a:pt x="22526" y="5341"/>
                  </a:cubicBezTo>
                  <a:cubicBezTo>
                    <a:pt x="22430" y="5441"/>
                    <a:pt x="22329" y="5543"/>
                    <a:pt x="22229" y="5643"/>
                  </a:cubicBezTo>
                  <a:cubicBezTo>
                    <a:pt x="22162" y="5710"/>
                    <a:pt x="22094" y="5778"/>
                    <a:pt x="22027" y="5849"/>
                  </a:cubicBezTo>
                  <a:cubicBezTo>
                    <a:pt x="22027" y="5854"/>
                    <a:pt x="22022" y="5854"/>
                    <a:pt x="22018" y="5859"/>
                  </a:cubicBezTo>
                  <a:cubicBezTo>
                    <a:pt x="21945" y="5935"/>
                    <a:pt x="21874" y="6013"/>
                    <a:pt x="21801" y="6090"/>
                  </a:cubicBezTo>
                  <a:cubicBezTo>
                    <a:pt x="21715" y="6181"/>
                    <a:pt x="21633" y="6272"/>
                    <a:pt x="21551" y="6367"/>
                  </a:cubicBezTo>
                  <a:cubicBezTo>
                    <a:pt x="21500" y="6420"/>
                    <a:pt x="21451" y="6478"/>
                    <a:pt x="21403" y="6535"/>
                  </a:cubicBezTo>
                  <a:cubicBezTo>
                    <a:pt x="21298" y="6655"/>
                    <a:pt x="21197" y="6775"/>
                    <a:pt x="21097" y="6896"/>
                  </a:cubicBezTo>
                  <a:cubicBezTo>
                    <a:pt x="21091" y="6900"/>
                    <a:pt x="21086" y="6910"/>
                    <a:pt x="21077" y="6914"/>
                  </a:cubicBezTo>
                  <a:cubicBezTo>
                    <a:pt x="20774" y="7279"/>
                    <a:pt x="20482" y="7658"/>
                    <a:pt x="20194" y="8052"/>
                  </a:cubicBezTo>
                  <a:cubicBezTo>
                    <a:pt x="19916" y="8431"/>
                    <a:pt x="19647" y="8829"/>
                    <a:pt x="19383" y="9237"/>
                  </a:cubicBezTo>
                  <a:cubicBezTo>
                    <a:pt x="19671" y="8843"/>
                    <a:pt x="19974" y="8464"/>
                    <a:pt x="20280" y="8099"/>
                  </a:cubicBezTo>
                  <a:cubicBezTo>
                    <a:pt x="20280" y="8094"/>
                    <a:pt x="20285" y="8090"/>
                    <a:pt x="20291" y="8085"/>
                  </a:cubicBezTo>
                  <a:cubicBezTo>
                    <a:pt x="20429" y="7888"/>
                    <a:pt x="20578" y="7696"/>
                    <a:pt x="20722" y="7509"/>
                  </a:cubicBezTo>
                  <a:cubicBezTo>
                    <a:pt x="20765" y="7457"/>
                    <a:pt x="20803" y="7404"/>
                    <a:pt x="20847" y="7351"/>
                  </a:cubicBezTo>
                  <a:cubicBezTo>
                    <a:pt x="20953" y="7217"/>
                    <a:pt x="21057" y="7087"/>
                    <a:pt x="21168" y="6958"/>
                  </a:cubicBezTo>
                  <a:cubicBezTo>
                    <a:pt x="21241" y="6872"/>
                    <a:pt x="21312" y="6785"/>
                    <a:pt x="21384" y="6703"/>
                  </a:cubicBezTo>
                  <a:cubicBezTo>
                    <a:pt x="21465" y="6608"/>
                    <a:pt x="21551" y="6511"/>
                    <a:pt x="21633" y="6416"/>
                  </a:cubicBezTo>
                  <a:cubicBezTo>
                    <a:pt x="21720" y="6320"/>
                    <a:pt x="21806" y="6228"/>
                    <a:pt x="21892" y="6132"/>
                  </a:cubicBezTo>
                  <a:cubicBezTo>
                    <a:pt x="21960" y="6061"/>
                    <a:pt x="22027" y="5988"/>
                    <a:pt x="22098" y="5917"/>
                  </a:cubicBezTo>
                  <a:cubicBezTo>
                    <a:pt x="22098" y="5911"/>
                    <a:pt x="22104" y="5911"/>
                    <a:pt x="22104" y="5907"/>
                  </a:cubicBezTo>
                  <a:cubicBezTo>
                    <a:pt x="22214" y="5796"/>
                    <a:pt x="22319" y="5687"/>
                    <a:pt x="22430" y="5576"/>
                  </a:cubicBezTo>
                  <a:cubicBezTo>
                    <a:pt x="22492" y="5514"/>
                    <a:pt x="22550" y="5456"/>
                    <a:pt x="22612" y="5393"/>
                  </a:cubicBezTo>
                  <a:cubicBezTo>
                    <a:pt x="22732" y="5273"/>
                    <a:pt x="22857" y="5158"/>
                    <a:pt x="22977" y="5043"/>
                  </a:cubicBezTo>
                  <a:cubicBezTo>
                    <a:pt x="23030" y="4996"/>
                    <a:pt x="23083" y="4943"/>
                    <a:pt x="23141" y="4894"/>
                  </a:cubicBezTo>
                  <a:cubicBezTo>
                    <a:pt x="25501" y="2722"/>
                    <a:pt x="28077" y="1320"/>
                    <a:pt x="30975" y="629"/>
                  </a:cubicBezTo>
                  <a:cubicBezTo>
                    <a:pt x="32468" y="275"/>
                    <a:pt x="33945" y="96"/>
                    <a:pt x="35456" y="96"/>
                  </a:cubicBezTo>
                  <a:cubicBezTo>
                    <a:pt x="35922" y="96"/>
                    <a:pt x="36392" y="116"/>
                    <a:pt x="36866" y="149"/>
                  </a:cubicBezTo>
                  <a:cubicBezTo>
                    <a:pt x="38657" y="275"/>
                    <a:pt x="40470" y="639"/>
                    <a:pt x="42413" y="1258"/>
                  </a:cubicBezTo>
                  <a:cubicBezTo>
                    <a:pt x="46026" y="2414"/>
                    <a:pt x="49543" y="4309"/>
                    <a:pt x="52944" y="6142"/>
                  </a:cubicBezTo>
                  <a:cubicBezTo>
                    <a:pt x="56538" y="8076"/>
                    <a:pt x="60256" y="10076"/>
                    <a:pt x="64094" y="11214"/>
                  </a:cubicBezTo>
                  <a:cubicBezTo>
                    <a:pt x="66162" y="11823"/>
                    <a:pt x="68100" y="12140"/>
                    <a:pt x="70015" y="12182"/>
                  </a:cubicBezTo>
                  <a:cubicBezTo>
                    <a:pt x="70164" y="12187"/>
                    <a:pt x="70312" y="12193"/>
                    <a:pt x="70461" y="12193"/>
                  </a:cubicBezTo>
                  <a:cubicBezTo>
                    <a:pt x="70859" y="12193"/>
                    <a:pt x="71253" y="12178"/>
                    <a:pt x="71641" y="12153"/>
                  </a:cubicBezTo>
                  <a:lnTo>
                    <a:pt x="71641" y="12058"/>
                  </a:lnTo>
                  <a:cubicBezTo>
                    <a:pt x="71253" y="12082"/>
                    <a:pt x="70859" y="12096"/>
                    <a:pt x="70461" y="12096"/>
                  </a:cubicBezTo>
                  <a:cubicBezTo>
                    <a:pt x="70312" y="12096"/>
                    <a:pt x="70168" y="12091"/>
                    <a:pt x="70015" y="12087"/>
                  </a:cubicBezTo>
                  <a:cubicBezTo>
                    <a:pt x="68111" y="12049"/>
                    <a:pt x="66182" y="11726"/>
                    <a:pt x="64123" y="11122"/>
                  </a:cubicBezTo>
                  <a:cubicBezTo>
                    <a:pt x="60294" y="9990"/>
                    <a:pt x="56581" y="7990"/>
                    <a:pt x="52993" y="6055"/>
                  </a:cubicBezTo>
                  <a:cubicBezTo>
                    <a:pt x="49585" y="4223"/>
                    <a:pt x="46064" y="2328"/>
                    <a:pt x="42442" y="1167"/>
                  </a:cubicBezTo>
                  <a:cubicBezTo>
                    <a:pt x="40493" y="548"/>
                    <a:pt x="38671" y="183"/>
                    <a:pt x="36872" y="54"/>
                  </a:cubicBezTo>
                  <a:cubicBezTo>
                    <a:pt x="36396" y="20"/>
                    <a:pt x="35927" y="1"/>
                    <a:pt x="35456" y="1"/>
                  </a:cubicBezTo>
                  <a:close/>
                  <a:moveTo>
                    <a:pt x="17988" y="11899"/>
                  </a:moveTo>
                  <a:lnTo>
                    <a:pt x="17988" y="11899"/>
                  </a:lnTo>
                  <a:cubicBezTo>
                    <a:pt x="17910" y="11981"/>
                    <a:pt x="17829" y="12062"/>
                    <a:pt x="17752" y="12149"/>
                  </a:cubicBezTo>
                  <a:cubicBezTo>
                    <a:pt x="17689" y="12279"/>
                    <a:pt x="17623" y="12408"/>
                    <a:pt x="17560" y="12543"/>
                  </a:cubicBezTo>
                  <a:cubicBezTo>
                    <a:pt x="17632" y="12475"/>
                    <a:pt x="17700" y="12413"/>
                    <a:pt x="17771" y="12346"/>
                  </a:cubicBezTo>
                  <a:cubicBezTo>
                    <a:pt x="17844" y="12197"/>
                    <a:pt x="17915" y="12049"/>
                    <a:pt x="17988" y="11899"/>
                  </a:cubicBezTo>
                  <a:close/>
                  <a:moveTo>
                    <a:pt x="17656" y="12585"/>
                  </a:moveTo>
                  <a:lnTo>
                    <a:pt x="17656" y="12585"/>
                  </a:lnTo>
                  <a:cubicBezTo>
                    <a:pt x="17585" y="12653"/>
                    <a:pt x="17517" y="12720"/>
                    <a:pt x="17445" y="12791"/>
                  </a:cubicBezTo>
                  <a:cubicBezTo>
                    <a:pt x="17377" y="12941"/>
                    <a:pt x="17306" y="13090"/>
                    <a:pt x="17239" y="13243"/>
                  </a:cubicBezTo>
                  <a:cubicBezTo>
                    <a:pt x="17301" y="13185"/>
                    <a:pt x="17368" y="13128"/>
                    <a:pt x="17430" y="13075"/>
                  </a:cubicBezTo>
                  <a:cubicBezTo>
                    <a:pt x="17503" y="12912"/>
                    <a:pt x="17579" y="12749"/>
                    <a:pt x="17656" y="12585"/>
                  </a:cubicBezTo>
                  <a:close/>
                  <a:moveTo>
                    <a:pt x="17335" y="13286"/>
                  </a:moveTo>
                  <a:lnTo>
                    <a:pt x="17335" y="13286"/>
                  </a:lnTo>
                  <a:cubicBezTo>
                    <a:pt x="17268" y="13344"/>
                    <a:pt x="17205" y="13402"/>
                    <a:pt x="17142" y="13459"/>
                  </a:cubicBezTo>
                  <a:cubicBezTo>
                    <a:pt x="17071" y="13622"/>
                    <a:pt x="17003" y="13790"/>
                    <a:pt x="16932" y="13953"/>
                  </a:cubicBezTo>
                  <a:cubicBezTo>
                    <a:pt x="16989" y="13905"/>
                    <a:pt x="17047" y="13856"/>
                    <a:pt x="17109" y="13809"/>
                  </a:cubicBezTo>
                  <a:cubicBezTo>
                    <a:pt x="17182" y="13632"/>
                    <a:pt x="17258" y="13459"/>
                    <a:pt x="17335" y="13286"/>
                  </a:cubicBezTo>
                  <a:close/>
                  <a:moveTo>
                    <a:pt x="17023" y="14000"/>
                  </a:moveTo>
                  <a:lnTo>
                    <a:pt x="17023" y="14000"/>
                  </a:lnTo>
                  <a:cubicBezTo>
                    <a:pt x="16965" y="14049"/>
                    <a:pt x="16908" y="14102"/>
                    <a:pt x="16850" y="14150"/>
                  </a:cubicBezTo>
                  <a:cubicBezTo>
                    <a:pt x="16779" y="14323"/>
                    <a:pt x="16706" y="14500"/>
                    <a:pt x="16635" y="14677"/>
                  </a:cubicBezTo>
                  <a:cubicBezTo>
                    <a:pt x="16692" y="14634"/>
                    <a:pt x="16744" y="14591"/>
                    <a:pt x="16802" y="14547"/>
                  </a:cubicBezTo>
                  <a:cubicBezTo>
                    <a:pt x="16874" y="14365"/>
                    <a:pt x="16951" y="14184"/>
                    <a:pt x="17023" y="14000"/>
                  </a:cubicBezTo>
                  <a:close/>
                  <a:moveTo>
                    <a:pt x="16730" y="14726"/>
                  </a:moveTo>
                  <a:lnTo>
                    <a:pt x="16730" y="14726"/>
                  </a:lnTo>
                  <a:cubicBezTo>
                    <a:pt x="16673" y="14768"/>
                    <a:pt x="16620" y="14812"/>
                    <a:pt x="16567" y="14855"/>
                  </a:cubicBezTo>
                  <a:cubicBezTo>
                    <a:pt x="16495" y="15043"/>
                    <a:pt x="16423" y="15224"/>
                    <a:pt x="16351" y="15411"/>
                  </a:cubicBezTo>
                  <a:cubicBezTo>
                    <a:pt x="16404" y="15373"/>
                    <a:pt x="16456" y="15335"/>
                    <a:pt x="16509" y="15296"/>
                  </a:cubicBezTo>
                  <a:cubicBezTo>
                    <a:pt x="16582" y="15105"/>
                    <a:pt x="16653" y="14912"/>
                    <a:pt x="16730" y="14726"/>
                  </a:cubicBezTo>
                  <a:close/>
                  <a:moveTo>
                    <a:pt x="16447" y="15464"/>
                  </a:moveTo>
                  <a:cubicBezTo>
                    <a:pt x="16423" y="15479"/>
                    <a:pt x="16404" y="15493"/>
                    <a:pt x="16380" y="15512"/>
                  </a:cubicBezTo>
                  <a:cubicBezTo>
                    <a:pt x="16351" y="15532"/>
                    <a:pt x="16323" y="15555"/>
                    <a:pt x="16289" y="15579"/>
                  </a:cubicBezTo>
                  <a:cubicBezTo>
                    <a:pt x="16221" y="15771"/>
                    <a:pt x="16150" y="15964"/>
                    <a:pt x="16082" y="16155"/>
                  </a:cubicBezTo>
                  <a:cubicBezTo>
                    <a:pt x="16130" y="16121"/>
                    <a:pt x="16179" y="16088"/>
                    <a:pt x="16226" y="16050"/>
                  </a:cubicBezTo>
                  <a:cubicBezTo>
                    <a:pt x="16298" y="15853"/>
                    <a:pt x="16370" y="15656"/>
                    <a:pt x="16447" y="15464"/>
                  </a:cubicBezTo>
                  <a:close/>
                  <a:moveTo>
                    <a:pt x="16174" y="16208"/>
                  </a:moveTo>
                  <a:lnTo>
                    <a:pt x="16174" y="16208"/>
                  </a:lnTo>
                  <a:cubicBezTo>
                    <a:pt x="16126" y="16241"/>
                    <a:pt x="16073" y="16280"/>
                    <a:pt x="16024" y="16314"/>
                  </a:cubicBezTo>
                  <a:cubicBezTo>
                    <a:pt x="15958" y="16511"/>
                    <a:pt x="15886" y="16706"/>
                    <a:pt x="15818" y="16908"/>
                  </a:cubicBezTo>
                  <a:cubicBezTo>
                    <a:pt x="15867" y="16879"/>
                    <a:pt x="15915" y="16846"/>
                    <a:pt x="15962" y="16817"/>
                  </a:cubicBezTo>
                  <a:cubicBezTo>
                    <a:pt x="16030" y="16611"/>
                    <a:pt x="16101" y="16409"/>
                    <a:pt x="16174" y="16208"/>
                  </a:cubicBezTo>
                  <a:close/>
                  <a:moveTo>
                    <a:pt x="15909" y="16965"/>
                  </a:moveTo>
                  <a:lnTo>
                    <a:pt x="15909" y="16965"/>
                  </a:lnTo>
                  <a:cubicBezTo>
                    <a:pt x="15867" y="16994"/>
                    <a:pt x="15818" y="17029"/>
                    <a:pt x="15771" y="17062"/>
                  </a:cubicBezTo>
                  <a:cubicBezTo>
                    <a:pt x="15703" y="17264"/>
                    <a:pt x="15636" y="17465"/>
                    <a:pt x="15569" y="17676"/>
                  </a:cubicBezTo>
                  <a:cubicBezTo>
                    <a:pt x="15617" y="17647"/>
                    <a:pt x="15660" y="17618"/>
                    <a:pt x="15708" y="17590"/>
                  </a:cubicBezTo>
                  <a:cubicBezTo>
                    <a:pt x="15776" y="17379"/>
                    <a:pt x="15842" y="17173"/>
                    <a:pt x="15909" y="16965"/>
                  </a:cubicBezTo>
                  <a:close/>
                  <a:moveTo>
                    <a:pt x="15660" y="17729"/>
                  </a:moveTo>
                  <a:lnTo>
                    <a:pt x="15660" y="17729"/>
                  </a:lnTo>
                  <a:cubicBezTo>
                    <a:pt x="15617" y="17758"/>
                    <a:pt x="15569" y="17787"/>
                    <a:pt x="15526" y="17815"/>
                  </a:cubicBezTo>
                  <a:cubicBezTo>
                    <a:pt x="15459" y="18026"/>
                    <a:pt x="15397" y="18238"/>
                    <a:pt x="15329" y="18449"/>
                  </a:cubicBezTo>
                  <a:cubicBezTo>
                    <a:pt x="15373" y="18424"/>
                    <a:pt x="15415" y="18396"/>
                    <a:pt x="15464" y="18371"/>
                  </a:cubicBezTo>
                  <a:cubicBezTo>
                    <a:pt x="15526" y="18156"/>
                    <a:pt x="15593" y="17944"/>
                    <a:pt x="15660" y="17729"/>
                  </a:cubicBezTo>
                  <a:close/>
                  <a:moveTo>
                    <a:pt x="15420" y="18506"/>
                  </a:moveTo>
                  <a:lnTo>
                    <a:pt x="15420" y="18506"/>
                  </a:lnTo>
                  <a:cubicBezTo>
                    <a:pt x="15377" y="18530"/>
                    <a:pt x="15333" y="18559"/>
                    <a:pt x="15291" y="18583"/>
                  </a:cubicBezTo>
                  <a:cubicBezTo>
                    <a:pt x="15253" y="18698"/>
                    <a:pt x="15218" y="18814"/>
                    <a:pt x="15185" y="18923"/>
                  </a:cubicBezTo>
                  <a:cubicBezTo>
                    <a:pt x="13708" y="23985"/>
                    <a:pt x="12839" y="29455"/>
                    <a:pt x="12000" y="34742"/>
                  </a:cubicBezTo>
                  <a:cubicBezTo>
                    <a:pt x="11405" y="38485"/>
                    <a:pt x="10833" y="42088"/>
                    <a:pt x="10076" y="45287"/>
                  </a:cubicBezTo>
                  <a:cubicBezTo>
                    <a:pt x="10071" y="45327"/>
                    <a:pt x="10061" y="45360"/>
                    <a:pt x="10052" y="45398"/>
                  </a:cubicBezTo>
                  <a:cubicBezTo>
                    <a:pt x="9950" y="45816"/>
                    <a:pt x="9850" y="46228"/>
                    <a:pt x="9744" y="46631"/>
                  </a:cubicBezTo>
                  <a:cubicBezTo>
                    <a:pt x="9735" y="46669"/>
                    <a:pt x="9720" y="46708"/>
                    <a:pt x="9711" y="46751"/>
                  </a:cubicBezTo>
                  <a:cubicBezTo>
                    <a:pt x="9611" y="47134"/>
                    <a:pt x="9505" y="47509"/>
                    <a:pt x="9394" y="47878"/>
                  </a:cubicBezTo>
                  <a:cubicBezTo>
                    <a:pt x="9380" y="47927"/>
                    <a:pt x="9365" y="47975"/>
                    <a:pt x="9351" y="48018"/>
                  </a:cubicBezTo>
                  <a:cubicBezTo>
                    <a:pt x="9246" y="48368"/>
                    <a:pt x="9140" y="48709"/>
                    <a:pt x="9029" y="49040"/>
                  </a:cubicBezTo>
                  <a:cubicBezTo>
                    <a:pt x="9011" y="49102"/>
                    <a:pt x="8986" y="49160"/>
                    <a:pt x="8967" y="49218"/>
                  </a:cubicBezTo>
                  <a:cubicBezTo>
                    <a:pt x="8862" y="49524"/>
                    <a:pt x="8756" y="49827"/>
                    <a:pt x="8646" y="50119"/>
                  </a:cubicBezTo>
                  <a:cubicBezTo>
                    <a:pt x="8636" y="50134"/>
                    <a:pt x="8632" y="50148"/>
                    <a:pt x="8626" y="50167"/>
                  </a:cubicBezTo>
                  <a:cubicBezTo>
                    <a:pt x="8603" y="50230"/>
                    <a:pt x="8579" y="50287"/>
                    <a:pt x="8555" y="50349"/>
                  </a:cubicBezTo>
                  <a:cubicBezTo>
                    <a:pt x="8453" y="50609"/>
                    <a:pt x="8349" y="50863"/>
                    <a:pt x="8238" y="51113"/>
                  </a:cubicBezTo>
                  <a:cubicBezTo>
                    <a:pt x="8190" y="51228"/>
                    <a:pt x="8142" y="51343"/>
                    <a:pt x="8089" y="51453"/>
                  </a:cubicBezTo>
                  <a:cubicBezTo>
                    <a:pt x="7998" y="51649"/>
                    <a:pt x="7906" y="51842"/>
                    <a:pt x="7815" y="52028"/>
                  </a:cubicBezTo>
                  <a:cubicBezTo>
                    <a:pt x="7705" y="52249"/>
                    <a:pt x="7595" y="52466"/>
                    <a:pt x="7480" y="52672"/>
                  </a:cubicBezTo>
                  <a:cubicBezTo>
                    <a:pt x="7441" y="52743"/>
                    <a:pt x="7403" y="52816"/>
                    <a:pt x="7359" y="52883"/>
                  </a:cubicBezTo>
                  <a:cubicBezTo>
                    <a:pt x="7240" y="53151"/>
                    <a:pt x="7120" y="53416"/>
                    <a:pt x="6996" y="53665"/>
                  </a:cubicBezTo>
                  <a:cubicBezTo>
                    <a:pt x="7312" y="53180"/>
                    <a:pt x="7614" y="52648"/>
                    <a:pt x="7902" y="52067"/>
                  </a:cubicBezTo>
                  <a:cubicBezTo>
                    <a:pt x="8027" y="51818"/>
                    <a:pt x="8147" y="51558"/>
                    <a:pt x="8267" y="51290"/>
                  </a:cubicBezTo>
                  <a:cubicBezTo>
                    <a:pt x="8286" y="51242"/>
                    <a:pt x="8305" y="51199"/>
                    <a:pt x="8329" y="51151"/>
                  </a:cubicBezTo>
                  <a:cubicBezTo>
                    <a:pt x="8382" y="51031"/>
                    <a:pt x="8435" y="50906"/>
                    <a:pt x="8482" y="50781"/>
                  </a:cubicBezTo>
                  <a:cubicBezTo>
                    <a:pt x="8564" y="50589"/>
                    <a:pt x="8641" y="50398"/>
                    <a:pt x="8712" y="50201"/>
                  </a:cubicBezTo>
                  <a:cubicBezTo>
                    <a:pt x="8718" y="50186"/>
                    <a:pt x="8727" y="50172"/>
                    <a:pt x="8732" y="50157"/>
                  </a:cubicBezTo>
                  <a:cubicBezTo>
                    <a:pt x="8761" y="50077"/>
                    <a:pt x="8790" y="49995"/>
                    <a:pt x="8823" y="49913"/>
                  </a:cubicBezTo>
                  <a:cubicBezTo>
                    <a:pt x="8924" y="49645"/>
                    <a:pt x="9020" y="49366"/>
                    <a:pt x="9115" y="49083"/>
                  </a:cubicBezTo>
                  <a:cubicBezTo>
                    <a:pt x="9135" y="49025"/>
                    <a:pt x="9155" y="48963"/>
                    <a:pt x="9173" y="48901"/>
                  </a:cubicBezTo>
                  <a:cubicBezTo>
                    <a:pt x="9279" y="48584"/>
                    <a:pt x="9380" y="48257"/>
                    <a:pt x="9480" y="47927"/>
                  </a:cubicBezTo>
                  <a:cubicBezTo>
                    <a:pt x="9495" y="47878"/>
                    <a:pt x="9509" y="47831"/>
                    <a:pt x="9524" y="47778"/>
                  </a:cubicBezTo>
                  <a:cubicBezTo>
                    <a:pt x="9629" y="47422"/>
                    <a:pt x="9730" y="47054"/>
                    <a:pt x="9830" y="46684"/>
                  </a:cubicBezTo>
                  <a:cubicBezTo>
                    <a:pt x="9841" y="46640"/>
                    <a:pt x="9850" y="46602"/>
                    <a:pt x="9859" y="46559"/>
                  </a:cubicBezTo>
                  <a:cubicBezTo>
                    <a:pt x="9965" y="46166"/>
                    <a:pt x="10065" y="45763"/>
                    <a:pt x="10162" y="45350"/>
                  </a:cubicBezTo>
                  <a:cubicBezTo>
                    <a:pt x="10171" y="45316"/>
                    <a:pt x="10181" y="45278"/>
                    <a:pt x="10186" y="45240"/>
                  </a:cubicBezTo>
                  <a:cubicBezTo>
                    <a:pt x="10935" y="42054"/>
                    <a:pt x="11505" y="38470"/>
                    <a:pt x="12095" y="34756"/>
                  </a:cubicBezTo>
                  <a:cubicBezTo>
                    <a:pt x="12940" y="29417"/>
                    <a:pt x="13847" y="23712"/>
                    <a:pt x="15420" y="18506"/>
                  </a:cubicBezTo>
                  <a:close/>
                  <a:moveTo>
                    <a:pt x="6905" y="53627"/>
                  </a:moveTo>
                  <a:lnTo>
                    <a:pt x="6905" y="53627"/>
                  </a:lnTo>
                  <a:cubicBezTo>
                    <a:pt x="6827" y="53746"/>
                    <a:pt x="6750" y="53861"/>
                    <a:pt x="6669" y="53977"/>
                  </a:cubicBezTo>
                  <a:cubicBezTo>
                    <a:pt x="6617" y="54107"/>
                    <a:pt x="6564" y="54231"/>
                    <a:pt x="6506" y="54355"/>
                  </a:cubicBezTo>
                  <a:cubicBezTo>
                    <a:pt x="6525" y="54327"/>
                    <a:pt x="6544" y="54302"/>
                    <a:pt x="6564" y="54279"/>
                  </a:cubicBezTo>
                  <a:cubicBezTo>
                    <a:pt x="6683" y="54068"/>
                    <a:pt x="6794" y="53852"/>
                    <a:pt x="6905" y="53627"/>
                  </a:cubicBezTo>
                  <a:close/>
                  <a:moveTo>
                    <a:pt x="6420" y="54317"/>
                  </a:moveTo>
                  <a:lnTo>
                    <a:pt x="6420" y="54317"/>
                  </a:lnTo>
                  <a:cubicBezTo>
                    <a:pt x="6314" y="54457"/>
                    <a:pt x="6203" y="54590"/>
                    <a:pt x="6093" y="54725"/>
                  </a:cubicBezTo>
                  <a:cubicBezTo>
                    <a:pt x="6088" y="54734"/>
                    <a:pt x="6088" y="54745"/>
                    <a:pt x="6084" y="54754"/>
                  </a:cubicBezTo>
                  <a:cubicBezTo>
                    <a:pt x="6055" y="54826"/>
                    <a:pt x="6026" y="54902"/>
                    <a:pt x="5997" y="54975"/>
                  </a:cubicBezTo>
                  <a:cubicBezTo>
                    <a:pt x="6088" y="54874"/>
                    <a:pt x="6179" y="54769"/>
                    <a:pt x="6265" y="54663"/>
                  </a:cubicBezTo>
                  <a:cubicBezTo>
                    <a:pt x="6318" y="54548"/>
                    <a:pt x="6367" y="54433"/>
                    <a:pt x="6420" y="54317"/>
                  </a:cubicBezTo>
                  <a:close/>
                  <a:moveTo>
                    <a:pt x="5911" y="54931"/>
                  </a:moveTo>
                  <a:lnTo>
                    <a:pt x="5911" y="54931"/>
                  </a:lnTo>
                  <a:cubicBezTo>
                    <a:pt x="5786" y="55075"/>
                    <a:pt x="5661" y="55210"/>
                    <a:pt x="5532" y="55334"/>
                  </a:cubicBezTo>
                  <a:cubicBezTo>
                    <a:pt x="5508" y="55396"/>
                    <a:pt x="5488" y="55464"/>
                    <a:pt x="5470" y="55527"/>
                  </a:cubicBezTo>
                  <a:cubicBezTo>
                    <a:pt x="5541" y="55454"/>
                    <a:pt x="5618" y="55378"/>
                    <a:pt x="5696" y="55301"/>
                  </a:cubicBezTo>
                  <a:cubicBezTo>
                    <a:pt x="5734" y="55258"/>
                    <a:pt x="5776" y="55214"/>
                    <a:pt x="5820" y="55172"/>
                  </a:cubicBezTo>
                  <a:cubicBezTo>
                    <a:pt x="5849" y="55095"/>
                    <a:pt x="5882" y="55013"/>
                    <a:pt x="5911" y="54931"/>
                  </a:cubicBezTo>
                  <a:close/>
                  <a:moveTo>
                    <a:pt x="5379" y="55483"/>
                  </a:moveTo>
                  <a:lnTo>
                    <a:pt x="5379" y="55483"/>
                  </a:lnTo>
                  <a:cubicBezTo>
                    <a:pt x="5244" y="55613"/>
                    <a:pt x="5105" y="55737"/>
                    <a:pt x="4961" y="55857"/>
                  </a:cubicBezTo>
                  <a:cubicBezTo>
                    <a:pt x="4947" y="55905"/>
                    <a:pt x="4927" y="55958"/>
                    <a:pt x="4913" y="56011"/>
                  </a:cubicBezTo>
                  <a:cubicBezTo>
                    <a:pt x="5052" y="55901"/>
                    <a:pt x="5187" y="55786"/>
                    <a:pt x="5316" y="55666"/>
                  </a:cubicBezTo>
                  <a:cubicBezTo>
                    <a:pt x="5340" y="55604"/>
                    <a:pt x="5359" y="55546"/>
                    <a:pt x="5379" y="55483"/>
                  </a:cubicBezTo>
                  <a:close/>
                  <a:moveTo>
                    <a:pt x="4826" y="55963"/>
                  </a:moveTo>
                  <a:lnTo>
                    <a:pt x="4826" y="55963"/>
                  </a:lnTo>
                  <a:cubicBezTo>
                    <a:pt x="4678" y="56083"/>
                    <a:pt x="4529" y="56193"/>
                    <a:pt x="4376" y="56299"/>
                  </a:cubicBezTo>
                  <a:cubicBezTo>
                    <a:pt x="4361" y="56342"/>
                    <a:pt x="4352" y="56386"/>
                    <a:pt x="4337" y="56433"/>
                  </a:cubicBezTo>
                  <a:cubicBezTo>
                    <a:pt x="4486" y="56333"/>
                    <a:pt x="4635" y="56227"/>
                    <a:pt x="4784" y="56111"/>
                  </a:cubicBezTo>
                  <a:cubicBezTo>
                    <a:pt x="4797" y="56064"/>
                    <a:pt x="4812" y="56016"/>
                    <a:pt x="4826" y="55963"/>
                  </a:cubicBezTo>
                  <a:close/>
                  <a:moveTo>
                    <a:pt x="4250" y="56381"/>
                  </a:moveTo>
                  <a:lnTo>
                    <a:pt x="4250" y="56381"/>
                  </a:lnTo>
                  <a:cubicBezTo>
                    <a:pt x="4093" y="56481"/>
                    <a:pt x="3934" y="56582"/>
                    <a:pt x="3771" y="56669"/>
                  </a:cubicBezTo>
                  <a:cubicBezTo>
                    <a:pt x="3761" y="56711"/>
                    <a:pt x="3752" y="56749"/>
                    <a:pt x="3743" y="56789"/>
                  </a:cubicBezTo>
                  <a:cubicBezTo>
                    <a:pt x="3900" y="56702"/>
                    <a:pt x="4059" y="56611"/>
                    <a:pt x="4217" y="56510"/>
                  </a:cubicBezTo>
                  <a:cubicBezTo>
                    <a:pt x="4227" y="56467"/>
                    <a:pt x="4241" y="56424"/>
                    <a:pt x="4250" y="56381"/>
                  </a:cubicBezTo>
                  <a:close/>
                  <a:moveTo>
                    <a:pt x="3656" y="56731"/>
                  </a:moveTo>
                  <a:lnTo>
                    <a:pt x="3656" y="56731"/>
                  </a:lnTo>
                  <a:cubicBezTo>
                    <a:pt x="3488" y="56822"/>
                    <a:pt x="3320" y="56899"/>
                    <a:pt x="3147" y="56975"/>
                  </a:cubicBezTo>
                  <a:cubicBezTo>
                    <a:pt x="3138" y="57014"/>
                    <a:pt x="3128" y="57048"/>
                    <a:pt x="3123" y="57086"/>
                  </a:cubicBezTo>
                  <a:cubicBezTo>
                    <a:pt x="3282" y="57019"/>
                    <a:pt x="3440" y="56946"/>
                    <a:pt x="3588" y="56870"/>
                  </a:cubicBezTo>
                  <a:cubicBezTo>
                    <a:pt x="3603" y="56860"/>
                    <a:pt x="3617" y="56855"/>
                    <a:pt x="3627" y="56851"/>
                  </a:cubicBezTo>
                  <a:cubicBezTo>
                    <a:pt x="3637" y="56813"/>
                    <a:pt x="3646" y="56769"/>
                    <a:pt x="3656" y="56731"/>
                  </a:cubicBezTo>
                  <a:close/>
                  <a:moveTo>
                    <a:pt x="3037" y="57023"/>
                  </a:moveTo>
                  <a:lnTo>
                    <a:pt x="3037" y="57023"/>
                  </a:lnTo>
                  <a:cubicBezTo>
                    <a:pt x="2864" y="57095"/>
                    <a:pt x="2687" y="57158"/>
                    <a:pt x="2505" y="57220"/>
                  </a:cubicBezTo>
                  <a:cubicBezTo>
                    <a:pt x="2494" y="57254"/>
                    <a:pt x="2490" y="57287"/>
                    <a:pt x="2481" y="57321"/>
                  </a:cubicBezTo>
                  <a:cubicBezTo>
                    <a:pt x="2615" y="57283"/>
                    <a:pt x="2744" y="57234"/>
                    <a:pt x="2869" y="57187"/>
                  </a:cubicBezTo>
                  <a:cubicBezTo>
                    <a:pt x="2917" y="57167"/>
                    <a:pt x="2965" y="57148"/>
                    <a:pt x="3013" y="57129"/>
                  </a:cubicBezTo>
                  <a:cubicBezTo>
                    <a:pt x="3023" y="57095"/>
                    <a:pt x="3032" y="57057"/>
                    <a:pt x="3037" y="57023"/>
                  </a:cubicBezTo>
                  <a:close/>
                  <a:moveTo>
                    <a:pt x="2399" y="57254"/>
                  </a:moveTo>
                  <a:cubicBezTo>
                    <a:pt x="2212" y="57311"/>
                    <a:pt x="2025" y="57360"/>
                    <a:pt x="1832" y="57402"/>
                  </a:cubicBezTo>
                  <a:cubicBezTo>
                    <a:pt x="1828" y="57436"/>
                    <a:pt x="1823" y="57469"/>
                    <a:pt x="1814" y="57504"/>
                  </a:cubicBezTo>
                  <a:cubicBezTo>
                    <a:pt x="2005" y="57460"/>
                    <a:pt x="2193" y="57412"/>
                    <a:pt x="2379" y="57354"/>
                  </a:cubicBezTo>
                  <a:cubicBezTo>
                    <a:pt x="2385" y="57321"/>
                    <a:pt x="2394" y="57287"/>
                    <a:pt x="2399" y="57254"/>
                  </a:cubicBezTo>
                  <a:close/>
                  <a:moveTo>
                    <a:pt x="220" y="57619"/>
                  </a:moveTo>
                  <a:cubicBezTo>
                    <a:pt x="149" y="57619"/>
                    <a:pt x="76" y="57623"/>
                    <a:pt x="0" y="57623"/>
                  </a:cubicBezTo>
                  <a:lnTo>
                    <a:pt x="220" y="57623"/>
                  </a:lnTo>
                  <a:lnTo>
                    <a:pt x="220" y="57619"/>
                  </a:lnTo>
                  <a:close/>
                  <a:moveTo>
                    <a:pt x="854" y="57566"/>
                  </a:moveTo>
                  <a:cubicBezTo>
                    <a:pt x="676" y="57584"/>
                    <a:pt x="499" y="57599"/>
                    <a:pt x="317" y="57613"/>
                  </a:cubicBezTo>
                  <a:lnTo>
                    <a:pt x="317" y="57623"/>
                  </a:lnTo>
                  <a:lnTo>
                    <a:pt x="844" y="57623"/>
                  </a:lnTo>
                  <a:cubicBezTo>
                    <a:pt x="849" y="57604"/>
                    <a:pt x="849" y="57584"/>
                    <a:pt x="854" y="57566"/>
                  </a:cubicBezTo>
                  <a:close/>
                  <a:moveTo>
                    <a:pt x="1732" y="57426"/>
                  </a:moveTo>
                  <a:lnTo>
                    <a:pt x="1732" y="57426"/>
                  </a:lnTo>
                  <a:cubicBezTo>
                    <a:pt x="1493" y="57479"/>
                    <a:pt x="1243" y="57517"/>
                    <a:pt x="988" y="57551"/>
                  </a:cubicBezTo>
                  <a:cubicBezTo>
                    <a:pt x="979" y="57551"/>
                    <a:pt x="964" y="57555"/>
                    <a:pt x="955" y="57555"/>
                  </a:cubicBezTo>
                  <a:cubicBezTo>
                    <a:pt x="950" y="57580"/>
                    <a:pt x="946" y="57604"/>
                    <a:pt x="940" y="57623"/>
                  </a:cubicBezTo>
                  <a:lnTo>
                    <a:pt x="1161" y="57623"/>
                  </a:lnTo>
                  <a:cubicBezTo>
                    <a:pt x="1349" y="57599"/>
                    <a:pt x="1531" y="57566"/>
                    <a:pt x="1713" y="57527"/>
                  </a:cubicBezTo>
                  <a:cubicBezTo>
                    <a:pt x="1717" y="57493"/>
                    <a:pt x="1727" y="57460"/>
                    <a:pt x="1732" y="57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5"/>
            <p:cNvSpPr/>
            <p:nvPr/>
          </p:nvSpPr>
          <p:spPr>
            <a:xfrm>
              <a:off x="3714575" y="3487325"/>
              <a:ext cx="1536175" cy="487750"/>
            </a:xfrm>
            <a:custGeom>
              <a:avLst/>
              <a:gdLst/>
              <a:ahLst/>
              <a:cxnLst/>
              <a:rect l="l" t="t" r="r" b="b"/>
              <a:pathLst>
                <a:path w="61447" h="19510" extrusionOk="0">
                  <a:moveTo>
                    <a:pt x="24834" y="1"/>
                  </a:moveTo>
                  <a:cubicBezTo>
                    <a:pt x="24124" y="1"/>
                    <a:pt x="23410" y="58"/>
                    <a:pt x="22690" y="178"/>
                  </a:cubicBezTo>
                  <a:cubicBezTo>
                    <a:pt x="21389" y="395"/>
                    <a:pt x="20104" y="769"/>
                    <a:pt x="18875" y="1292"/>
                  </a:cubicBezTo>
                  <a:cubicBezTo>
                    <a:pt x="17715" y="1781"/>
                    <a:pt x="16563" y="2419"/>
                    <a:pt x="15450" y="3192"/>
                  </a:cubicBezTo>
                  <a:cubicBezTo>
                    <a:pt x="13454" y="4573"/>
                    <a:pt x="11510" y="6411"/>
                    <a:pt x="9500" y="8819"/>
                  </a:cubicBezTo>
                  <a:cubicBezTo>
                    <a:pt x="8733" y="9736"/>
                    <a:pt x="7974" y="10676"/>
                    <a:pt x="7241" y="11588"/>
                  </a:cubicBezTo>
                  <a:cubicBezTo>
                    <a:pt x="4861" y="14543"/>
                    <a:pt x="2558" y="17393"/>
                    <a:pt x="0" y="19509"/>
                  </a:cubicBezTo>
                  <a:lnTo>
                    <a:pt x="150" y="19509"/>
                  </a:lnTo>
                  <a:cubicBezTo>
                    <a:pt x="2677" y="17398"/>
                    <a:pt x="4957" y="14572"/>
                    <a:pt x="7312" y="11650"/>
                  </a:cubicBezTo>
                  <a:cubicBezTo>
                    <a:pt x="8047" y="10738"/>
                    <a:pt x="8809" y="9798"/>
                    <a:pt x="9573" y="8882"/>
                  </a:cubicBezTo>
                  <a:cubicBezTo>
                    <a:pt x="13818" y="3796"/>
                    <a:pt x="17988" y="1061"/>
                    <a:pt x="22709" y="275"/>
                  </a:cubicBezTo>
                  <a:cubicBezTo>
                    <a:pt x="23419" y="154"/>
                    <a:pt x="24130" y="96"/>
                    <a:pt x="24834" y="96"/>
                  </a:cubicBezTo>
                  <a:cubicBezTo>
                    <a:pt x="31580" y="96"/>
                    <a:pt x="38048" y="5260"/>
                    <a:pt x="44323" y="10269"/>
                  </a:cubicBezTo>
                  <a:cubicBezTo>
                    <a:pt x="47572" y="12860"/>
                    <a:pt x="50643" y="15311"/>
                    <a:pt x="53746" y="17087"/>
                  </a:cubicBezTo>
                  <a:cubicBezTo>
                    <a:pt x="55415" y="18041"/>
                    <a:pt x="56937" y="18703"/>
                    <a:pt x="58386" y="19116"/>
                  </a:cubicBezTo>
                  <a:cubicBezTo>
                    <a:pt x="59024" y="19298"/>
                    <a:pt x="59647" y="19428"/>
                    <a:pt x="60257" y="19509"/>
                  </a:cubicBezTo>
                  <a:lnTo>
                    <a:pt x="60909" y="19509"/>
                  </a:lnTo>
                  <a:cubicBezTo>
                    <a:pt x="60909" y="19499"/>
                    <a:pt x="60914" y="19494"/>
                    <a:pt x="60914" y="19485"/>
                  </a:cubicBezTo>
                  <a:cubicBezTo>
                    <a:pt x="60103" y="19423"/>
                    <a:pt x="59279" y="19269"/>
                    <a:pt x="58415" y="19025"/>
                  </a:cubicBezTo>
                  <a:cubicBezTo>
                    <a:pt x="56970" y="18617"/>
                    <a:pt x="55459" y="17955"/>
                    <a:pt x="53794" y="17005"/>
                  </a:cubicBezTo>
                  <a:cubicBezTo>
                    <a:pt x="50700" y="15234"/>
                    <a:pt x="47629" y="12782"/>
                    <a:pt x="44381" y="10192"/>
                  </a:cubicBezTo>
                  <a:cubicBezTo>
                    <a:pt x="38096" y="5173"/>
                    <a:pt x="31614" y="1"/>
                    <a:pt x="24834" y="1"/>
                  </a:cubicBezTo>
                  <a:close/>
                  <a:moveTo>
                    <a:pt x="61011" y="19490"/>
                  </a:moveTo>
                  <a:cubicBezTo>
                    <a:pt x="61011" y="19499"/>
                    <a:pt x="61006" y="19505"/>
                    <a:pt x="61006" y="19509"/>
                  </a:cubicBezTo>
                  <a:lnTo>
                    <a:pt x="61447" y="19509"/>
                  </a:lnTo>
                  <a:cubicBezTo>
                    <a:pt x="61303" y="19509"/>
                    <a:pt x="61154" y="19499"/>
                    <a:pt x="61011" y="194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15"/>
            <p:cNvSpPr/>
            <p:nvPr/>
          </p:nvSpPr>
          <p:spPr>
            <a:xfrm>
              <a:off x="5360625" y="2560875"/>
              <a:ext cx="1694725" cy="1414200"/>
            </a:xfrm>
            <a:custGeom>
              <a:avLst/>
              <a:gdLst/>
              <a:ahLst/>
              <a:cxnLst/>
              <a:rect l="l" t="t" r="r" b="b"/>
              <a:pathLst>
                <a:path w="67789" h="56568" extrusionOk="0">
                  <a:moveTo>
                    <a:pt x="14388" y="10066"/>
                  </a:moveTo>
                  <a:lnTo>
                    <a:pt x="14388" y="10066"/>
                  </a:lnTo>
                  <a:cubicBezTo>
                    <a:pt x="14254" y="10234"/>
                    <a:pt x="14124" y="10402"/>
                    <a:pt x="13995" y="10575"/>
                  </a:cubicBezTo>
                  <a:cubicBezTo>
                    <a:pt x="14086" y="10469"/>
                    <a:pt x="14177" y="10364"/>
                    <a:pt x="14273" y="10258"/>
                  </a:cubicBezTo>
                  <a:cubicBezTo>
                    <a:pt x="14312" y="10196"/>
                    <a:pt x="14350" y="10129"/>
                    <a:pt x="14388" y="10066"/>
                  </a:cubicBezTo>
                  <a:close/>
                  <a:moveTo>
                    <a:pt x="14014" y="10705"/>
                  </a:moveTo>
                  <a:lnTo>
                    <a:pt x="14014" y="10705"/>
                  </a:lnTo>
                  <a:cubicBezTo>
                    <a:pt x="13894" y="10849"/>
                    <a:pt x="13774" y="10987"/>
                    <a:pt x="13654" y="11131"/>
                  </a:cubicBezTo>
                  <a:cubicBezTo>
                    <a:pt x="13621" y="11194"/>
                    <a:pt x="13588" y="11256"/>
                    <a:pt x="13553" y="11319"/>
                  </a:cubicBezTo>
                  <a:cubicBezTo>
                    <a:pt x="13650" y="11217"/>
                    <a:pt x="13741" y="11117"/>
                    <a:pt x="13836" y="11016"/>
                  </a:cubicBezTo>
                  <a:cubicBezTo>
                    <a:pt x="13894" y="10911"/>
                    <a:pt x="13952" y="10810"/>
                    <a:pt x="14014" y="10705"/>
                  </a:cubicBezTo>
                  <a:close/>
                  <a:moveTo>
                    <a:pt x="13650" y="11361"/>
                  </a:moveTo>
                  <a:lnTo>
                    <a:pt x="13650" y="11361"/>
                  </a:lnTo>
                  <a:cubicBezTo>
                    <a:pt x="13553" y="11467"/>
                    <a:pt x="13458" y="11568"/>
                    <a:pt x="13367" y="11678"/>
                  </a:cubicBezTo>
                  <a:cubicBezTo>
                    <a:pt x="13352" y="11702"/>
                    <a:pt x="13338" y="11731"/>
                    <a:pt x="13323" y="11755"/>
                  </a:cubicBezTo>
                  <a:cubicBezTo>
                    <a:pt x="13285" y="11832"/>
                    <a:pt x="13247" y="11908"/>
                    <a:pt x="13208" y="11985"/>
                  </a:cubicBezTo>
                  <a:cubicBezTo>
                    <a:pt x="13285" y="11903"/>
                    <a:pt x="13367" y="11827"/>
                    <a:pt x="13444" y="11746"/>
                  </a:cubicBezTo>
                  <a:cubicBezTo>
                    <a:pt x="13511" y="11616"/>
                    <a:pt x="13582" y="11487"/>
                    <a:pt x="13650" y="11361"/>
                  </a:cubicBezTo>
                  <a:close/>
                  <a:moveTo>
                    <a:pt x="31200" y="1"/>
                  </a:moveTo>
                  <a:cubicBezTo>
                    <a:pt x="29693" y="1"/>
                    <a:pt x="28225" y="169"/>
                    <a:pt x="26743" y="504"/>
                  </a:cubicBezTo>
                  <a:cubicBezTo>
                    <a:pt x="25030" y="893"/>
                    <a:pt x="23394" y="1540"/>
                    <a:pt x="21868" y="2423"/>
                  </a:cubicBezTo>
                  <a:cubicBezTo>
                    <a:pt x="20909" y="2975"/>
                    <a:pt x="19973" y="3642"/>
                    <a:pt x="19066" y="4405"/>
                  </a:cubicBezTo>
                  <a:cubicBezTo>
                    <a:pt x="19018" y="4443"/>
                    <a:pt x="18965" y="4487"/>
                    <a:pt x="18918" y="4529"/>
                  </a:cubicBezTo>
                  <a:cubicBezTo>
                    <a:pt x="18792" y="4640"/>
                    <a:pt x="18663" y="4750"/>
                    <a:pt x="18539" y="4861"/>
                  </a:cubicBezTo>
                  <a:cubicBezTo>
                    <a:pt x="18486" y="4913"/>
                    <a:pt x="18428" y="4961"/>
                    <a:pt x="18371" y="5014"/>
                  </a:cubicBezTo>
                  <a:cubicBezTo>
                    <a:pt x="18260" y="5120"/>
                    <a:pt x="18145" y="5225"/>
                    <a:pt x="18035" y="5331"/>
                  </a:cubicBezTo>
                  <a:cubicBezTo>
                    <a:pt x="17973" y="5393"/>
                    <a:pt x="17910" y="5451"/>
                    <a:pt x="17848" y="5513"/>
                  </a:cubicBezTo>
                  <a:cubicBezTo>
                    <a:pt x="17766" y="5590"/>
                    <a:pt x="17685" y="5672"/>
                    <a:pt x="17603" y="5753"/>
                  </a:cubicBezTo>
                  <a:cubicBezTo>
                    <a:pt x="17594" y="5763"/>
                    <a:pt x="17583" y="5772"/>
                    <a:pt x="17574" y="5782"/>
                  </a:cubicBezTo>
                  <a:cubicBezTo>
                    <a:pt x="17503" y="5858"/>
                    <a:pt x="17430" y="5931"/>
                    <a:pt x="17359" y="6002"/>
                  </a:cubicBezTo>
                  <a:cubicBezTo>
                    <a:pt x="17282" y="6084"/>
                    <a:pt x="17204" y="6166"/>
                    <a:pt x="17133" y="6247"/>
                  </a:cubicBezTo>
                  <a:cubicBezTo>
                    <a:pt x="17047" y="6338"/>
                    <a:pt x="16960" y="6429"/>
                    <a:pt x="16874" y="6525"/>
                  </a:cubicBezTo>
                  <a:cubicBezTo>
                    <a:pt x="16830" y="6573"/>
                    <a:pt x="16783" y="6626"/>
                    <a:pt x="16739" y="6679"/>
                  </a:cubicBezTo>
                  <a:cubicBezTo>
                    <a:pt x="16633" y="6794"/>
                    <a:pt x="16533" y="6914"/>
                    <a:pt x="16432" y="7038"/>
                  </a:cubicBezTo>
                  <a:cubicBezTo>
                    <a:pt x="16427" y="7038"/>
                    <a:pt x="16427" y="7043"/>
                    <a:pt x="16427" y="7043"/>
                  </a:cubicBezTo>
                  <a:cubicBezTo>
                    <a:pt x="16121" y="7408"/>
                    <a:pt x="15818" y="7787"/>
                    <a:pt x="15530" y="8181"/>
                  </a:cubicBezTo>
                  <a:cubicBezTo>
                    <a:pt x="15439" y="8305"/>
                    <a:pt x="15348" y="8431"/>
                    <a:pt x="15257" y="8560"/>
                  </a:cubicBezTo>
                  <a:cubicBezTo>
                    <a:pt x="15065" y="8828"/>
                    <a:pt x="14877" y="9111"/>
                    <a:pt x="14691" y="9399"/>
                  </a:cubicBezTo>
                  <a:cubicBezTo>
                    <a:pt x="14988" y="8991"/>
                    <a:pt x="15300" y="8603"/>
                    <a:pt x="15617" y="8229"/>
                  </a:cubicBezTo>
                  <a:cubicBezTo>
                    <a:pt x="15756" y="8037"/>
                    <a:pt x="15900" y="7849"/>
                    <a:pt x="16048" y="7663"/>
                  </a:cubicBezTo>
                  <a:cubicBezTo>
                    <a:pt x="16086" y="7614"/>
                    <a:pt x="16126" y="7561"/>
                    <a:pt x="16164" y="7514"/>
                  </a:cubicBezTo>
                  <a:cubicBezTo>
                    <a:pt x="16274" y="7375"/>
                    <a:pt x="16385" y="7240"/>
                    <a:pt x="16500" y="7106"/>
                  </a:cubicBezTo>
                  <a:cubicBezTo>
                    <a:pt x="16567" y="7025"/>
                    <a:pt x="16633" y="6943"/>
                    <a:pt x="16706" y="6866"/>
                  </a:cubicBezTo>
                  <a:cubicBezTo>
                    <a:pt x="16788" y="6766"/>
                    <a:pt x="16874" y="6669"/>
                    <a:pt x="16960" y="6573"/>
                  </a:cubicBezTo>
                  <a:cubicBezTo>
                    <a:pt x="17051" y="6473"/>
                    <a:pt x="17138" y="6376"/>
                    <a:pt x="17229" y="6281"/>
                  </a:cubicBezTo>
                  <a:cubicBezTo>
                    <a:pt x="17301" y="6204"/>
                    <a:pt x="17373" y="6128"/>
                    <a:pt x="17445" y="6055"/>
                  </a:cubicBezTo>
                  <a:cubicBezTo>
                    <a:pt x="17521" y="5973"/>
                    <a:pt x="17598" y="5897"/>
                    <a:pt x="17675" y="5820"/>
                  </a:cubicBezTo>
                  <a:cubicBezTo>
                    <a:pt x="17694" y="5796"/>
                    <a:pt x="17718" y="5772"/>
                    <a:pt x="17742" y="5748"/>
                  </a:cubicBezTo>
                  <a:cubicBezTo>
                    <a:pt x="17804" y="5685"/>
                    <a:pt x="17867" y="5623"/>
                    <a:pt x="17929" y="5566"/>
                  </a:cubicBezTo>
                  <a:cubicBezTo>
                    <a:pt x="18050" y="5446"/>
                    <a:pt x="18169" y="5335"/>
                    <a:pt x="18289" y="5220"/>
                  </a:cubicBezTo>
                  <a:cubicBezTo>
                    <a:pt x="18347" y="5167"/>
                    <a:pt x="18400" y="5114"/>
                    <a:pt x="18457" y="5067"/>
                  </a:cubicBezTo>
                  <a:cubicBezTo>
                    <a:pt x="18586" y="4947"/>
                    <a:pt x="18716" y="4832"/>
                    <a:pt x="18850" y="4717"/>
                  </a:cubicBezTo>
                  <a:cubicBezTo>
                    <a:pt x="18898" y="4673"/>
                    <a:pt x="18947" y="4625"/>
                    <a:pt x="19000" y="4582"/>
                  </a:cubicBezTo>
                  <a:cubicBezTo>
                    <a:pt x="21360" y="2558"/>
                    <a:pt x="23912" y="1248"/>
                    <a:pt x="26762" y="600"/>
                  </a:cubicBezTo>
                  <a:cubicBezTo>
                    <a:pt x="28240" y="260"/>
                    <a:pt x="29703" y="96"/>
                    <a:pt x="31200" y="96"/>
                  </a:cubicBezTo>
                  <a:cubicBezTo>
                    <a:pt x="31704" y="96"/>
                    <a:pt x="32213" y="116"/>
                    <a:pt x="32725" y="154"/>
                  </a:cubicBezTo>
                  <a:cubicBezTo>
                    <a:pt x="34545" y="284"/>
                    <a:pt x="36392" y="652"/>
                    <a:pt x="38378" y="1272"/>
                  </a:cubicBezTo>
                  <a:cubicBezTo>
                    <a:pt x="42063" y="2428"/>
                    <a:pt x="45670" y="4314"/>
                    <a:pt x="49158" y="6137"/>
                  </a:cubicBezTo>
                  <a:cubicBezTo>
                    <a:pt x="52834" y="8056"/>
                    <a:pt x="56634" y="10043"/>
                    <a:pt x="60534" y="11175"/>
                  </a:cubicBezTo>
                  <a:cubicBezTo>
                    <a:pt x="62635" y="11788"/>
                    <a:pt x="64593" y="12110"/>
                    <a:pt x="66532" y="12163"/>
                  </a:cubicBezTo>
                  <a:cubicBezTo>
                    <a:pt x="66718" y="12167"/>
                    <a:pt x="66906" y="12167"/>
                    <a:pt x="67093" y="12167"/>
                  </a:cubicBezTo>
                  <a:cubicBezTo>
                    <a:pt x="67327" y="12167"/>
                    <a:pt x="67558" y="12167"/>
                    <a:pt x="67788" y="12158"/>
                  </a:cubicBezTo>
                  <a:lnTo>
                    <a:pt x="67788" y="12062"/>
                  </a:lnTo>
                  <a:cubicBezTo>
                    <a:pt x="67558" y="12072"/>
                    <a:pt x="67327" y="12072"/>
                    <a:pt x="67093" y="12072"/>
                  </a:cubicBezTo>
                  <a:cubicBezTo>
                    <a:pt x="66906" y="12072"/>
                    <a:pt x="66718" y="12072"/>
                    <a:pt x="66532" y="12067"/>
                  </a:cubicBezTo>
                  <a:cubicBezTo>
                    <a:pt x="64608" y="12014"/>
                    <a:pt x="62655" y="11693"/>
                    <a:pt x="60558" y="11084"/>
                  </a:cubicBezTo>
                  <a:cubicBezTo>
                    <a:pt x="56667" y="9951"/>
                    <a:pt x="52872" y="7970"/>
                    <a:pt x="49202" y="6050"/>
                  </a:cubicBezTo>
                  <a:cubicBezTo>
                    <a:pt x="45708" y="4228"/>
                    <a:pt x="42101" y="2342"/>
                    <a:pt x="38407" y="1181"/>
                  </a:cubicBezTo>
                  <a:cubicBezTo>
                    <a:pt x="36416" y="557"/>
                    <a:pt x="34558" y="187"/>
                    <a:pt x="32736" y="58"/>
                  </a:cubicBezTo>
                  <a:cubicBezTo>
                    <a:pt x="32218" y="19"/>
                    <a:pt x="31704" y="1"/>
                    <a:pt x="31200" y="1"/>
                  </a:cubicBezTo>
                  <a:close/>
                  <a:moveTo>
                    <a:pt x="13300" y="12029"/>
                  </a:moveTo>
                  <a:cubicBezTo>
                    <a:pt x="13218" y="12110"/>
                    <a:pt x="13136" y="12196"/>
                    <a:pt x="13059" y="12278"/>
                  </a:cubicBezTo>
                  <a:cubicBezTo>
                    <a:pt x="12997" y="12408"/>
                    <a:pt x="12935" y="12537"/>
                    <a:pt x="12873" y="12667"/>
                  </a:cubicBezTo>
                  <a:cubicBezTo>
                    <a:pt x="12939" y="12599"/>
                    <a:pt x="13012" y="12532"/>
                    <a:pt x="13083" y="12465"/>
                  </a:cubicBezTo>
                  <a:cubicBezTo>
                    <a:pt x="13156" y="12321"/>
                    <a:pt x="13227" y="12173"/>
                    <a:pt x="13300" y="12029"/>
                  </a:cubicBezTo>
                  <a:close/>
                  <a:moveTo>
                    <a:pt x="12964" y="12710"/>
                  </a:moveTo>
                  <a:lnTo>
                    <a:pt x="12964" y="12710"/>
                  </a:lnTo>
                  <a:cubicBezTo>
                    <a:pt x="12891" y="12782"/>
                    <a:pt x="12820" y="12849"/>
                    <a:pt x="12753" y="12916"/>
                  </a:cubicBezTo>
                  <a:cubicBezTo>
                    <a:pt x="12685" y="13065"/>
                    <a:pt x="12613" y="13214"/>
                    <a:pt x="12546" y="13362"/>
                  </a:cubicBezTo>
                  <a:cubicBezTo>
                    <a:pt x="12613" y="13305"/>
                    <a:pt x="12676" y="13247"/>
                    <a:pt x="12738" y="13190"/>
                  </a:cubicBezTo>
                  <a:cubicBezTo>
                    <a:pt x="12815" y="13031"/>
                    <a:pt x="12886" y="12873"/>
                    <a:pt x="12964" y="12710"/>
                  </a:cubicBezTo>
                  <a:close/>
                  <a:moveTo>
                    <a:pt x="12642" y="13405"/>
                  </a:moveTo>
                  <a:lnTo>
                    <a:pt x="12642" y="13405"/>
                  </a:lnTo>
                  <a:cubicBezTo>
                    <a:pt x="12574" y="13468"/>
                    <a:pt x="12512" y="13526"/>
                    <a:pt x="12450" y="13583"/>
                  </a:cubicBezTo>
                  <a:cubicBezTo>
                    <a:pt x="12379" y="13741"/>
                    <a:pt x="12306" y="13905"/>
                    <a:pt x="12239" y="14067"/>
                  </a:cubicBezTo>
                  <a:cubicBezTo>
                    <a:pt x="12297" y="14020"/>
                    <a:pt x="12354" y="13972"/>
                    <a:pt x="12417" y="13919"/>
                  </a:cubicBezTo>
                  <a:cubicBezTo>
                    <a:pt x="12488" y="13750"/>
                    <a:pt x="12565" y="13578"/>
                    <a:pt x="12642" y="13405"/>
                  </a:cubicBezTo>
                  <a:close/>
                  <a:moveTo>
                    <a:pt x="12330" y="14115"/>
                  </a:moveTo>
                  <a:cubicBezTo>
                    <a:pt x="12273" y="14168"/>
                    <a:pt x="12210" y="14217"/>
                    <a:pt x="12153" y="14269"/>
                  </a:cubicBezTo>
                  <a:cubicBezTo>
                    <a:pt x="12080" y="14437"/>
                    <a:pt x="12009" y="14609"/>
                    <a:pt x="11941" y="14787"/>
                  </a:cubicBezTo>
                  <a:cubicBezTo>
                    <a:pt x="11994" y="14744"/>
                    <a:pt x="12052" y="14700"/>
                    <a:pt x="12105" y="14658"/>
                  </a:cubicBezTo>
                  <a:cubicBezTo>
                    <a:pt x="12182" y="14476"/>
                    <a:pt x="12253" y="14293"/>
                    <a:pt x="12330" y="14115"/>
                  </a:cubicBezTo>
                  <a:close/>
                  <a:moveTo>
                    <a:pt x="12033" y="14835"/>
                  </a:moveTo>
                  <a:lnTo>
                    <a:pt x="12033" y="14835"/>
                  </a:lnTo>
                  <a:cubicBezTo>
                    <a:pt x="11980" y="14879"/>
                    <a:pt x="11923" y="14922"/>
                    <a:pt x="11870" y="14965"/>
                  </a:cubicBezTo>
                  <a:cubicBezTo>
                    <a:pt x="11797" y="15147"/>
                    <a:pt x="11726" y="15329"/>
                    <a:pt x="11653" y="15517"/>
                  </a:cubicBezTo>
                  <a:cubicBezTo>
                    <a:pt x="11706" y="15478"/>
                    <a:pt x="11759" y="15440"/>
                    <a:pt x="11812" y="15402"/>
                  </a:cubicBezTo>
                  <a:cubicBezTo>
                    <a:pt x="11883" y="15209"/>
                    <a:pt x="11961" y="15023"/>
                    <a:pt x="12033" y="14835"/>
                  </a:cubicBezTo>
                  <a:close/>
                  <a:moveTo>
                    <a:pt x="11750" y="15570"/>
                  </a:moveTo>
                  <a:cubicBezTo>
                    <a:pt x="11697" y="15608"/>
                    <a:pt x="11644" y="15646"/>
                    <a:pt x="11591" y="15685"/>
                  </a:cubicBezTo>
                  <a:cubicBezTo>
                    <a:pt x="11520" y="15871"/>
                    <a:pt x="11452" y="16064"/>
                    <a:pt x="11380" y="16261"/>
                  </a:cubicBezTo>
                  <a:cubicBezTo>
                    <a:pt x="11429" y="16222"/>
                    <a:pt x="11480" y="16188"/>
                    <a:pt x="11529" y="16155"/>
                  </a:cubicBezTo>
                  <a:cubicBezTo>
                    <a:pt x="11601" y="15958"/>
                    <a:pt x="11673" y="15761"/>
                    <a:pt x="11750" y="15570"/>
                  </a:cubicBezTo>
                  <a:close/>
                  <a:moveTo>
                    <a:pt x="11471" y="16313"/>
                  </a:moveTo>
                  <a:lnTo>
                    <a:pt x="11471" y="16313"/>
                  </a:lnTo>
                  <a:cubicBezTo>
                    <a:pt x="11442" y="16332"/>
                    <a:pt x="11414" y="16352"/>
                    <a:pt x="11385" y="16370"/>
                  </a:cubicBezTo>
                  <a:cubicBezTo>
                    <a:pt x="11365" y="16385"/>
                    <a:pt x="11347" y="16399"/>
                    <a:pt x="11323" y="16418"/>
                  </a:cubicBezTo>
                  <a:cubicBezTo>
                    <a:pt x="11256" y="16611"/>
                    <a:pt x="11183" y="16808"/>
                    <a:pt x="11117" y="17009"/>
                  </a:cubicBezTo>
                  <a:cubicBezTo>
                    <a:pt x="11164" y="16975"/>
                    <a:pt x="11212" y="16946"/>
                    <a:pt x="11261" y="16912"/>
                  </a:cubicBezTo>
                  <a:cubicBezTo>
                    <a:pt x="11332" y="16711"/>
                    <a:pt x="11400" y="16509"/>
                    <a:pt x="11471" y="16313"/>
                  </a:cubicBezTo>
                  <a:close/>
                  <a:moveTo>
                    <a:pt x="11208" y="17061"/>
                  </a:moveTo>
                  <a:lnTo>
                    <a:pt x="11208" y="17061"/>
                  </a:lnTo>
                  <a:cubicBezTo>
                    <a:pt x="11159" y="17096"/>
                    <a:pt x="11117" y="17129"/>
                    <a:pt x="11068" y="17158"/>
                  </a:cubicBezTo>
                  <a:cubicBezTo>
                    <a:pt x="11001" y="17359"/>
                    <a:pt x="10933" y="17565"/>
                    <a:pt x="10867" y="17767"/>
                  </a:cubicBezTo>
                  <a:cubicBezTo>
                    <a:pt x="10910" y="17738"/>
                    <a:pt x="10958" y="17709"/>
                    <a:pt x="11001" y="17680"/>
                  </a:cubicBezTo>
                  <a:cubicBezTo>
                    <a:pt x="11073" y="17474"/>
                    <a:pt x="11141" y="17268"/>
                    <a:pt x="11208" y="17061"/>
                  </a:cubicBezTo>
                  <a:close/>
                  <a:moveTo>
                    <a:pt x="10958" y="17824"/>
                  </a:moveTo>
                  <a:cubicBezTo>
                    <a:pt x="10910" y="17853"/>
                    <a:pt x="10867" y="17882"/>
                    <a:pt x="10818" y="17911"/>
                  </a:cubicBezTo>
                  <a:cubicBezTo>
                    <a:pt x="10703" y="18280"/>
                    <a:pt x="10588" y="18655"/>
                    <a:pt x="10473" y="19033"/>
                  </a:cubicBezTo>
                  <a:cubicBezTo>
                    <a:pt x="8947" y="24186"/>
                    <a:pt x="8079" y="29762"/>
                    <a:pt x="7240" y="35154"/>
                  </a:cubicBezTo>
                  <a:cubicBezTo>
                    <a:pt x="6736" y="38412"/>
                    <a:pt x="6241" y="41569"/>
                    <a:pt x="5627" y="44443"/>
                  </a:cubicBezTo>
                  <a:cubicBezTo>
                    <a:pt x="5623" y="44481"/>
                    <a:pt x="5614" y="44515"/>
                    <a:pt x="5608" y="44548"/>
                  </a:cubicBezTo>
                  <a:cubicBezTo>
                    <a:pt x="5512" y="44995"/>
                    <a:pt x="5412" y="45436"/>
                    <a:pt x="5311" y="45868"/>
                  </a:cubicBezTo>
                  <a:cubicBezTo>
                    <a:pt x="5302" y="45901"/>
                    <a:pt x="5291" y="45940"/>
                    <a:pt x="5287" y="45978"/>
                  </a:cubicBezTo>
                  <a:cubicBezTo>
                    <a:pt x="5186" y="46391"/>
                    <a:pt x="5085" y="46798"/>
                    <a:pt x="4980" y="47197"/>
                  </a:cubicBezTo>
                  <a:cubicBezTo>
                    <a:pt x="4970" y="47236"/>
                    <a:pt x="4956" y="47278"/>
                    <a:pt x="4946" y="47322"/>
                  </a:cubicBezTo>
                  <a:cubicBezTo>
                    <a:pt x="4846" y="47701"/>
                    <a:pt x="4740" y="48075"/>
                    <a:pt x="4629" y="48439"/>
                  </a:cubicBezTo>
                  <a:cubicBezTo>
                    <a:pt x="4615" y="48487"/>
                    <a:pt x="4600" y="48536"/>
                    <a:pt x="4587" y="48583"/>
                  </a:cubicBezTo>
                  <a:cubicBezTo>
                    <a:pt x="4485" y="48924"/>
                    <a:pt x="4376" y="49265"/>
                    <a:pt x="4265" y="49596"/>
                  </a:cubicBezTo>
                  <a:cubicBezTo>
                    <a:pt x="4246" y="49654"/>
                    <a:pt x="4226" y="49711"/>
                    <a:pt x="4208" y="49774"/>
                  </a:cubicBezTo>
                  <a:cubicBezTo>
                    <a:pt x="4106" y="50066"/>
                    <a:pt x="4002" y="50354"/>
                    <a:pt x="3891" y="50637"/>
                  </a:cubicBezTo>
                  <a:cubicBezTo>
                    <a:pt x="3891" y="50646"/>
                    <a:pt x="3886" y="50656"/>
                    <a:pt x="3881" y="50666"/>
                  </a:cubicBezTo>
                  <a:cubicBezTo>
                    <a:pt x="3852" y="50742"/>
                    <a:pt x="3823" y="50824"/>
                    <a:pt x="3790" y="50901"/>
                  </a:cubicBezTo>
                  <a:cubicBezTo>
                    <a:pt x="3689" y="51160"/>
                    <a:pt x="3584" y="51414"/>
                    <a:pt x="3478" y="51659"/>
                  </a:cubicBezTo>
                  <a:cubicBezTo>
                    <a:pt x="3426" y="51774"/>
                    <a:pt x="3377" y="51889"/>
                    <a:pt x="3324" y="51999"/>
                  </a:cubicBezTo>
                  <a:cubicBezTo>
                    <a:pt x="3238" y="52196"/>
                    <a:pt x="3147" y="52383"/>
                    <a:pt x="3052" y="52571"/>
                  </a:cubicBezTo>
                  <a:cubicBezTo>
                    <a:pt x="2941" y="52796"/>
                    <a:pt x="2830" y="53012"/>
                    <a:pt x="2711" y="53223"/>
                  </a:cubicBezTo>
                  <a:cubicBezTo>
                    <a:pt x="2677" y="53290"/>
                    <a:pt x="2638" y="53357"/>
                    <a:pt x="2600" y="53419"/>
                  </a:cubicBezTo>
                  <a:cubicBezTo>
                    <a:pt x="2480" y="53693"/>
                    <a:pt x="2355" y="53957"/>
                    <a:pt x="2231" y="54211"/>
                  </a:cubicBezTo>
                  <a:cubicBezTo>
                    <a:pt x="2552" y="53722"/>
                    <a:pt x="2855" y="53189"/>
                    <a:pt x="3143" y="52609"/>
                  </a:cubicBezTo>
                  <a:cubicBezTo>
                    <a:pt x="3267" y="52360"/>
                    <a:pt x="3387" y="52095"/>
                    <a:pt x="3506" y="51827"/>
                  </a:cubicBezTo>
                  <a:cubicBezTo>
                    <a:pt x="3526" y="51784"/>
                    <a:pt x="3546" y="51740"/>
                    <a:pt x="3564" y="51698"/>
                  </a:cubicBezTo>
                  <a:cubicBezTo>
                    <a:pt x="3617" y="51572"/>
                    <a:pt x="3670" y="51448"/>
                    <a:pt x="3723" y="51324"/>
                  </a:cubicBezTo>
                  <a:cubicBezTo>
                    <a:pt x="3809" y="51122"/>
                    <a:pt x="3891" y="50915"/>
                    <a:pt x="3967" y="50709"/>
                  </a:cubicBezTo>
                  <a:cubicBezTo>
                    <a:pt x="3973" y="50695"/>
                    <a:pt x="3977" y="50680"/>
                    <a:pt x="3982" y="50671"/>
                  </a:cubicBezTo>
                  <a:cubicBezTo>
                    <a:pt x="4011" y="50598"/>
                    <a:pt x="4035" y="50531"/>
                    <a:pt x="4064" y="50460"/>
                  </a:cubicBezTo>
                  <a:cubicBezTo>
                    <a:pt x="4159" y="50190"/>
                    <a:pt x="4261" y="49918"/>
                    <a:pt x="4352" y="49639"/>
                  </a:cubicBezTo>
                  <a:cubicBezTo>
                    <a:pt x="4370" y="49577"/>
                    <a:pt x="4394" y="49515"/>
                    <a:pt x="4414" y="49452"/>
                  </a:cubicBezTo>
                  <a:cubicBezTo>
                    <a:pt x="4520" y="49140"/>
                    <a:pt x="4620" y="48813"/>
                    <a:pt x="4715" y="48487"/>
                  </a:cubicBezTo>
                  <a:cubicBezTo>
                    <a:pt x="4730" y="48439"/>
                    <a:pt x="4744" y="48387"/>
                    <a:pt x="4759" y="48339"/>
                  </a:cubicBezTo>
                  <a:cubicBezTo>
                    <a:pt x="4865" y="47984"/>
                    <a:pt x="4965" y="47619"/>
                    <a:pt x="5067" y="47250"/>
                  </a:cubicBezTo>
                  <a:cubicBezTo>
                    <a:pt x="5076" y="47207"/>
                    <a:pt x="5085" y="47168"/>
                    <a:pt x="5095" y="47125"/>
                  </a:cubicBezTo>
                  <a:cubicBezTo>
                    <a:pt x="5200" y="46731"/>
                    <a:pt x="5297" y="46333"/>
                    <a:pt x="5393" y="45930"/>
                  </a:cubicBezTo>
                  <a:cubicBezTo>
                    <a:pt x="5402" y="45892"/>
                    <a:pt x="5412" y="45854"/>
                    <a:pt x="5421" y="45815"/>
                  </a:cubicBezTo>
                  <a:cubicBezTo>
                    <a:pt x="5522" y="45388"/>
                    <a:pt x="5618" y="44956"/>
                    <a:pt x="5714" y="44515"/>
                  </a:cubicBezTo>
                  <a:cubicBezTo>
                    <a:pt x="5718" y="44481"/>
                    <a:pt x="5729" y="44448"/>
                    <a:pt x="5733" y="44415"/>
                  </a:cubicBezTo>
                  <a:cubicBezTo>
                    <a:pt x="6343" y="41545"/>
                    <a:pt x="6832" y="38407"/>
                    <a:pt x="7335" y="35168"/>
                  </a:cubicBezTo>
                  <a:cubicBezTo>
                    <a:pt x="8227" y="29459"/>
                    <a:pt x="9177" y="23332"/>
                    <a:pt x="10958" y="17824"/>
                  </a:cubicBezTo>
                  <a:close/>
                  <a:moveTo>
                    <a:pt x="2144" y="54173"/>
                  </a:moveTo>
                  <a:cubicBezTo>
                    <a:pt x="2062" y="54289"/>
                    <a:pt x="1986" y="54408"/>
                    <a:pt x="1905" y="54519"/>
                  </a:cubicBezTo>
                  <a:cubicBezTo>
                    <a:pt x="1852" y="54648"/>
                    <a:pt x="1794" y="54778"/>
                    <a:pt x="1741" y="54902"/>
                  </a:cubicBezTo>
                  <a:cubicBezTo>
                    <a:pt x="1761" y="54878"/>
                    <a:pt x="1779" y="54854"/>
                    <a:pt x="1794" y="54830"/>
                  </a:cubicBezTo>
                  <a:cubicBezTo>
                    <a:pt x="1914" y="54614"/>
                    <a:pt x="2029" y="54398"/>
                    <a:pt x="2144" y="54173"/>
                  </a:cubicBezTo>
                  <a:close/>
                  <a:moveTo>
                    <a:pt x="1655" y="54864"/>
                  </a:moveTo>
                  <a:cubicBezTo>
                    <a:pt x="1544" y="55003"/>
                    <a:pt x="1439" y="55137"/>
                    <a:pt x="1329" y="55272"/>
                  </a:cubicBezTo>
                  <a:cubicBezTo>
                    <a:pt x="1296" y="55358"/>
                    <a:pt x="1261" y="55440"/>
                    <a:pt x="1228" y="55526"/>
                  </a:cubicBezTo>
                  <a:cubicBezTo>
                    <a:pt x="1319" y="55425"/>
                    <a:pt x="1411" y="55319"/>
                    <a:pt x="1497" y="55214"/>
                  </a:cubicBezTo>
                  <a:cubicBezTo>
                    <a:pt x="1549" y="55099"/>
                    <a:pt x="1602" y="54979"/>
                    <a:pt x="1655" y="54864"/>
                  </a:cubicBezTo>
                  <a:close/>
                  <a:moveTo>
                    <a:pt x="1141" y="55483"/>
                  </a:moveTo>
                  <a:cubicBezTo>
                    <a:pt x="1017" y="55627"/>
                    <a:pt x="893" y="55761"/>
                    <a:pt x="762" y="55890"/>
                  </a:cubicBezTo>
                  <a:cubicBezTo>
                    <a:pt x="738" y="55952"/>
                    <a:pt x="720" y="56020"/>
                    <a:pt x="696" y="56083"/>
                  </a:cubicBezTo>
                  <a:cubicBezTo>
                    <a:pt x="782" y="56001"/>
                    <a:pt x="864" y="55919"/>
                    <a:pt x="944" y="55833"/>
                  </a:cubicBezTo>
                  <a:cubicBezTo>
                    <a:pt x="979" y="55799"/>
                    <a:pt x="1017" y="55761"/>
                    <a:pt x="1050" y="55722"/>
                  </a:cubicBezTo>
                  <a:cubicBezTo>
                    <a:pt x="1079" y="55646"/>
                    <a:pt x="1112" y="55564"/>
                    <a:pt x="1141" y="55483"/>
                  </a:cubicBezTo>
                  <a:close/>
                  <a:moveTo>
                    <a:pt x="52" y="56528"/>
                  </a:moveTo>
                  <a:cubicBezTo>
                    <a:pt x="38" y="56543"/>
                    <a:pt x="19" y="56552"/>
                    <a:pt x="0" y="56567"/>
                  </a:cubicBezTo>
                  <a:lnTo>
                    <a:pt x="43" y="56567"/>
                  </a:lnTo>
                  <a:cubicBezTo>
                    <a:pt x="47" y="56552"/>
                    <a:pt x="47" y="56543"/>
                    <a:pt x="52" y="56528"/>
                  </a:cubicBezTo>
                  <a:close/>
                  <a:moveTo>
                    <a:pt x="609" y="56039"/>
                  </a:moveTo>
                  <a:lnTo>
                    <a:pt x="609" y="56039"/>
                  </a:lnTo>
                  <a:cubicBezTo>
                    <a:pt x="470" y="56174"/>
                    <a:pt x="331" y="56298"/>
                    <a:pt x="187" y="56419"/>
                  </a:cubicBezTo>
                  <a:cubicBezTo>
                    <a:pt x="173" y="56466"/>
                    <a:pt x="158" y="56519"/>
                    <a:pt x="144" y="56567"/>
                  </a:cubicBezTo>
                  <a:cubicBezTo>
                    <a:pt x="282" y="56457"/>
                    <a:pt x="412" y="56342"/>
                    <a:pt x="547" y="56222"/>
                  </a:cubicBezTo>
                  <a:cubicBezTo>
                    <a:pt x="566" y="56164"/>
                    <a:pt x="590" y="56102"/>
                    <a:pt x="609" y="560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a:off x="3727175" y="3540250"/>
              <a:ext cx="1342000" cy="434825"/>
            </a:xfrm>
            <a:custGeom>
              <a:avLst/>
              <a:gdLst/>
              <a:ahLst/>
              <a:cxnLst/>
              <a:rect l="l" t="t" r="r" b="b"/>
              <a:pathLst>
                <a:path w="53680" h="17393" extrusionOk="0">
                  <a:moveTo>
                    <a:pt x="23385" y="0"/>
                  </a:moveTo>
                  <a:cubicBezTo>
                    <a:pt x="22824" y="0"/>
                    <a:pt x="22262" y="34"/>
                    <a:pt x="21697" y="105"/>
                  </a:cubicBezTo>
                  <a:cubicBezTo>
                    <a:pt x="20396" y="273"/>
                    <a:pt x="19115" y="590"/>
                    <a:pt x="17891" y="1046"/>
                  </a:cubicBezTo>
                  <a:cubicBezTo>
                    <a:pt x="16726" y="1478"/>
                    <a:pt x="15574" y="2053"/>
                    <a:pt x="14461" y="2754"/>
                  </a:cubicBezTo>
                  <a:cubicBezTo>
                    <a:pt x="12422" y="4035"/>
                    <a:pt x="10460" y="5758"/>
                    <a:pt x="8459" y="8026"/>
                  </a:cubicBezTo>
                  <a:cubicBezTo>
                    <a:pt x="7625" y="8967"/>
                    <a:pt x="6804" y="9936"/>
                    <a:pt x="6013" y="10872"/>
                  </a:cubicBezTo>
                  <a:cubicBezTo>
                    <a:pt x="4011" y="13223"/>
                    <a:pt x="2073" y="15511"/>
                    <a:pt x="1" y="17392"/>
                  </a:cubicBezTo>
                  <a:lnTo>
                    <a:pt x="140" y="17392"/>
                  </a:lnTo>
                  <a:cubicBezTo>
                    <a:pt x="164" y="17373"/>
                    <a:pt x="193" y="17349"/>
                    <a:pt x="216" y="17324"/>
                  </a:cubicBezTo>
                  <a:cubicBezTo>
                    <a:pt x="2241" y="15459"/>
                    <a:pt x="4108" y="13261"/>
                    <a:pt x="6084" y="10934"/>
                  </a:cubicBezTo>
                  <a:cubicBezTo>
                    <a:pt x="6876" y="9999"/>
                    <a:pt x="7701" y="9029"/>
                    <a:pt x="8531" y="8090"/>
                  </a:cubicBezTo>
                  <a:cubicBezTo>
                    <a:pt x="12729" y="3325"/>
                    <a:pt x="16918" y="820"/>
                    <a:pt x="21706" y="202"/>
                  </a:cubicBezTo>
                  <a:cubicBezTo>
                    <a:pt x="22267" y="129"/>
                    <a:pt x="22829" y="96"/>
                    <a:pt x="23385" y="96"/>
                  </a:cubicBezTo>
                  <a:cubicBezTo>
                    <a:pt x="30132" y="96"/>
                    <a:pt x="36618" y="5176"/>
                    <a:pt x="42907" y="10105"/>
                  </a:cubicBezTo>
                  <a:cubicBezTo>
                    <a:pt x="46171" y="12661"/>
                    <a:pt x="49255" y="15074"/>
                    <a:pt x="52355" y="16806"/>
                  </a:cubicBezTo>
                  <a:cubicBezTo>
                    <a:pt x="52734" y="17018"/>
                    <a:pt x="53104" y="17215"/>
                    <a:pt x="53463" y="17392"/>
                  </a:cubicBezTo>
                  <a:lnTo>
                    <a:pt x="53679" y="17392"/>
                  </a:lnTo>
                  <a:cubicBezTo>
                    <a:pt x="53266" y="17191"/>
                    <a:pt x="52839" y="16965"/>
                    <a:pt x="52402" y="16726"/>
                  </a:cubicBezTo>
                  <a:cubicBezTo>
                    <a:pt x="49308" y="14998"/>
                    <a:pt x="46228" y="12585"/>
                    <a:pt x="42965" y="10027"/>
                  </a:cubicBezTo>
                  <a:cubicBezTo>
                    <a:pt x="36666" y="5090"/>
                    <a:pt x="30160" y="0"/>
                    <a:pt x="23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5"/>
            <p:cNvSpPr/>
            <p:nvPr/>
          </p:nvSpPr>
          <p:spPr>
            <a:xfrm>
              <a:off x="5377025" y="2587125"/>
              <a:ext cx="1678325" cy="1387950"/>
            </a:xfrm>
            <a:custGeom>
              <a:avLst/>
              <a:gdLst/>
              <a:ahLst/>
              <a:cxnLst/>
              <a:rect l="l" t="t" r="r" b="b"/>
              <a:pathLst>
                <a:path w="67133" h="55518" extrusionOk="0">
                  <a:moveTo>
                    <a:pt x="12903" y="10206"/>
                  </a:moveTo>
                  <a:cubicBezTo>
                    <a:pt x="12773" y="10364"/>
                    <a:pt x="12648" y="10528"/>
                    <a:pt x="12523" y="10691"/>
                  </a:cubicBezTo>
                  <a:cubicBezTo>
                    <a:pt x="12609" y="10590"/>
                    <a:pt x="12701" y="10490"/>
                    <a:pt x="12788" y="10393"/>
                  </a:cubicBezTo>
                  <a:cubicBezTo>
                    <a:pt x="12826" y="10331"/>
                    <a:pt x="12864" y="10269"/>
                    <a:pt x="12903" y="10206"/>
                  </a:cubicBezTo>
                  <a:close/>
                  <a:moveTo>
                    <a:pt x="12523" y="10844"/>
                  </a:moveTo>
                  <a:lnTo>
                    <a:pt x="12523" y="10844"/>
                  </a:lnTo>
                  <a:cubicBezTo>
                    <a:pt x="12399" y="10988"/>
                    <a:pt x="12279" y="11132"/>
                    <a:pt x="12159" y="11276"/>
                  </a:cubicBezTo>
                  <a:cubicBezTo>
                    <a:pt x="12130" y="11334"/>
                    <a:pt x="12097" y="11396"/>
                    <a:pt x="12062" y="11453"/>
                  </a:cubicBezTo>
                  <a:cubicBezTo>
                    <a:pt x="12159" y="11347"/>
                    <a:pt x="12255" y="11247"/>
                    <a:pt x="12350" y="11146"/>
                  </a:cubicBezTo>
                  <a:lnTo>
                    <a:pt x="12523" y="10844"/>
                  </a:lnTo>
                  <a:close/>
                  <a:moveTo>
                    <a:pt x="12159" y="11497"/>
                  </a:moveTo>
                  <a:lnTo>
                    <a:pt x="12159" y="11497"/>
                  </a:lnTo>
                  <a:cubicBezTo>
                    <a:pt x="12058" y="11602"/>
                    <a:pt x="11962" y="11708"/>
                    <a:pt x="11871" y="11814"/>
                  </a:cubicBezTo>
                  <a:cubicBezTo>
                    <a:pt x="11818" y="11914"/>
                    <a:pt x="11765" y="12015"/>
                    <a:pt x="11712" y="12116"/>
                  </a:cubicBezTo>
                  <a:cubicBezTo>
                    <a:pt x="11794" y="12034"/>
                    <a:pt x="11876" y="11952"/>
                    <a:pt x="11957" y="11871"/>
                  </a:cubicBezTo>
                  <a:cubicBezTo>
                    <a:pt x="12020" y="11746"/>
                    <a:pt x="12086" y="11622"/>
                    <a:pt x="12159" y="11497"/>
                  </a:cubicBezTo>
                  <a:close/>
                  <a:moveTo>
                    <a:pt x="30131" y="1"/>
                  </a:moveTo>
                  <a:cubicBezTo>
                    <a:pt x="28644" y="1"/>
                    <a:pt x="27190" y="160"/>
                    <a:pt x="25727" y="476"/>
                  </a:cubicBezTo>
                  <a:cubicBezTo>
                    <a:pt x="23991" y="855"/>
                    <a:pt x="22321" y="1488"/>
                    <a:pt x="20766" y="2357"/>
                  </a:cubicBezTo>
                  <a:cubicBezTo>
                    <a:pt x="19864" y="2855"/>
                    <a:pt x="18986" y="3451"/>
                    <a:pt x="18127" y="4128"/>
                  </a:cubicBezTo>
                  <a:cubicBezTo>
                    <a:pt x="18079" y="4166"/>
                    <a:pt x="18032" y="4199"/>
                    <a:pt x="17983" y="4237"/>
                  </a:cubicBezTo>
                  <a:cubicBezTo>
                    <a:pt x="17848" y="4348"/>
                    <a:pt x="17715" y="4458"/>
                    <a:pt x="17580" y="4573"/>
                  </a:cubicBezTo>
                  <a:cubicBezTo>
                    <a:pt x="17527" y="4617"/>
                    <a:pt x="17480" y="4660"/>
                    <a:pt x="17427" y="4703"/>
                  </a:cubicBezTo>
                  <a:cubicBezTo>
                    <a:pt x="17302" y="4813"/>
                    <a:pt x="17177" y="4919"/>
                    <a:pt x="17053" y="5029"/>
                  </a:cubicBezTo>
                  <a:cubicBezTo>
                    <a:pt x="16995" y="5082"/>
                    <a:pt x="16938" y="5135"/>
                    <a:pt x="16885" y="5187"/>
                  </a:cubicBezTo>
                  <a:cubicBezTo>
                    <a:pt x="16779" y="5284"/>
                    <a:pt x="16674" y="5379"/>
                    <a:pt x="16568" y="5481"/>
                  </a:cubicBezTo>
                  <a:cubicBezTo>
                    <a:pt x="16506" y="5538"/>
                    <a:pt x="16444" y="5600"/>
                    <a:pt x="16380" y="5658"/>
                  </a:cubicBezTo>
                  <a:lnTo>
                    <a:pt x="16376" y="5658"/>
                  </a:lnTo>
                  <a:cubicBezTo>
                    <a:pt x="16285" y="5754"/>
                    <a:pt x="16189" y="5845"/>
                    <a:pt x="16098" y="5941"/>
                  </a:cubicBezTo>
                  <a:cubicBezTo>
                    <a:pt x="16021" y="6013"/>
                    <a:pt x="15949" y="6090"/>
                    <a:pt x="15877" y="6161"/>
                  </a:cubicBezTo>
                  <a:cubicBezTo>
                    <a:pt x="15805" y="6238"/>
                    <a:pt x="15733" y="6315"/>
                    <a:pt x="15661" y="6391"/>
                  </a:cubicBezTo>
                  <a:cubicBezTo>
                    <a:pt x="15570" y="6488"/>
                    <a:pt x="15483" y="6584"/>
                    <a:pt x="15392" y="6684"/>
                  </a:cubicBezTo>
                  <a:cubicBezTo>
                    <a:pt x="15350" y="6732"/>
                    <a:pt x="15306" y="6781"/>
                    <a:pt x="15263" y="6828"/>
                  </a:cubicBezTo>
                  <a:cubicBezTo>
                    <a:pt x="15162" y="6943"/>
                    <a:pt x="15062" y="7058"/>
                    <a:pt x="14961" y="7179"/>
                  </a:cubicBezTo>
                  <a:cubicBezTo>
                    <a:pt x="14644" y="7553"/>
                    <a:pt x="14332" y="7941"/>
                    <a:pt x="14035" y="8349"/>
                  </a:cubicBezTo>
                  <a:cubicBezTo>
                    <a:pt x="13997" y="8397"/>
                    <a:pt x="13958" y="8450"/>
                    <a:pt x="13924" y="8498"/>
                  </a:cubicBezTo>
                  <a:cubicBezTo>
                    <a:pt x="13680" y="8834"/>
                    <a:pt x="13439" y="9184"/>
                    <a:pt x="13205" y="9540"/>
                  </a:cubicBezTo>
                  <a:cubicBezTo>
                    <a:pt x="13220" y="9525"/>
                    <a:pt x="13229" y="9505"/>
                    <a:pt x="13243" y="9491"/>
                  </a:cubicBezTo>
                  <a:cubicBezTo>
                    <a:pt x="13536" y="9097"/>
                    <a:pt x="13838" y="8719"/>
                    <a:pt x="14150" y="8354"/>
                  </a:cubicBezTo>
                  <a:cubicBezTo>
                    <a:pt x="14285" y="8172"/>
                    <a:pt x="14423" y="7994"/>
                    <a:pt x="14562" y="7817"/>
                  </a:cubicBezTo>
                  <a:cubicBezTo>
                    <a:pt x="14601" y="7769"/>
                    <a:pt x="14639" y="7726"/>
                    <a:pt x="14673" y="7678"/>
                  </a:cubicBezTo>
                  <a:cubicBezTo>
                    <a:pt x="14788" y="7538"/>
                    <a:pt x="14903" y="7399"/>
                    <a:pt x="15018" y="7260"/>
                  </a:cubicBezTo>
                  <a:cubicBezTo>
                    <a:pt x="15085" y="7184"/>
                    <a:pt x="15153" y="7107"/>
                    <a:pt x="15215" y="7025"/>
                  </a:cubicBezTo>
                  <a:cubicBezTo>
                    <a:pt x="15306" y="6925"/>
                    <a:pt x="15397" y="6823"/>
                    <a:pt x="15488" y="6723"/>
                  </a:cubicBezTo>
                  <a:cubicBezTo>
                    <a:pt x="15570" y="6626"/>
                    <a:pt x="15656" y="6535"/>
                    <a:pt x="15747" y="6440"/>
                  </a:cubicBezTo>
                  <a:cubicBezTo>
                    <a:pt x="15820" y="6363"/>
                    <a:pt x="15891" y="6287"/>
                    <a:pt x="15964" y="6214"/>
                  </a:cubicBezTo>
                  <a:cubicBezTo>
                    <a:pt x="16064" y="6104"/>
                    <a:pt x="16170" y="5999"/>
                    <a:pt x="16276" y="5897"/>
                  </a:cubicBezTo>
                  <a:cubicBezTo>
                    <a:pt x="16333" y="5840"/>
                    <a:pt x="16386" y="5782"/>
                    <a:pt x="16444" y="5729"/>
                  </a:cubicBezTo>
                  <a:cubicBezTo>
                    <a:pt x="16453" y="5725"/>
                    <a:pt x="16458" y="5716"/>
                    <a:pt x="16462" y="5711"/>
                  </a:cubicBezTo>
                  <a:cubicBezTo>
                    <a:pt x="16573" y="5605"/>
                    <a:pt x="16683" y="5499"/>
                    <a:pt x="16798" y="5394"/>
                  </a:cubicBezTo>
                  <a:cubicBezTo>
                    <a:pt x="16856" y="5341"/>
                    <a:pt x="16909" y="5288"/>
                    <a:pt x="16966" y="5235"/>
                  </a:cubicBezTo>
                  <a:lnTo>
                    <a:pt x="17355" y="4890"/>
                  </a:lnTo>
                  <a:cubicBezTo>
                    <a:pt x="17407" y="4847"/>
                    <a:pt x="17460" y="4799"/>
                    <a:pt x="17513" y="4755"/>
                  </a:cubicBezTo>
                  <a:cubicBezTo>
                    <a:pt x="17647" y="4635"/>
                    <a:pt x="17786" y="4520"/>
                    <a:pt x="17926" y="4410"/>
                  </a:cubicBezTo>
                  <a:cubicBezTo>
                    <a:pt x="17974" y="4372"/>
                    <a:pt x="18021" y="4329"/>
                    <a:pt x="18070" y="4295"/>
                  </a:cubicBezTo>
                  <a:cubicBezTo>
                    <a:pt x="20421" y="2405"/>
                    <a:pt x="22950" y="1181"/>
                    <a:pt x="25747" y="572"/>
                  </a:cubicBezTo>
                  <a:cubicBezTo>
                    <a:pt x="27204" y="255"/>
                    <a:pt x="28649" y="97"/>
                    <a:pt x="30131" y="97"/>
                  </a:cubicBezTo>
                  <a:cubicBezTo>
                    <a:pt x="30678" y="97"/>
                    <a:pt x="31225" y="116"/>
                    <a:pt x="31781" y="160"/>
                  </a:cubicBezTo>
                  <a:cubicBezTo>
                    <a:pt x="33630" y="299"/>
                    <a:pt x="35510" y="667"/>
                    <a:pt x="37534" y="1292"/>
                  </a:cubicBezTo>
                  <a:cubicBezTo>
                    <a:pt x="41301" y="2448"/>
                    <a:pt x="44995" y="4323"/>
                    <a:pt x="48570" y="6137"/>
                  </a:cubicBezTo>
                  <a:cubicBezTo>
                    <a:pt x="52322" y="8043"/>
                    <a:pt x="56208" y="10009"/>
                    <a:pt x="60171" y="11146"/>
                  </a:cubicBezTo>
                  <a:cubicBezTo>
                    <a:pt x="62302" y="11756"/>
                    <a:pt x="64288" y="12082"/>
                    <a:pt x="66240" y="12149"/>
                  </a:cubicBezTo>
                  <a:cubicBezTo>
                    <a:pt x="66470" y="12154"/>
                    <a:pt x="66696" y="12159"/>
                    <a:pt x="66921" y="12159"/>
                  </a:cubicBezTo>
                  <a:lnTo>
                    <a:pt x="67132" y="12159"/>
                  </a:lnTo>
                  <a:lnTo>
                    <a:pt x="67132" y="12063"/>
                  </a:lnTo>
                  <a:lnTo>
                    <a:pt x="66926" y="12063"/>
                  </a:lnTo>
                  <a:cubicBezTo>
                    <a:pt x="66700" y="12063"/>
                    <a:pt x="66470" y="12058"/>
                    <a:pt x="66245" y="12053"/>
                  </a:cubicBezTo>
                  <a:cubicBezTo>
                    <a:pt x="64302" y="11991"/>
                    <a:pt x="62320" y="11660"/>
                    <a:pt x="60194" y="11055"/>
                  </a:cubicBezTo>
                  <a:cubicBezTo>
                    <a:pt x="56241" y="9918"/>
                    <a:pt x="52364" y="7951"/>
                    <a:pt x="48613" y="6051"/>
                  </a:cubicBezTo>
                  <a:cubicBezTo>
                    <a:pt x="45034" y="4237"/>
                    <a:pt x="41334" y="2361"/>
                    <a:pt x="37563" y="1201"/>
                  </a:cubicBezTo>
                  <a:cubicBezTo>
                    <a:pt x="35534" y="576"/>
                    <a:pt x="33643" y="202"/>
                    <a:pt x="31792" y="63"/>
                  </a:cubicBezTo>
                  <a:cubicBezTo>
                    <a:pt x="31230" y="20"/>
                    <a:pt x="30678" y="1"/>
                    <a:pt x="30131" y="1"/>
                  </a:cubicBezTo>
                  <a:close/>
                  <a:moveTo>
                    <a:pt x="11803" y="12159"/>
                  </a:moveTo>
                  <a:lnTo>
                    <a:pt x="11803" y="12159"/>
                  </a:lnTo>
                  <a:cubicBezTo>
                    <a:pt x="11723" y="12246"/>
                    <a:pt x="11645" y="12326"/>
                    <a:pt x="11564" y="12413"/>
                  </a:cubicBezTo>
                  <a:cubicBezTo>
                    <a:pt x="11502" y="12538"/>
                    <a:pt x="11435" y="12667"/>
                    <a:pt x="11377" y="12793"/>
                  </a:cubicBezTo>
                  <a:cubicBezTo>
                    <a:pt x="11444" y="12725"/>
                    <a:pt x="11515" y="12658"/>
                    <a:pt x="11588" y="12591"/>
                  </a:cubicBezTo>
                  <a:lnTo>
                    <a:pt x="11803" y="12159"/>
                  </a:lnTo>
                  <a:close/>
                  <a:moveTo>
                    <a:pt x="11468" y="12840"/>
                  </a:moveTo>
                  <a:lnTo>
                    <a:pt x="11468" y="12840"/>
                  </a:lnTo>
                  <a:cubicBezTo>
                    <a:pt x="11396" y="12908"/>
                    <a:pt x="11324" y="12975"/>
                    <a:pt x="11252" y="13046"/>
                  </a:cubicBezTo>
                  <a:cubicBezTo>
                    <a:pt x="11185" y="13190"/>
                    <a:pt x="11118" y="13340"/>
                    <a:pt x="11050" y="13483"/>
                  </a:cubicBezTo>
                  <a:cubicBezTo>
                    <a:pt x="11112" y="13426"/>
                    <a:pt x="11180" y="13368"/>
                    <a:pt x="11242" y="13311"/>
                  </a:cubicBezTo>
                  <a:cubicBezTo>
                    <a:pt x="11320" y="13152"/>
                    <a:pt x="11391" y="12994"/>
                    <a:pt x="11468" y="12840"/>
                  </a:cubicBezTo>
                  <a:close/>
                  <a:moveTo>
                    <a:pt x="11141" y="13531"/>
                  </a:moveTo>
                  <a:cubicBezTo>
                    <a:pt x="11079" y="13588"/>
                    <a:pt x="11012" y="13646"/>
                    <a:pt x="10950" y="13708"/>
                  </a:cubicBezTo>
                  <a:cubicBezTo>
                    <a:pt x="10877" y="13862"/>
                    <a:pt x="10811" y="14020"/>
                    <a:pt x="10738" y="14184"/>
                  </a:cubicBezTo>
                  <a:cubicBezTo>
                    <a:pt x="10801" y="14131"/>
                    <a:pt x="10859" y="14082"/>
                    <a:pt x="10921" y="14035"/>
                  </a:cubicBezTo>
                  <a:cubicBezTo>
                    <a:pt x="10993" y="13862"/>
                    <a:pt x="11070" y="13694"/>
                    <a:pt x="11141" y="13531"/>
                  </a:cubicBezTo>
                  <a:close/>
                  <a:moveTo>
                    <a:pt x="10835" y="14226"/>
                  </a:moveTo>
                  <a:lnTo>
                    <a:pt x="10835" y="14226"/>
                  </a:lnTo>
                  <a:cubicBezTo>
                    <a:pt x="10773" y="14279"/>
                    <a:pt x="10715" y="14332"/>
                    <a:pt x="10652" y="14380"/>
                  </a:cubicBezTo>
                  <a:cubicBezTo>
                    <a:pt x="10580" y="14553"/>
                    <a:pt x="10508" y="14726"/>
                    <a:pt x="10441" y="14899"/>
                  </a:cubicBezTo>
                  <a:cubicBezTo>
                    <a:pt x="10494" y="14855"/>
                    <a:pt x="10552" y="14808"/>
                    <a:pt x="10609" y="14764"/>
                  </a:cubicBezTo>
                  <a:cubicBezTo>
                    <a:pt x="10681" y="14587"/>
                    <a:pt x="10758" y="14409"/>
                    <a:pt x="10835" y="14226"/>
                  </a:cubicBezTo>
                  <a:close/>
                  <a:moveTo>
                    <a:pt x="10532" y="14946"/>
                  </a:moveTo>
                  <a:lnTo>
                    <a:pt x="10532" y="14946"/>
                  </a:lnTo>
                  <a:cubicBezTo>
                    <a:pt x="10479" y="14990"/>
                    <a:pt x="10421" y="15032"/>
                    <a:pt x="10364" y="15081"/>
                  </a:cubicBezTo>
                  <a:cubicBezTo>
                    <a:pt x="10292" y="15258"/>
                    <a:pt x="10220" y="15441"/>
                    <a:pt x="10153" y="15623"/>
                  </a:cubicBezTo>
                  <a:cubicBezTo>
                    <a:pt x="10206" y="15585"/>
                    <a:pt x="10259" y="15546"/>
                    <a:pt x="10312" y="15508"/>
                  </a:cubicBezTo>
                  <a:cubicBezTo>
                    <a:pt x="10383" y="15320"/>
                    <a:pt x="10456" y="15134"/>
                    <a:pt x="10532" y="14946"/>
                  </a:cubicBezTo>
                  <a:close/>
                  <a:moveTo>
                    <a:pt x="10244" y="15676"/>
                  </a:moveTo>
                  <a:lnTo>
                    <a:pt x="10244" y="15676"/>
                  </a:lnTo>
                  <a:cubicBezTo>
                    <a:pt x="10191" y="15714"/>
                    <a:pt x="10139" y="15752"/>
                    <a:pt x="10086" y="15796"/>
                  </a:cubicBezTo>
                  <a:cubicBezTo>
                    <a:pt x="10014" y="15982"/>
                    <a:pt x="9947" y="16170"/>
                    <a:pt x="9874" y="16362"/>
                  </a:cubicBezTo>
                  <a:cubicBezTo>
                    <a:pt x="9927" y="16328"/>
                    <a:pt x="9976" y="16290"/>
                    <a:pt x="10029" y="16256"/>
                  </a:cubicBezTo>
                  <a:cubicBezTo>
                    <a:pt x="10096" y="16064"/>
                    <a:pt x="10173" y="15867"/>
                    <a:pt x="10244" y="15676"/>
                  </a:cubicBezTo>
                  <a:close/>
                  <a:moveTo>
                    <a:pt x="9971" y="16414"/>
                  </a:moveTo>
                  <a:cubicBezTo>
                    <a:pt x="9918" y="16449"/>
                    <a:pt x="9870" y="16487"/>
                    <a:pt x="9817" y="16520"/>
                  </a:cubicBezTo>
                  <a:cubicBezTo>
                    <a:pt x="9750" y="16712"/>
                    <a:pt x="9679" y="16909"/>
                    <a:pt x="9611" y="17111"/>
                  </a:cubicBezTo>
                  <a:cubicBezTo>
                    <a:pt x="9659" y="17076"/>
                    <a:pt x="9707" y="17043"/>
                    <a:pt x="9755" y="17014"/>
                  </a:cubicBezTo>
                  <a:cubicBezTo>
                    <a:pt x="9827" y="16812"/>
                    <a:pt x="9894" y="16611"/>
                    <a:pt x="9971" y="16414"/>
                  </a:cubicBezTo>
                  <a:close/>
                  <a:moveTo>
                    <a:pt x="9702" y="17162"/>
                  </a:moveTo>
                  <a:cubicBezTo>
                    <a:pt x="9664" y="17187"/>
                    <a:pt x="9626" y="17215"/>
                    <a:pt x="9587" y="17240"/>
                  </a:cubicBezTo>
                  <a:cubicBezTo>
                    <a:pt x="9577" y="17244"/>
                    <a:pt x="9568" y="17255"/>
                    <a:pt x="9558" y="17259"/>
                  </a:cubicBezTo>
                  <a:cubicBezTo>
                    <a:pt x="9352" y="17868"/>
                    <a:pt x="9155" y="18492"/>
                    <a:pt x="8959" y="19144"/>
                  </a:cubicBezTo>
                  <a:cubicBezTo>
                    <a:pt x="7394" y="24383"/>
                    <a:pt x="6521" y="30065"/>
                    <a:pt x="5682" y="35557"/>
                  </a:cubicBezTo>
                  <a:cubicBezTo>
                    <a:pt x="5259" y="38327"/>
                    <a:pt x="4847" y="41022"/>
                    <a:pt x="4362" y="43537"/>
                  </a:cubicBezTo>
                  <a:cubicBezTo>
                    <a:pt x="4353" y="43571"/>
                    <a:pt x="4347" y="43604"/>
                    <a:pt x="4343" y="43637"/>
                  </a:cubicBezTo>
                  <a:cubicBezTo>
                    <a:pt x="4252" y="44113"/>
                    <a:pt x="4156" y="44578"/>
                    <a:pt x="4055" y="45039"/>
                  </a:cubicBezTo>
                  <a:cubicBezTo>
                    <a:pt x="4050" y="45077"/>
                    <a:pt x="4041" y="45110"/>
                    <a:pt x="4036" y="45144"/>
                  </a:cubicBezTo>
                  <a:cubicBezTo>
                    <a:pt x="3940" y="45586"/>
                    <a:pt x="3844" y="46022"/>
                    <a:pt x="3738" y="46449"/>
                  </a:cubicBezTo>
                  <a:cubicBezTo>
                    <a:pt x="3734" y="46487"/>
                    <a:pt x="3724" y="46525"/>
                    <a:pt x="3714" y="46565"/>
                  </a:cubicBezTo>
                  <a:cubicBezTo>
                    <a:pt x="3618" y="46972"/>
                    <a:pt x="3513" y="47375"/>
                    <a:pt x="3412" y="47774"/>
                  </a:cubicBezTo>
                  <a:cubicBezTo>
                    <a:pt x="3397" y="47812"/>
                    <a:pt x="3388" y="47855"/>
                    <a:pt x="3379" y="47898"/>
                  </a:cubicBezTo>
                  <a:cubicBezTo>
                    <a:pt x="3278" y="48272"/>
                    <a:pt x="3173" y="48642"/>
                    <a:pt x="3062" y="49007"/>
                  </a:cubicBezTo>
                  <a:cubicBezTo>
                    <a:pt x="3047" y="49054"/>
                    <a:pt x="3033" y="49102"/>
                    <a:pt x="3019" y="49151"/>
                  </a:cubicBezTo>
                  <a:cubicBezTo>
                    <a:pt x="2918" y="49490"/>
                    <a:pt x="2808" y="49827"/>
                    <a:pt x="2697" y="50153"/>
                  </a:cubicBezTo>
                  <a:cubicBezTo>
                    <a:pt x="2678" y="50216"/>
                    <a:pt x="2659" y="50274"/>
                    <a:pt x="2640" y="50331"/>
                  </a:cubicBezTo>
                  <a:cubicBezTo>
                    <a:pt x="2549" y="50595"/>
                    <a:pt x="2458" y="50854"/>
                    <a:pt x="2361" y="51103"/>
                  </a:cubicBezTo>
                  <a:cubicBezTo>
                    <a:pt x="2347" y="51142"/>
                    <a:pt x="2328" y="51184"/>
                    <a:pt x="2314" y="51223"/>
                  </a:cubicBezTo>
                  <a:cubicBezTo>
                    <a:pt x="2285" y="51299"/>
                    <a:pt x="2256" y="51377"/>
                    <a:pt x="2223" y="51458"/>
                  </a:cubicBezTo>
                  <a:cubicBezTo>
                    <a:pt x="2122" y="51713"/>
                    <a:pt x="2016" y="51966"/>
                    <a:pt x="1911" y="52211"/>
                  </a:cubicBezTo>
                  <a:cubicBezTo>
                    <a:pt x="1858" y="52327"/>
                    <a:pt x="1809" y="52442"/>
                    <a:pt x="1756" y="52557"/>
                  </a:cubicBezTo>
                  <a:cubicBezTo>
                    <a:pt x="1666" y="52749"/>
                    <a:pt x="1579" y="52936"/>
                    <a:pt x="1488" y="53123"/>
                  </a:cubicBezTo>
                  <a:cubicBezTo>
                    <a:pt x="1373" y="53348"/>
                    <a:pt x="1258" y="53564"/>
                    <a:pt x="1138" y="53780"/>
                  </a:cubicBezTo>
                  <a:cubicBezTo>
                    <a:pt x="1105" y="53843"/>
                    <a:pt x="1071" y="53905"/>
                    <a:pt x="1032" y="53967"/>
                  </a:cubicBezTo>
                  <a:cubicBezTo>
                    <a:pt x="912" y="54240"/>
                    <a:pt x="788" y="54505"/>
                    <a:pt x="658" y="54759"/>
                  </a:cubicBezTo>
                  <a:cubicBezTo>
                    <a:pt x="979" y="54269"/>
                    <a:pt x="1287" y="53737"/>
                    <a:pt x="1575" y="53161"/>
                  </a:cubicBezTo>
                  <a:cubicBezTo>
                    <a:pt x="1699" y="52907"/>
                    <a:pt x="1824" y="52643"/>
                    <a:pt x="1944" y="52369"/>
                  </a:cubicBezTo>
                  <a:cubicBezTo>
                    <a:pt x="1964" y="52331"/>
                    <a:pt x="1982" y="52289"/>
                    <a:pt x="1997" y="52249"/>
                  </a:cubicBezTo>
                  <a:cubicBezTo>
                    <a:pt x="2055" y="52125"/>
                    <a:pt x="2108" y="52001"/>
                    <a:pt x="2160" y="51871"/>
                  </a:cubicBezTo>
                  <a:cubicBezTo>
                    <a:pt x="2241" y="51674"/>
                    <a:pt x="2323" y="51468"/>
                    <a:pt x="2405" y="51261"/>
                  </a:cubicBezTo>
                  <a:cubicBezTo>
                    <a:pt x="2419" y="51223"/>
                    <a:pt x="2434" y="51180"/>
                    <a:pt x="2447" y="51137"/>
                  </a:cubicBezTo>
                  <a:cubicBezTo>
                    <a:pt x="2467" y="51098"/>
                    <a:pt x="2482" y="51055"/>
                    <a:pt x="2496" y="51012"/>
                  </a:cubicBezTo>
                  <a:cubicBezTo>
                    <a:pt x="2597" y="50748"/>
                    <a:pt x="2693" y="50475"/>
                    <a:pt x="2784" y="50196"/>
                  </a:cubicBezTo>
                  <a:cubicBezTo>
                    <a:pt x="2808" y="50134"/>
                    <a:pt x="2827" y="50072"/>
                    <a:pt x="2846" y="50014"/>
                  </a:cubicBezTo>
                  <a:cubicBezTo>
                    <a:pt x="2952" y="49698"/>
                    <a:pt x="3052" y="49375"/>
                    <a:pt x="3149" y="49054"/>
                  </a:cubicBezTo>
                  <a:cubicBezTo>
                    <a:pt x="3162" y="49001"/>
                    <a:pt x="3177" y="48954"/>
                    <a:pt x="3191" y="48901"/>
                  </a:cubicBezTo>
                  <a:cubicBezTo>
                    <a:pt x="3297" y="48551"/>
                    <a:pt x="3397" y="48190"/>
                    <a:pt x="3494" y="47827"/>
                  </a:cubicBezTo>
                  <a:cubicBezTo>
                    <a:pt x="3508" y="47783"/>
                    <a:pt x="3518" y="47740"/>
                    <a:pt x="3527" y="47696"/>
                  </a:cubicBezTo>
                  <a:cubicBezTo>
                    <a:pt x="3633" y="47308"/>
                    <a:pt x="3729" y="46915"/>
                    <a:pt x="3825" y="46512"/>
                  </a:cubicBezTo>
                  <a:cubicBezTo>
                    <a:pt x="3835" y="46474"/>
                    <a:pt x="3844" y="46434"/>
                    <a:pt x="3853" y="46396"/>
                  </a:cubicBezTo>
                  <a:cubicBezTo>
                    <a:pt x="3950" y="45974"/>
                    <a:pt x="4046" y="45547"/>
                    <a:pt x="4141" y="45110"/>
                  </a:cubicBezTo>
                  <a:cubicBezTo>
                    <a:pt x="4146" y="45077"/>
                    <a:pt x="4156" y="45043"/>
                    <a:pt x="4161" y="45005"/>
                  </a:cubicBezTo>
                  <a:cubicBezTo>
                    <a:pt x="4256" y="44549"/>
                    <a:pt x="4353" y="44089"/>
                    <a:pt x="4444" y="43618"/>
                  </a:cubicBezTo>
                  <a:cubicBezTo>
                    <a:pt x="4449" y="43585"/>
                    <a:pt x="4453" y="43551"/>
                    <a:pt x="4462" y="43522"/>
                  </a:cubicBezTo>
                  <a:cubicBezTo>
                    <a:pt x="4947" y="41013"/>
                    <a:pt x="5355" y="38331"/>
                    <a:pt x="5777" y="35577"/>
                  </a:cubicBezTo>
                  <a:cubicBezTo>
                    <a:pt x="6708" y="29494"/>
                    <a:pt x="7711" y="22954"/>
                    <a:pt x="9702" y="17162"/>
                  </a:cubicBezTo>
                  <a:close/>
                  <a:moveTo>
                    <a:pt x="572" y="54721"/>
                  </a:moveTo>
                  <a:cubicBezTo>
                    <a:pt x="496" y="54840"/>
                    <a:pt x="414" y="54955"/>
                    <a:pt x="332" y="55071"/>
                  </a:cubicBezTo>
                  <a:cubicBezTo>
                    <a:pt x="279" y="55201"/>
                    <a:pt x="226" y="55330"/>
                    <a:pt x="169" y="55455"/>
                  </a:cubicBezTo>
                  <a:cubicBezTo>
                    <a:pt x="188" y="55431"/>
                    <a:pt x="202" y="55407"/>
                    <a:pt x="222" y="55387"/>
                  </a:cubicBezTo>
                  <a:cubicBezTo>
                    <a:pt x="341" y="55172"/>
                    <a:pt x="456" y="54951"/>
                    <a:pt x="572" y="54721"/>
                  </a:cubicBezTo>
                  <a:close/>
                  <a:moveTo>
                    <a:pt x="82" y="55416"/>
                  </a:moveTo>
                  <a:lnTo>
                    <a:pt x="82" y="55416"/>
                  </a:lnTo>
                  <a:cubicBezTo>
                    <a:pt x="53" y="55449"/>
                    <a:pt x="29" y="55484"/>
                    <a:pt x="0" y="55517"/>
                  </a:cubicBezTo>
                  <a:lnTo>
                    <a:pt x="35" y="55517"/>
                  </a:lnTo>
                  <a:cubicBezTo>
                    <a:pt x="49" y="55484"/>
                    <a:pt x="68" y="55449"/>
                    <a:pt x="82" y="554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5"/>
            <p:cNvSpPr/>
            <p:nvPr/>
          </p:nvSpPr>
          <p:spPr>
            <a:xfrm>
              <a:off x="3738325" y="3592775"/>
              <a:ext cx="1227325" cy="382300"/>
            </a:xfrm>
            <a:custGeom>
              <a:avLst/>
              <a:gdLst/>
              <a:ahLst/>
              <a:cxnLst/>
              <a:rect l="l" t="t" r="r" b="b"/>
              <a:pathLst>
                <a:path w="49093" h="15292" extrusionOk="0">
                  <a:moveTo>
                    <a:pt x="21971" y="1"/>
                  </a:moveTo>
                  <a:cubicBezTo>
                    <a:pt x="21568" y="1"/>
                    <a:pt x="21165" y="15"/>
                    <a:pt x="20756" y="53"/>
                  </a:cubicBezTo>
                  <a:cubicBezTo>
                    <a:pt x="19460" y="168"/>
                    <a:pt x="18189" y="427"/>
                    <a:pt x="16966" y="816"/>
                  </a:cubicBezTo>
                  <a:cubicBezTo>
                    <a:pt x="15800" y="1190"/>
                    <a:pt x="14639" y="1699"/>
                    <a:pt x="13526" y="2327"/>
                  </a:cubicBezTo>
                  <a:cubicBezTo>
                    <a:pt x="11448" y="3507"/>
                    <a:pt x="9467" y="5115"/>
                    <a:pt x="7471" y="7249"/>
                  </a:cubicBezTo>
                  <a:cubicBezTo>
                    <a:pt x="6564" y="8219"/>
                    <a:pt x="5671" y="9217"/>
                    <a:pt x="4803" y="10186"/>
                  </a:cubicBezTo>
                  <a:cubicBezTo>
                    <a:pt x="3196" y="11981"/>
                    <a:pt x="1627" y="13737"/>
                    <a:pt x="0" y="15291"/>
                  </a:cubicBezTo>
                  <a:lnTo>
                    <a:pt x="140" y="15291"/>
                  </a:lnTo>
                  <a:cubicBezTo>
                    <a:pt x="1738" y="13751"/>
                    <a:pt x="3273" y="12043"/>
                    <a:pt x="4876" y="10249"/>
                  </a:cubicBezTo>
                  <a:cubicBezTo>
                    <a:pt x="5744" y="9284"/>
                    <a:pt x="6636" y="8281"/>
                    <a:pt x="7542" y="7313"/>
                  </a:cubicBezTo>
                  <a:cubicBezTo>
                    <a:pt x="9529" y="5187"/>
                    <a:pt x="11501" y="3584"/>
                    <a:pt x="13574" y="2413"/>
                  </a:cubicBezTo>
                  <a:cubicBezTo>
                    <a:pt x="14682" y="1786"/>
                    <a:pt x="15833" y="1281"/>
                    <a:pt x="17000" y="907"/>
                  </a:cubicBezTo>
                  <a:cubicBezTo>
                    <a:pt x="18209" y="519"/>
                    <a:pt x="19480" y="264"/>
                    <a:pt x="20766" y="149"/>
                  </a:cubicBezTo>
                  <a:cubicBezTo>
                    <a:pt x="21169" y="110"/>
                    <a:pt x="21568" y="96"/>
                    <a:pt x="21965" y="96"/>
                  </a:cubicBezTo>
                  <a:cubicBezTo>
                    <a:pt x="21968" y="96"/>
                    <a:pt x="21971" y="96"/>
                    <a:pt x="21974" y="96"/>
                  </a:cubicBezTo>
                  <a:cubicBezTo>
                    <a:pt x="28717" y="96"/>
                    <a:pt x="35225" y="5098"/>
                    <a:pt x="41531" y="9946"/>
                  </a:cubicBezTo>
                  <a:cubicBezTo>
                    <a:pt x="44073" y="11899"/>
                    <a:pt x="46506" y="13766"/>
                    <a:pt x="48910" y="15291"/>
                  </a:cubicBezTo>
                  <a:lnTo>
                    <a:pt x="49093" y="15291"/>
                  </a:lnTo>
                  <a:cubicBezTo>
                    <a:pt x="46646" y="13751"/>
                    <a:pt x="44175" y="11855"/>
                    <a:pt x="41593" y="9869"/>
                  </a:cubicBezTo>
                  <a:cubicBezTo>
                    <a:pt x="35270" y="5014"/>
                    <a:pt x="28745" y="1"/>
                    <a:pt x="21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a:off x="5380625" y="2613425"/>
              <a:ext cx="1674725" cy="1361650"/>
            </a:xfrm>
            <a:custGeom>
              <a:avLst/>
              <a:gdLst/>
              <a:ahLst/>
              <a:cxnLst/>
              <a:rect l="l" t="t" r="r" b="b"/>
              <a:pathLst>
                <a:path w="66989" h="54466" extrusionOk="0">
                  <a:moveTo>
                    <a:pt x="11924" y="10339"/>
                  </a:moveTo>
                  <a:cubicBezTo>
                    <a:pt x="11799" y="10492"/>
                    <a:pt x="11679" y="10647"/>
                    <a:pt x="11559" y="10800"/>
                  </a:cubicBezTo>
                  <a:cubicBezTo>
                    <a:pt x="11645" y="10704"/>
                    <a:pt x="11727" y="10612"/>
                    <a:pt x="11813" y="10517"/>
                  </a:cubicBezTo>
                  <a:cubicBezTo>
                    <a:pt x="11851" y="10459"/>
                    <a:pt x="11885" y="10401"/>
                    <a:pt x="11924" y="10339"/>
                  </a:cubicBezTo>
                  <a:close/>
                  <a:moveTo>
                    <a:pt x="11539" y="10973"/>
                  </a:moveTo>
                  <a:lnTo>
                    <a:pt x="11539" y="10973"/>
                  </a:lnTo>
                  <a:cubicBezTo>
                    <a:pt x="11415" y="11121"/>
                    <a:pt x="11295" y="11265"/>
                    <a:pt x="11176" y="11414"/>
                  </a:cubicBezTo>
                  <a:cubicBezTo>
                    <a:pt x="11141" y="11467"/>
                    <a:pt x="11112" y="11524"/>
                    <a:pt x="11079" y="11577"/>
                  </a:cubicBezTo>
                  <a:cubicBezTo>
                    <a:pt x="11180" y="11476"/>
                    <a:pt x="11276" y="11371"/>
                    <a:pt x="11371" y="11270"/>
                  </a:cubicBezTo>
                  <a:cubicBezTo>
                    <a:pt x="11429" y="11169"/>
                    <a:pt x="11486" y="11073"/>
                    <a:pt x="11539" y="10973"/>
                  </a:cubicBezTo>
                  <a:close/>
                  <a:moveTo>
                    <a:pt x="29575" y="0"/>
                  </a:moveTo>
                  <a:cubicBezTo>
                    <a:pt x="28102" y="0"/>
                    <a:pt x="26668" y="149"/>
                    <a:pt x="25224" y="446"/>
                  </a:cubicBezTo>
                  <a:cubicBezTo>
                    <a:pt x="23462" y="815"/>
                    <a:pt x="21763" y="1435"/>
                    <a:pt x="20176" y="2288"/>
                  </a:cubicBezTo>
                  <a:cubicBezTo>
                    <a:pt x="19341" y="2739"/>
                    <a:pt x="18516" y="3262"/>
                    <a:pt x="17715" y="3857"/>
                  </a:cubicBezTo>
                  <a:cubicBezTo>
                    <a:pt x="17666" y="3891"/>
                    <a:pt x="17624" y="3924"/>
                    <a:pt x="17576" y="3958"/>
                  </a:cubicBezTo>
                  <a:cubicBezTo>
                    <a:pt x="17436" y="4064"/>
                    <a:pt x="17292" y="4174"/>
                    <a:pt x="17148" y="4289"/>
                  </a:cubicBezTo>
                  <a:cubicBezTo>
                    <a:pt x="17100" y="4327"/>
                    <a:pt x="17053" y="4365"/>
                    <a:pt x="17004" y="4404"/>
                  </a:cubicBezTo>
                  <a:cubicBezTo>
                    <a:pt x="16870" y="4509"/>
                    <a:pt x="16736" y="4620"/>
                    <a:pt x="16601" y="4735"/>
                  </a:cubicBezTo>
                  <a:cubicBezTo>
                    <a:pt x="16548" y="4779"/>
                    <a:pt x="16495" y="4821"/>
                    <a:pt x="16444" y="4870"/>
                  </a:cubicBezTo>
                  <a:cubicBezTo>
                    <a:pt x="16328" y="4965"/>
                    <a:pt x="16213" y="5071"/>
                    <a:pt x="16098" y="5171"/>
                  </a:cubicBezTo>
                  <a:cubicBezTo>
                    <a:pt x="16041" y="5224"/>
                    <a:pt x="15983" y="5273"/>
                    <a:pt x="15925" y="5326"/>
                  </a:cubicBezTo>
                  <a:cubicBezTo>
                    <a:pt x="15839" y="5407"/>
                    <a:pt x="15753" y="5483"/>
                    <a:pt x="15666" y="5565"/>
                  </a:cubicBezTo>
                  <a:cubicBezTo>
                    <a:pt x="15642" y="5585"/>
                    <a:pt x="15623" y="5609"/>
                    <a:pt x="15598" y="5627"/>
                  </a:cubicBezTo>
                  <a:cubicBezTo>
                    <a:pt x="15536" y="5690"/>
                    <a:pt x="15469" y="5747"/>
                    <a:pt x="15407" y="5810"/>
                  </a:cubicBezTo>
                  <a:cubicBezTo>
                    <a:pt x="15315" y="5901"/>
                    <a:pt x="15224" y="5988"/>
                    <a:pt x="15133" y="6079"/>
                  </a:cubicBezTo>
                  <a:cubicBezTo>
                    <a:pt x="15056" y="6156"/>
                    <a:pt x="14980" y="6232"/>
                    <a:pt x="14908" y="6314"/>
                  </a:cubicBezTo>
                  <a:cubicBezTo>
                    <a:pt x="14836" y="6386"/>
                    <a:pt x="14764" y="6462"/>
                    <a:pt x="14692" y="6535"/>
                  </a:cubicBezTo>
                  <a:cubicBezTo>
                    <a:pt x="14601" y="6635"/>
                    <a:pt x="14509" y="6732"/>
                    <a:pt x="14418" y="6832"/>
                  </a:cubicBezTo>
                  <a:cubicBezTo>
                    <a:pt x="14380" y="6880"/>
                    <a:pt x="14336" y="6923"/>
                    <a:pt x="14298" y="6971"/>
                  </a:cubicBezTo>
                  <a:cubicBezTo>
                    <a:pt x="14198" y="7082"/>
                    <a:pt x="14101" y="7192"/>
                    <a:pt x="14006" y="7302"/>
                  </a:cubicBezTo>
                  <a:cubicBezTo>
                    <a:pt x="13694" y="7667"/>
                    <a:pt x="13392" y="8045"/>
                    <a:pt x="13099" y="8439"/>
                  </a:cubicBezTo>
                  <a:cubicBezTo>
                    <a:pt x="13085" y="8453"/>
                    <a:pt x="13076" y="8473"/>
                    <a:pt x="13061" y="8488"/>
                  </a:cubicBezTo>
                  <a:cubicBezTo>
                    <a:pt x="12777" y="8871"/>
                    <a:pt x="12500" y="9269"/>
                    <a:pt x="12226" y="9677"/>
                  </a:cubicBezTo>
                  <a:cubicBezTo>
                    <a:pt x="12288" y="9591"/>
                    <a:pt x="12356" y="9509"/>
                    <a:pt x="12418" y="9427"/>
                  </a:cubicBezTo>
                  <a:cubicBezTo>
                    <a:pt x="12673" y="9101"/>
                    <a:pt x="12932" y="8785"/>
                    <a:pt x="13195" y="8473"/>
                  </a:cubicBezTo>
                  <a:cubicBezTo>
                    <a:pt x="13324" y="8300"/>
                    <a:pt x="13454" y="8132"/>
                    <a:pt x="13588" y="7964"/>
                  </a:cubicBezTo>
                  <a:cubicBezTo>
                    <a:pt x="13622" y="7921"/>
                    <a:pt x="13660" y="7873"/>
                    <a:pt x="13694" y="7830"/>
                  </a:cubicBezTo>
                  <a:cubicBezTo>
                    <a:pt x="13809" y="7691"/>
                    <a:pt x="13924" y="7547"/>
                    <a:pt x="14044" y="7408"/>
                  </a:cubicBezTo>
                  <a:cubicBezTo>
                    <a:pt x="14106" y="7330"/>
                    <a:pt x="14174" y="7259"/>
                    <a:pt x="14241" y="7182"/>
                  </a:cubicBezTo>
                  <a:cubicBezTo>
                    <a:pt x="14332" y="7077"/>
                    <a:pt x="14423" y="6976"/>
                    <a:pt x="14515" y="6876"/>
                  </a:cubicBezTo>
                  <a:cubicBezTo>
                    <a:pt x="14601" y="6779"/>
                    <a:pt x="14682" y="6688"/>
                    <a:pt x="14768" y="6597"/>
                  </a:cubicBezTo>
                  <a:cubicBezTo>
                    <a:pt x="14845" y="6515"/>
                    <a:pt x="14923" y="6433"/>
                    <a:pt x="14999" y="6352"/>
                  </a:cubicBezTo>
                  <a:lnTo>
                    <a:pt x="15301" y="6050"/>
                  </a:lnTo>
                  <a:cubicBezTo>
                    <a:pt x="15364" y="5988"/>
                    <a:pt x="15426" y="5926"/>
                    <a:pt x="15494" y="5862"/>
                  </a:cubicBezTo>
                  <a:cubicBezTo>
                    <a:pt x="15570" y="5786"/>
                    <a:pt x="15651" y="5709"/>
                    <a:pt x="15729" y="5638"/>
                  </a:cubicBezTo>
                  <a:cubicBezTo>
                    <a:pt x="15767" y="5603"/>
                    <a:pt x="15800" y="5570"/>
                    <a:pt x="15833" y="5536"/>
                  </a:cubicBezTo>
                  <a:cubicBezTo>
                    <a:pt x="15891" y="5483"/>
                    <a:pt x="15948" y="5430"/>
                    <a:pt x="16006" y="5379"/>
                  </a:cubicBezTo>
                  <a:cubicBezTo>
                    <a:pt x="16132" y="5273"/>
                    <a:pt x="16251" y="5162"/>
                    <a:pt x="16371" y="5056"/>
                  </a:cubicBezTo>
                  <a:cubicBezTo>
                    <a:pt x="16424" y="5009"/>
                    <a:pt x="16477" y="4965"/>
                    <a:pt x="16530" y="4923"/>
                  </a:cubicBezTo>
                  <a:cubicBezTo>
                    <a:pt x="16668" y="4803"/>
                    <a:pt x="16803" y="4688"/>
                    <a:pt x="16942" y="4577"/>
                  </a:cubicBezTo>
                  <a:cubicBezTo>
                    <a:pt x="16991" y="4533"/>
                    <a:pt x="17038" y="4495"/>
                    <a:pt x="17086" y="4457"/>
                  </a:cubicBezTo>
                  <a:cubicBezTo>
                    <a:pt x="17235" y="4342"/>
                    <a:pt x="17379" y="4227"/>
                    <a:pt x="17527" y="4112"/>
                  </a:cubicBezTo>
                  <a:cubicBezTo>
                    <a:pt x="17571" y="4077"/>
                    <a:pt x="17614" y="4044"/>
                    <a:pt x="17662" y="4011"/>
                  </a:cubicBezTo>
                  <a:cubicBezTo>
                    <a:pt x="19994" y="2255"/>
                    <a:pt x="22494" y="1118"/>
                    <a:pt x="25242" y="542"/>
                  </a:cubicBezTo>
                  <a:cubicBezTo>
                    <a:pt x="26677" y="244"/>
                    <a:pt x="28107" y="96"/>
                    <a:pt x="29575" y="96"/>
                  </a:cubicBezTo>
                  <a:cubicBezTo>
                    <a:pt x="30160" y="96"/>
                    <a:pt x="30755" y="120"/>
                    <a:pt x="31355" y="168"/>
                  </a:cubicBezTo>
                  <a:cubicBezTo>
                    <a:pt x="33227" y="312"/>
                    <a:pt x="35140" y="686"/>
                    <a:pt x="37208" y="1309"/>
                  </a:cubicBezTo>
                  <a:cubicBezTo>
                    <a:pt x="41046" y="2465"/>
                    <a:pt x="44832" y="4332"/>
                    <a:pt x="48493" y="6136"/>
                  </a:cubicBezTo>
                  <a:cubicBezTo>
                    <a:pt x="52326" y="8027"/>
                    <a:pt x="56294" y="9979"/>
                    <a:pt x="60320" y="11116"/>
                  </a:cubicBezTo>
                  <a:cubicBezTo>
                    <a:pt x="62483" y="11726"/>
                    <a:pt x="64494" y="12057"/>
                    <a:pt x="66465" y="12129"/>
                  </a:cubicBezTo>
                  <a:cubicBezTo>
                    <a:pt x="66643" y="12138"/>
                    <a:pt x="66815" y="12144"/>
                    <a:pt x="66988" y="12144"/>
                  </a:cubicBezTo>
                  <a:lnTo>
                    <a:pt x="66988" y="12047"/>
                  </a:lnTo>
                  <a:cubicBezTo>
                    <a:pt x="66815" y="12047"/>
                    <a:pt x="66643" y="12042"/>
                    <a:pt x="66470" y="12033"/>
                  </a:cubicBezTo>
                  <a:cubicBezTo>
                    <a:pt x="64508" y="11961"/>
                    <a:pt x="62503" y="11630"/>
                    <a:pt x="60344" y="11021"/>
                  </a:cubicBezTo>
                  <a:cubicBezTo>
                    <a:pt x="56328" y="9888"/>
                    <a:pt x="52364" y="7935"/>
                    <a:pt x="48535" y="6050"/>
                  </a:cubicBezTo>
                  <a:cubicBezTo>
                    <a:pt x="44870" y="4246"/>
                    <a:pt x="41080" y="2379"/>
                    <a:pt x="37237" y="1218"/>
                  </a:cubicBezTo>
                  <a:cubicBezTo>
                    <a:pt x="35164" y="594"/>
                    <a:pt x="33240" y="215"/>
                    <a:pt x="31360" y="71"/>
                  </a:cubicBezTo>
                  <a:cubicBezTo>
                    <a:pt x="30760" y="24"/>
                    <a:pt x="30165" y="0"/>
                    <a:pt x="29575" y="0"/>
                  </a:cubicBezTo>
                  <a:close/>
                  <a:moveTo>
                    <a:pt x="11176" y="11620"/>
                  </a:moveTo>
                  <a:cubicBezTo>
                    <a:pt x="11074" y="11730"/>
                    <a:pt x="10979" y="11836"/>
                    <a:pt x="10882" y="11947"/>
                  </a:cubicBezTo>
                  <a:cubicBezTo>
                    <a:pt x="10830" y="12042"/>
                    <a:pt x="10782" y="12144"/>
                    <a:pt x="10729" y="12239"/>
                  </a:cubicBezTo>
                  <a:cubicBezTo>
                    <a:pt x="10811" y="12157"/>
                    <a:pt x="10892" y="12071"/>
                    <a:pt x="10974" y="11989"/>
                  </a:cubicBezTo>
                  <a:cubicBezTo>
                    <a:pt x="11041" y="11870"/>
                    <a:pt x="11108" y="11745"/>
                    <a:pt x="11176" y="11620"/>
                  </a:cubicBezTo>
                  <a:close/>
                  <a:moveTo>
                    <a:pt x="10820" y="12282"/>
                  </a:moveTo>
                  <a:lnTo>
                    <a:pt x="10820" y="12282"/>
                  </a:lnTo>
                  <a:cubicBezTo>
                    <a:pt x="10738" y="12368"/>
                    <a:pt x="10657" y="12455"/>
                    <a:pt x="10576" y="12541"/>
                  </a:cubicBezTo>
                  <a:cubicBezTo>
                    <a:pt x="10513" y="12662"/>
                    <a:pt x="10450" y="12786"/>
                    <a:pt x="10388" y="12915"/>
                  </a:cubicBezTo>
                  <a:cubicBezTo>
                    <a:pt x="10461" y="12844"/>
                    <a:pt x="10532" y="12777"/>
                    <a:pt x="10604" y="12709"/>
                  </a:cubicBezTo>
                  <a:cubicBezTo>
                    <a:pt x="10676" y="12565"/>
                    <a:pt x="10748" y="12421"/>
                    <a:pt x="10820" y="12282"/>
                  </a:cubicBezTo>
                  <a:close/>
                  <a:moveTo>
                    <a:pt x="10485" y="12959"/>
                  </a:moveTo>
                  <a:lnTo>
                    <a:pt x="10485" y="12959"/>
                  </a:lnTo>
                  <a:cubicBezTo>
                    <a:pt x="10408" y="13026"/>
                    <a:pt x="10335" y="13098"/>
                    <a:pt x="10264" y="13170"/>
                  </a:cubicBezTo>
                  <a:cubicBezTo>
                    <a:pt x="10197" y="13309"/>
                    <a:pt x="10129" y="13448"/>
                    <a:pt x="10067" y="13592"/>
                  </a:cubicBezTo>
                  <a:cubicBezTo>
                    <a:pt x="10129" y="13535"/>
                    <a:pt x="10197" y="13477"/>
                    <a:pt x="10264" y="13419"/>
                  </a:cubicBezTo>
                  <a:cubicBezTo>
                    <a:pt x="10335" y="13261"/>
                    <a:pt x="10408" y="13112"/>
                    <a:pt x="10485" y="12959"/>
                  </a:cubicBezTo>
                  <a:close/>
                  <a:moveTo>
                    <a:pt x="10158" y="13635"/>
                  </a:moveTo>
                  <a:cubicBezTo>
                    <a:pt x="10095" y="13698"/>
                    <a:pt x="10029" y="13756"/>
                    <a:pt x="9961" y="13818"/>
                  </a:cubicBezTo>
                  <a:cubicBezTo>
                    <a:pt x="9894" y="13971"/>
                    <a:pt x="9823" y="14130"/>
                    <a:pt x="9750" y="14292"/>
                  </a:cubicBezTo>
                  <a:cubicBezTo>
                    <a:pt x="9812" y="14239"/>
                    <a:pt x="9870" y="14192"/>
                    <a:pt x="9932" y="14139"/>
                  </a:cubicBezTo>
                  <a:cubicBezTo>
                    <a:pt x="10009" y="13971"/>
                    <a:pt x="10082" y="13803"/>
                    <a:pt x="10158" y="13635"/>
                  </a:cubicBezTo>
                  <a:close/>
                  <a:moveTo>
                    <a:pt x="9846" y="14336"/>
                  </a:moveTo>
                  <a:lnTo>
                    <a:pt x="9846" y="14336"/>
                  </a:lnTo>
                  <a:cubicBezTo>
                    <a:pt x="9783" y="14389"/>
                    <a:pt x="9726" y="14436"/>
                    <a:pt x="9664" y="14489"/>
                  </a:cubicBezTo>
                  <a:cubicBezTo>
                    <a:pt x="9592" y="14662"/>
                    <a:pt x="9520" y="14830"/>
                    <a:pt x="9448" y="15003"/>
                  </a:cubicBezTo>
                  <a:lnTo>
                    <a:pt x="9621" y="14873"/>
                  </a:lnTo>
                  <a:cubicBezTo>
                    <a:pt x="9692" y="14691"/>
                    <a:pt x="9770" y="14513"/>
                    <a:pt x="9846" y="14336"/>
                  </a:cubicBezTo>
                  <a:close/>
                  <a:moveTo>
                    <a:pt x="9544" y="15051"/>
                  </a:moveTo>
                  <a:cubicBezTo>
                    <a:pt x="9486" y="15098"/>
                    <a:pt x="9429" y="15142"/>
                    <a:pt x="9376" y="15185"/>
                  </a:cubicBezTo>
                  <a:cubicBezTo>
                    <a:pt x="9304" y="15368"/>
                    <a:pt x="9232" y="15545"/>
                    <a:pt x="9160" y="15727"/>
                  </a:cubicBezTo>
                  <a:cubicBezTo>
                    <a:pt x="9212" y="15689"/>
                    <a:pt x="9265" y="15650"/>
                    <a:pt x="9318" y="15607"/>
                  </a:cubicBezTo>
                  <a:cubicBezTo>
                    <a:pt x="9391" y="15420"/>
                    <a:pt x="9467" y="15238"/>
                    <a:pt x="9544" y="15051"/>
                  </a:cubicBezTo>
                  <a:close/>
                  <a:moveTo>
                    <a:pt x="9251" y="15775"/>
                  </a:moveTo>
                  <a:lnTo>
                    <a:pt x="9251" y="15775"/>
                  </a:lnTo>
                  <a:cubicBezTo>
                    <a:pt x="9198" y="15818"/>
                    <a:pt x="9146" y="15857"/>
                    <a:pt x="9093" y="15900"/>
                  </a:cubicBezTo>
                  <a:cubicBezTo>
                    <a:pt x="9021" y="16082"/>
                    <a:pt x="8953" y="16269"/>
                    <a:pt x="8882" y="16462"/>
                  </a:cubicBezTo>
                  <a:cubicBezTo>
                    <a:pt x="8935" y="16423"/>
                    <a:pt x="8982" y="16389"/>
                    <a:pt x="9035" y="16351"/>
                  </a:cubicBezTo>
                  <a:cubicBezTo>
                    <a:pt x="9108" y="16159"/>
                    <a:pt x="9179" y="15967"/>
                    <a:pt x="9251" y="15775"/>
                  </a:cubicBezTo>
                  <a:close/>
                  <a:moveTo>
                    <a:pt x="8973" y="16513"/>
                  </a:moveTo>
                  <a:lnTo>
                    <a:pt x="8973" y="16513"/>
                  </a:lnTo>
                  <a:cubicBezTo>
                    <a:pt x="8924" y="16548"/>
                    <a:pt x="8873" y="16581"/>
                    <a:pt x="8824" y="16619"/>
                  </a:cubicBezTo>
                  <a:cubicBezTo>
                    <a:pt x="8521" y="17454"/>
                    <a:pt x="8229" y="18327"/>
                    <a:pt x="7956" y="19244"/>
                  </a:cubicBezTo>
                  <a:cubicBezTo>
                    <a:pt x="6349" y="24574"/>
                    <a:pt x="5480" y="30356"/>
                    <a:pt x="4641" y="35951"/>
                  </a:cubicBezTo>
                  <a:cubicBezTo>
                    <a:pt x="4295" y="38225"/>
                    <a:pt x="3964" y="40446"/>
                    <a:pt x="3590" y="42566"/>
                  </a:cubicBezTo>
                  <a:cubicBezTo>
                    <a:pt x="3580" y="42595"/>
                    <a:pt x="3576" y="42629"/>
                    <a:pt x="3570" y="42663"/>
                  </a:cubicBezTo>
                  <a:cubicBezTo>
                    <a:pt x="3484" y="43161"/>
                    <a:pt x="3393" y="43655"/>
                    <a:pt x="3297" y="44145"/>
                  </a:cubicBezTo>
                  <a:cubicBezTo>
                    <a:pt x="3293" y="44178"/>
                    <a:pt x="3282" y="44213"/>
                    <a:pt x="3278" y="44246"/>
                  </a:cubicBezTo>
                  <a:cubicBezTo>
                    <a:pt x="3187" y="44716"/>
                    <a:pt x="3091" y="45176"/>
                    <a:pt x="2994" y="45632"/>
                  </a:cubicBezTo>
                  <a:cubicBezTo>
                    <a:pt x="2990" y="45666"/>
                    <a:pt x="2980" y="45704"/>
                    <a:pt x="2976" y="45738"/>
                  </a:cubicBezTo>
                  <a:cubicBezTo>
                    <a:pt x="2879" y="46175"/>
                    <a:pt x="2784" y="46606"/>
                    <a:pt x="2683" y="47034"/>
                  </a:cubicBezTo>
                  <a:cubicBezTo>
                    <a:pt x="2673" y="47072"/>
                    <a:pt x="2664" y="47110"/>
                    <a:pt x="2655" y="47143"/>
                  </a:cubicBezTo>
                  <a:cubicBezTo>
                    <a:pt x="2558" y="47552"/>
                    <a:pt x="2458" y="47949"/>
                    <a:pt x="2352" y="48343"/>
                  </a:cubicBezTo>
                  <a:cubicBezTo>
                    <a:pt x="2343" y="48387"/>
                    <a:pt x="2332" y="48429"/>
                    <a:pt x="2318" y="48467"/>
                  </a:cubicBezTo>
                  <a:cubicBezTo>
                    <a:pt x="2217" y="48842"/>
                    <a:pt x="2117" y="49211"/>
                    <a:pt x="2006" y="49572"/>
                  </a:cubicBezTo>
                  <a:cubicBezTo>
                    <a:pt x="1992" y="49619"/>
                    <a:pt x="1978" y="49667"/>
                    <a:pt x="1964" y="49715"/>
                  </a:cubicBezTo>
                  <a:cubicBezTo>
                    <a:pt x="1858" y="50056"/>
                    <a:pt x="1752" y="50387"/>
                    <a:pt x="1641" y="50713"/>
                  </a:cubicBezTo>
                  <a:cubicBezTo>
                    <a:pt x="1623" y="50776"/>
                    <a:pt x="1603" y="50834"/>
                    <a:pt x="1579" y="50896"/>
                  </a:cubicBezTo>
                  <a:cubicBezTo>
                    <a:pt x="1503" y="51121"/>
                    <a:pt x="1421" y="51341"/>
                    <a:pt x="1340" y="51562"/>
                  </a:cubicBezTo>
                  <a:cubicBezTo>
                    <a:pt x="1311" y="51634"/>
                    <a:pt x="1287" y="51706"/>
                    <a:pt x="1258" y="51773"/>
                  </a:cubicBezTo>
                  <a:cubicBezTo>
                    <a:pt x="1229" y="51855"/>
                    <a:pt x="1196" y="51937"/>
                    <a:pt x="1167" y="52014"/>
                  </a:cubicBezTo>
                  <a:cubicBezTo>
                    <a:pt x="1066" y="52267"/>
                    <a:pt x="961" y="52517"/>
                    <a:pt x="855" y="52762"/>
                  </a:cubicBezTo>
                  <a:cubicBezTo>
                    <a:pt x="802" y="52877"/>
                    <a:pt x="749" y="52997"/>
                    <a:pt x="697" y="53112"/>
                  </a:cubicBezTo>
                  <a:cubicBezTo>
                    <a:pt x="611" y="53299"/>
                    <a:pt x="519" y="53487"/>
                    <a:pt x="428" y="53669"/>
                  </a:cubicBezTo>
                  <a:cubicBezTo>
                    <a:pt x="312" y="53899"/>
                    <a:pt x="197" y="54120"/>
                    <a:pt x="78" y="54335"/>
                  </a:cubicBezTo>
                  <a:cubicBezTo>
                    <a:pt x="53" y="54379"/>
                    <a:pt x="29" y="54422"/>
                    <a:pt x="0" y="54465"/>
                  </a:cubicBezTo>
                  <a:lnTo>
                    <a:pt x="111" y="54465"/>
                  </a:lnTo>
                  <a:cubicBezTo>
                    <a:pt x="250" y="54225"/>
                    <a:pt x="385" y="53971"/>
                    <a:pt x="514" y="53707"/>
                  </a:cubicBezTo>
                  <a:cubicBezTo>
                    <a:pt x="644" y="53453"/>
                    <a:pt x="768" y="53188"/>
                    <a:pt x="888" y="52915"/>
                  </a:cubicBezTo>
                  <a:cubicBezTo>
                    <a:pt x="908" y="52877"/>
                    <a:pt x="927" y="52838"/>
                    <a:pt x="941" y="52800"/>
                  </a:cubicBezTo>
                  <a:cubicBezTo>
                    <a:pt x="994" y="52676"/>
                    <a:pt x="1052" y="52546"/>
                    <a:pt x="1105" y="52417"/>
                  </a:cubicBezTo>
                  <a:cubicBezTo>
                    <a:pt x="1186" y="52220"/>
                    <a:pt x="1267" y="52023"/>
                    <a:pt x="1344" y="51817"/>
                  </a:cubicBezTo>
                  <a:cubicBezTo>
                    <a:pt x="1373" y="51744"/>
                    <a:pt x="1402" y="51668"/>
                    <a:pt x="1431" y="51596"/>
                  </a:cubicBezTo>
                  <a:cubicBezTo>
                    <a:pt x="1435" y="51587"/>
                    <a:pt x="1435" y="51576"/>
                    <a:pt x="1440" y="51567"/>
                  </a:cubicBezTo>
                  <a:cubicBezTo>
                    <a:pt x="1541" y="51299"/>
                    <a:pt x="1637" y="51029"/>
                    <a:pt x="1728" y="50756"/>
                  </a:cubicBezTo>
                  <a:cubicBezTo>
                    <a:pt x="1752" y="50694"/>
                    <a:pt x="1771" y="50632"/>
                    <a:pt x="1791" y="50569"/>
                  </a:cubicBezTo>
                  <a:cubicBezTo>
                    <a:pt x="1896" y="50258"/>
                    <a:pt x="1997" y="49941"/>
                    <a:pt x="2093" y="49614"/>
                  </a:cubicBezTo>
                  <a:cubicBezTo>
                    <a:pt x="2108" y="49567"/>
                    <a:pt x="2121" y="49519"/>
                    <a:pt x="2136" y="49466"/>
                  </a:cubicBezTo>
                  <a:cubicBezTo>
                    <a:pt x="2241" y="49116"/>
                    <a:pt x="2343" y="48761"/>
                    <a:pt x="2438" y="48396"/>
                  </a:cubicBezTo>
                  <a:cubicBezTo>
                    <a:pt x="2447" y="48352"/>
                    <a:pt x="2462" y="48310"/>
                    <a:pt x="2472" y="48266"/>
                  </a:cubicBezTo>
                  <a:cubicBezTo>
                    <a:pt x="2573" y="47882"/>
                    <a:pt x="2673" y="47489"/>
                    <a:pt x="2764" y="47096"/>
                  </a:cubicBezTo>
                  <a:cubicBezTo>
                    <a:pt x="2774" y="47057"/>
                    <a:pt x="2784" y="47019"/>
                    <a:pt x="2793" y="46981"/>
                  </a:cubicBezTo>
                  <a:cubicBezTo>
                    <a:pt x="2894" y="46558"/>
                    <a:pt x="2985" y="46136"/>
                    <a:pt x="3081" y="45704"/>
                  </a:cubicBezTo>
                  <a:cubicBezTo>
                    <a:pt x="3086" y="45666"/>
                    <a:pt x="3096" y="45632"/>
                    <a:pt x="3100" y="45599"/>
                  </a:cubicBezTo>
                  <a:cubicBezTo>
                    <a:pt x="3196" y="45148"/>
                    <a:pt x="3288" y="44687"/>
                    <a:pt x="3379" y="44222"/>
                  </a:cubicBezTo>
                  <a:cubicBezTo>
                    <a:pt x="3388" y="44188"/>
                    <a:pt x="3393" y="44160"/>
                    <a:pt x="3397" y="44126"/>
                  </a:cubicBezTo>
                  <a:cubicBezTo>
                    <a:pt x="3494" y="43641"/>
                    <a:pt x="3580" y="43152"/>
                    <a:pt x="3671" y="42652"/>
                  </a:cubicBezTo>
                  <a:cubicBezTo>
                    <a:pt x="3676" y="42623"/>
                    <a:pt x="3681" y="42590"/>
                    <a:pt x="3685" y="42557"/>
                  </a:cubicBezTo>
                  <a:cubicBezTo>
                    <a:pt x="4059" y="40446"/>
                    <a:pt x="4391" y="38229"/>
                    <a:pt x="4732" y="35964"/>
                  </a:cubicBezTo>
                  <a:cubicBezTo>
                    <a:pt x="5700" y="29521"/>
                    <a:pt x="6747" y="22569"/>
                    <a:pt x="8973" y="16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a:off x="3749500" y="3644825"/>
              <a:ext cx="1123550" cy="330250"/>
            </a:xfrm>
            <a:custGeom>
              <a:avLst/>
              <a:gdLst/>
              <a:ahLst/>
              <a:cxnLst/>
              <a:rect l="l" t="t" r="r" b="b"/>
              <a:pathLst>
                <a:path w="44942" h="13210" extrusionOk="0">
                  <a:moveTo>
                    <a:pt x="20525" y="1"/>
                  </a:moveTo>
                  <a:cubicBezTo>
                    <a:pt x="20290" y="1"/>
                    <a:pt x="20055" y="5"/>
                    <a:pt x="19819" y="14"/>
                  </a:cubicBezTo>
                  <a:cubicBezTo>
                    <a:pt x="18524" y="82"/>
                    <a:pt x="17257" y="279"/>
                    <a:pt x="16044" y="605"/>
                  </a:cubicBezTo>
                  <a:cubicBezTo>
                    <a:pt x="14868" y="922"/>
                    <a:pt x="13707" y="1363"/>
                    <a:pt x="12594" y="1925"/>
                  </a:cubicBezTo>
                  <a:cubicBezTo>
                    <a:pt x="10474" y="2995"/>
                    <a:pt x="8477" y="4487"/>
                    <a:pt x="6486" y="6492"/>
                  </a:cubicBezTo>
                  <a:cubicBezTo>
                    <a:pt x="5489" y="7495"/>
                    <a:pt x="4510" y="8531"/>
                    <a:pt x="3560" y="9538"/>
                  </a:cubicBezTo>
                  <a:cubicBezTo>
                    <a:pt x="2361" y="10805"/>
                    <a:pt x="1185" y="12043"/>
                    <a:pt x="0" y="13209"/>
                  </a:cubicBezTo>
                  <a:lnTo>
                    <a:pt x="135" y="13209"/>
                  </a:lnTo>
                  <a:cubicBezTo>
                    <a:pt x="1295" y="12072"/>
                    <a:pt x="2442" y="10858"/>
                    <a:pt x="3627" y="9606"/>
                  </a:cubicBezTo>
                  <a:cubicBezTo>
                    <a:pt x="4577" y="8599"/>
                    <a:pt x="5561" y="7562"/>
                    <a:pt x="6554" y="6560"/>
                  </a:cubicBezTo>
                  <a:cubicBezTo>
                    <a:pt x="10613" y="2467"/>
                    <a:pt x="14954" y="360"/>
                    <a:pt x="19825" y="111"/>
                  </a:cubicBezTo>
                  <a:cubicBezTo>
                    <a:pt x="20055" y="101"/>
                    <a:pt x="20286" y="96"/>
                    <a:pt x="20516" y="96"/>
                  </a:cubicBezTo>
                  <a:cubicBezTo>
                    <a:pt x="27266" y="96"/>
                    <a:pt x="33805" y="5023"/>
                    <a:pt x="40138" y="9798"/>
                  </a:cubicBezTo>
                  <a:cubicBezTo>
                    <a:pt x="41722" y="10988"/>
                    <a:pt x="43258" y="12144"/>
                    <a:pt x="44773" y="13209"/>
                  </a:cubicBezTo>
                  <a:lnTo>
                    <a:pt x="44941" y="13209"/>
                  </a:lnTo>
                  <a:cubicBezTo>
                    <a:pt x="43391" y="12125"/>
                    <a:pt x="41818" y="10940"/>
                    <a:pt x="40196" y="9722"/>
                  </a:cubicBezTo>
                  <a:cubicBezTo>
                    <a:pt x="36953" y="7275"/>
                    <a:pt x="33595" y="4746"/>
                    <a:pt x="30198" y="2889"/>
                  </a:cubicBezTo>
                  <a:cubicBezTo>
                    <a:pt x="28360" y="1891"/>
                    <a:pt x="26681" y="1172"/>
                    <a:pt x="25054" y="692"/>
                  </a:cubicBezTo>
                  <a:cubicBezTo>
                    <a:pt x="23475" y="226"/>
                    <a:pt x="21989" y="1"/>
                    <a:pt x="20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a:off x="5377900" y="2639675"/>
              <a:ext cx="1677450" cy="1335400"/>
            </a:xfrm>
            <a:custGeom>
              <a:avLst/>
              <a:gdLst/>
              <a:ahLst/>
              <a:cxnLst/>
              <a:rect l="l" t="t" r="r" b="b"/>
              <a:pathLst>
                <a:path w="67098" h="53416" extrusionOk="0">
                  <a:moveTo>
                    <a:pt x="11192" y="10474"/>
                  </a:moveTo>
                  <a:cubicBezTo>
                    <a:pt x="11077" y="10618"/>
                    <a:pt x="10962" y="10762"/>
                    <a:pt x="10853" y="10906"/>
                  </a:cubicBezTo>
                  <a:cubicBezTo>
                    <a:pt x="10929" y="10815"/>
                    <a:pt x="11011" y="10729"/>
                    <a:pt x="11092" y="10638"/>
                  </a:cubicBezTo>
                  <a:cubicBezTo>
                    <a:pt x="11126" y="10585"/>
                    <a:pt x="11159" y="10527"/>
                    <a:pt x="11192" y="10474"/>
                  </a:cubicBezTo>
                  <a:close/>
                  <a:moveTo>
                    <a:pt x="10809" y="11103"/>
                  </a:moveTo>
                  <a:lnTo>
                    <a:pt x="10809" y="11103"/>
                  </a:lnTo>
                  <a:cubicBezTo>
                    <a:pt x="10685" y="11251"/>
                    <a:pt x="10559" y="11400"/>
                    <a:pt x="10435" y="11548"/>
                  </a:cubicBezTo>
                  <a:cubicBezTo>
                    <a:pt x="10406" y="11597"/>
                    <a:pt x="10377" y="11650"/>
                    <a:pt x="10348" y="11703"/>
                  </a:cubicBezTo>
                  <a:cubicBezTo>
                    <a:pt x="10450" y="11597"/>
                    <a:pt x="10545" y="11491"/>
                    <a:pt x="10646" y="11386"/>
                  </a:cubicBezTo>
                  <a:cubicBezTo>
                    <a:pt x="10698" y="11295"/>
                    <a:pt x="10756" y="11198"/>
                    <a:pt x="10809" y="11103"/>
                  </a:cubicBezTo>
                  <a:close/>
                  <a:moveTo>
                    <a:pt x="29266" y="0"/>
                  </a:moveTo>
                  <a:cubicBezTo>
                    <a:pt x="27813" y="0"/>
                    <a:pt x="26392" y="139"/>
                    <a:pt x="24972" y="423"/>
                  </a:cubicBezTo>
                  <a:cubicBezTo>
                    <a:pt x="23183" y="777"/>
                    <a:pt x="21456" y="1382"/>
                    <a:pt x="19839" y="2221"/>
                  </a:cubicBezTo>
                  <a:cubicBezTo>
                    <a:pt x="19066" y="2620"/>
                    <a:pt x="18309" y="3080"/>
                    <a:pt x="17560" y="3599"/>
                  </a:cubicBezTo>
                  <a:cubicBezTo>
                    <a:pt x="17516" y="3627"/>
                    <a:pt x="17474" y="3656"/>
                    <a:pt x="17430" y="3690"/>
                  </a:cubicBezTo>
                  <a:cubicBezTo>
                    <a:pt x="17282" y="3795"/>
                    <a:pt x="17133" y="3901"/>
                    <a:pt x="16984" y="4012"/>
                  </a:cubicBezTo>
                  <a:cubicBezTo>
                    <a:pt x="16936" y="4045"/>
                    <a:pt x="16892" y="4083"/>
                    <a:pt x="16845" y="4117"/>
                  </a:cubicBezTo>
                  <a:cubicBezTo>
                    <a:pt x="16701" y="4223"/>
                    <a:pt x="16562" y="4333"/>
                    <a:pt x="16418" y="4444"/>
                  </a:cubicBezTo>
                  <a:cubicBezTo>
                    <a:pt x="16370" y="4482"/>
                    <a:pt x="16322" y="4524"/>
                    <a:pt x="16269" y="4564"/>
                  </a:cubicBezTo>
                  <a:cubicBezTo>
                    <a:pt x="16144" y="4664"/>
                    <a:pt x="16019" y="4770"/>
                    <a:pt x="15895" y="4870"/>
                  </a:cubicBezTo>
                  <a:cubicBezTo>
                    <a:pt x="15842" y="4918"/>
                    <a:pt x="15789" y="4962"/>
                    <a:pt x="15736" y="5009"/>
                  </a:cubicBezTo>
                  <a:cubicBezTo>
                    <a:pt x="15616" y="5110"/>
                    <a:pt x="15497" y="5215"/>
                    <a:pt x="15377" y="5321"/>
                  </a:cubicBezTo>
                  <a:cubicBezTo>
                    <a:pt x="15319" y="5370"/>
                    <a:pt x="15262" y="5423"/>
                    <a:pt x="15204" y="5474"/>
                  </a:cubicBezTo>
                  <a:cubicBezTo>
                    <a:pt x="15098" y="5571"/>
                    <a:pt x="14992" y="5667"/>
                    <a:pt x="14888" y="5762"/>
                  </a:cubicBezTo>
                  <a:cubicBezTo>
                    <a:pt x="14820" y="5830"/>
                    <a:pt x="14753" y="5892"/>
                    <a:pt x="14686" y="5959"/>
                  </a:cubicBezTo>
                  <a:cubicBezTo>
                    <a:pt x="14595" y="6045"/>
                    <a:pt x="14503" y="6132"/>
                    <a:pt x="14417" y="6223"/>
                  </a:cubicBezTo>
                  <a:cubicBezTo>
                    <a:pt x="14341" y="6300"/>
                    <a:pt x="14259" y="6382"/>
                    <a:pt x="14182" y="6459"/>
                  </a:cubicBezTo>
                  <a:cubicBezTo>
                    <a:pt x="14115" y="6530"/>
                    <a:pt x="14042" y="6603"/>
                    <a:pt x="13976" y="6679"/>
                  </a:cubicBezTo>
                  <a:cubicBezTo>
                    <a:pt x="13885" y="6776"/>
                    <a:pt x="13789" y="6876"/>
                    <a:pt x="13697" y="6977"/>
                  </a:cubicBezTo>
                  <a:cubicBezTo>
                    <a:pt x="13659" y="7020"/>
                    <a:pt x="13621" y="7063"/>
                    <a:pt x="13582" y="7106"/>
                  </a:cubicBezTo>
                  <a:cubicBezTo>
                    <a:pt x="13486" y="7212"/>
                    <a:pt x="13395" y="7317"/>
                    <a:pt x="13304" y="7423"/>
                  </a:cubicBezTo>
                  <a:cubicBezTo>
                    <a:pt x="13041" y="7735"/>
                    <a:pt x="12782" y="8051"/>
                    <a:pt x="12527" y="8377"/>
                  </a:cubicBezTo>
                  <a:cubicBezTo>
                    <a:pt x="12465" y="8459"/>
                    <a:pt x="12397" y="8541"/>
                    <a:pt x="12335" y="8627"/>
                  </a:cubicBezTo>
                  <a:cubicBezTo>
                    <a:pt x="12051" y="9006"/>
                    <a:pt x="11768" y="9404"/>
                    <a:pt x="11500" y="9812"/>
                  </a:cubicBezTo>
                  <a:cubicBezTo>
                    <a:pt x="11615" y="9659"/>
                    <a:pt x="11730" y="9510"/>
                    <a:pt x="11845" y="9361"/>
                  </a:cubicBezTo>
                  <a:cubicBezTo>
                    <a:pt x="12056" y="9102"/>
                    <a:pt x="12268" y="8842"/>
                    <a:pt x="12488" y="8589"/>
                  </a:cubicBezTo>
                  <a:cubicBezTo>
                    <a:pt x="12613" y="8426"/>
                    <a:pt x="12738" y="8262"/>
                    <a:pt x="12868" y="8104"/>
                  </a:cubicBezTo>
                  <a:cubicBezTo>
                    <a:pt x="12901" y="8061"/>
                    <a:pt x="12935" y="8023"/>
                    <a:pt x="12963" y="7979"/>
                  </a:cubicBezTo>
                  <a:cubicBezTo>
                    <a:pt x="13083" y="7835"/>
                    <a:pt x="13203" y="7697"/>
                    <a:pt x="13323" y="7553"/>
                  </a:cubicBezTo>
                  <a:cubicBezTo>
                    <a:pt x="13386" y="7480"/>
                    <a:pt x="13448" y="7403"/>
                    <a:pt x="13515" y="7332"/>
                  </a:cubicBezTo>
                  <a:cubicBezTo>
                    <a:pt x="13606" y="7226"/>
                    <a:pt x="13697" y="7121"/>
                    <a:pt x="13794" y="7020"/>
                  </a:cubicBezTo>
                  <a:cubicBezTo>
                    <a:pt x="13875" y="6929"/>
                    <a:pt x="13962" y="6838"/>
                    <a:pt x="14042" y="6747"/>
                  </a:cubicBezTo>
                  <a:cubicBezTo>
                    <a:pt x="14120" y="6665"/>
                    <a:pt x="14201" y="6583"/>
                    <a:pt x="14278" y="6501"/>
                  </a:cubicBezTo>
                  <a:cubicBezTo>
                    <a:pt x="14374" y="6401"/>
                    <a:pt x="14474" y="6300"/>
                    <a:pt x="14576" y="6200"/>
                  </a:cubicBezTo>
                  <a:cubicBezTo>
                    <a:pt x="14642" y="6132"/>
                    <a:pt x="14710" y="6065"/>
                    <a:pt x="14777" y="6003"/>
                  </a:cubicBezTo>
                  <a:cubicBezTo>
                    <a:pt x="14888" y="5897"/>
                    <a:pt x="14998" y="5791"/>
                    <a:pt x="15113" y="5686"/>
                  </a:cubicBezTo>
                  <a:cubicBezTo>
                    <a:pt x="15165" y="5638"/>
                    <a:pt x="15213" y="5595"/>
                    <a:pt x="15266" y="5547"/>
                  </a:cubicBezTo>
                  <a:cubicBezTo>
                    <a:pt x="15271" y="5542"/>
                    <a:pt x="15280" y="5532"/>
                    <a:pt x="15286" y="5527"/>
                  </a:cubicBezTo>
                  <a:cubicBezTo>
                    <a:pt x="15410" y="5417"/>
                    <a:pt x="15535" y="5307"/>
                    <a:pt x="15660" y="5197"/>
                  </a:cubicBezTo>
                  <a:cubicBezTo>
                    <a:pt x="15712" y="5153"/>
                    <a:pt x="15765" y="5106"/>
                    <a:pt x="15818" y="5062"/>
                  </a:cubicBezTo>
                  <a:cubicBezTo>
                    <a:pt x="15948" y="4952"/>
                    <a:pt x="16077" y="4841"/>
                    <a:pt x="16207" y="4736"/>
                  </a:cubicBezTo>
                  <a:cubicBezTo>
                    <a:pt x="16259" y="4697"/>
                    <a:pt x="16307" y="4654"/>
                    <a:pt x="16356" y="4616"/>
                  </a:cubicBezTo>
                  <a:cubicBezTo>
                    <a:pt x="16500" y="4501"/>
                    <a:pt x="16644" y="4386"/>
                    <a:pt x="16792" y="4276"/>
                  </a:cubicBezTo>
                  <a:cubicBezTo>
                    <a:pt x="16835" y="4242"/>
                    <a:pt x="16883" y="4203"/>
                    <a:pt x="16931" y="4170"/>
                  </a:cubicBezTo>
                  <a:cubicBezTo>
                    <a:pt x="17080" y="4055"/>
                    <a:pt x="17233" y="3944"/>
                    <a:pt x="17387" y="3833"/>
                  </a:cubicBezTo>
                  <a:cubicBezTo>
                    <a:pt x="17430" y="3805"/>
                    <a:pt x="17474" y="3771"/>
                    <a:pt x="17516" y="3743"/>
                  </a:cubicBezTo>
                  <a:cubicBezTo>
                    <a:pt x="19829" y="2117"/>
                    <a:pt x="22295" y="1051"/>
                    <a:pt x="24992" y="514"/>
                  </a:cubicBezTo>
                  <a:cubicBezTo>
                    <a:pt x="26431" y="230"/>
                    <a:pt x="27846" y="101"/>
                    <a:pt x="29248" y="101"/>
                  </a:cubicBezTo>
                  <a:cubicBezTo>
                    <a:pt x="36060" y="101"/>
                    <a:pt x="42451" y="3162"/>
                    <a:pt x="48669" y="6136"/>
                  </a:cubicBezTo>
                  <a:cubicBezTo>
                    <a:pt x="52584" y="8013"/>
                    <a:pt x="56633" y="9951"/>
                    <a:pt x="60721" y="11088"/>
                  </a:cubicBezTo>
                  <a:cubicBezTo>
                    <a:pt x="62918" y="11698"/>
                    <a:pt x="64953" y="12038"/>
                    <a:pt x="66944" y="12115"/>
                  </a:cubicBezTo>
                  <a:cubicBezTo>
                    <a:pt x="66997" y="12120"/>
                    <a:pt x="67045" y="12120"/>
                    <a:pt x="67097" y="12124"/>
                  </a:cubicBezTo>
                  <a:lnTo>
                    <a:pt x="67097" y="12029"/>
                  </a:lnTo>
                  <a:cubicBezTo>
                    <a:pt x="67050" y="12024"/>
                    <a:pt x="66997" y="12024"/>
                    <a:pt x="66944" y="12019"/>
                  </a:cubicBezTo>
                  <a:cubicBezTo>
                    <a:pt x="64967" y="11942"/>
                    <a:pt x="62938" y="11606"/>
                    <a:pt x="60745" y="10997"/>
                  </a:cubicBezTo>
                  <a:cubicBezTo>
                    <a:pt x="56667" y="9860"/>
                    <a:pt x="52623" y="7927"/>
                    <a:pt x="48712" y="6050"/>
                  </a:cubicBezTo>
                  <a:cubicBezTo>
                    <a:pt x="44960" y="4256"/>
                    <a:pt x="41084" y="2400"/>
                    <a:pt x="37158" y="1238"/>
                  </a:cubicBezTo>
                  <a:cubicBezTo>
                    <a:pt x="35048" y="609"/>
                    <a:pt x="33090" y="230"/>
                    <a:pt x="31181" y="77"/>
                  </a:cubicBezTo>
                  <a:cubicBezTo>
                    <a:pt x="30533" y="24"/>
                    <a:pt x="29895" y="0"/>
                    <a:pt x="29266" y="0"/>
                  </a:cubicBezTo>
                  <a:close/>
                  <a:moveTo>
                    <a:pt x="10444" y="11745"/>
                  </a:moveTo>
                  <a:cubicBezTo>
                    <a:pt x="10344" y="11856"/>
                    <a:pt x="10242" y="11966"/>
                    <a:pt x="10147" y="12077"/>
                  </a:cubicBezTo>
                  <a:cubicBezTo>
                    <a:pt x="10094" y="12168"/>
                    <a:pt x="10047" y="12264"/>
                    <a:pt x="9994" y="12360"/>
                  </a:cubicBezTo>
                  <a:cubicBezTo>
                    <a:pt x="10080" y="12274"/>
                    <a:pt x="10162" y="12192"/>
                    <a:pt x="10248" y="12110"/>
                  </a:cubicBezTo>
                  <a:cubicBezTo>
                    <a:pt x="10310" y="11986"/>
                    <a:pt x="10377" y="11865"/>
                    <a:pt x="10444" y="11745"/>
                  </a:cubicBezTo>
                  <a:close/>
                  <a:moveTo>
                    <a:pt x="10089" y="12403"/>
                  </a:moveTo>
                  <a:cubicBezTo>
                    <a:pt x="10003" y="12489"/>
                    <a:pt x="9921" y="12576"/>
                    <a:pt x="9839" y="12662"/>
                  </a:cubicBezTo>
                  <a:cubicBezTo>
                    <a:pt x="9777" y="12782"/>
                    <a:pt x="9720" y="12901"/>
                    <a:pt x="9658" y="13017"/>
                  </a:cubicBezTo>
                  <a:cubicBezTo>
                    <a:pt x="9735" y="12950"/>
                    <a:pt x="9806" y="12878"/>
                    <a:pt x="9879" y="12810"/>
                  </a:cubicBezTo>
                  <a:cubicBezTo>
                    <a:pt x="9950" y="12677"/>
                    <a:pt x="10018" y="12538"/>
                    <a:pt x="10089" y="12403"/>
                  </a:cubicBezTo>
                  <a:close/>
                  <a:moveTo>
                    <a:pt x="9753" y="13065"/>
                  </a:moveTo>
                  <a:lnTo>
                    <a:pt x="9753" y="13065"/>
                  </a:lnTo>
                  <a:cubicBezTo>
                    <a:pt x="9682" y="13132"/>
                    <a:pt x="9605" y="13204"/>
                    <a:pt x="9533" y="13276"/>
                  </a:cubicBezTo>
                  <a:cubicBezTo>
                    <a:pt x="9465" y="13415"/>
                    <a:pt x="9398" y="13559"/>
                    <a:pt x="9332" y="13698"/>
                  </a:cubicBezTo>
                  <a:cubicBezTo>
                    <a:pt x="9398" y="13641"/>
                    <a:pt x="9465" y="13583"/>
                    <a:pt x="9529" y="13526"/>
                  </a:cubicBezTo>
                  <a:cubicBezTo>
                    <a:pt x="9605" y="13368"/>
                    <a:pt x="9677" y="13218"/>
                    <a:pt x="9753" y="13065"/>
                  </a:cubicBezTo>
                  <a:close/>
                  <a:moveTo>
                    <a:pt x="9427" y="13742"/>
                  </a:moveTo>
                  <a:cubicBezTo>
                    <a:pt x="9360" y="13804"/>
                    <a:pt x="9293" y="13862"/>
                    <a:pt x="9230" y="13924"/>
                  </a:cubicBezTo>
                  <a:cubicBezTo>
                    <a:pt x="9154" y="14082"/>
                    <a:pt x="9082" y="14241"/>
                    <a:pt x="9015" y="14398"/>
                  </a:cubicBezTo>
                  <a:cubicBezTo>
                    <a:pt x="9073" y="14351"/>
                    <a:pt x="9135" y="14298"/>
                    <a:pt x="9197" y="14245"/>
                  </a:cubicBezTo>
                  <a:cubicBezTo>
                    <a:pt x="9274" y="14077"/>
                    <a:pt x="9350" y="13909"/>
                    <a:pt x="9427" y="13742"/>
                  </a:cubicBezTo>
                  <a:close/>
                  <a:moveTo>
                    <a:pt x="9111" y="14447"/>
                  </a:moveTo>
                  <a:lnTo>
                    <a:pt x="9111" y="14447"/>
                  </a:lnTo>
                  <a:cubicBezTo>
                    <a:pt x="9048" y="14500"/>
                    <a:pt x="8986" y="14548"/>
                    <a:pt x="8924" y="14600"/>
                  </a:cubicBezTo>
                  <a:cubicBezTo>
                    <a:pt x="8851" y="14768"/>
                    <a:pt x="8780" y="14941"/>
                    <a:pt x="8708" y="15113"/>
                  </a:cubicBezTo>
                  <a:cubicBezTo>
                    <a:pt x="8765" y="15066"/>
                    <a:pt x="8823" y="15022"/>
                    <a:pt x="8880" y="14974"/>
                  </a:cubicBezTo>
                  <a:cubicBezTo>
                    <a:pt x="8957" y="14797"/>
                    <a:pt x="9029" y="14619"/>
                    <a:pt x="9111" y="14447"/>
                  </a:cubicBezTo>
                  <a:close/>
                  <a:moveTo>
                    <a:pt x="8803" y="15157"/>
                  </a:moveTo>
                  <a:lnTo>
                    <a:pt x="8803" y="15157"/>
                  </a:lnTo>
                  <a:cubicBezTo>
                    <a:pt x="8746" y="15204"/>
                    <a:pt x="8688" y="15248"/>
                    <a:pt x="8630" y="15297"/>
                  </a:cubicBezTo>
                  <a:cubicBezTo>
                    <a:pt x="8559" y="15474"/>
                    <a:pt x="8486" y="15651"/>
                    <a:pt x="8420" y="15829"/>
                  </a:cubicBezTo>
                  <a:cubicBezTo>
                    <a:pt x="8473" y="15791"/>
                    <a:pt x="8526" y="15747"/>
                    <a:pt x="8579" y="15709"/>
                  </a:cubicBezTo>
                  <a:cubicBezTo>
                    <a:pt x="8655" y="15527"/>
                    <a:pt x="8727" y="15339"/>
                    <a:pt x="8803" y="15157"/>
                  </a:cubicBezTo>
                  <a:close/>
                  <a:moveTo>
                    <a:pt x="8511" y="15877"/>
                  </a:moveTo>
                  <a:lnTo>
                    <a:pt x="8511" y="15877"/>
                  </a:lnTo>
                  <a:cubicBezTo>
                    <a:pt x="8458" y="15919"/>
                    <a:pt x="8406" y="15959"/>
                    <a:pt x="8353" y="16001"/>
                  </a:cubicBezTo>
                  <a:cubicBezTo>
                    <a:pt x="7945" y="17047"/>
                    <a:pt x="7561" y="18156"/>
                    <a:pt x="7206" y="19336"/>
                  </a:cubicBezTo>
                  <a:cubicBezTo>
                    <a:pt x="5556" y="24753"/>
                    <a:pt x="4687" y="30634"/>
                    <a:pt x="3847" y="36325"/>
                  </a:cubicBezTo>
                  <a:cubicBezTo>
                    <a:pt x="3588" y="38101"/>
                    <a:pt x="3329" y="39842"/>
                    <a:pt x="3056" y="41531"/>
                  </a:cubicBezTo>
                  <a:cubicBezTo>
                    <a:pt x="3051" y="41564"/>
                    <a:pt x="3041" y="41593"/>
                    <a:pt x="3036" y="41626"/>
                  </a:cubicBezTo>
                  <a:cubicBezTo>
                    <a:pt x="2950" y="42155"/>
                    <a:pt x="2864" y="42673"/>
                    <a:pt x="2773" y="43186"/>
                  </a:cubicBezTo>
                  <a:cubicBezTo>
                    <a:pt x="2768" y="43220"/>
                    <a:pt x="2764" y="43253"/>
                    <a:pt x="2758" y="43287"/>
                  </a:cubicBezTo>
                  <a:cubicBezTo>
                    <a:pt x="2667" y="43781"/>
                    <a:pt x="2581" y="44270"/>
                    <a:pt x="2485" y="44755"/>
                  </a:cubicBezTo>
                  <a:cubicBezTo>
                    <a:pt x="2480" y="44788"/>
                    <a:pt x="2476" y="44817"/>
                    <a:pt x="2465" y="44851"/>
                  </a:cubicBezTo>
                  <a:cubicBezTo>
                    <a:pt x="2374" y="45316"/>
                    <a:pt x="2283" y="45776"/>
                    <a:pt x="2188" y="46228"/>
                  </a:cubicBezTo>
                  <a:cubicBezTo>
                    <a:pt x="2177" y="46266"/>
                    <a:pt x="2173" y="46300"/>
                    <a:pt x="2164" y="46334"/>
                  </a:cubicBezTo>
                  <a:cubicBezTo>
                    <a:pt x="2073" y="46770"/>
                    <a:pt x="1976" y="47197"/>
                    <a:pt x="1876" y="47619"/>
                  </a:cubicBezTo>
                  <a:cubicBezTo>
                    <a:pt x="1865" y="47653"/>
                    <a:pt x="1856" y="47691"/>
                    <a:pt x="1847" y="47729"/>
                  </a:cubicBezTo>
                  <a:cubicBezTo>
                    <a:pt x="1750" y="48132"/>
                    <a:pt x="1650" y="48531"/>
                    <a:pt x="1544" y="48920"/>
                  </a:cubicBezTo>
                  <a:cubicBezTo>
                    <a:pt x="1535" y="48963"/>
                    <a:pt x="1526" y="49006"/>
                    <a:pt x="1511" y="49044"/>
                  </a:cubicBezTo>
                  <a:cubicBezTo>
                    <a:pt x="1411" y="49419"/>
                    <a:pt x="1309" y="49778"/>
                    <a:pt x="1199" y="50138"/>
                  </a:cubicBezTo>
                  <a:cubicBezTo>
                    <a:pt x="1185" y="50187"/>
                    <a:pt x="1170" y="50234"/>
                    <a:pt x="1156" y="50287"/>
                  </a:cubicBezTo>
                  <a:cubicBezTo>
                    <a:pt x="1055" y="50623"/>
                    <a:pt x="944" y="50949"/>
                    <a:pt x="835" y="51275"/>
                  </a:cubicBezTo>
                  <a:cubicBezTo>
                    <a:pt x="815" y="51338"/>
                    <a:pt x="796" y="51396"/>
                    <a:pt x="772" y="51458"/>
                  </a:cubicBezTo>
                  <a:cubicBezTo>
                    <a:pt x="709" y="51644"/>
                    <a:pt x="643" y="51832"/>
                    <a:pt x="570" y="52014"/>
                  </a:cubicBezTo>
                  <a:cubicBezTo>
                    <a:pt x="532" y="52125"/>
                    <a:pt x="494" y="52230"/>
                    <a:pt x="450" y="52331"/>
                  </a:cubicBezTo>
                  <a:cubicBezTo>
                    <a:pt x="421" y="52412"/>
                    <a:pt x="388" y="52494"/>
                    <a:pt x="359" y="52570"/>
                  </a:cubicBezTo>
                  <a:cubicBezTo>
                    <a:pt x="253" y="52825"/>
                    <a:pt x="153" y="53075"/>
                    <a:pt x="47" y="53314"/>
                  </a:cubicBezTo>
                  <a:cubicBezTo>
                    <a:pt x="33" y="53347"/>
                    <a:pt x="14" y="53382"/>
                    <a:pt x="0" y="53415"/>
                  </a:cubicBezTo>
                  <a:lnTo>
                    <a:pt x="105" y="53415"/>
                  </a:lnTo>
                  <a:cubicBezTo>
                    <a:pt x="115" y="53396"/>
                    <a:pt x="124" y="53376"/>
                    <a:pt x="134" y="53353"/>
                  </a:cubicBezTo>
                  <a:cubicBezTo>
                    <a:pt x="191" y="53228"/>
                    <a:pt x="244" y="53099"/>
                    <a:pt x="297" y="52969"/>
                  </a:cubicBezTo>
                  <a:cubicBezTo>
                    <a:pt x="379" y="52777"/>
                    <a:pt x="461" y="52576"/>
                    <a:pt x="537" y="52374"/>
                  </a:cubicBezTo>
                  <a:cubicBezTo>
                    <a:pt x="570" y="52288"/>
                    <a:pt x="605" y="52206"/>
                    <a:pt x="638" y="52120"/>
                  </a:cubicBezTo>
                  <a:cubicBezTo>
                    <a:pt x="647" y="52096"/>
                    <a:pt x="652" y="52072"/>
                    <a:pt x="662" y="52047"/>
                  </a:cubicBezTo>
                  <a:cubicBezTo>
                    <a:pt x="753" y="51808"/>
                    <a:pt x="839" y="51563"/>
                    <a:pt x="926" y="51319"/>
                  </a:cubicBezTo>
                  <a:cubicBezTo>
                    <a:pt x="944" y="51256"/>
                    <a:pt x="964" y="51188"/>
                    <a:pt x="988" y="51126"/>
                  </a:cubicBezTo>
                  <a:cubicBezTo>
                    <a:pt x="1088" y="50820"/>
                    <a:pt x="1190" y="50503"/>
                    <a:pt x="1285" y="50181"/>
                  </a:cubicBezTo>
                  <a:cubicBezTo>
                    <a:pt x="1305" y="50134"/>
                    <a:pt x="1318" y="50081"/>
                    <a:pt x="1333" y="50032"/>
                  </a:cubicBezTo>
                  <a:cubicBezTo>
                    <a:pt x="1434" y="49682"/>
                    <a:pt x="1535" y="49332"/>
                    <a:pt x="1631" y="48972"/>
                  </a:cubicBezTo>
                  <a:cubicBezTo>
                    <a:pt x="1646" y="48929"/>
                    <a:pt x="1655" y="48885"/>
                    <a:pt x="1664" y="48843"/>
                  </a:cubicBezTo>
                  <a:cubicBezTo>
                    <a:pt x="1765" y="48459"/>
                    <a:pt x="1865" y="48070"/>
                    <a:pt x="1958" y="47676"/>
                  </a:cubicBezTo>
                  <a:cubicBezTo>
                    <a:pt x="1967" y="47638"/>
                    <a:pt x="1976" y="47600"/>
                    <a:pt x="1986" y="47561"/>
                  </a:cubicBezTo>
                  <a:cubicBezTo>
                    <a:pt x="2087" y="47144"/>
                    <a:pt x="2177" y="46726"/>
                    <a:pt x="2268" y="46295"/>
                  </a:cubicBezTo>
                  <a:cubicBezTo>
                    <a:pt x="2279" y="46261"/>
                    <a:pt x="2283" y="46228"/>
                    <a:pt x="2293" y="46190"/>
                  </a:cubicBezTo>
                  <a:cubicBezTo>
                    <a:pt x="2389" y="45743"/>
                    <a:pt x="2480" y="45287"/>
                    <a:pt x="2567" y="44832"/>
                  </a:cubicBezTo>
                  <a:cubicBezTo>
                    <a:pt x="2576" y="44798"/>
                    <a:pt x="2581" y="44764"/>
                    <a:pt x="2585" y="44731"/>
                  </a:cubicBezTo>
                  <a:cubicBezTo>
                    <a:pt x="2682" y="44251"/>
                    <a:pt x="2768" y="43767"/>
                    <a:pt x="2855" y="43272"/>
                  </a:cubicBezTo>
                  <a:cubicBezTo>
                    <a:pt x="2859" y="43243"/>
                    <a:pt x="2868" y="43210"/>
                    <a:pt x="2873" y="43176"/>
                  </a:cubicBezTo>
                  <a:cubicBezTo>
                    <a:pt x="2965" y="42667"/>
                    <a:pt x="3051" y="42149"/>
                    <a:pt x="3138" y="41626"/>
                  </a:cubicBezTo>
                  <a:cubicBezTo>
                    <a:pt x="3142" y="41598"/>
                    <a:pt x="3147" y="41564"/>
                    <a:pt x="3152" y="41535"/>
                  </a:cubicBezTo>
                  <a:cubicBezTo>
                    <a:pt x="3426" y="39846"/>
                    <a:pt x="3685" y="38110"/>
                    <a:pt x="3944" y="36340"/>
                  </a:cubicBezTo>
                  <a:cubicBezTo>
                    <a:pt x="4946" y="29536"/>
                    <a:pt x="6030" y="22181"/>
                    <a:pt x="8511" y="158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15"/>
            <p:cNvSpPr/>
            <p:nvPr/>
          </p:nvSpPr>
          <p:spPr>
            <a:xfrm>
              <a:off x="3761225" y="3696425"/>
              <a:ext cx="1022475" cy="278650"/>
            </a:xfrm>
            <a:custGeom>
              <a:avLst/>
              <a:gdLst/>
              <a:ahLst/>
              <a:cxnLst/>
              <a:rect l="l" t="t" r="r" b="b"/>
              <a:pathLst>
                <a:path w="40899" h="11146" extrusionOk="0">
                  <a:moveTo>
                    <a:pt x="18856" y="0"/>
                  </a:moveTo>
                  <a:cubicBezTo>
                    <a:pt x="17571" y="14"/>
                    <a:pt x="16305" y="153"/>
                    <a:pt x="15096" y="412"/>
                  </a:cubicBezTo>
                  <a:cubicBezTo>
                    <a:pt x="13915" y="667"/>
                    <a:pt x="12754" y="1046"/>
                    <a:pt x="11641" y="1540"/>
                  </a:cubicBezTo>
                  <a:cubicBezTo>
                    <a:pt x="10552" y="2020"/>
                    <a:pt x="9482" y="2624"/>
                    <a:pt x="8446" y="3334"/>
                  </a:cubicBezTo>
                  <a:cubicBezTo>
                    <a:pt x="7443" y="4020"/>
                    <a:pt x="6445" y="4836"/>
                    <a:pt x="5481" y="5747"/>
                  </a:cubicBezTo>
                  <a:cubicBezTo>
                    <a:pt x="4372" y="6799"/>
                    <a:pt x="3283" y="7888"/>
                    <a:pt x="2232" y="8938"/>
                  </a:cubicBezTo>
                  <a:cubicBezTo>
                    <a:pt x="1484" y="9686"/>
                    <a:pt x="740" y="10426"/>
                    <a:pt x="1" y="11145"/>
                  </a:cubicBezTo>
                  <a:lnTo>
                    <a:pt x="140" y="11145"/>
                  </a:lnTo>
                  <a:cubicBezTo>
                    <a:pt x="851" y="10454"/>
                    <a:pt x="1566" y="9739"/>
                    <a:pt x="2299" y="9005"/>
                  </a:cubicBezTo>
                  <a:cubicBezTo>
                    <a:pt x="3350" y="7955"/>
                    <a:pt x="4439" y="6865"/>
                    <a:pt x="5548" y="5820"/>
                  </a:cubicBezTo>
                  <a:cubicBezTo>
                    <a:pt x="9563" y="2020"/>
                    <a:pt x="13915" y="149"/>
                    <a:pt x="18856" y="96"/>
                  </a:cubicBezTo>
                  <a:lnTo>
                    <a:pt x="19005" y="96"/>
                  </a:lnTo>
                  <a:cubicBezTo>
                    <a:pt x="25761" y="96"/>
                    <a:pt x="32339" y="4952"/>
                    <a:pt x="38706" y="9653"/>
                  </a:cubicBezTo>
                  <a:cubicBezTo>
                    <a:pt x="39386" y="10156"/>
                    <a:pt x="40063" y="10656"/>
                    <a:pt x="40735" y="11145"/>
                  </a:cubicBezTo>
                  <a:lnTo>
                    <a:pt x="40898" y="11145"/>
                  </a:lnTo>
                  <a:cubicBezTo>
                    <a:pt x="40192" y="10632"/>
                    <a:pt x="39483" y="10109"/>
                    <a:pt x="38759" y="9576"/>
                  </a:cubicBezTo>
                  <a:cubicBezTo>
                    <a:pt x="35586" y="7230"/>
                    <a:pt x="32300" y="4808"/>
                    <a:pt x="28980" y="2994"/>
                  </a:cubicBezTo>
                  <a:cubicBezTo>
                    <a:pt x="27186" y="2015"/>
                    <a:pt x="25545" y="1296"/>
                    <a:pt x="23956" y="800"/>
                  </a:cubicBezTo>
                  <a:cubicBezTo>
                    <a:pt x="22224" y="264"/>
                    <a:pt x="20603" y="0"/>
                    <a:pt x="19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15"/>
            <p:cNvSpPr/>
            <p:nvPr/>
          </p:nvSpPr>
          <p:spPr>
            <a:xfrm>
              <a:off x="5371150" y="2665825"/>
              <a:ext cx="1684200" cy="1309250"/>
            </a:xfrm>
            <a:custGeom>
              <a:avLst/>
              <a:gdLst/>
              <a:ahLst/>
              <a:cxnLst/>
              <a:rect l="l" t="t" r="r" b="b"/>
              <a:pathLst>
                <a:path w="67368" h="52370" extrusionOk="0">
                  <a:moveTo>
                    <a:pt x="10623" y="10604"/>
                  </a:moveTo>
                  <a:lnTo>
                    <a:pt x="10623" y="10604"/>
                  </a:lnTo>
                  <a:cubicBezTo>
                    <a:pt x="10512" y="10738"/>
                    <a:pt x="10408" y="10877"/>
                    <a:pt x="10297" y="11011"/>
                  </a:cubicBezTo>
                  <a:cubicBezTo>
                    <a:pt x="10374" y="10930"/>
                    <a:pt x="10450" y="10843"/>
                    <a:pt x="10527" y="10757"/>
                  </a:cubicBezTo>
                  <a:cubicBezTo>
                    <a:pt x="10561" y="10710"/>
                    <a:pt x="10590" y="10657"/>
                    <a:pt x="10623" y="10604"/>
                  </a:cubicBezTo>
                  <a:close/>
                  <a:moveTo>
                    <a:pt x="10240" y="11232"/>
                  </a:moveTo>
                  <a:lnTo>
                    <a:pt x="10240" y="11232"/>
                  </a:lnTo>
                  <a:cubicBezTo>
                    <a:pt x="10109" y="11381"/>
                    <a:pt x="9985" y="11530"/>
                    <a:pt x="9861" y="11683"/>
                  </a:cubicBezTo>
                  <a:cubicBezTo>
                    <a:pt x="9861" y="11683"/>
                    <a:pt x="9856" y="11683"/>
                    <a:pt x="9856" y="11688"/>
                  </a:cubicBezTo>
                  <a:cubicBezTo>
                    <a:pt x="9832" y="11731"/>
                    <a:pt x="9803" y="11779"/>
                    <a:pt x="9779" y="11827"/>
                  </a:cubicBezTo>
                  <a:cubicBezTo>
                    <a:pt x="9875" y="11717"/>
                    <a:pt x="9976" y="11611"/>
                    <a:pt x="10076" y="11505"/>
                  </a:cubicBezTo>
                  <a:cubicBezTo>
                    <a:pt x="10134" y="11414"/>
                    <a:pt x="10187" y="11323"/>
                    <a:pt x="10240" y="11232"/>
                  </a:cubicBezTo>
                  <a:close/>
                  <a:moveTo>
                    <a:pt x="29109" y="1"/>
                  </a:moveTo>
                  <a:cubicBezTo>
                    <a:pt x="27675" y="1"/>
                    <a:pt x="26279" y="134"/>
                    <a:pt x="24888" y="398"/>
                  </a:cubicBezTo>
                  <a:cubicBezTo>
                    <a:pt x="23069" y="744"/>
                    <a:pt x="21313" y="1334"/>
                    <a:pt x="19662" y="2160"/>
                  </a:cubicBezTo>
                  <a:cubicBezTo>
                    <a:pt x="18962" y="2510"/>
                    <a:pt x="18267" y="2908"/>
                    <a:pt x="17585" y="3354"/>
                  </a:cubicBezTo>
                  <a:cubicBezTo>
                    <a:pt x="17542" y="3378"/>
                    <a:pt x="17499" y="3407"/>
                    <a:pt x="17461" y="3436"/>
                  </a:cubicBezTo>
                  <a:cubicBezTo>
                    <a:pt x="17302" y="3536"/>
                    <a:pt x="17144" y="3642"/>
                    <a:pt x="16990" y="3752"/>
                  </a:cubicBezTo>
                  <a:cubicBezTo>
                    <a:pt x="16947" y="3781"/>
                    <a:pt x="16903" y="3815"/>
                    <a:pt x="16856" y="3843"/>
                  </a:cubicBezTo>
                  <a:cubicBezTo>
                    <a:pt x="16707" y="3949"/>
                    <a:pt x="16558" y="4060"/>
                    <a:pt x="16409" y="4169"/>
                  </a:cubicBezTo>
                  <a:cubicBezTo>
                    <a:pt x="16367" y="4204"/>
                    <a:pt x="16318" y="4237"/>
                    <a:pt x="16270" y="4275"/>
                  </a:cubicBezTo>
                  <a:cubicBezTo>
                    <a:pt x="16136" y="4377"/>
                    <a:pt x="16002" y="4477"/>
                    <a:pt x="15867" y="4583"/>
                  </a:cubicBezTo>
                  <a:cubicBezTo>
                    <a:pt x="15820" y="4625"/>
                    <a:pt x="15771" y="4664"/>
                    <a:pt x="15718" y="4702"/>
                  </a:cubicBezTo>
                  <a:cubicBezTo>
                    <a:pt x="15589" y="4808"/>
                    <a:pt x="15459" y="4913"/>
                    <a:pt x="15330" y="5019"/>
                  </a:cubicBezTo>
                  <a:cubicBezTo>
                    <a:pt x="15277" y="5067"/>
                    <a:pt x="15224" y="5110"/>
                    <a:pt x="15171" y="5158"/>
                  </a:cubicBezTo>
                  <a:cubicBezTo>
                    <a:pt x="15080" y="5230"/>
                    <a:pt x="14989" y="5307"/>
                    <a:pt x="14903" y="5389"/>
                  </a:cubicBezTo>
                  <a:cubicBezTo>
                    <a:pt x="14874" y="5407"/>
                    <a:pt x="14850" y="5431"/>
                    <a:pt x="14821" y="5455"/>
                  </a:cubicBezTo>
                  <a:cubicBezTo>
                    <a:pt x="14764" y="5508"/>
                    <a:pt x="14702" y="5566"/>
                    <a:pt x="14639" y="5619"/>
                  </a:cubicBezTo>
                  <a:cubicBezTo>
                    <a:pt x="14533" y="5715"/>
                    <a:pt x="14433" y="5810"/>
                    <a:pt x="14327" y="5907"/>
                  </a:cubicBezTo>
                  <a:cubicBezTo>
                    <a:pt x="14261" y="5974"/>
                    <a:pt x="14193" y="6036"/>
                    <a:pt x="14121" y="6104"/>
                  </a:cubicBezTo>
                  <a:cubicBezTo>
                    <a:pt x="14035" y="6190"/>
                    <a:pt x="13944" y="6276"/>
                    <a:pt x="13858" y="6363"/>
                  </a:cubicBezTo>
                  <a:cubicBezTo>
                    <a:pt x="13776" y="6443"/>
                    <a:pt x="13699" y="6525"/>
                    <a:pt x="13621" y="6602"/>
                  </a:cubicBezTo>
                  <a:cubicBezTo>
                    <a:pt x="13550" y="6674"/>
                    <a:pt x="13483" y="6746"/>
                    <a:pt x="13415" y="6818"/>
                  </a:cubicBezTo>
                  <a:cubicBezTo>
                    <a:pt x="13320" y="6919"/>
                    <a:pt x="13229" y="7019"/>
                    <a:pt x="13132" y="7121"/>
                  </a:cubicBezTo>
                  <a:cubicBezTo>
                    <a:pt x="13099" y="7163"/>
                    <a:pt x="13061" y="7202"/>
                    <a:pt x="13023" y="7245"/>
                  </a:cubicBezTo>
                  <a:cubicBezTo>
                    <a:pt x="12936" y="7342"/>
                    <a:pt x="12844" y="7442"/>
                    <a:pt x="12758" y="7543"/>
                  </a:cubicBezTo>
                  <a:cubicBezTo>
                    <a:pt x="12538" y="7796"/>
                    <a:pt x="12326" y="8056"/>
                    <a:pt x="12115" y="8315"/>
                  </a:cubicBezTo>
                  <a:cubicBezTo>
                    <a:pt x="12000" y="8464"/>
                    <a:pt x="11885" y="8613"/>
                    <a:pt x="11770" y="8766"/>
                  </a:cubicBezTo>
                  <a:cubicBezTo>
                    <a:pt x="11482" y="9145"/>
                    <a:pt x="11203" y="9539"/>
                    <a:pt x="10930" y="9946"/>
                  </a:cubicBezTo>
                  <a:cubicBezTo>
                    <a:pt x="11099" y="9725"/>
                    <a:pt x="11267" y="9510"/>
                    <a:pt x="11434" y="9304"/>
                  </a:cubicBezTo>
                  <a:cubicBezTo>
                    <a:pt x="11602" y="9102"/>
                    <a:pt x="11770" y="8901"/>
                    <a:pt x="11938" y="8704"/>
                  </a:cubicBezTo>
                  <a:cubicBezTo>
                    <a:pt x="12058" y="8551"/>
                    <a:pt x="12178" y="8396"/>
                    <a:pt x="12303" y="8243"/>
                  </a:cubicBezTo>
                  <a:cubicBezTo>
                    <a:pt x="12332" y="8205"/>
                    <a:pt x="12365" y="8166"/>
                    <a:pt x="12394" y="8128"/>
                  </a:cubicBezTo>
                  <a:cubicBezTo>
                    <a:pt x="12514" y="7984"/>
                    <a:pt x="12634" y="7840"/>
                    <a:pt x="12758" y="7696"/>
                  </a:cubicBezTo>
                  <a:cubicBezTo>
                    <a:pt x="12821" y="7624"/>
                    <a:pt x="12883" y="7552"/>
                    <a:pt x="12946" y="7480"/>
                  </a:cubicBezTo>
                  <a:cubicBezTo>
                    <a:pt x="13037" y="7370"/>
                    <a:pt x="13132" y="7269"/>
                    <a:pt x="13229" y="7163"/>
                  </a:cubicBezTo>
                  <a:cubicBezTo>
                    <a:pt x="13311" y="7072"/>
                    <a:pt x="13397" y="6981"/>
                    <a:pt x="13478" y="6895"/>
                  </a:cubicBezTo>
                  <a:cubicBezTo>
                    <a:pt x="13555" y="6808"/>
                    <a:pt x="13636" y="6727"/>
                    <a:pt x="13714" y="6645"/>
                  </a:cubicBezTo>
                  <a:cubicBezTo>
                    <a:pt x="13814" y="6545"/>
                    <a:pt x="13909" y="6449"/>
                    <a:pt x="14011" y="6348"/>
                  </a:cubicBezTo>
                  <a:cubicBezTo>
                    <a:pt x="14077" y="6281"/>
                    <a:pt x="14145" y="6213"/>
                    <a:pt x="14217" y="6146"/>
                  </a:cubicBezTo>
                  <a:cubicBezTo>
                    <a:pt x="14323" y="6040"/>
                    <a:pt x="14438" y="5936"/>
                    <a:pt x="14548" y="5834"/>
                  </a:cubicBezTo>
                  <a:cubicBezTo>
                    <a:pt x="14611" y="5777"/>
                    <a:pt x="14668" y="5724"/>
                    <a:pt x="14730" y="5666"/>
                  </a:cubicBezTo>
                  <a:cubicBezTo>
                    <a:pt x="14808" y="5595"/>
                    <a:pt x="14888" y="5528"/>
                    <a:pt x="14965" y="5460"/>
                  </a:cubicBezTo>
                  <a:cubicBezTo>
                    <a:pt x="15009" y="5422"/>
                    <a:pt x="15052" y="5384"/>
                    <a:pt x="15095" y="5350"/>
                  </a:cubicBezTo>
                  <a:cubicBezTo>
                    <a:pt x="15147" y="5302"/>
                    <a:pt x="15200" y="5254"/>
                    <a:pt x="15253" y="5211"/>
                  </a:cubicBezTo>
                  <a:cubicBezTo>
                    <a:pt x="15388" y="5096"/>
                    <a:pt x="15521" y="4986"/>
                    <a:pt x="15656" y="4880"/>
                  </a:cubicBezTo>
                  <a:cubicBezTo>
                    <a:pt x="15705" y="4837"/>
                    <a:pt x="15752" y="4798"/>
                    <a:pt x="15805" y="4755"/>
                  </a:cubicBezTo>
                  <a:cubicBezTo>
                    <a:pt x="15939" y="4649"/>
                    <a:pt x="16079" y="4539"/>
                    <a:pt x="16212" y="4434"/>
                  </a:cubicBezTo>
                  <a:cubicBezTo>
                    <a:pt x="16261" y="4400"/>
                    <a:pt x="16309" y="4362"/>
                    <a:pt x="16356" y="4328"/>
                  </a:cubicBezTo>
                  <a:cubicBezTo>
                    <a:pt x="16506" y="4213"/>
                    <a:pt x="16659" y="4102"/>
                    <a:pt x="16808" y="3992"/>
                  </a:cubicBezTo>
                  <a:cubicBezTo>
                    <a:pt x="16856" y="3963"/>
                    <a:pt x="16899" y="3930"/>
                    <a:pt x="16942" y="3901"/>
                  </a:cubicBezTo>
                  <a:cubicBezTo>
                    <a:pt x="17100" y="3790"/>
                    <a:pt x="17259" y="3680"/>
                    <a:pt x="17417" y="3575"/>
                  </a:cubicBezTo>
                  <a:cubicBezTo>
                    <a:pt x="17461" y="3546"/>
                    <a:pt x="17499" y="3518"/>
                    <a:pt x="17542" y="3489"/>
                  </a:cubicBezTo>
                  <a:cubicBezTo>
                    <a:pt x="19830" y="1981"/>
                    <a:pt x="22263" y="993"/>
                    <a:pt x="24901" y="495"/>
                  </a:cubicBezTo>
                  <a:cubicBezTo>
                    <a:pt x="26317" y="225"/>
                    <a:pt x="27713" y="101"/>
                    <a:pt x="29095" y="101"/>
                  </a:cubicBezTo>
                  <a:cubicBezTo>
                    <a:pt x="36033" y="101"/>
                    <a:pt x="42610" y="3167"/>
                    <a:pt x="49007" y="6146"/>
                  </a:cubicBezTo>
                  <a:cubicBezTo>
                    <a:pt x="53002" y="8008"/>
                    <a:pt x="57138" y="9932"/>
                    <a:pt x="61284" y="11064"/>
                  </a:cubicBezTo>
                  <a:cubicBezTo>
                    <a:pt x="63438" y="11654"/>
                    <a:pt x="65429" y="11995"/>
                    <a:pt x="67367" y="12101"/>
                  </a:cubicBezTo>
                  <a:lnTo>
                    <a:pt x="67367" y="12005"/>
                  </a:lnTo>
                  <a:cubicBezTo>
                    <a:pt x="65438" y="11899"/>
                    <a:pt x="63452" y="11563"/>
                    <a:pt x="61308" y="10973"/>
                  </a:cubicBezTo>
                  <a:cubicBezTo>
                    <a:pt x="57172" y="9840"/>
                    <a:pt x="53041" y="7917"/>
                    <a:pt x="49049" y="6060"/>
                  </a:cubicBezTo>
                  <a:cubicBezTo>
                    <a:pt x="45211" y="4271"/>
                    <a:pt x="41243" y="2424"/>
                    <a:pt x="37246" y="1262"/>
                  </a:cubicBezTo>
                  <a:cubicBezTo>
                    <a:pt x="35092" y="634"/>
                    <a:pt x="33106" y="250"/>
                    <a:pt x="31168" y="92"/>
                  </a:cubicBezTo>
                  <a:cubicBezTo>
                    <a:pt x="30472" y="30"/>
                    <a:pt x="29786" y="1"/>
                    <a:pt x="29109" y="1"/>
                  </a:cubicBezTo>
                  <a:close/>
                  <a:moveTo>
                    <a:pt x="9870" y="11870"/>
                  </a:moveTo>
                  <a:lnTo>
                    <a:pt x="9870" y="11870"/>
                  </a:lnTo>
                  <a:cubicBezTo>
                    <a:pt x="9770" y="11981"/>
                    <a:pt x="9668" y="12091"/>
                    <a:pt x="9568" y="12201"/>
                  </a:cubicBezTo>
                  <a:cubicBezTo>
                    <a:pt x="9525" y="12287"/>
                    <a:pt x="9476" y="12379"/>
                    <a:pt x="9429" y="12466"/>
                  </a:cubicBezTo>
                  <a:cubicBezTo>
                    <a:pt x="9515" y="12379"/>
                    <a:pt x="9597" y="12293"/>
                    <a:pt x="9683" y="12211"/>
                  </a:cubicBezTo>
                  <a:cubicBezTo>
                    <a:pt x="9746" y="12096"/>
                    <a:pt x="9808" y="11981"/>
                    <a:pt x="9870" y="11870"/>
                  </a:cubicBezTo>
                  <a:close/>
                  <a:moveTo>
                    <a:pt x="9525" y="12508"/>
                  </a:moveTo>
                  <a:lnTo>
                    <a:pt x="9525" y="12508"/>
                  </a:lnTo>
                  <a:cubicBezTo>
                    <a:pt x="9438" y="12595"/>
                    <a:pt x="9352" y="12681"/>
                    <a:pt x="9270" y="12772"/>
                  </a:cubicBezTo>
                  <a:cubicBezTo>
                    <a:pt x="9208" y="12887"/>
                    <a:pt x="9150" y="13007"/>
                    <a:pt x="9088" y="13128"/>
                  </a:cubicBezTo>
                  <a:cubicBezTo>
                    <a:pt x="9159" y="13055"/>
                    <a:pt x="9237" y="12988"/>
                    <a:pt x="9309" y="12916"/>
                  </a:cubicBezTo>
                  <a:cubicBezTo>
                    <a:pt x="9381" y="12782"/>
                    <a:pt x="9453" y="12643"/>
                    <a:pt x="9525" y="12508"/>
                  </a:cubicBezTo>
                  <a:close/>
                  <a:moveTo>
                    <a:pt x="9184" y="13166"/>
                  </a:moveTo>
                  <a:lnTo>
                    <a:pt x="9184" y="13166"/>
                  </a:lnTo>
                  <a:cubicBezTo>
                    <a:pt x="9112" y="13237"/>
                    <a:pt x="9035" y="13310"/>
                    <a:pt x="8964" y="13381"/>
                  </a:cubicBezTo>
                  <a:cubicBezTo>
                    <a:pt x="8891" y="13525"/>
                    <a:pt x="8824" y="13669"/>
                    <a:pt x="8752" y="13813"/>
                  </a:cubicBezTo>
                  <a:cubicBezTo>
                    <a:pt x="8820" y="13755"/>
                    <a:pt x="8887" y="13693"/>
                    <a:pt x="8953" y="13636"/>
                  </a:cubicBezTo>
                  <a:cubicBezTo>
                    <a:pt x="9031" y="13478"/>
                    <a:pt x="9108" y="13324"/>
                    <a:pt x="9184" y="13166"/>
                  </a:cubicBezTo>
                  <a:close/>
                  <a:moveTo>
                    <a:pt x="8849" y="13857"/>
                  </a:moveTo>
                  <a:cubicBezTo>
                    <a:pt x="8781" y="13919"/>
                    <a:pt x="8714" y="13981"/>
                    <a:pt x="8647" y="14039"/>
                  </a:cubicBezTo>
                  <a:lnTo>
                    <a:pt x="8431" y="14514"/>
                  </a:lnTo>
                  <a:cubicBezTo>
                    <a:pt x="8493" y="14461"/>
                    <a:pt x="8555" y="14408"/>
                    <a:pt x="8618" y="14360"/>
                  </a:cubicBezTo>
                  <a:cubicBezTo>
                    <a:pt x="8694" y="14193"/>
                    <a:pt x="8771" y="14025"/>
                    <a:pt x="8849" y="13857"/>
                  </a:cubicBezTo>
                  <a:close/>
                  <a:moveTo>
                    <a:pt x="8526" y="14557"/>
                  </a:moveTo>
                  <a:lnTo>
                    <a:pt x="8526" y="14557"/>
                  </a:lnTo>
                  <a:cubicBezTo>
                    <a:pt x="8464" y="14610"/>
                    <a:pt x="8406" y="14663"/>
                    <a:pt x="8344" y="14716"/>
                  </a:cubicBezTo>
                  <a:cubicBezTo>
                    <a:pt x="8273" y="14884"/>
                    <a:pt x="8200" y="15051"/>
                    <a:pt x="8129" y="15219"/>
                  </a:cubicBezTo>
                  <a:cubicBezTo>
                    <a:pt x="8186" y="15172"/>
                    <a:pt x="8244" y="15128"/>
                    <a:pt x="8302" y="15080"/>
                  </a:cubicBezTo>
                  <a:cubicBezTo>
                    <a:pt x="8378" y="14907"/>
                    <a:pt x="8450" y="14730"/>
                    <a:pt x="8526" y="14557"/>
                  </a:cubicBezTo>
                  <a:close/>
                  <a:moveTo>
                    <a:pt x="8224" y="15263"/>
                  </a:moveTo>
                  <a:lnTo>
                    <a:pt x="8224" y="15263"/>
                  </a:lnTo>
                  <a:cubicBezTo>
                    <a:pt x="8167" y="15310"/>
                    <a:pt x="8109" y="15358"/>
                    <a:pt x="8052" y="15402"/>
                  </a:cubicBezTo>
                  <a:cubicBezTo>
                    <a:pt x="7534" y="16654"/>
                    <a:pt x="7058" y="17987"/>
                    <a:pt x="6612" y="19426"/>
                  </a:cubicBezTo>
                  <a:cubicBezTo>
                    <a:pt x="4923" y="24925"/>
                    <a:pt x="4060" y="30908"/>
                    <a:pt x="3220" y="36694"/>
                  </a:cubicBezTo>
                  <a:cubicBezTo>
                    <a:pt x="3038" y="37965"/>
                    <a:pt x="2855" y="39223"/>
                    <a:pt x="2669" y="40456"/>
                  </a:cubicBezTo>
                  <a:cubicBezTo>
                    <a:pt x="2664" y="40485"/>
                    <a:pt x="2659" y="40518"/>
                    <a:pt x="2649" y="40547"/>
                  </a:cubicBezTo>
                  <a:cubicBezTo>
                    <a:pt x="2567" y="41094"/>
                    <a:pt x="2481" y="41636"/>
                    <a:pt x="2395" y="42174"/>
                  </a:cubicBezTo>
                  <a:cubicBezTo>
                    <a:pt x="2390" y="42207"/>
                    <a:pt x="2385" y="42236"/>
                    <a:pt x="2381" y="42270"/>
                  </a:cubicBezTo>
                  <a:cubicBezTo>
                    <a:pt x="2294" y="42788"/>
                    <a:pt x="2208" y="43306"/>
                    <a:pt x="2122" y="43815"/>
                  </a:cubicBezTo>
                  <a:cubicBezTo>
                    <a:pt x="2112" y="43848"/>
                    <a:pt x="2107" y="43877"/>
                    <a:pt x="2102" y="43911"/>
                  </a:cubicBezTo>
                  <a:cubicBezTo>
                    <a:pt x="2016" y="44400"/>
                    <a:pt x="1925" y="44885"/>
                    <a:pt x="1834" y="45364"/>
                  </a:cubicBezTo>
                  <a:cubicBezTo>
                    <a:pt x="1829" y="45398"/>
                    <a:pt x="1819" y="45432"/>
                    <a:pt x="1814" y="45465"/>
                  </a:cubicBezTo>
                  <a:cubicBezTo>
                    <a:pt x="1723" y="45926"/>
                    <a:pt x="1632" y="46382"/>
                    <a:pt x="1537" y="46827"/>
                  </a:cubicBezTo>
                  <a:cubicBezTo>
                    <a:pt x="1531" y="46866"/>
                    <a:pt x="1522" y="46900"/>
                    <a:pt x="1517" y="46933"/>
                  </a:cubicBezTo>
                  <a:cubicBezTo>
                    <a:pt x="1422" y="47365"/>
                    <a:pt x="1325" y="47788"/>
                    <a:pt x="1225" y="48204"/>
                  </a:cubicBezTo>
                  <a:cubicBezTo>
                    <a:pt x="1220" y="48242"/>
                    <a:pt x="1210" y="48282"/>
                    <a:pt x="1200" y="48320"/>
                  </a:cubicBezTo>
                  <a:cubicBezTo>
                    <a:pt x="1105" y="48718"/>
                    <a:pt x="1004" y="49112"/>
                    <a:pt x="898" y="49500"/>
                  </a:cubicBezTo>
                  <a:cubicBezTo>
                    <a:pt x="888" y="49544"/>
                    <a:pt x="875" y="49586"/>
                    <a:pt x="864" y="49630"/>
                  </a:cubicBezTo>
                  <a:cubicBezTo>
                    <a:pt x="764" y="49994"/>
                    <a:pt x="663" y="50354"/>
                    <a:pt x="552" y="50709"/>
                  </a:cubicBezTo>
                  <a:cubicBezTo>
                    <a:pt x="538" y="50762"/>
                    <a:pt x="523" y="50810"/>
                    <a:pt x="510" y="50857"/>
                  </a:cubicBezTo>
                  <a:cubicBezTo>
                    <a:pt x="404" y="51194"/>
                    <a:pt x="299" y="51520"/>
                    <a:pt x="188" y="51841"/>
                  </a:cubicBezTo>
                  <a:cubicBezTo>
                    <a:pt x="169" y="51904"/>
                    <a:pt x="145" y="51966"/>
                    <a:pt x="126" y="52024"/>
                  </a:cubicBezTo>
                  <a:cubicBezTo>
                    <a:pt x="82" y="52139"/>
                    <a:pt x="44" y="52259"/>
                    <a:pt x="1" y="52369"/>
                  </a:cubicBezTo>
                  <a:lnTo>
                    <a:pt x="102" y="52369"/>
                  </a:lnTo>
                  <a:cubicBezTo>
                    <a:pt x="159" y="52210"/>
                    <a:pt x="217" y="52048"/>
                    <a:pt x="275" y="51885"/>
                  </a:cubicBezTo>
                  <a:cubicBezTo>
                    <a:pt x="299" y="51822"/>
                    <a:pt x="317" y="51754"/>
                    <a:pt x="341" y="51692"/>
                  </a:cubicBezTo>
                  <a:cubicBezTo>
                    <a:pt x="443" y="51386"/>
                    <a:pt x="543" y="51074"/>
                    <a:pt x="639" y="50757"/>
                  </a:cubicBezTo>
                  <a:cubicBezTo>
                    <a:pt x="653" y="50704"/>
                    <a:pt x="673" y="50651"/>
                    <a:pt x="687" y="50603"/>
                  </a:cubicBezTo>
                  <a:cubicBezTo>
                    <a:pt x="788" y="50258"/>
                    <a:pt x="888" y="49907"/>
                    <a:pt x="984" y="49553"/>
                  </a:cubicBezTo>
                  <a:cubicBezTo>
                    <a:pt x="994" y="49509"/>
                    <a:pt x="1008" y="49462"/>
                    <a:pt x="1018" y="49418"/>
                  </a:cubicBezTo>
                  <a:cubicBezTo>
                    <a:pt x="1119" y="49039"/>
                    <a:pt x="1220" y="48656"/>
                    <a:pt x="1311" y="48267"/>
                  </a:cubicBezTo>
                  <a:cubicBezTo>
                    <a:pt x="1320" y="48224"/>
                    <a:pt x="1329" y="48185"/>
                    <a:pt x="1340" y="48147"/>
                  </a:cubicBezTo>
                  <a:cubicBezTo>
                    <a:pt x="1435" y="47739"/>
                    <a:pt x="1531" y="47317"/>
                    <a:pt x="1623" y="46895"/>
                  </a:cubicBezTo>
                  <a:cubicBezTo>
                    <a:pt x="1628" y="46861"/>
                    <a:pt x="1637" y="46823"/>
                    <a:pt x="1646" y="46789"/>
                  </a:cubicBezTo>
                  <a:cubicBezTo>
                    <a:pt x="1738" y="46342"/>
                    <a:pt x="1829" y="45897"/>
                    <a:pt x="1916" y="45441"/>
                  </a:cubicBezTo>
                  <a:cubicBezTo>
                    <a:pt x="1925" y="45407"/>
                    <a:pt x="1929" y="45374"/>
                    <a:pt x="1940" y="45341"/>
                  </a:cubicBezTo>
                  <a:cubicBezTo>
                    <a:pt x="2031" y="44865"/>
                    <a:pt x="2117" y="44385"/>
                    <a:pt x="2203" y="43901"/>
                  </a:cubicBezTo>
                  <a:cubicBezTo>
                    <a:pt x="2208" y="43867"/>
                    <a:pt x="2213" y="43833"/>
                    <a:pt x="2217" y="43800"/>
                  </a:cubicBezTo>
                  <a:cubicBezTo>
                    <a:pt x="2308" y="43297"/>
                    <a:pt x="2395" y="42783"/>
                    <a:pt x="2476" y="42270"/>
                  </a:cubicBezTo>
                  <a:cubicBezTo>
                    <a:pt x="2481" y="42236"/>
                    <a:pt x="2487" y="42203"/>
                    <a:pt x="2496" y="42174"/>
                  </a:cubicBezTo>
                  <a:cubicBezTo>
                    <a:pt x="2582" y="41641"/>
                    <a:pt x="2664" y="41099"/>
                    <a:pt x="2750" y="40556"/>
                  </a:cubicBezTo>
                  <a:cubicBezTo>
                    <a:pt x="2755" y="40523"/>
                    <a:pt x="2760" y="40494"/>
                    <a:pt x="2764" y="40461"/>
                  </a:cubicBezTo>
                  <a:cubicBezTo>
                    <a:pt x="2952" y="39232"/>
                    <a:pt x="3134" y="37976"/>
                    <a:pt x="3316" y="36709"/>
                  </a:cubicBezTo>
                  <a:cubicBezTo>
                    <a:pt x="4352" y="29555"/>
                    <a:pt x="5475" y="21802"/>
                    <a:pt x="8224" y="152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a:off x="3774900" y="3747250"/>
              <a:ext cx="918825" cy="227825"/>
            </a:xfrm>
            <a:custGeom>
              <a:avLst/>
              <a:gdLst/>
              <a:ahLst/>
              <a:cxnLst/>
              <a:rect l="l" t="t" r="r" b="b"/>
              <a:pathLst>
                <a:path w="36753" h="9113" extrusionOk="0">
                  <a:moveTo>
                    <a:pt x="17177" y="1"/>
                  </a:moveTo>
                  <a:cubicBezTo>
                    <a:pt x="12403" y="1"/>
                    <a:pt x="8220" y="1656"/>
                    <a:pt x="4396" y="5038"/>
                  </a:cubicBezTo>
                  <a:cubicBezTo>
                    <a:pt x="3149" y="6143"/>
                    <a:pt x="1925" y="7299"/>
                    <a:pt x="745" y="8417"/>
                  </a:cubicBezTo>
                  <a:cubicBezTo>
                    <a:pt x="495" y="8652"/>
                    <a:pt x="246" y="8882"/>
                    <a:pt x="1" y="9112"/>
                  </a:cubicBezTo>
                  <a:lnTo>
                    <a:pt x="140" y="9112"/>
                  </a:lnTo>
                  <a:cubicBezTo>
                    <a:pt x="366" y="8901"/>
                    <a:pt x="587" y="8694"/>
                    <a:pt x="811" y="8484"/>
                  </a:cubicBezTo>
                  <a:cubicBezTo>
                    <a:pt x="1992" y="7366"/>
                    <a:pt x="3216" y="6214"/>
                    <a:pt x="4458" y="5111"/>
                  </a:cubicBezTo>
                  <a:cubicBezTo>
                    <a:pt x="8263" y="1743"/>
                    <a:pt x="12432" y="97"/>
                    <a:pt x="17177" y="97"/>
                  </a:cubicBezTo>
                  <a:cubicBezTo>
                    <a:pt x="17388" y="97"/>
                    <a:pt x="17600" y="102"/>
                    <a:pt x="17815" y="107"/>
                  </a:cubicBezTo>
                  <a:cubicBezTo>
                    <a:pt x="24226" y="303"/>
                    <a:pt x="30506" y="4717"/>
                    <a:pt x="36589" y="9112"/>
                  </a:cubicBezTo>
                  <a:lnTo>
                    <a:pt x="36753" y="9112"/>
                  </a:lnTo>
                  <a:cubicBezTo>
                    <a:pt x="33797" y="6978"/>
                    <a:pt x="30750" y="4799"/>
                    <a:pt x="27670" y="3114"/>
                  </a:cubicBezTo>
                  <a:cubicBezTo>
                    <a:pt x="25924" y="2160"/>
                    <a:pt x="24321" y="1450"/>
                    <a:pt x="22776" y="937"/>
                  </a:cubicBezTo>
                  <a:cubicBezTo>
                    <a:pt x="21035" y="366"/>
                    <a:pt x="19414" y="63"/>
                    <a:pt x="17820" y="11"/>
                  </a:cubicBezTo>
                  <a:cubicBezTo>
                    <a:pt x="17605" y="5"/>
                    <a:pt x="17388" y="1"/>
                    <a:pt x="17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5"/>
            <p:cNvSpPr/>
            <p:nvPr/>
          </p:nvSpPr>
          <p:spPr>
            <a:xfrm>
              <a:off x="5361675" y="2692100"/>
              <a:ext cx="1693675" cy="1282975"/>
            </a:xfrm>
            <a:custGeom>
              <a:avLst/>
              <a:gdLst/>
              <a:ahLst/>
              <a:cxnLst/>
              <a:rect l="l" t="t" r="r" b="b"/>
              <a:pathLst>
                <a:path w="67747" h="51319" extrusionOk="0">
                  <a:moveTo>
                    <a:pt x="10163" y="10724"/>
                  </a:moveTo>
                  <a:lnTo>
                    <a:pt x="10163" y="10724"/>
                  </a:lnTo>
                  <a:cubicBezTo>
                    <a:pt x="10057" y="10853"/>
                    <a:pt x="9956" y="10977"/>
                    <a:pt x="9855" y="11107"/>
                  </a:cubicBezTo>
                  <a:cubicBezTo>
                    <a:pt x="9923" y="11030"/>
                    <a:pt x="9994" y="10948"/>
                    <a:pt x="10067" y="10872"/>
                  </a:cubicBezTo>
                  <a:cubicBezTo>
                    <a:pt x="10100" y="10819"/>
                    <a:pt x="10129" y="10771"/>
                    <a:pt x="10163" y="10724"/>
                  </a:cubicBezTo>
                  <a:close/>
                  <a:moveTo>
                    <a:pt x="9775" y="11347"/>
                  </a:moveTo>
                  <a:lnTo>
                    <a:pt x="9775" y="11347"/>
                  </a:lnTo>
                  <a:cubicBezTo>
                    <a:pt x="9644" y="11501"/>
                    <a:pt x="9515" y="11654"/>
                    <a:pt x="9390" y="11807"/>
                  </a:cubicBezTo>
                  <a:cubicBezTo>
                    <a:pt x="9366" y="11841"/>
                    <a:pt x="9347" y="11880"/>
                    <a:pt x="9323" y="11918"/>
                  </a:cubicBezTo>
                  <a:cubicBezTo>
                    <a:pt x="9423" y="11807"/>
                    <a:pt x="9529" y="11703"/>
                    <a:pt x="9631" y="11597"/>
                  </a:cubicBezTo>
                  <a:cubicBezTo>
                    <a:pt x="9678" y="11510"/>
                    <a:pt x="9726" y="11429"/>
                    <a:pt x="9775" y="11347"/>
                  </a:cubicBezTo>
                  <a:close/>
                  <a:moveTo>
                    <a:pt x="29062" y="0"/>
                  </a:moveTo>
                  <a:cubicBezTo>
                    <a:pt x="27646" y="0"/>
                    <a:pt x="26274" y="124"/>
                    <a:pt x="24906" y="370"/>
                  </a:cubicBezTo>
                  <a:cubicBezTo>
                    <a:pt x="23059" y="706"/>
                    <a:pt x="21274" y="1282"/>
                    <a:pt x="19600" y="2088"/>
                  </a:cubicBezTo>
                  <a:cubicBezTo>
                    <a:pt x="18967" y="2394"/>
                    <a:pt x="18338" y="2735"/>
                    <a:pt x="17724" y="3114"/>
                  </a:cubicBezTo>
                  <a:cubicBezTo>
                    <a:pt x="17681" y="3138"/>
                    <a:pt x="17643" y="3162"/>
                    <a:pt x="17605" y="3186"/>
                  </a:cubicBezTo>
                  <a:cubicBezTo>
                    <a:pt x="17441" y="3286"/>
                    <a:pt x="17278" y="3392"/>
                    <a:pt x="17115" y="3498"/>
                  </a:cubicBezTo>
                  <a:cubicBezTo>
                    <a:pt x="17076" y="3521"/>
                    <a:pt x="17034" y="3550"/>
                    <a:pt x="16990" y="3579"/>
                  </a:cubicBezTo>
                  <a:cubicBezTo>
                    <a:pt x="16832" y="3685"/>
                    <a:pt x="16678" y="3791"/>
                    <a:pt x="16525" y="3896"/>
                  </a:cubicBezTo>
                  <a:cubicBezTo>
                    <a:pt x="16482" y="3930"/>
                    <a:pt x="16434" y="3959"/>
                    <a:pt x="16390" y="3992"/>
                  </a:cubicBezTo>
                  <a:cubicBezTo>
                    <a:pt x="16246" y="4092"/>
                    <a:pt x="16108" y="4194"/>
                    <a:pt x="15968" y="4299"/>
                  </a:cubicBezTo>
                  <a:cubicBezTo>
                    <a:pt x="15920" y="4333"/>
                    <a:pt x="15872" y="4371"/>
                    <a:pt x="15824" y="4404"/>
                  </a:cubicBezTo>
                  <a:cubicBezTo>
                    <a:pt x="15685" y="4510"/>
                    <a:pt x="15550" y="4615"/>
                    <a:pt x="15411" y="4721"/>
                  </a:cubicBezTo>
                  <a:cubicBezTo>
                    <a:pt x="15364" y="4759"/>
                    <a:pt x="15311" y="4803"/>
                    <a:pt x="15263" y="4841"/>
                  </a:cubicBezTo>
                  <a:cubicBezTo>
                    <a:pt x="15134" y="4942"/>
                    <a:pt x="15008" y="5042"/>
                    <a:pt x="14884" y="5148"/>
                  </a:cubicBezTo>
                  <a:cubicBezTo>
                    <a:pt x="14826" y="5197"/>
                    <a:pt x="14769" y="5244"/>
                    <a:pt x="14716" y="5292"/>
                  </a:cubicBezTo>
                  <a:lnTo>
                    <a:pt x="14711" y="5292"/>
                  </a:lnTo>
                  <a:cubicBezTo>
                    <a:pt x="14596" y="5392"/>
                    <a:pt x="14481" y="5489"/>
                    <a:pt x="14370" y="5589"/>
                  </a:cubicBezTo>
                  <a:cubicBezTo>
                    <a:pt x="14308" y="5642"/>
                    <a:pt x="14246" y="5700"/>
                    <a:pt x="14184" y="5757"/>
                  </a:cubicBezTo>
                  <a:cubicBezTo>
                    <a:pt x="14078" y="5848"/>
                    <a:pt x="13977" y="5945"/>
                    <a:pt x="13876" y="6041"/>
                  </a:cubicBezTo>
                  <a:cubicBezTo>
                    <a:pt x="13805" y="6108"/>
                    <a:pt x="13737" y="6170"/>
                    <a:pt x="13665" y="6238"/>
                  </a:cubicBezTo>
                  <a:cubicBezTo>
                    <a:pt x="13579" y="6324"/>
                    <a:pt x="13493" y="6410"/>
                    <a:pt x="13402" y="6497"/>
                  </a:cubicBezTo>
                  <a:cubicBezTo>
                    <a:pt x="13325" y="6578"/>
                    <a:pt x="13243" y="6654"/>
                    <a:pt x="13166" y="6736"/>
                  </a:cubicBezTo>
                  <a:cubicBezTo>
                    <a:pt x="13099" y="6809"/>
                    <a:pt x="13032" y="6876"/>
                    <a:pt x="12964" y="6947"/>
                  </a:cubicBezTo>
                  <a:cubicBezTo>
                    <a:pt x="12869" y="7048"/>
                    <a:pt x="12773" y="7148"/>
                    <a:pt x="12676" y="7254"/>
                  </a:cubicBezTo>
                  <a:cubicBezTo>
                    <a:pt x="12643" y="7292"/>
                    <a:pt x="12609" y="7332"/>
                    <a:pt x="12571" y="7370"/>
                  </a:cubicBezTo>
                  <a:cubicBezTo>
                    <a:pt x="12485" y="7465"/>
                    <a:pt x="12403" y="7557"/>
                    <a:pt x="12317" y="7653"/>
                  </a:cubicBezTo>
                  <a:cubicBezTo>
                    <a:pt x="12149" y="7850"/>
                    <a:pt x="11981" y="8051"/>
                    <a:pt x="11813" y="8253"/>
                  </a:cubicBezTo>
                  <a:cubicBezTo>
                    <a:pt x="11646" y="8459"/>
                    <a:pt x="11478" y="8674"/>
                    <a:pt x="11309" y="8895"/>
                  </a:cubicBezTo>
                  <a:cubicBezTo>
                    <a:pt x="11022" y="9274"/>
                    <a:pt x="10743" y="9663"/>
                    <a:pt x="10470" y="10071"/>
                  </a:cubicBezTo>
                  <a:cubicBezTo>
                    <a:pt x="10685" y="9783"/>
                    <a:pt x="10906" y="9504"/>
                    <a:pt x="11132" y="9236"/>
                  </a:cubicBezTo>
                  <a:cubicBezTo>
                    <a:pt x="11257" y="9092"/>
                    <a:pt x="11376" y="8953"/>
                    <a:pt x="11502" y="8809"/>
                  </a:cubicBezTo>
                  <a:cubicBezTo>
                    <a:pt x="11611" y="8665"/>
                    <a:pt x="11726" y="8521"/>
                    <a:pt x="11841" y="8377"/>
                  </a:cubicBezTo>
                  <a:cubicBezTo>
                    <a:pt x="11870" y="8339"/>
                    <a:pt x="11899" y="8306"/>
                    <a:pt x="11934" y="8267"/>
                  </a:cubicBezTo>
                  <a:cubicBezTo>
                    <a:pt x="12053" y="8118"/>
                    <a:pt x="12173" y="7974"/>
                    <a:pt x="12297" y="7826"/>
                  </a:cubicBezTo>
                  <a:cubicBezTo>
                    <a:pt x="12360" y="7759"/>
                    <a:pt x="12423" y="7686"/>
                    <a:pt x="12485" y="7615"/>
                  </a:cubicBezTo>
                  <a:cubicBezTo>
                    <a:pt x="12576" y="7509"/>
                    <a:pt x="12672" y="7403"/>
                    <a:pt x="12773" y="7298"/>
                  </a:cubicBezTo>
                  <a:cubicBezTo>
                    <a:pt x="12855" y="7206"/>
                    <a:pt x="12935" y="7120"/>
                    <a:pt x="13017" y="7029"/>
                  </a:cubicBezTo>
                  <a:cubicBezTo>
                    <a:pt x="13094" y="6947"/>
                    <a:pt x="13176" y="6861"/>
                    <a:pt x="13258" y="6780"/>
                  </a:cubicBezTo>
                  <a:cubicBezTo>
                    <a:pt x="13353" y="6679"/>
                    <a:pt x="13454" y="6583"/>
                    <a:pt x="13550" y="6486"/>
                  </a:cubicBezTo>
                  <a:cubicBezTo>
                    <a:pt x="13622" y="6415"/>
                    <a:pt x="13690" y="6348"/>
                    <a:pt x="13761" y="6280"/>
                  </a:cubicBezTo>
                  <a:cubicBezTo>
                    <a:pt x="13867" y="6180"/>
                    <a:pt x="13977" y="6074"/>
                    <a:pt x="14087" y="5974"/>
                  </a:cubicBezTo>
                  <a:cubicBezTo>
                    <a:pt x="14150" y="5916"/>
                    <a:pt x="14212" y="5859"/>
                    <a:pt x="14275" y="5801"/>
                  </a:cubicBezTo>
                  <a:cubicBezTo>
                    <a:pt x="14394" y="5695"/>
                    <a:pt x="14514" y="5589"/>
                    <a:pt x="14634" y="5485"/>
                  </a:cubicBezTo>
                  <a:cubicBezTo>
                    <a:pt x="14682" y="5445"/>
                    <a:pt x="14726" y="5407"/>
                    <a:pt x="14773" y="5369"/>
                  </a:cubicBezTo>
                  <a:cubicBezTo>
                    <a:pt x="14784" y="5359"/>
                    <a:pt x="14797" y="5350"/>
                    <a:pt x="14807" y="5341"/>
                  </a:cubicBezTo>
                  <a:cubicBezTo>
                    <a:pt x="14937" y="5230"/>
                    <a:pt x="15066" y="5124"/>
                    <a:pt x="15196" y="5018"/>
                  </a:cubicBezTo>
                  <a:cubicBezTo>
                    <a:pt x="15244" y="4976"/>
                    <a:pt x="15296" y="4938"/>
                    <a:pt x="15344" y="4898"/>
                  </a:cubicBezTo>
                  <a:cubicBezTo>
                    <a:pt x="15484" y="4783"/>
                    <a:pt x="15628" y="4673"/>
                    <a:pt x="15767" y="4568"/>
                  </a:cubicBezTo>
                  <a:cubicBezTo>
                    <a:pt x="15814" y="4529"/>
                    <a:pt x="15862" y="4495"/>
                    <a:pt x="15911" y="4457"/>
                  </a:cubicBezTo>
                  <a:cubicBezTo>
                    <a:pt x="16055" y="4351"/>
                    <a:pt x="16199" y="4247"/>
                    <a:pt x="16343" y="4141"/>
                  </a:cubicBezTo>
                  <a:cubicBezTo>
                    <a:pt x="16385" y="4112"/>
                    <a:pt x="16429" y="4079"/>
                    <a:pt x="16476" y="4045"/>
                  </a:cubicBezTo>
                  <a:cubicBezTo>
                    <a:pt x="16630" y="3935"/>
                    <a:pt x="16788" y="3824"/>
                    <a:pt x="16947" y="3718"/>
                  </a:cubicBezTo>
                  <a:cubicBezTo>
                    <a:pt x="16990" y="3689"/>
                    <a:pt x="17034" y="3661"/>
                    <a:pt x="17072" y="3636"/>
                  </a:cubicBezTo>
                  <a:cubicBezTo>
                    <a:pt x="17235" y="3527"/>
                    <a:pt x="17397" y="3421"/>
                    <a:pt x="17565" y="3320"/>
                  </a:cubicBezTo>
                  <a:cubicBezTo>
                    <a:pt x="17605" y="3291"/>
                    <a:pt x="17647" y="3268"/>
                    <a:pt x="17685" y="3244"/>
                  </a:cubicBezTo>
                  <a:cubicBezTo>
                    <a:pt x="19946" y="1847"/>
                    <a:pt x="22335" y="930"/>
                    <a:pt x="24921" y="465"/>
                  </a:cubicBezTo>
                  <a:cubicBezTo>
                    <a:pt x="26308" y="217"/>
                    <a:pt x="27680" y="101"/>
                    <a:pt x="29042" y="101"/>
                  </a:cubicBezTo>
                  <a:cubicBezTo>
                    <a:pt x="36109" y="101"/>
                    <a:pt x="42880" y="3167"/>
                    <a:pt x="49457" y="6147"/>
                  </a:cubicBezTo>
                  <a:cubicBezTo>
                    <a:pt x="53536" y="7994"/>
                    <a:pt x="57748" y="9903"/>
                    <a:pt x="61955" y="11040"/>
                  </a:cubicBezTo>
                  <a:cubicBezTo>
                    <a:pt x="64004" y="11592"/>
                    <a:pt x="65909" y="11927"/>
                    <a:pt x="67746" y="12062"/>
                  </a:cubicBezTo>
                  <a:lnTo>
                    <a:pt x="67746" y="11966"/>
                  </a:lnTo>
                  <a:cubicBezTo>
                    <a:pt x="65914" y="11832"/>
                    <a:pt x="64023" y="11501"/>
                    <a:pt x="61979" y="10948"/>
                  </a:cubicBezTo>
                  <a:cubicBezTo>
                    <a:pt x="57781" y="9812"/>
                    <a:pt x="53569" y="7907"/>
                    <a:pt x="49495" y="6060"/>
                  </a:cubicBezTo>
                  <a:cubicBezTo>
                    <a:pt x="45575" y="4285"/>
                    <a:pt x="41516" y="2447"/>
                    <a:pt x="37444" y="1282"/>
                  </a:cubicBezTo>
                  <a:cubicBezTo>
                    <a:pt x="35245" y="653"/>
                    <a:pt x="33226" y="264"/>
                    <a:pt x="31259" y="96"/>
                  </a:cubicBezTo>
                  <a:cubicBezTo>
                    <a:pt x="30515" y="33"/>
                    <a:pt x="29782" y="0"/>
                    <a:pt x="29062" y="0"/>
                  </a:cubicBezTo>
                  <a:close/>
                  <a:moveTo>
                    <a:pt x="9419" y="11962"/>
                  </a:moveTo>
                  <a:cubicBezTo>
                    <a:pt x="9314" y="12071"/>
                    <a:pt x="9213" y="12186"/>
                    <a:pt x="9112" y="12297"/>
                  </a:cubicBezTo>
                  <a:cubicBezTo>
                    <a:pt x="9064" y="12383"/>
                    <a:pt x="9016" y="12469"/>
                    <a:pt x="8973" y="12556"/>
                  </a:cubicBezTo>
                  <a:cubicBezTo>
                    <a:pt x="9055" y="12474"/>
                    <a:pt x="9141" y="12388"/>
                    <a:pt x="9228" y="12307"/>
                  </a:cubicBezTo>
                  <a:cubicBezTo>
                    <a:pt x="9290" y="12192"/>
                    <a:pt x="9352" y="12077"/>
                    <a:pt x="9419" y="11962"/>
                  </a:cubicBezTo>
                  <a:close/>
                  <a:moveTo>
                    <a:pt x="9069" y="12600"/>
                  </a:moveTo>
                  <a:lnTo>
                    <a:pt x="8810" y="12859"/>
                  </a:lnTo>
                  <a:cubicBezTo>
                    <a:pt x="8747" y="12983"/>
                    <a:pt x="8681" y="13107"/>
                    <a:pt x="8617" y="13238"/>
                  </a:cubicBezTo>
                  <a:cubicBezTo>
                    <a:pt x="8694" y="13165"/>
                    <a:pt x="8767" y="13094"/>
                    <a:pt x="8843" y="13027"/>
                  </a:cubicBezTo>
                  <a:cubicBezTo>
                    <a:pt x="8920" y="12883"/>
                    <a:pt x="8992" y="12739"/>
                    <a:pt x="9069" y="12600"/>
                  </a:cubicBezTo>
                  <a:close/>
                  <a:moveTo>
                    <a:pt x="8714" y="13280"/>
                  </a:moveTo>
                  <a:lnTo>
                    <a:pt x="8714" y="13280"/>
                  </a:lnTo>
                  <a:cubicBezTo>
                    <a:pt x="8637" y="13348"/>
                    <a:pt x="8565" y="13424"/>
                    <a:pt x="8488" y="13497"/>
                  </a:cubicBezTo>
                  <a:cubicBezTo>
                    <a:pt x="8416" y="13641"/>
                    <a:pt x="8349" y="13784"/>
                    <a:pt x="8278" y="13928"/>
                  </a:cubicBezTo>
                  <a:cubicBezTo>
                    <a:pt x="8349" y="13866"/>
                    <a:pt x="8416" y="13804"/>
                    <a:pt x="8484" y="13746"/>
                  </a:cubicBezTo>
                  <a:cubicBezTo>
                    <a:pt x="8560" y="13588"/>
                    <a:pt x="8637" y="13434"/>
                    <a:pt x="8714" y="13280"/>
                  </a:cubicBezTo>
                  <a:close/>
                  <a:moveTo>
                    <a:pt x="8378" y="13966"/>
                  </a:moveTo>
                  <a:lnTo>
                    <a:pt x="8378" y="13966"/>
                  </a:lnTo>
                  <a:cubicBezTo>
                    <a:pt x="8306" y="14029"/>
                    <a:pt x="8238" y="14092"/>
                    <a:pt x="8172" y="14154"/>
                  </a:cubicBezTo>
                  <a:cubicBezTo>
                    <a:pt x="8099" y="14307"/>
                    <a:pt x="8028" y="14460"/>
                    <a:pt x="7961" y="14619"/>
                  </a:cubicBezTo>
                  <a:cubicBezTo>
                    <a:pt x="8023" y="14566"/>
                    <a:pt x="8085" y="14513"/>
                    <a:pt x="8147" y="14460"/>
                  </a:cubicBezTo>
                  <a:cubicBezTo>
                    <a:pt x="8225" y="14293"/>
                    <a:pt x="8301" y="14130"/>
                    <a:pt x="8378" y="13966"/>
                  </a:cubicBezTo>
                  <a:close/>
                  <a:moveTo>
                    <a:pt x="8057" y="14662"/>
                  </a:moveTo>
                  <a:lnTo>
                    <a:pt x="8057" y="14662"/>
                  </a:lnTo>
                  <a:cubicBezTo>
                    <a:pt x="7994" y="14715"/>
                    <a:pt x="7932" y="14768"/>
                    <a:pt x="7869" y="14821"/>
                  </a:cubicBezTo>
                  <a:cubicBezTo>
                    <a:pt x="7231" y="16260"/>
                    <a:pt x="6655" y="17810"/>
                    <a:pt x="6132" y="19509"/>
                  </a:cubicBezTo>
                  <a:cubicBezTo>
                    <a:pt x="4401" y="25089"/>
                    <a:pt x="3537" y="31167"/>
                    <a:pt x="2702" y="37045"/>
                  </a:cubicBezTo>
                  <a:cubicBezTo>
                    <a:pt x="2592" y="37817"/>
                    <a:pt x="2486" y="38579"/>
                    <a:pt x="2376" y="39333"/>
                  </a:cubicBezTo>
                  <a:cubicBezTo>
                    <a:pt x="2370" y="39367"/>
                    <a:pt x="2366" y="39396"/>
                    <a:pt x="2361" y="39429"/>
                  </a:cubicBezTo>
                  <a:cubicBezTo>
                    <a:pt x="2280" y="39990"/>
                    <a:pt x="2198" y="40552"/>
                    <a:pt x="2111" y="41104"/>
                  </a:cubicBezTo>
                  <a:cubicBezTo>
                    <a:pt x="2107" y="41137"/>
                    <a:pt x="2102" y="41166"/>
                    <a:pt x="2098" y="41199"/>
                  </a:cubicBezTo>
                  <a:cubicBezTo>
                    <a:pt x="2016" y="41741"/>
                    <a:pt x="1934" y="42279"/>
                    <a:pt x="1848" y="42807"/>
                  </a:cubicBezTo>
                  <a:cubicBezTo>
                    <a:pt x="1843" y="42840"/>
                    <a:pt x="1834" y="42873"/>
                    <a:pt x="1829" y="42902"/>
                  </a:cubicBezTo>
                  <a:cubicBezTo>
                    <a:pt x="1748" y="43420"/>
                    <a:pt x="1661" y="43929"/>
                    <a:pt x="1575" y="44434"/>
                  </a:cubicBezTo>
                  <a:cubicBezTo>
                    <a:pt x="1564" y="44467"/>
                    <a:pt x="1560" y="44500"/>
                    <a:pt x="1555" y="44534"/>
                  </a:cubicBezTo>
                  <a:cubicBezTo>
                    <a:pt x="1469" y="45019"/>
                    <a:pt x="1383" y="45499"/>
                    <a:pt x="1292" y="45973"/>
                  </a:cubicBezTo>
                  <a:cubicBezTo>
                    <a:pt x="1282" y="46007"/>
                    <a:pt x="1277" y="46040"/>
                    <a:pt x="1272" y="46075"/>
                  </a:cubicBezTo>
                  <a:cubicBezTo>
                    <a:pt x="1181" y="46529"/>
                    <a:pt x="1090" y="46981"/>
                    <a:pt x="994" y="47422"/>
                  </a:cubicBezTo>
                  <a:cubicBezTo>
                    <a:pt x="989" y="47461"/>
                    <a:pt x="980" y="47494"/>
                    <a:pt x="970" y="47532"/>
                  </a:cubicBezTo>
                  <a:cubicBezTo>
                    <a:pt x="879" y="47955"/>
                    <a:pt x="783" y="48377"/>
                    <a:pt x="687" y="48790"/>
                  </a:cubicBezTo>
                  <a:cubicBezTo>
                    <a:pt x="678" y="48828"/>
                    <a:pt x="667" y="48867"/>
                    <a:pt x="658" y="48905"/>
                  </a:cubicBezTo>
                  <a:cubicBezTo>
                    <a:pt x="563" y="49303"/>
                    <a:pt x="461" y="49691"/>
                    <a:pt x="355" y="50076"/>
                  </a:cubicBezTo>
                  <a:cubicBezTo>
                    <a:pt x="346" y="50119"/>
                    <a:pt x="332" y="50162"/>
                    <a:pt x="322" y="50205"/>
                  </a:cubicBezTo>
                  <a:cubicBezTo>
                    <a:pt x="222" y="50570"/>
                    <a:pt x="120" y="50925"/>
                    <a:pt x="10" y="51279"/>
                  </a:cubicBezTo>
                  <a:cubicBezTo>
                    <a:pt x="5" y="51294"/>
                    <a:pt x="5" y="51303"/>
                    <a:pt x="1" y="51318"/>
                  </a:cubicBezTo>
                  <a:lnTo>
                    <a:pt x="102" y="51318"/>
                  </a:lnTo>
                  <a:cubicBezTo>
                    <a:pt x="116" y="51270"/>
                    <a:pt x="131" y="51217"/>
                    <a:pt x="145" y="51170"/>
                  </a:cubicBezTo>
                  <a:cubicBezTo>
                    <a:pt x="251" y="50829"/>
                    <a:pt x="346" y="50479"/>
                    <a:pt x="442" y="50128"/>
                  </a:cubicBezTo>
                  <a:cubicBezTo>
                    <a:pt x="457" y="50081"/>
                    <a:pt x="466" y="50037"/>
                    <a:pt x="481" y="49994"/>
                  </a:cubicBezTo>
                  <a:cubicBezTo>
                    <a:pt x="581" y="49620"/>
                    <a:pt x="678" y="49235"/>
                    <a:pt x="769" y="48847"/>
                  </a:cubicBezTo>
                  <a:cubicBezTo>
                    <a:pt x="778" y="48809"/>
                    <a:pt x="787" y="48770"/>
                    <a:pt x="798" y="48732"/>
                  </a:cubicBezTo>
                  <a:cubicBezTo>
                    <a:pt x="893" y="48325"/>
                    <a:pt x="989" y="47907"/>
                    <a:pt x="1081" y="47490"/>
                  </a:cubicBezTo>
                  <a:cubicBezTo>
                    <a:pt x="1085" y="47456"/>
                    <a:pt x="1095" y="47417"/>
                    <a:pt x="1104" y="47379"/>
                  </a:cubicBezTo>
                  <a:cubicBezTo>
                    <a:pt x="1196" y="46943"/>
                    <a:pt x="1287" y="46496"/>
                    <a:pt x="1373" y="46046"/>
                  </a:cubicBezTo>
                  <a:cubicBezTo>
                    <a:pt x="1378" y="46011"/>
                    <a:pt x="1387" y="45978"/>
                    <a:pt x="1392" y="45944"/>
                  </a:cubicBezTo>
                  <a:cubicBezTo>
                    <a:pt x="1484" y="45475"/>
                    <a:pt x="1570" y="44999"/>
                    <a:pt x="1657" y="44520"/>
                  </a:cubicBezTo>
                  <a:cubicBezTo>
                    <a:pt x="1661" y="44485"/>
                    <a:pt x="1666" y="44452"/>
                    <a:pt x="1675" y="44419"/>
                  </a:cubicBezTo>
                  <a:cubicBezTo>
                    <a:pt x="1761" y="43920"/>
                    <a:pt x="1843" y="43411"/>
                    <a:pt x="1929" y="42902"/>
                  </a:cubicBezTo>
                  <a:cubicBezTo>
                    <a:pt x="1934" y="42869"/>
                    <a:pt x="1939" y="42835"/>
                    <a:pt x="1944" y="42807"/>
                  </a:cubicBezTo>
                  <a:cubicBezTo>
                    <a:pt x="2031" y="42279"/>
                    <a:pt x="2111" y="41741"/>
                    <a:pt x="2193" y="41204"/>
                  </a:cubicBezTo>
                  <a:cubicBezTo>
                    <a:pt x="2198" y="41170"/>
                    <a:pt x="2204" y="41142"/>
                    <a:pt x="2208" y="41108"/>
                  </a:cubicBezTo>
                  <a:cubicBezTo>
                    <a:pt x="2295" y="40557"/>
                    <a:pt x="2376" y="40000"/>
                    <a:pt x="2457" y="39443"/>
                  </a:cubicBezTo>
                  <a:cubicBezTo>
                    <a:pt x="2463" y="39410"/>
                    <a:pt x="2467" y="39376"/>
                    <a:pt x="2472" y="39348"/>
                  </a:cubicBezTo>
                  <a:cubicBezTo>
                    <a:pt x="2578" y="38590"/>
                    <a:pt x="2687" y="37826"/>
                    <a:pt x="2798" y="37058"/>
                  </a:cubicBezTo>
                  <a:cubicBezTo>
                    <a:pt x="3863" y="29564"/>
                    <a:pt x="5025" y="21413"/>
                    <a:pt x="8057" y="146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5"/>
            <p:cNvSpPr/>
            <p:nvPr/>
          </p:nvSpPr>
          <p:spPr>
            <a:xfrm>
              <a:off x="3791575" y="3797275"/>
              <a:ext cx="808950" cy="177800"/>
            </a:xfrm>
            <a:custGeom>
              <a:avLst/>
              <a:gdLst/>
              <a:ahLst/>
              <a:cxnLst/>
              <a:rect l="l" t="t" r="r" b="b"/>
              <a:pathLst>
                <a:path w="32358" h="7112" extrusionOk="0">
                  <a:moveTo>
                    <a:pt x="15095" y="1"/>
                  </a:moveTo>
                  <a:cubicBezTo>
                    <a:pt x="10642" y="1"/>
                    <a:pt x="6732" y="1436"/>
                    <a:pt x="3191" y="4362"/>
                  </a:cubicBezTo>
                  <a:cubicBezTo>
                    <a:pt x="2108" y="5259"/>
                    <a:pt x="1043" y="6190"/>
                    <a:pt x="0" y="7111"/>
                  </a:cubicBezTo>
                  <a:lnTo>
                    <a:pt x="144" y="7111"/>
                  </a:lnTo>
                  <a:cubicBezTo>
                    <a:pt x="1162" y="6214"/>
                    <a:pt x="2199" y="5307"/>
                    <a:pt x="3249" y="4439"/>
                  </a:cubicBezTo>
                  <a:cubicBezTo>
                    <a:pt x="6776" y="1527"/>
                    <a:pt x="10667" y="97"/>
                    <a:pt x="15095" y="97"/>
                  </a:cubicBezTo>
                  <a:cubicBezTo>
                    <a:pt x="15609" y="97"/>
                    <a:pt x="16127" y="116"/>
                    <a:pt x="16654" y="154"/>
                  </a:cubicBezTo>
                  <a:cubicBezTo>
                    <a:pt x="21913" y="533"/>
                    <a:pt x="27113" y="3624"/>
                    <a:pt x="32190" y="7111"/>
                  </a:cubicBezTo>
                  <a:lnTo>
                    <a:pt x="32357" y="7111"/>
                  </a:lnTo>
                  <a:cubicBezTo>
                    <a:pt x="30337" y="5725"/>
                    <a:pt x="28289" y="4386"/>
                    <a:pt x="26226" y="3258"/>
                  </a:cubicBezTo>
                  <a:cubicBezTo>
                    <a:pt x="24527" y="2328"/>
                    <a:pt x="22968" y="1622"/>
                    <a:pt x="21466" y="1099"/>
                  </a:cubicBezTo>
                  <a:cubicBezTo>
                    <a:pt x="19777" y="509"/>
                    <a:pt x="18204" y="169"/>
                    <a:pt x="16659" y="59"/>
                  </a:cubicBezTo>
                  <a:cubicBezTo>
                    <a:pt x="16132" y="19"/>
                    <a:pt x="15609" y="1"/>
                    <a:pt x="15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a:off x="5350050" y="2718100"/>
              <a:ext cx="1705300" cy="1256975"/>
            </a:xfrm>
            <a:custGeom>
              <a:avLst/>
              <a:gdLst/>
              <a:ahLst/>
              <a:cxnLst/>
              <a:rect l="l" t="t" r="r" b="b"/>
              <a:pathLst>
                <a:path w="68212" h="50279" extrusionOk="0">
                  <a:moveTo>
                    <a:pt x="9784" y="10854"/>
                  </a:moveTo>
                  <a:cubicBezTo>
                    <a:pt x="9706" y="10940"/>
                    <a:pt x="9635" y="11037"/>
                    <a:pt x="9558" y="11128"/>
                  </a:cubicBezTo>
                  <a:cubicBezTo>
                    <a:pt x="9611" y="11070"/>
                    <a:pt x="9664" y="11013"/>
                    <a:pt x="9716" y="10960"/>
                  </a:cubicBezTo>
                  <a:cubicBezTo>
                    <a:pt x="9735" y="10922"/>
                    <a:pt x="9759" y="10887"/>
                    <a:pt x="9784" y="10854"/>
                  </a:cubicBezTo>
                  <a:close/>
                  <a:moveTo>
                    <a:pt x="9419" y="11440"/>
                  </a:moveTo>
                  <a:lnTo>
                    <a:pt x="9419" y="11440"/>
                  </a:lnTo>
                  <a:cubicBezTo>
                    <a:pt x="9284" y="11588"/>
                    <a:pt x="9155" y="11742"/>
                    <a:pt x="9025" y="11900"/>
                  </a:cubicBezTo>
                  <a:cubicBezTo>
                    <a:pt x="9002" y="11934"/>
                    <a:pt x="8982" y="11972"/>
                    <a:pt x="8958" y="12010"/>
                  </a:cubicBezTo>
                  <a:cubicBezTo>
                    <a:pt x="9059" y="11900"/>
                    <a:pt x="9164" y="11795"/>
                    <a:pt x="9265" y="11689"/>
                  </a:cubicBezTo>
                  <a:cubicBezTo>
                    <a:pt x="9318" y="11607"/>
                    <a:pt x="9366" y="11520"/>
                    <a:pt x="9419" y="11440"/>
                  </a:cubicBezTo>
                  <a:close/>
                  <a:moveTo>
                    <a:pt x="29124" y="1"/>
                  </a:moveTo>
                  <a:cubicBezTo>
                    <a:pt x="27723" y="1"/>
                    <a:pt x="26365" y="116"/>
                    <a:pt x="25012" y="351"/>
                  </a:cubicBezTo>
                  <a:cubicBezTo>
                    <a:pt x="23141" y="673"/>
                    <a:pt x="21327" y="1234"/>
                    <a:pt x="19618" y="2031"/>
                  </a:cubicBezTo>
                  <a:cubicBezTo>
                    <a:pt x="19058" y="2290"/>
                    <a:pt x="18506" y="2578"/>
                    <a:pt x="17959" y="2890"/>
                  </a:cubicBezTo>
                  <a:cubicBezTo>
                    <a:pt x="17920" y="2913"/>
                    <a:pt x="17882" y="2933"/>
                    <a:pt x="17839" y="2957"/>
                  </a:cubicBezTo>
                  <a:cubicBezTo>
                    <a:pt x="17671" y="3057"/>
                    <a:pt x="17508" y="3154"/>
                    <a:pt x="17340" y="3259"/>
                  </a:cubicBezTo>
                  <a:cubicBezTo>
                    <a:pt x="17302" y="3283"/>
                    <a:pt x="17258" y="3307"/>
                    <a:pt x="17220" y="3336"/>
                  </a:cubicBezTo>
                  <a:cubicBezTo>
                    <a:pt x="17056" y="3437"/>
                    <a:pt x="16894" y="3537"/>
                    <a:pt x="16735" y="3643"/>
                  </a:cubicBezTo>
                  <a:lnTo>
                    <a:pt x="16606" y="3729"/>
                  </a:lnTo>
                  <a:cubicBezTo>
                    <a:pt x="16458" y="3825"/>
                    <a:pt x="16308" y="3931"/>
                    <a:pt x="16164" y="4031"/>
                  </a:cubicBezTo>
                  <a:cubicBezTo>
                    <a:pt x="16117" y="4065"/>
                    <a:pt x="16073" y="4093"/>
                    <a:pt x="16026" y="4128"/>
                  </a:cubicBezTo>
                  <a:cubicBezTo>
                    <a:pt x="15882" y="4228"/>
                    <a:pt x="15738" y="4334"/>
                    <a:pt x="15594" y="4445"/>
                  </a:cubicBezTo>
                  <a:cubicBezTo>
                    <a:pt x="15546" y="4478"/>
                    <a:pt x="15497" y="4511"/>
                    <a:pt x="15450" y="4549"/>
                  </a:cubicBezTo>
                  <a:cubicBezTo>
                    <a:pt x="15315" y="4651"/>
                    <a:pt x="15181" y="4751"/>
                    <a:pt x="15052" y="4857"/>
                  </a:cubicBezTo>
                  <a:cubicBezTo>
                    <a:pt x="14994" y="4899"/>
                    <a:pt x="14941" y="4943"/>
                    <a:pt x="14888" y="4986"/>
                  </a:cubicBezTo>
                  <a:cubicBezTo>
                    <a:pt x="14793" y="5058"/>
                    <a:pt x="14702" y="5135"/>
                    <a:pt x="14605" y="5211"/>
                  </a:cubicBezTo>
                  <a:cubicBezTo>
                    <a:pt x="14576" y="5236"/>
                    <a:pt x="14543" y="5264"/>
                    <a:pt x="14514" y="5289"/>
                  </a:cubicBezTo>
                  <a:cubicBezTo>
                    <a:pt x="14456" y="5337"/>
                    <a:pt x="14399" y="5384"/>
                    <a:pt x="14341" y="5433"/>
                  </a:cubicBezTo>
                  <a:cubicBezTo>
                    <a:pt x="14226" y="5528"/>
                    <a:pt x="14111" y="5629"/>
                    <a:pt x="14000" y="5730"/>
                  </a:cubicBezTo>
                  <a:cubicBezTo>
                    <a:pt x="13938" y="5783"/>
                    <a:pt x="13871" y="5840"/>
                    <a:pt x="13809" y="5898"/>
                  </a:cubicBezTo>
                  <a:cubicBezTo>
                    <a:pt x="13708" y="5989"/>
                    <a:pt x="13608" y="6085"/>
                    <a:pt x="13506" y="6176"/>
                  </a:cubicBezTo>
                  <a:cubicBezTo>
                    <a:pt x="13435" y="6243"/>
                    <a:pt x="13362" y="6310"/>
                    <a:pt x="13296" y="6378"/>
                  </a:cubicBezTo>
                  <a:cubicBezTo>
                    <a:pt x="13205" y="6464"/>
                    <a:pt x="13118" y="6546"/>
                    <a:pt x="13036" y="6632"/>
                  </a:cubicBezTo>
                  <a:cubicBezTo>
                    <a:pt x="12955" y="6713"/>
                    <a:pt x="12873" y="6795"/>
                    <a:pt x="12791" y="6877"/>
                  </a:cubicBezTo>
                  <a:cubicBezTo>
                    <a:pt x="12724" y="6943"/>
                    <a:pt x="12662" y="7011"/>
                    <a:pt x="12594" y="7083"/>
                  </a:cubicBezTo>
                  <a:cubicBezTo>
                    <a:pt x="12499" y="7184"/>
                    <a:pt x="12403" y="7289"/>
                    <a:pt x="12302" y="7390"/>
                  </a:cubicBezTo>
                  <a:cubicBezTo>
                    <a:pt x="12273" y="7428"/>
                    <a:pt x="12240" y="7467"/>
                    <a:pt x="12206" y="7501"/>
                  </a:cubicBezTo>
                  <a:cubicBezTo>
                    <a:pt x="12125" y="7592"/>
                    <a:pt x="12043" y="7678"/>
                    <a:pt x="11967" y="7769"/>
                  </a:cubicBezTo>
                  <a:cubicBezTo>
                    <a:pt x="11841" y="7913"/>
                    <a:pt x="11722" y="8052"/>
                    <a:pt x="11597" y="8196"/>
                  </a:cubicBezTo>
                  <a:cubicBezTo>
                    <a:pt x="11371" y="8464"/>
                    <a:pt x="11150" y="8743"/>
                    <a:pt x="10935" y="9031"/>
                  </a:cubicBezTo>
                  <a:cubicBezTo>
                    <a:pt x="10643" y="9405"/>
                    <a:pt x="10364" y="9799"/>
                    <a:pt x="10090" y="10202"/>
                  </a:cubicBezTo>
                  <a:cubicBezTo>
                    <a:pt x="10359" y="9851"/>
                    <a:pt x="10637" y="9511"/>
                    <a:pt x="10915" y="9179"/>
                  </a:cubicBezTo>
                  <a:cubicBezTo>
                    <a:pt x="10993" y="9093"/>
                    <a:pt x="11069" y="9007"/>
                    <a:pt x="11141" y="8920"/>
                  </a:cubicBezTo>
                  <a:cubicBezTo>
                    <a:pt x="11252" y="8786"/>
                    <a:pt x="11356" y="8647"/>
                    <a:pt x="11467" y="8513"/>
                  </a:cubicBezTo>
                  <a:cubicBezTo>
                    <a:pt x="11496" y="8479"/>
                    <a:pt x="11525" y="8446"/>
                    <a:pt x="11549" y="8411"/>
                  </a:cubicBezTo>
                  <a:cubicBezTo>
                    <a:pt x="11673" y="8263"/>
                    <a:pt x="11799" y="8114"/>
                    <a:pt x="11923" y="7966"/>
                  </a:cubicBezTo>
                  <a:cubicBezTo>
                    <a:pt x="11985" y="7899"/>
                    <a:pt x="12043" y="7826"/>
                    <a:pt x="12105" y="7760"/>
                  </a:cubicBezTo>
                  <a:cubicBezTo>
                    <a:pt x="12202" y="7649"/>
                    <a:pt x="12297" y="7543"/>
                    <a:pt x="12399" y="7433"/>
                  </a:cubicBezTo>
                  <a:cubicBezTo>
                    <a:pt x="12479" y="7346"/>
                    <a:pt x="12561" y="7260"/>
                    <a:pt x="12643" y="7174"/>
                  </a:cubicBezTo>
                  <a:cubicBezTo>
                    <a:pt x="12724" y="7087"/>
                    <a:pt x="12802" y="7007"/>
                    <a:pt x="12882" y="6920"/>
                  </a:cubicBezTo>
                  <a:cubicBezTo>
                    <a:pt x="12979" y="6824"/>
                    <a:pt x="13079" y="6723"/>
                    <a:pt x="13176" y="6627"/>
                  </a:cubicBezTo>
                  <a:cubicBezTo>
                    <a:pt x="13243" y="6560"/>
                    <a:pt x="13314" y="6493"/>
                    <a:pt x="13387" y="6421"/>
                  </a:cubicBezTo>
                  <a:cubicBezTo>
                    <a:pt x="13497" y="6320"/>
                    <a:pt x="13602" y="6219"/>
                    <a:pt x="13712" y="6114"/>
                  </a:cubicBezTo>
                  <a:cubicBezTo>
                    <a:pt x="13775" y="6057"/>
                    <a:pt x="13838" y="5999"/>
                    <a:pt x="13905" y="5941"/>
                  </a:cubicBezTo>
                  <a:cubicBezTo>
                    <a:pt x="14020" y="5836"/>
                    <a:pt x="14140" y="5730"/>
                    <a:pt x="14259" y="5629"/>
                  </a:cubicBezTo>
                  <a:cubicBezTo>
                    <a:pt x="14317" y="5576"/>
                    <a:pt x="14375" y="5528"/>
                    <a:pt x="14432" y="5481"/>
                  </a:cubicBezTo>
                  <a:cubicBezTo>
                    <a:pt x="14509" y="5413"/>
                    <a:pt x="14591" y="5351"/>
                    <a:pt x="14667" y="5289"/>
                  </a:cubicBezTo>
                  <a:cubicBezTo>
                    <a:pt x="14715" y="5245"/>
                    <a:pt x="14768" y="5202"/>
                    <a:pt x="14821" y="5164"/>
                  </a:cubicBezTo>
                  <a:cubicBezTo>
                    <a:pt x="14874" y="5120"/>
                    <a:pt x="14926" y="5078"/>
                    <a:pt x="14979" y="5034"/>
                  </a:cubicBezTo>
                  <a:cubicBezTo>
                    <a:pt x="15118" y="4924"/>
                    <a:pt x="15253" y="4819"/>
                    <a:pt x="15392" y="4713"/>
                  </a:cubicBezTo>
                  <a:cubicBezTo>
                    <a:pt x="15440" y="4679"/>
                    <a:pt x="15488" y="4640"/>
                    <a:pt x="15536" y="4607"/>
                  </a:cubicBezTo>
                  <a:cubicBezTo>
                    <a:pt x="15680" y="4496"/>
                    <a:pt x="15829" y="4387"/>
                    <a:pt x="15977" y="4281"/>
                  </a:cubicBezTo>
                  <a:cubicBezTo>
                    <a:pt x="16020" y="4248"/>
                    <a:pt x="16064" y="4219"/>
                    <a:pt x="16112" y="4185"/>
                  </a:cubicBezTo>
                  <a:cubicBezTo>
                    <a:pt x="16261" y="4080"/>
                    <a:pt x="16409" y="3974"/>
                    <a:pt x="16562" y="3873"/>
                  </a:cubicBezTo>
                  <a:cubicBezTo>
                    <a:pt x="16601" y="3845"/>
                    <a:pt x="16644" y="3816"/>
                    <a:pt x="16688" y="3787"/>
                  </a:cubicBezTo>
                  <a:cubicBezTo>
                    <a:pt x="16850" y="3681"/>
                    <a:pt x="17014" y="3575"/>
                    <a:pt x="17177" y="3470"/>
                  </a:cubicBezTo>
                  <a:cubicBezTo>
                    <a:pt x="17220" y="3446"/>
                    <a:pt x="17258" y="3422"/>
                    <a:pt x="17302" y="3393"/>
                  </a:cubicBezTo>
                  <a:cubicBezTo>
                    <a:pt x="17470" y="3293"/>
                    <a:pt x="17638" y="3187"/>
                    <a:pt x="17805" y="3092"/>
                  </a:cubicBezTo>
                  <a:cubicBezTo>
                    <a:pt x="17844" y="3067"/>
                    <a:pt x="17882" y="3043"/>
                    <a:pt x="17926" y="3019"/>
                  </a:cubicBezTo>
                  <a:cubicBezTo>
                    <a:pt x="18496" y="2689"/>
                    <a:pt x="19071" y="2386"/>
                    <a:pt x="19658" y="2117"/>
                  </a:cubicBezTo>
                  <a:cubicBezTo>
                    <a:pt x="21361" y="1325"/>
                    <a:pt x="23165" y="764"/>
                    <a:pt x="25026" y="448"/>
                  </a:cubicBezTo>
                  <a:cubicBezTo>
                    <a:pt x="26394" y="213"/>
                    <a:pt x="27756" y="102"/>
                    <a:pt x="29104" y="102"/>
                  </a:cubicBezTo>
                  <a:cubicBezTo>
                    <a:pt x="36296" y="102"/>
                    <a:pt x="43248" y="3172"/>
                    <a:pt x="50008" y="6157"/>
                  </a:cubicBezTo>
                  <a:cubicBezTo>
                    <a:pt x="54163" y="7990"/>
                    <a:pt x="58458" y="9890"/>
                    <a:pt x="62723" y="11022"/>
                  </a:cubicBezTo>
                  <a:cubicBezTo>
                    <a:pt x="64666" y="11540"/>
                    <a:pt x="66470" y="11872"/>
                    <a:pt x="68211" y="12025"/>
                  </a:cubicBezTo>
                  <a:lnTo>
                    <a:pt x="68211" y="11929"/>
                  </a:lnTo>
                  <a:cubicBezTo>
                    <a:pt x="66479" y="11775"/>
                    <a:pt x="64681" y="11444"/>
                    <a:pt x="62747" y="10931"/>
                  </a:cubicBezTo>
                  <a:cubicBezTo>
                    <a:pt x="58491" y="9799"/>
                    <a:pt x="54197" y="7904"/>
                    <a:pt x="50046" y="6070"/>
                  </a:cubicBezTo>
                  <a:cubicBezTo>
                    <a:pt x="46036" y="4295"/>
                    <a:pt x="41886" y="2463"/>
                    <a:pt x="37731" y="1296"/>
                  </a:cubicBezTo>
                  <a:cubicBezTo>
                    <a:pt x="35495" y="668"/>
                    <a:pt x="33436" y="280"/>
                    <a:pt x="31441" y="107"/>
                  </a:cubicBezTo>
                  <a:cubicBezTo>
                    <a:pt x="30654" y="34"/>
                    <a:pt x="29882" y="1"/>
                    <a:pt x="29124" y="1"/>
                  </a:cubicBezTo>
                  <a:close/>
                  <a:moveTo>
                    <a:pt x="9059" y="12049"/>
                  </a:moveTo>
                  <a:lnTo>
                    <a:pt x="9059" y="12049"/>
                  </a:lnTo>
                  <a:cubicBezTo>
                    <a:pt x="8953" y="12160"/>
                    <a:pt x="8852" y="12269"/>
                    <a:pt x="8752" y="12379"/>
                  </a:cubicBezTo>
                  <a:cubicBezTo>
                    <a:pt x="8694" y="12481"/>
                    <a:pt x="8641" y="12581"/>
                    <a:pt x="8584" y="12682"/>
                  </a:cubicBezTo>
                  <a:cubicBezTo>
                    <a:pt x="8670" y="12596"/>
                    <a:pt x="8756" y="12510"/>
                    <a:pt x="8847" y="12423"/>
                  </a:cubicBezTo>
                  <a:cubicBezTo>
                    <a:pt x="8915" y="12298"/>
                    <a:pt x="8987" y="12173"/>
                    <a:pt x="9059" y="12049"/>
                  </a:cubicBezTo>
                  <a:close/>
                  <a:moveTo>
                    <a:pt x="8685" y="12720"/>
                  </a:moveTo>
                  <a:cubicBezTo>
                    <a:pt x="8593" y="12811"/>
                    <a:pt x="8507" y="12898"/>
                    <a:pt x="8420" y="12989"/>
                  </a:cubicBezTo>
                  <a:cubicBezTo>
                    <a:pt x="8353" y="13114"/>
                    <a:pt x="8291" y="13238"/>
                    <a:pt x="8224" y="13363"/>
                  </a:cubicBezTo>
                  <a:cubicBezTo>
                    <a:pt x="8300" y="13291"/>
                    <a:pt x="8378" y="13219"/>
                    <a:pt x="8459" y="13148"/>
                  </a:cubicBezTo>
                  <a:cubicBezTo>
                    <a:pt x="8531" y="13004"/>
                    <a:pt x="8608" y="12864"/>
                    <a:pt x="8685" y="12720"/>
                  </a:cubicBezTo>
                  <a:close/>
                  <a:moveTo>
                    <a:pt x="8325" y="13407"/>
                  </a:moveTo>
                  <a:lnTo>
                    <a:pt x="8325" y="13407"/>
                  </a:lnTo>
                  <a:cubicBezTo>
                    <a:pt x="8247" y="13478"/>
                    <a:pt x="8171" y="13555"/>
                    <a:pt x="8094" y="13628"/>
                  </a:cubicBezTo>
                  <a:cubicBezTo>
                    <a:pt x="8028" y="13766"/>
                    <a:pt x="7960" y="13901"/>
                    <a:pt x="7893" y="14040"/>
                  </a:cubicBezTo>
                  <a:cubicBezTo>
                    <a:pt x="7960" y="13978"/>
                    <a:pt x="8032" y="13920"/>
                    <a:pt x="8099" y="13858"/>
                  </a:cubicBezTo>
                  <a:cubicBezTo>
                    <a:pt x="8176" y="13704"/>
                    <a:pt x="8247" y="13555"/>
                    <a:pt x="8325" y="13407"/>
                  </a:cubicBezTo>
                  <a:close/>
                  <a:moveTo>
                    <a:pt x="7988" y="14083"/>
                  </a:moveTo>
                  <a:cubicBezTo>
                    <a:pt x="7922" y="14146"/>
                    <a:pt x="7850" y="14208"/>
                    <a:pt x="7782" y="14270"/>
                  </a:cubicBezTo>
                  <a:cubicBezTo>
                    <a:pt x="7020" y="15882"/>
                    <a:pt x="6343" y="17648"/>
                    <a:pt x="5734" y="19596"/>
                  </a:cubicBezTo>
                  <a:cubicBezTo>
                    <a:pt x="3964" y="25252"/>
                    <a:pt x="3105" y="31427"/>
                    <a:pt x="2270" y="37400"/>
                  </a:cubicBezTo>
                  <a:cubicBezTo>
                    <a:pt x="2231" y="37659"/>
                    <a:pt x="2193" y="37924"/>
                    <a:pt x="2160" y="38188"/>
                  </a:cubicBezTo>
                  <a:cubicBezTo>
                    <a:pt x="2155" y="38221"/>
                    <a:pt x="2150" y="38250"/>
                    <a:pt x="2145" y="38283"/>
                  </a:cubicBezTo>
                  <a:cubicBezTo>
                    <a:pt x="2064" y="38864"/>
                    <a:pt x="1982" y="39435"/>
                    <a:pt x="1900" y="40011"/>
                  </a:cubicBezTo>
                  <a:cubicBezTo>
                    <a:pt x="1896" y="40039"/>
                    <a:pt x="1891" y="40073"/>
                    <a:pt x="1886" y="40102"/>
                  </a:cubicBezTo>
                  <a:cubicBezTo>
                    <a:pt x="1810" y="40663"/>
                    <a:pt x="1728" y="41215"/>
                    <a:pt x="1646" y="41767"/>
                  </a:cubicBezTo>
                  <a:cubicBezTo>
                    <a:pt x="1641" y="41795"/>
                    <a:pt x="1637" y="41829"/>
                    <a:pt x="1632" y="41862"/>
                  </a:cubicBezTo>
                  <a:cubicBezTo>
                    <a:pt x="1550" y="42395"/>
                    <a:pt x="1464" y="42927"/>
                    <a:pt x="1382" y="43456"/>
                  </a:cubicBezTo>
                  <a:cubicBezTo>
                    <a:pt x="1378" y="43485"/>
                    <a:pt x="1373" y="43518"/>
                    <a:pt x="1367" y="43551"/>
                  </a:cubicBezTo>
                  <a:cubicBezTo>
                    <a:pt x="1281" y="44060"/>
                    <a:pt x="1200" y="44564"/>
                    <a:pt x="1108" y="45063"/>
                  </a:cubicBezTo>
                  <a:cubicBezTo>
                    <a:pt x="1104" y="45097"/>
                    <a:pt x="1099" y="45130"/>
                    <a:pt x="1094" y="45163"/>
                  </a:cubicBezTo>
                  <a:cubicBezTo>
                    <a:pt x="1008" y="45644"/>
                    <a:pt x="922" y="46118"/>
                    <a:pt x="831" y="46589"/>
                  </a:cubicBezTo>
                  <a:cubicBezTo>
                    <a:pt x="826" y="46622"/>
                    <a:pt x="816" y="46656"/>
                    <a:pt x="811" y="46689"/>
                  </a:cubicBezTo>
                  <a:cubicBezTo>
                    <a:pt x="720" y="47145"/>
                    <a:pt x="629" y="47591"/>
                    <a:pt x="538" y="48028"/>
                  </a:cubicBezTo>
                  <a:cubicBezTo>
                    <a:pt x="528" y="48066"/>
                    <a:pt x="519" y="48100"/>
                    <a:pt x="514" y="48138"/>
                  </a:cubicBezTo>
                  <a:cubicBezTo>
                    <a:pt x="423" y="48560"/>
                    <a:pt x="326" y="48978"/>
                    <a:pt x="226" y="49386"/>
                  </a:cubicBezTo>
                  <a:cubicBezTo>
                    <a:pt x="216" y="49424"/>
                    <a:pt x="207" y="49468"/>
                    <a:pt x="197" y="49506"/>
                  </a:cubicBezTo>
                  <a:cubicBezTo>
                    <a:pt x="135" y="49765"/>
                    <a:pt x="67" y="50024"/>
                    <a:pt x="1" y="50278"/>
                  </a:cubicBezTo>
                  <a:lnTo>
                    <a:pt x="101" y="50278"/>
                  </a:lnTo>
                  <a:cubicBezTo>
                    <a:pt x="173" y="50004"/>
                    <a:pt x="240" y="49727"/>
                    <a:pt x="313" y="49444"/>
                  </a:cubicBezTo>
                  <a:cubicBezTo>
                    <a:pt x="322" y="49404"/>
                    <a:pt x="331" y="49366"/>
                    <a:pt x="341" y="49324"/>
                  </a:cubicBezTo>
                  <a:cubicBezTo>
                    <a:pt x="437" y="48921"/>
                    <a:pt x="528" y="48512"/>
                    <a:pt x="619" y="48095"/>
                  </a:cubicBezTo>
                  <a:cubicBezTo>
                    <a:pt x="629" y="48057"/>
                    <a:pt x="634" y="48023"/>
                    <a:pt x="643" y="47985"/>
                  </a:cubicBezTo>
                  <a:cubicBezTo>
                    <a:pt x="734" y="47553"/>
                    <a:pt x="826" y="47112"/>
                    <a:pt x="913" y="46660"/>
                  </a:cubicBezTo>
                  <a:cubicBezTo>
                    <a:pt x="922" y="46627"/>
                    <a:pt x="926" y="46594"/>
                    <a:pt x="931" y="46560"/>
                  </a:cubicBezTo>
                  <a:cubicBezTo>
                    <a:pt x="1022" y="46094"/>
                    <a:pt x="1108" y="45624"/>
                    <a:pt x="1195" y="45150"/>
                  </a:cubicBezTo>
                  <a:cubicBezTo>
                    <a:pt x="1200" y="45115"/>
                    <a:pt x="1205" y="45082"/>
                    <a:pt x="1210" y="45048"/>
                  </a:cubicBezTo>
                  <a:cubicBezTo>
                    <a:pt x="1296" y="44554"/>
                    <a:pt x="1382" y="44050"/>
                    <a:pt x="1464" y="43547"/>
                  </a:cubicBezTo>
                  <a:cubicBezTo>
                    <a:pt x="1469" y="43513"/>
                    <a:pt x="1473" y="43480"/>
                    <a:pt x="1478" y="43451"/>
                  </a:cubicBezTo>
                  <a:cubicBezTo>
                    <a:pt x="1564" y="42927"/>
                    <a:pt x="1646" y="42395"/>
                    <a:pt x="1728" y="41862"/>
                  </a:cubicBezTo>
                  <a:cubicBezTo>
                    <a:pt x="1732" y="41833"/>
                    <a:pt x="1737" y="41800"/>
                    <a:pt x="1742" y="41767"/>
                  </a:cubicBezTo>
                  <a:cubicBezTo>
                    <a:pt x="1823" y="41220"/>
                    <a:pt x="1905" y="40668"/>
                    <a:pt x="1982" y="40116"/>
                  </a:cubicBezTo>
                  <a:cubicBezTo>
                    <a:pt x="1987" y="40083"/>
                    <a:pt x="1991" y="40049"/>
                    <a:pt x="1996" y="40020"/>
                  </a:cubicBezTo>
                  <a:cubicBezTo>
                    <a:pt x="2078" y="39450"/>
                    <a:pt x="2160" y="38879"/>
                    <a:pt x="2241" y="38298"/>
                  </a:cubicBezTo>
                  <a:cubicBezTo>
                    <a:pt x="2246" y="38270"/>
                    <a:pt x="2251" y="38235"/>
                    <a:pt x="2255" y="38206"/>
                  </a:cubicBezTo>
                  <a:cubicBezTo>
                    <a:pt x="2289" y="37942"/>
                    <a:pt x="2328" y="37679"/>
                    <a:pt x="2366" y="37411"/>
                  </a:cubicBezTo>
                  <a:cubicBezTo>
                    <a:pt x="3460" y="29576"/>
                    <a:pt x="4649" y="21035"/>
                    <a:pt x="7988" y="140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a:off x="3812825" y="3846100"/>
              <a:ext cx="687800" cy="128975"/>
            </a:xfrm>
            <a:custGeom>
              <a:avLst/>
              <a:gdLst/>
              <a:ahLst/>
              <a:cxnLst/>
              <a:rect l="l" t="t" r="r" b="b"/>
              <a:pathLst>
                <a:path w="27512" h="5159" extrusionOk="0">
                  <a:moveTo>
                    <a:pt x="12777" y="1"/>
                  </a:moveTo>
                  <a:cubicBezTo>
                    <a:pt x="8670" y="1"/>
                    <a:pt x="5062" y="1233"/>
                    <a:pt x="1805" y="3733"/>
                  </a:cubicBezTo>
                  <a:cubicBezTo>
                    <a:pt x="1194" y="4198"/>
                    <a:pt x="596" y="4678"/>
                    <a:pt x="0" y="5158"/>
                  </a:cubicBezTo>
                  <a:lnTo>
                    <a:pt x="149" y="5158"/>
                  </a:lnTo>
                  <a:cubicBezTo>
                    <a:pt x="715" y="4702"/>
                    <a:pt x="1286" y="4251"/>
                    <a:pt x="1862" y="3810"/>
                  </a:cubicBezTo>
                  <a:cubicBezTo>
                    <a:pt x="5100" y="1325"/>
                    <a:pt x="8689" y="96"/>
                    <a:pt x="12777" y="96"/>
                  </a:cubicBezTo>
                  <a:cubicBezTo>
                    <a:pt x="13597" y="96"/>
                    <a:pt x="14442" y="149"/>
                    <a:pt x="15306" y="245"/>
                  </a:cubicBezTo>
                  <a:cubicBezTo>
                    <a:pt x="19350" y="710"/>
                    <a:pt x="23375" y="2692"/>
                    <a:pt x="27328" y="5158"/>
                  </a:cubicBezTo>
                  <a:lnTo>
                    <a:pt x="27512" y="5158"/>
                  </a:lnTo>
                  <a:cubicBezTo>
                    <a:pt x="26537" y="4554"/>
                    <a:pt x="25563" y="3973"/>
                    <a:pt x="24584" y="3436"/>
                  </a:cubicBezTo>
                  <a:cubicBezTo>
                    <a:pt x="22929" y="2528"/>
                    <a:pt x="21422" y="1833"/>
                    <a:pt x="19969" y="1301"/>
                  </a:cubicBezTo>
                  <a:cubicBezTo>
                    <a:pt x="18328" y="696"/>
                    <a:pt x="16807" y="322"/>
                    <a:pt x="15315" y="154"/>
                  </a:cubicBezTo>
                  <a:cubicBezTo>
                    <a:pt x="14447" y="53"/>
                    <a:pt x="13602" y="1"/>
                    <a:pt x="12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a:off x="5336875" y="2744400"/>
              <a:ext cx="1718475" cy="1230675"/>
            </a:xfrm>
            <a:custGeom>
              <a:avLst/>
              <a:gdLst/>
              <a:ahLst/>
              <a:cxnLst/>
              <a:rect l="l" t="t" r="r" b="b"/>
              <a:pathLst>
                <a:path w="68739" h="49227" extrusionOk="0">
                  <a:moveTo>
                    <a:pt x="9500" y="10906"/>
                  </a:moveTo>
                  <a:cubicBezTo>
                    <a:pt x="9418" y="11006"/>
                    <a:pt x="9336" y="11102"/>
                    <a:pt x="9259" y="11203"/>
                  </a:cubicBezTo>
                  <a:cubicBezTo>
                    <a:pt x="9293" y="11165"/>
                    <a:pt x="9332" y="11121"/>
                    <a:pt x="9370" y="11083"/>
                  </a:cubicBezTo>
                  <a:cubicBezTo>
                    <a:pt x="9389" y="11064"/>
                    <a:pt x="9408" y="11044"/>
                    <a:pt x="9423" y="11021"/>
                  </a:cubicBezTo>
                  <a:cubicBezTo>
                    <a:pt x="9452" y="10982"/>
                    <a:pt x="9476" y="10944"/>
                    <a:pt x="9500" y="10906"/>
                  </a:cubicBezTo>
                  <a:close/>
                  <a:moveTo>
                    <a:pt x="29204" y="0"/>
                  </a:moveTo>
                  <a:cubicBezTo>
                    <a:pt x="27832" y="0"/>
                    <a:pt x="26503" y="105"/>
                    <a:pt x="25179" y="326"/>
                  </a:cubicBezTo>
                  <a:cubicBezTo>
                    <a:pt x="23279" y="629"/>
                    <a:pt x="21436" y="1181"/>
                    <a:pt x="19700" y="1962"/>
                  </a:cubicBezTo>
                  <a:cubicBezTo>
                    <a:pt x="19215" y="2178"/>
                    <a:pt x="18741" y="2414"/>
                    <a:pt x="18265" y="2667"/>
                  </a:cubicBezTo>
                  <a:cubicBezTo>
                    <a:pt x="18227" y="2687"/>
                    <a:pt x="18188" y="2711"/>
                    <a:pt x="18150" y="2730"/>
                  </a:cubicBezTo>
                  <a:cubicBezTo>
                    <a:pt x="17977" y="2826"/>
                    <a:pt x="17804" y="2922"/>
                    <a:pt x="17636" y="3018"/>
                  </a:cubicBezTo>
                  <a:cubicBezTo>
                    <a:pt x="17594" y="3041"/>
                    <a:pt x="17555" y="3066"/>
                    <a:pt x="17517" y="3090"/>
                  </a:cubicBezTo>
                  <a:cubicBezTo>
                    <a:pt x="17348" y="3185"/>
                    <a:pt x="17180" y="3287"/>
                    <a:pt x="17018" y="3387"/>
                  </a:cubicBezTo>
                  <a:cubicBezTo>
                    <a:pt x="16974" y="3416"/>
                    <a:pt x="16936" y="3440"/>
                    <a:pt x="16892" y="3464"/>
                  </a:cubicBezTo>
                  <a:cubicBezTo>
                    <a:pt x="16739" y="3565"/>
                    <a:pt x="16586" y="3661"/>
                    <a:pt x="16432" y="3761"/>
                  </a:cubicBezTo>
                  <a:lnTo>
                    <a:pt x="16303" y="3847"/>
                  </a:lnTo>
                  <a:cubicBezTo>
                    <a:pt x="16150" y="3949"/>
                    <a:pt x="16000" y="4055"/>
                    <a:pt x="15847" y="4159"/>
                  </a:cubicBezTo>
                  <a:cubicBezTo>
                    <a:pt x="15804" y="4188"/>
                    <a:pt x="15756" y="4222"/>
                    <a:pt x="15712" y="4256"/>
                  </a:cubicBezTo>
                  <a:cubicBezTo>
                    <a:pt x="15568" y="4356"/>
                    <a:pt x="15430" y="4458"/>
                    <a:pt x="15291" y="4562"/>
                  </a:cubicBezTo>
                  <a:cubicBezTo>
                    <a:pt x="15238" y="4602"/>
                    <a:pt x="15185" y="4640"/>
                    <a:pt x="15136" y="4678"/>
                  </a:cubicBezTo>
                  <a:cubicBezTo>
                    <a:pt x="15003" y="4774"/>
                    <a:pt x="14868" y="4879"/>
                    <a:pt x="14739" y="4980"/>
                  </a:cubicBezTo>
                  <a:cubicBezTo>
                    <a:pt x="14682" y="5023"/>
                    <a:pt x="14629" y="5067"/>
                    <a:pt x="14576" y="5109"/>
                  </a:cubicBezTo>
                  <a:cubicBezTo>
                    <a:pt x="14571" y="5114"/>
                    <a:pt x="14566" y="5114"/>
                    <a:pt x="14561" y="5120"/>
                  </a:cubicBezTo>
                  <a:cubicBezTo>
                    <a:pt x="14441" y="5215"/>
                    <a:pt x="14321" y="5311"/>
                    <a:pt x="14206" y="5412"/>
                  </a:cubicBezTo>
                  <a:cubicBezTo>
                    <a:pt x="14144" y="5459"/>
                    <a:pt x="14086" y="5508"/>
                    <a:pt x="14029" y="5556"/>
                  </a:cubicBezTo>
                  <a:cubicBezTo>
                    <a:pt x="13914" y="5652"/>
                    <a:pt x="13803" y="5753"/>
                    <a:pt x="13688" y="5849"/>
                  </a:cubicBezTo>
                  <a:cubicBezTo>
                    <a:pt x="13626" y="5906"/>
                    <a:pt x="13563" y="5964"/>
                    <a:pt x="13496" y="6021"/>
                  </a:cubicBezTo>
                  <a:cubicBezTo>
                    <a:pt x="13395" y="6112"/>
                    <a:pt x="13294" y="6208"/>
                    <a:pt x="13194" y="6300"/>
                  </a:cubicBezTo>
                  <a:cubicBezTo>
                    <a:pt x="13121" y="6367"/>
                    <a:pt x="13050" y="6434"/>
                    <a:pt x="12983" y="6502"/>
                  </a:cubicBezTo>
                  <a:cubicBezTo>
                    <a:pt x="12897" y="6588"/>
                    <a:pt x="12810" y="6669"/>
                    <a:pt x="12724" y="6750"/>
                  </a:cubicBezTo>
                  <a:cubicBezTo>
                    <a:pt x="12642" y="6832"/>
                    <a:pt x="12561" y="6918"/>
                    <a:pt x="12479" y="7000"/>
                  </a:cubicBezTo>
                  <a:cubicBezTo>
                    <a:pt x="12412" y="7067"/>
                    <a:pt x="12350" y="7135"/>
                    <a:pt x="12287" y="7197"/>
                  </a:cubicBezTo>
                  <a:cubicBezTo>
                    <a:pt x="12186" y="7302"/>
                    <a:pt x="12091" y="7408"/>
                    <a:pt x="11989" y="7514"/>
                  </a:cubicBezTo>
                  <a:cubicBezTo>
                    <a:pt x="11961" y="7547"/>
                    <a:pt x="11927" y="7581"/>
                    <a:pt x="11898" y="7614"/>
                  </a:cubicBezTo>
                  <a:cubicBezTo>
                    <a:pt x="11821" y="7700"/>
                    <a:pt x="11745" y="7787"/>
                    <a:pt x="11668" y="7868"/>
                  </a:cubicBezTo>
                  <a:cubicBezTo>
                    <a:pt x="11596" y="7955"/>
                    <a:pt x="11520" y="8041"/>
                    <a:pt x="11442" y="8127"/>
                  </a:cubicBezTo>
                  <a:cubicBezTo>
                    <a:pt x="11164" y="8459"/>
                    <a:pt x="10886" y="8799"/>
                    <a:pt x="10617" y="9150"/>
                  </a:cubicBezTo>
                  <a:cubicBezTo>
                    <a:pt x="10324" y="9524"/>
                    <a:pt x="10041" y="9912"/>
                    <a:pt x="9768" y="10315"/>
                  </a:cubicBezTo>
                  <a:cubicBezTo>
                    <a:pt x="10089" y="9898"/>
                    <a:pt x="10421" y="9495"/>
                    <a:pt x="10761" y="9111"/>
                  </a:cubicBezTo>
                  <a:cubicBezTo>
                    <a:pt x="10790" y="9082"/>
                    <a:pt x="10818" y="9049"/>
                    <a:pt x="10847" y="9015"/>
                  </a:cubicBezTo>
                  <a:cubicBezTo>
                    <a:pt x="10948" y="8885"/>
                    <a:pt x="11049" y="8761"/>
                    <a:pt x="11155" y="8632"/>
                  </a:cubicBezTo>
                  <a:cubicBezTo>
                    <a:pt x="11179" y="8603"/>
                    <a:pt x="11203" y="8568"/>
                    <a:pt x="11232" y="8540"/>
                  </a:cubicBezTo>
                  <a:cubicBezTo>
                    <a:pt x="11356" y="8387"/>
                    <a:pt x="11480" y="8238"/>
                    <a:pt x="11611" y="8089"/>
                  </a:cubicBezTo>
                  <a:cubicBezTo>
                    <a:pt x="11668" y="8022"/>
                    <a:pt x="11730" y="7955"/>
                    <a:pt x="11788" y="7888"/>
                  </a:cubicBezTo>
                  <a:cubicBezTo>
                    <a:pt x="11883" y="7777"/>
                    <a:pt x="11985" y="7667"/>
                    <a:pt x="12085" y="7556"/>
                  </a:cubicBezTo>
                  <a:cubicBezTo>
                    <a:pt x="12162" y="7470"/>
                    <a:pt x="12244" y="7384"/>
                    <a:pt x="12326" y="7302"/>
                  </a:cubicBezTo>
                  <a:cubicBezTo>
                    <a:pt x="12407" y="7216"/>
                    <a:pt x="12488" y="7129"/>
                    <a:pt x="12570" y="7043"/>
                  </a:cubicBezTo>
                  <a:cubicBezTo>
                    <a:pt x="12666" y="6947"/>
                    <a:pt x="12762" y="6852"/>
                    <a:pt x="12858" y="6755"/>
                  </a:cubicBezTo>
                  <a:cubicBezTo>
                    <a:pt x="12930" y="6684"/>
                    <a:pt x="13002" y="6617"/>
                    <a:pt x="13074" y="6549"/>
                  </a:cubicBezTo>
                  <a:cubicBezTo>
                    <a:pt x="13179" y="6444"/>
                    <a:pt x="13289" y="6343"/>
                    <a:pt x="13400" y="6242"/>
                  </a:cubicBezTo>
                  <a:cubicBezTo>
                    <a:pt x="13462" y="6185"/>
                    <a:pt x="13524" y="6127"/>
                    <a:pt x="13592" y="6064"/>
                  </a:cubicBezTo>
                  <a:cubicBezTo>
                    <a:pt x="13707" y="5959"/>
                    <a:pt x="13827" y="5858"/>
                    <a:pt x="13947" y="5753"/>
                  </a:cubicBezTo>
                  <a:cubicBezTo>
                    <a:pt x="14005" y="5705"/>
                    <a:pt x="14062" y="5652"/>
                    <a:pt x="14120" y="5603"/>
                  </a:cubicBezTo>
                  <a:cubicBezTo>
                    <a:pt x="14250" y="5499"/>
                    <a:pt x="14374" y="5393"/>
                    <a:pt x="14503" y="5287"/>
                  </a:cubicBezTo>
                  <a:cubicBezTo>
                    <a:pt x="14542" y="5258"/>
                    <a:pt x="14580" y="5225"/>
                    <a:pt x="14624" y="5196"/>
                  </a:cubicBezTo>
                  <a:cubicBezTo>
                    <a:pt x="14638" y="5182"/>
                    <a:pt x="14653" y="5172"/>
                    <a:pt x="14667" y="5158"/>
                  </a:cubicBezTo>
                  <a:cubicBezTo>
                    <a:pt x="14801" y="5052"/>
                    <a:pt x="14941" y="4947"/>
                    <a:pt x="15074" y="4841"/>
                  </a:cubicBezTo>
                  <a:cubicBezTo>
                    <a:pt x="15127" y="4803"/>
                    <a:pt x="15176" y="4764"/>
                    <a:pt x="15229" y="4726"/>
                  </a:cubicBezTo>
                  <a:cubicBezTo>
                    <a:pt x="15372" y="4620"/>
                    <a:pt x="15516" y="4515"/>
                    <a:pt x="15660" y="4409"/>
                  </a:cubicBezTo>
                  <a:cubicBezTo>
                    <a:pt x="15703" y="4376"/>
                    <a:pt x="15751" y="4347"/>
                    <a:pt x="15794" y="4314"/>
                  </a:cubicBezTo>
                  <a:cubicBezTo>
                    <a:pt x="15948" y="4203"/>
                    <a:pt x="16101" y="4097"/>
                    <a:pt x="16255" y="3997"/>
                  </a:cubicBezTo>
                  <a:lnTo>
                    <a:pt x="16385" y="3911"/>
                  </a:lnTo>
                  <a:cubicBezTo>
                    <a:pt x="16538" y="3805"/>
                    <a:pt x="16697" y="3703"/>
                    <a:pt x="16850" y="3603"/>
                  </a:cubicBezTo>
                  <a:cubicBezTo>
                    <a:pt x="16892" y="3579"/>
                    <a:pt x="16936" y="3555"/>
                    <a:pt x="16974" y="3526"/>
                  </a:cubicBezTo>
                  <a:cubicBezTo>
                    <a:pt x="17142" y="3421"/>
                    <a:pt x="17310" y="3320"/>
                    <a:pt x="17479" y="3220"/>
                  </a:cubicBezTo>
                  <a:cubicBezTo>
                    <a:pt x="17517" y="3196"/>
                    <a:pt x="17560" y="3176"/>
                    <a:pt x="17598" y="3152"/>
                  </a:cubicBezTo>
                  <a:cubicBezTo>
                    <a:pt x="17771" y="3052"/>
                    <a:pt x="17944" y="2950"/>
                    <a:pt x="18116" y="2859"/>
                  </a:cubicBezTo>
                  <a:cubicBezTo>
                    <a:pt x="18154" y="2835"/>
                    <a:pt x="18194" y="2817"/>
                    <a:pt x="18232" y="2793"/>
                  </a:cubicBezTo>
                  <a:cubicBezTo>
                    <a:pt x="18730" y="2523"/>
                    <a:pt x="19230" y="2274"/>
                    <a:pt x="19738" y="2049"/>
                  </a:cubicBezTo>
                  <a:cubicBezTo>
                    <a:pt x="21470" y="1272"/>
                    <a:pt x="23303" y="725"/>
                    <a:pt x="25193" y="417"/>
                  </a:cubicBezTo>
                  <a:cubicBezTo>
                    <a:pt x="26532" y="197"/>
                    <a:pt x="27866" y="100"/>
                    <a:pt x="29190" y="100"/>
                  </a:cubicBezTo>
                  <a:cubicBezTo>
                    <a:pt x="29196" y="100"/>
                    <a:pt x="29201" y="100"/>
                    <a:pt x="29207" y="100"/>
                  </a:cubicBezTo>
                  <a:cubicBezTo>
                    <a:pt x="36522" y="100"/>
                    <a:pt x="43665" y="3174"/>
                    <a:pt x="50608" y="6161"/>
                  </a:cubicBezTo>
                  <a:cubicBezTo>
                    <a:pt x="54844" y="7979"/>
                    <a:pt x="59220" y="9864"/>
                    <a:pt x="63547" y="11002"/>
                  </a:cubicBezTo>
                  <a:cubicBezTo>
                    <a:pt x="65380" y="11482"/>
                    <a:pt x="67093" y="11803"/>
                    <a:pt x="68738" y="11976"/>
                  </a:cubicBezTo>
                  <a:lnTo>
                    <a:pt x="68738" y="11879"/>
                  </a:lnTo>
                  <a:cubicBezTo>
                    <a:pt x="67097" y="11706"/>
                    <a:pt x="65394" y="11385"/>
                    <a:pt x="63571" y="10906"/>
                  </a:cubicBezTo>
                  <a:cubicBezTo>
                    <a:pt x="59253" y="9773"/>
                    <a:pt x="54878" y="7893"/>
                    <a:pt x="50646" y="6074"/>
                  </a:cubicBezTo>
                  <a:cubicBezTo>
                    <a:pt x="46543" y="4308"/>
                    <a:pt x="42307" y="2485"/>
                    <a:pt x="38075" y="1314"/>
                  </a:cubicBezTo>
                  <a:cubicBezTo>
                    <a:pt x="35796" y="687"/>
                    <a:pt x="33704" y="293"/>
                    <a:pt x="31680" y="111"/>
                  </a:cubicBezTo>
                  <a:cubicBezTo>
                    <a:pt x="30840" y="38"/>
                    <a:pt x="30015" y="0"/>
                    <a:pt x="29204" y="0"/>
                  </a:cubicBezTo>
                  <a:close/>
                  <a:moveTo>
                    <a:pt x="9135" y="11486"/>
                  </a:moveTo>
                  <a:lnTo>
                    <a:pt x="9135" y="11486"/>
                  </a:lnTo>
                  <a:cubicBezTo>
                    <a:pt x="9000" y="11635"/>
                    <a:pt x="8871" y="11783"/>
                    <a:pt x="8741" y="11937"/>
                  </a:cubicBezTo>
                  <a:cubicBezTo>
                    <a:pt x="8703" y="12000"/>
                    <a:pt x="8670" y="12062"/>
                    <a:pt x="8631" y="12124"/>
                  </a:cubicBezTo>
                  <a:cubicBezTo>
                    <a:pt x="8650" y="12105"/>
                    <a:pt x="8670" y="12086"/>
                    <a:pt x="8688" y="12062"/>
                  </a:cubicBezTo>
                  <a:cubicBezTo>
                    <a:pt x="8774" y="11976"/>
                    <a:pt x="8861" y="11885"/>
                    <a:pt x="8943" y="11798"/>
                  </a:cubicBezTo>
                  <a:cubicBezTo>
                    <a:pt x="9011" y="11692"/>
                    <a:pt x="9073" y="11591"/>
                    <a:pt x="9135" y="11486"/>
                  </a:cubicBezTo>
                  <a:close/>
                  <a:moveTo>
                    <a:pt x="8732" y="12162"/>
                  </a:moveTo>
                  <a:cubicBezTo>
                    <a:pt x="8626" y="12273"/>
                    <a:pt x="8521" y="12388"/>
                    <a:pt x="8415" y="12503"/>
                  </a:cubicBezTo>
                  <a:cubicBezTo>
                    <a:pt x="8362" y="12604"/>
                    <a:pt x="8305" y="12705"/>
                    <a:pt x="8247" y="12806"/>
                  </a:cubicBezTo>
                  <a:cubicBezTo>
                    <a:pt x="8338" y="12714"/>
                    <a:pt x="8429" y="12627"/>
                    <a:pt x="8515" y="12541"/>
                  </a:cubicBezTo>
                  <a:cubicBezTo>
                    <a:pt x="8588" y="12412"/>
                    <a:pt x="8659" y="12288"/>
                    <a:pt x="8732" y="12162"/>
                  </a:cubicBezTo>
                  <a:close/>
                  <a:moveTo>
                    <a:pt x="8353" y="12844"/>
                  </a:moveTo>
                  <a:lnTo>
                    <a:pt x="8353" y="12844"/>
                  </a:lnTo>
                  <a:cubicBezTo>
                    <a:pt x="8262" y="12935"/>
                    <a:pt x="8170" y="13026"/>
                    <a:pt x="8084" y="13117"/>
                  </a:cubicBezTo>
                  <a:cubicBezTo>
                    <a:pt x="8021" y="13232"/>
                    <a:pt x="7959" y="13353"/>
                    <a:pt x="7897" y="13468"/>
                  </a:cubicBezTo>
                  <a:cubicBezTo>
                    <a:pt x="7979" y="13396"/>
                    <a:pt x="8055" y="13318"/>
                    <a:pt x="8132" y="13247"/>
                  </a:cubicBezTo>
                  <a:cubicBezTo>
                    <a:pt x="8204" y="13112"/>
                    <a:pt x="8276" y="12979"/>
                    <a:pt x="8353" y="12844"/>
                  </a:cubicBezTo>
                  <a:close/>
                  <a:moveTo>
                    <a:pt x="7997" y="13506"/>
                  </a:moveTo>
                  <a:lnTo>
                    <a:pt x="7997" y="13506"/>
                  </a:lnTo>
                  <a:cubicBezTo>
                    <a:pt x="7921" y="13583"/>
                    <a:pt x="7844" y="13659"/>
                    <a:pt x="7762" y="13736"/>
                  </a:cubicBezTo>
                  <a:cubicBezTo>
                    <a:pt x="6870" y="15512"/>
                    <a:pt x="6093" y="17469"/>
                    <a:pt x="5397" y="19667"/>
                  </a:cubicBezTo>
                  <a:cubicBezTo>
                    <a:pt x="3661" y="25165"/>
                    <a:pt x="2802" y="31162"/>
                    <a:pt x="2000" y="36992"/>
                  </a:cubicBezTo>
                  <a:cubicBezTo>
                    <a:pt x="1996" y="37021"/>
                    <a:pt x="1991" y="37054"/>
                    <a:pt x="1986" y="37087"/>
                  </a:cubicBezTo>
                  <a:cubicBezTo>
                    <a:pt x="1958" y="37298"/>
                    <a:pt x="1929" y="37515"/>
                    <a:pt x="1894" y="37730"/>
                  </a:cubicBezTo>
                  <a:cubicBezTo>
                    <a:pt x="1847" y="38110"/>
                    <a:pt x="1794" y="38484"/>
                    <a:pt x="1741" y="38863"/>
                  </a:cubicBezTo>
                  <a:cubicBezTo>
                    <a:pt x="1737" y="38892"/>
                    <a:pt x="1732" y="38925"/>
                    <a:pt x="1727" y="38959"/>
                  </a:cubicBezTo>
                  <a:cubicBezTo>
                    <a:pt x="1650" y="39530"/>
                    <a:pt x="1568" y="40105"/>
                    <a:pt x="1487" y="40672"/>
                  </a:cubicBezTo>
                  <a:cubicBezTo>
                    <a:pt x="1482" y="40701"/>
                    <a:pt x="1478" y="40734"/>
                    <a:pt x="1478" y="40768"/>
                  </a:cubicBezTo>
                  <a:cubicBezTo>
                    <a:pt x="1396" y="41319"/>
                    <a:pt x="1319" y="41871"/>
                    <a:pt x="1238" y="42413"/>
                  </a:cubicBezTo>
                  <a:cubicBezTo>
                    <a:pt x="1232" y="42446"/>
                    <a:pt x="1228" y="42475"/>
                    <a:pt x="1223" y="42509"/>
                  </a:cubicBezTo>
                  <a:cubicBezTo>
                    <a:pt x="1141" y="43042"/>
                    <a:pt x="1060" y="43565"/>
                    <a:pt x="973" y="44087"/>
                  </a:cubicBezTo>
                  <a:cubicBezTo>
                    <a:pt x="969" y="44121"/>
                    <a:pt x="964" y="44155"/>
                    <a:pt x="959" y="44184"/>
                  </a:cubicBezTo>
                  <a:cubicBezTo>
                    <a:pt x="878" y="44692"/>
                    <a:pt x="796" y="45192"/>
                    <a:pt x="709" y="45686"/>
                  </a:cubicBezTo>
                  <a:cubicBezTo>
                    <a:pt x="700" y="45719"/>
                    <a:pt x="696" y="45752"/>
                    <a:pt x="691" y="45781"/>
                  </a:cubicBezTo>
                  <a:cubicBezTo>
                    <a:pt x="605" y="46261"/>
                    <a:pt x="518" y="46731"/>
                    <a:pt x="426" y="47196"/>
                  </a:cubicBezTo>
                  <a:cubicBezTo>
                    <a:pt x="422" y="47230"/>
                    <a:pt x="417" y="47264"/>
                    <a:pt x="408" y="47298"/>
                  </a:cubicBezTo>
                  <a:cubicBezTo>
                    <a:pt x="321" y="47748"/>
                    <a:pt x="230" y="48190"/>
                    <a:pt x="134" y="48626"/>
                  </a:cubicBezTo>
                  <a:cubicBezTo>
                    <a:pt x="129" y="48660"/>
                    <a:pt x="120" y="48698"/>
                    <a:pt x="110" y="48732"/>
                  </a:cubicBezTo>
                  <a:cubicBezTo>
                    <a:pt x="76" y="48899"/>
                    <a:pt x="38" y="49063"/>
                    <a:pt x="0" y="49226"/>
                  </a:cubicBezTo>
                  <a:lnTo>
                    <a:pt x="100" y="49226"/>
                  </a:lnTo>
                  <a:cubicBezTo>
                    <a:pt x="138" y="49049"/>
                    <a:pt x="182" y="48871"/>
                    <a:pt x="220" y="48689"/>
                  </a:cubicBezTo>
                  <a:cubicBezTo>
                    <a:pt x="225" y="48651"/>
                    <a:pt x="235" y="48617"/>
                    <a:pt x="244" y="48578"/>
                  </a:cubicBezTo>
                  <a:cubicBezTo>
                    <a:pt x="335" y="48146"/>
                    <a:pt x="426" y="47710"/>
                    <a:pt x="513" y="47269"/>
                  </a:cubicBezTo>
                  <a:cubicBezTo>
                    <a:pt x="518" y="47235"/>
                    <a:pt x="528" y="47201"/>
                    <a:pt x="532" y="47163"/>
                  </a:cubicBezTo>
                  <a:cubicBezTo>
                    <a:pt x="623" y="46702"/>
                    <a:pt x="709" y="46237"/>
                    <a:pt x="791" y="45767"/>
                  </a:cubicBezTo>
                  <a:cubicBezTo>
                    <a:pt x="796" y="45733"/>
                    <a:pt x="800" y="45699"/>
                    <a:pt x="811" y="45666"/>
                  </a:cubicBezTo>
                  <a:cubicBezTo>
                    <a:pt x="897" y="45177"/>
                    <a:pt x="979" y="44678"/>
                    <a:pt x="1060" y="44178"/>
                  </a:cubicBezTo>
                  <a:cubicBezTo>
                    <a:pt x="1065" y="44145"/>
                    <a:pt x="1070" y="44111"/>
                    <a:pt x="1074" y="44078"/>
                  </a:cubicBezTo>
                  <a:cubicBezTo>
                    <a:pt x="1156" y="43560"/>
                    <a:pt x="1238" y="43037"/>
                    <a:pt x="1319" y="42509"/>
                  </a:cubicBezTo>
                  <a:cubicBezTo>
                    <a:pt x="1324" y="42480"/>
                    <a:pt x="1329" y="42446"/>
                    <a:pt x="1334" y="42413"/>
                  </a:cubicBezTo>
                  <a:cubicBezTo>
                    <a:pt x="1415" y="41871"/>
                    <a:pt x="1491" y="41324"/>
                    <a:pt x="1573" y="40772"/>
                  </a:cubicBezTo>
                  <a:cubicBezTo>
                    <a:pt x="1573" y="40743"/>
                    <a:pt x="1578" y="40710"/>
                    <a:pt x="1583" y="40681"/>
                  </a:cubicBezTo>
                  <a:cubicBezTo>
                    <a:pt x="1664" y="40115"/>
                    <a:pt x="1746" y="39544"/>
                    <a:pt x="1823" y="38974"/>
                  </a:cubicBezTo>
                  <a:cubicBezTo>
                    <a:pt x="1828" y="38939"/>
                    <a:pt x="1832" y="38910"/>
                    <a:pt x="1837" y="38877"/>
                  </a:cubicBezTo>
                  <a:cubicBezTo>
                    <a:pt x="1890" y="38498"/>
                    <a:pt x="1938" y="38124"/>
                    <a:pt x="1991" y="37740"/>
                  </a:cubicBezTo>
                  <a:cubicBezTo>
                    <a:pt x="2020" y="37528"/>
                    <a:pt x="2049" y="37318"/>
                    <a:pt x="2077" y="37107"/>
                  </a:cubicBezTo>
                  <a:cubicBezTo>
                    <a:pt x="2082" y="37078"/>
                    <a:pt x="2087" y="37045"/>
                    <a:pt x="2091" y="37010"/>
                  </a:cubicBezTo>
                  <a:cubicBezTo>
                    <a:pt x="3190" y="29042"/>
                    <a:pt x="4447" y="20439"/>
                    <a:pt x="7997" y="135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a:off x="3840875" y="3893725"/>
              <a:ext cx="548050" cy="81350"/>
            </a:xfrm>
            <a:custGeom>
              <a:avLst/>
              <a:gdLst/>
              <a:ahLst/>
              <a:cxnLst/>
              <a:rect l="l" t="t" r="r" b="b"/>
              <a:pathLst>
                <a:path w="21922" h="3254" extrusionOk="0">
                  <a:moveTo>
                    <a:pt x="10148" y="0"/>
                  </a:moveTo>
                  <a:cubicBezTo>
                    <a:pt x="6411" y="0"/>
                    <a:pt x="3115" y="1046"/>
                    <a:pt x="140" y="3152"/>
                  </a:cubicBezTo>
                  <a:cubicBezTo>
                    <a:pt x="92" y="3185"/>
                    <a:pt x="49" y="3220"/>
                    <a:pt x="1" y="3253"/>
                  </a:cubicBezTo>
                  <a:lnTo>
                    <a:pt x="164" y="3253"/>
                  </a:lnTo>
                  <a:cubicBezTo>
                    <a:pt x="174" y="3249"/>
                    <a:pt x="188" y="3238"/>
                    <a:pt x="198" y="3229"/>
                  </a:cubicBezTo>
                  <a:cubicBezTo>
                    <a:pt x="3153" y="1132"/>
                    <a:pt x="6430" y="96"/>
                    <a:pt x="10148" y="96"/>
                  </a:cubicBezTo>
                  <a:cubicBezTo>
                    <a:pt x="11286" y="96"/>
                    <a:pt x="12466" y="197"/>
                    <a:pt x="13689" y="388"/>
                  </a:cubicBezTo>
                  <a:cubicBezTo>
                    <a:pt x="16372" y="811"/>
                    <a:pt x="19053" y="1867"/>
                    <a:pt x="21716" y="3253"/>
                  </a:cubicBezTo>
                  <a:lnTo>
                    <a:pt x="21922" y="3253"/>
                  </a:lnTo>
                  <a:cubicBezTo>
                    <a:pt x="19202" y="1819"/>
                    <a:pt x="16452" y="729"/>
                    <a:pt x="13704" y="293"/>
                  </a:cubicBezTo>
                  <a:cubicBezTo>
                    <a:pt x="12475" y="101"/>
                    <a:pt x="11290" y="0"/>
                    <a:pt x="10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a:off x="5322475" y="2770525"/>
              <a:ext cx="1732875" cy="1204550"/>
            </a:xfrm>
            <a:custGeom>
              <a:avLst/>
              <a:gdLst/>
              <a:ahLst/>
              <a:cxnLst/>
              <a:rect l="l" t="t" r="r" b="b"/>
              <a:pathLst>
                <a:path w="69315" h="48182" extrusionOk="0">
                  <a:moveTo>
                    <a:pt x="9303" y="10911"/>
                  </a:moveTo>
                  <a:lnTo>
                    <a:pt x="9303" y="10911"/>
                  </a:lnTo>
                  <a:cubicBezTo>
                    <a:pt x="9169" y="11064"/>
                    <a:pt x="9040" y="11223"/>
                    <a:pt x="8909" y="11381"/>
                  </a:cubicBezTo>
                  <a:cubicBezTo>
                    <a:pt x="8885" y="11416"/>
                    <a:pt x="8867" y="11444"/>
                    <a:pt x="8843" y="11478"/>
                  </a:cubicBezTo>
                  <a:cubicBezTo>
                    <a:pt x="8943" y="11363"/>
                    <a:pt x="9049" y="11252"/>
                    <a:pt x="9149" y="11141"/>
                  </a:cubicBezTo>
                  <a:cubicBezTo>
                    <a:pt x="9197" y="11064"/>
                    <a:pt x="9250" y="10988"/>
                    <a:pt x="9303" y="10911"/>
                  </a:cubicBezTo>
                  <a:close/>
                  <a:moveTo>
                    <a:pt x="29329" y="1"/>
                  </a:moveTo>
                  <a:cubicBezTo>
                    <a:pt x="27991" y="1"/>
                    <a:pt x="26686" y="102"/>
                    <a:pt x="25395" y="304"/>
                  </a:cubicBezTo>
                  <a:cubicBezTo>
                    <a:pt x="23471" y="596"/>
                    <a:pt x="21595" y="1133"/>
                    <a:pt x="19829" y="1901"/>
                  </a:cubicBezTo>
                  <a:cubicBezTo>
                    <a:pt x="19426" y="2074"/>
                    <a:pt x="19023" y="2261"/>
                    <a:pt x="18626" y="2463"/>
                  </a:cubicBezTo>
                  <a:cubicBezTo>
                    <a:pt x="18587" y="2481"/>
                    <a:pt x="18553" y="2501"/>
                    <a:pt x="18515" y="2520"/>
                  </a:cubicBezTo>
                  <a:cubicBezTo>
                    <a:pt x="18338" y="2611"/>
                    <a:pt x="18159" y="2702"/>
                    <a:pt x="17987" y="2798"/>
                  </a:cubicBezTo>
                  <a:cubicBezTo>
                    <a:pt x="17949" y="2817"/>
                    <a:pt x="17911" y="2837"/>
                    <a:pt x="17871" y="2860"/>
                  </a:cubicBezTo>
                  <a:cubicBezTo>
                    <a:pt x="17699" y="2957"/>
                    <a:pt x="17526" y="3052"/>
                    <a:pt x="17359" y="3148"/>
                  </a:cubicBezTo>
                  <a:cubicBezTo>
                    <a:pt x="17315" y="3172"/>
                    <a:pt x="17277" y="3196"/>
                    <a:pt x="17238" y="3220"/>
                  </a:cubicBezTo>
                  <a:cubicBezTo>
                    <a:pt x="17080" y="3316"/>
                    <a:pt x="16917" y="3413"/>
                    <a:pt x="16759" y="3508"/>
                  </a:cubicBezTo>
                  <a:cubicBezTo>
                    <a:pt x="16720" y="3537"/>
                    <a:pt x="16677" y="3561"/>
                    <a:pt x="16634" y="3585"/>
                  </a:cubicBezTo>
                  <a:cubicBezTo>
                    <a:pt x="16476" y="3686"/>
                    <a:pt x="16323" y="3787"/>
                    <a:pt x="16164" y="3892"/>
                  </a:cubicBezTo>
                  <a:lnTo>
                    <a:pt x="16035" y="3978"/>
                  </a:lnTo>
                  <a:cubicBezTo>
                    <a:pt x="15885" y="4079"/>
                    <a:pt x="15737" y="4180"/>
                    <a:pt x="15588" y="4281"/>
                  </a:cubicBezTo>
                  <a:cubicBezTo>
                    <a:pt x="15540" y="4314"/>
                    <a:pt x="15492" y="4348"/>
                    <a:pt x="15444" y="4386"/>
                  </a:cubicBezTo>
                  <a:cubicBezTo>
                    <a:pt x="15305" y="4482"/>
                    <a:pt x="15161" y="4583"/>
                    <a:pt x="15022" y="4689"/>
                  </a:cubicBezTo>
                  <a:cubicBezTo>
                    <a:pt x="14970" y="4727"/>
                    <a:pt x="14921" y="4766"/>
                    <a:pt x="14868" y="4804"/>
                  </a:cubicBezTo>
                  <a:cubicBezTo>
                    <a:pt x="14768" y="4881"/>
                    <a:pt x="14667" y="4957"/>
                    <a:pt x="14567" y="5034"/>
                  </a:cubicBezTo>
                  <a:cubicBezTo>
                    <a:pt x="14538" y="5058"/>
                    <a:pt x="14503" y="5082"/>
                    <a:pt x="14475" y="5105"/>
                  </a:cubicBezTo>
                  <a:cubicBezTo>
                    <a:pt x="14417" y="5149"/>
                    <a:pt x="14365" y="5192"/>
                    <a:pt x="14308" y="5235"/>
                  </a:cubicBezTo>
                  <a:cubicBezTo>
                    <a:pt x="14187" y="5331"/>
                    <a:pt x="14062" y="5432"/>
                    <a:pt x="13943" y="5533"/>
                  </a:cubicBezTo>
                  <a:cubicBezTo>
                    <a:pt x="13880" y="5586"/>
                    <a:pt x="13823" y="5634"/>
                    <a:pt x="13765" y="5681"/>
                  </a:cubicBezTo>
                  <a:cubicBezTo>
                    <a:pt x="13650" y="5778"/>
                    <a:pt x="13540" y="5878"/>
                    <a:pt x="13424" y="5975"/>
                  </a:cubicBezTo>
                  <a:cubicBezTo>
                    <a:pt x="13362" y="6032"/>
                    <a:pt x="13294" y="6090"/>
                    <a:pt x="13232" y="6147"/>
                  </a:cubicBezTo>
                  <a:cubicBezTo>
                    <a:pt x="13132" y="6238"/>
                    <a:pt x="13031" y="6329"/>
                    <a:pt x="12930" y="6425"/>
                  </a:cubicBezTo>
                  <a:cubicBezTo>
                    <a:pt x="12858" y="6493"/>
                    <a:pt x="12787" y="6560"/>
                    <a:pt x="12714" y="6631"/>
                  </a:cubicBezTo>
                  <a:cubicBezTo>
                    <a:pt x="12628" y="6708"/>
                    <a:pt x="12546" y="6795"/>
                    <a:pt x="12465" y="6876"/>
                  </a:cubicBezTo>
                  <a:cubicBezTo>
                    <a:pt x="12379" y="6958"/>
                    <a:pt x="12297" y="7040"/>
                    <a:pt x="12211" y="7126"/>
                  </a:cubicBezTo>
                  <a:cubicBezTo>
                    <a:pt x="12149" y="7188"/>
                    <a:pt x="12085" y="7255"/>
                    <a:pt x="12023" y="7317"/>
                  </a:cubicBezTo>
                  <a:cubicBezTo>
                    <a:pt x="11923" y="7423"/>
                    <a:pt x="11822" y="7529"/>
                    <a:pt x="11726" y="7639"/>
                  </a:cubicBezTo>
                  <a:cubicBezTo>
                    <a:pt x="11697" y="7667"/>
                    <a:pt x="11668" y="7702"/>
                    <a:pt x="11635" y="7735"/>
                  </a:cubicBezTo>
                  <a:cubicBezTo>
                    <a:pt x="11562" y="7811"/>
                    <a:pt x="11491" y="7893"/>
                    <a:pt x="11423" y="7970"/>
                  </a:cubicBezTo>
                  <a:cubicBezTo>
                    <a:pt x="11394" y="8004"/>
                    <a:pt x="11366" y="8037"/>
                    <a:pt x="11337" y="8066"/>
                  </a:cubicBezTo>
                  <a:cubicBezTo>
                    <a:pt x="10997" y="8450"/>
                    <a:pt x="10665" y="8853"/>
                    <a:pt x="10344" y="9270"/>
                  </a:cubicBezTo>
                  <a:cubicBezTo>
                    <a:pt x="10085" y="9607"/>
                    <a:pt x="9831" y="9957"/>
                    <a:pt x="9581" y="10311"/>
                  </a:cubicBezTo>
                  <a:cubicBezTo>
                    <a:pt x="9926" y="9870"/>
                    <a:pt x="10282" y="9448"/>
                    <a:pt x="10652" y="9045"/>
                  </a:cubicBezTo>
                  <a:cubicBezTo>
                    <a:pt x="10652" y="9040"/>
                    <a:pt x="10656" y="9035"/>
                    <a:pt x="10661" y="9031"/>
                  </a:cubicBezTo>
                  <a:cubicBezTo>
                    <a:pt x="10738" y="8940"/>
                    <a:pt x="10809" y="8843"/>
                    <a:pt x="10887" y="8757"/>
                  </a:cubicBezTo>
                  <a:cubicBezTo>
                    <a:pt x="10911" y="8723"/>
                    <a:pt x="10934" y="8699"/>
                    <a:pt x="10958" y="8670"/>
                  </a:cubicBezTo>
                  <a:cubicBezTo>
                    <a:pt x="11083" y="8517"/>
                    <a:pt x="11212" y="8364"/>
                    <a:pt x="11343" y="8210"/>
                  </a:cubicBezTo>
                  <a:cubicBezTo>
                    <a:pt x="11400" y="8143"/>
                    <a:pt x="11458" y="8081"/>
                    <a:pt x="11515" y="8013"/>
                  </a:cubicBezTo>
                  <a:cubicBezTo>
                    <a:pt x="11615" y="7903"/>
                    <a:pt x="11717" y="7793"/>
                    <a:pt x="11817" y="7682"/>
                  </a:cubicBezTo>
                  <a:cubicBezTo>
                    <a:pt x="11894" y="7596"/>
                    <a:pt x="11976" y="7514"/>
                    <a:pt x="12056" y="7428"/>
                  </a:cubicBezTo>
                  <a:cubicBezTo>
                    <a:pt x="12138" y="7342"/>
                    <a:pt x="12220" y="7255"/>
                    <a:pt x="12306" y="7169"/>
                  </a:cubicBezTo>
                  <a:cubicBezTo>
                    <a:pt x="12397" y="7073"/>
                    <a:pt x="12494" y="6977"/>
                    <a:pt x="12590" y="6886"/>
                  </a:cubicBezTo>
                  <a:cubicBezTo>
                    <a:pt x="12661" y="6814"/>
                    <a:pt x="12734" y="6742"/>
                    <a:pt x="12811" y="6675"/>
                  </a:cubicBezTo>
                  <a:cubicBezTo>
                    <a:pt x="12915" y="6569"/>
                    <a:pt x="13021" y="6469"/>
                    <a:pt x="13132" y="6372"/>
                  </a:cubicBezTo>
                  <a:cubicBezTo>
                    <a:pt x="13194" y="6310"/>
                    <a:pt x="13261" y="6252"/>
                    <a:pt x="13323" y="6195"/>
                  </a:cubicBezTo>
                  <a:cubicBezTo>
                    <a:pt x="13444" y="6090"/>
                    <a:pt x="13559" y="5984"/>
                    <a:pt x="13679" y="5883"/>
                  </a:cubicBezTo>
                  <a:cubicBezTo>
                    <a:pt x="13736" y="5831"/>
                    <a:pt x="13799" y="5782"/>
                    <a:pt x="13856" y="5729"/>
                  </a:cubicBezTo>
                  <a:cubicBezTo>
                    <a:pt x="13981" y="5624"/>
                    <a:pt x="14111" y="5519"/>
                    <a:pt x="14240" y="5413"/>
                  </a:cubicBezTo>
                  <a:cubicBezTo>
                    <a:pt x="14293" y="5370"/>
                    <a:pt x="14346" y="5326"/>
                    <a:pt x="14403" y="5284"/>
                  </a:cubicBezTo>
                  <a:cubicBezTo>
                    <a:pt x="14475" y="5226"/>
                    <a:pt x="14552" y="5169"/>
                    <a:pt x="14624" y="5111"/>
                  </a:cubicBezTo>
                  <a:cubicBezTo>
                    <a:pt x="14686" y="5063"/>
                    <a:pt x="14749" y="5014"/>
                    <a:pt x="14806" y="4972"/>
                  </a:cubicBezTo>
                  <a:cubicBezTo>
                    <a:pt x="14859" y="4933"/>
                    <a:pt x="14912" y="4890"/>
                    <a:pt x="14959" y="4852"/>
                  </a:cubicBezTo>
                  <a:cubicBezTo>
                    <a:pt x="15103" y="4746"/>
                    <a:pt x="15247" y="4640"/>
                    <a:pt x="15391" y="4540"/>
                  </a:cubicBezTo>
                  <a:cubicBezTo>
                    <a:pt x="15440" y="4507"/>
                    <a:pt x="15488" y="4472"/>
                    <a:pt x="15535" y="4434"/>
                  </a:cubicBezTo>
                  <a:cubicBezTo>
                    <a:pt x="15684" y="4328"/>
                    <a:pt x="15838" y="4228"/>
                    <a:pt x="15986" y="4127"/>
                  </a:cubicBezTo>
                  <a:cubicBezTo>
                    <a:pt x="16029" y="4098"/>
                    <a:pt x="16073" y="4064"/>
                    <a:pt x="16115" y="4036"/>
                  </a:cubicBezTo>
                  <a:cubicBezTo>
                    <a:pt x="16274" y="3931"/>
                    <a:pt x="16432" y="3830"/>
                    <a:pt x="16596" y="3729"/>
                  </a:cubicBezTo>
                  <a:cubicBezTo>
                    <a:pt x="16634" y="3701"/>
                    <a:pt x="16677" y="3676"/>
                    <a:pt x="16720" y="3648"/>
                  </a:cubicBezTo>
                  <a:cubicBezTo>
                    <a:pt x="16879" y="3546"/>
                    <a:pt x="17037" y="3451"/>
                    <a:pt x="17200" y="3355"/>
                  </a:cubicBezTo>
                  <a:cubicBezTo>
                    <a:pt x="17238" y="3331"/>
                    <a:pt x="17282" y="3307"/>
                    <a:pt x="17320" y="3283"/>
                  </a:cubicBezTo>
                  <a:cubicBezTo>
                    <a:pt x="17493" y="3182"/>
                    <a:pt x="17665" y="3086"/>
                    <a:pt x="17838" y="2990"/>
                  </a:cubicBezTo>
                  <a:cubicBezTo>
                    <a:pt x="17877" y="2966"/>
                    <a:pt x="17915" y="2946"/>
                    <a:pt x="17953" y="2923"/>
                  </a:cubicBezTo>
                  <a:cubicBezTo>
                    <a:pt x="18131" y="2827"/>
                    <a:pt x="18303" y="2736"/>
                    <a:pt x="18482" y="2645"/>
                  </a:cubicBezTo>
                  <a:cubicBezTo>
                    <a:pt x="18520" y="2620"/>
                    <a:pt x="18558" y="2601"/>
                    <a:pt x="18597" y="2582"/>
                  </a:cubicBezTo>
                  <a:cubicBezTo>
                    <a:pt x="19018" y="2371"/>
                    <a:pt x="19441" y="2169"/>
                    <a:pt x="19868" y="1987"/>
                  </a:cubicBezTo>
                  <a:cubicBezTo>
                    <a:pt x="21624" y="1225"/>
                    <a:pt x="23491" y="692"/>
                    <a:pt x="25409" y="399"/>
                  </a:cubicBezTo>
                  <a:cubicBezTo>
                    <a:pt x="26715" y="193"/>
                    <a:pt x="28015" y="102"/>
                    <a:pt x="29315" y="102"/>
                  </a:cubicBezTo>
                  <a:cubicBezTo>
                    <a:pt x="36771" y="102"/>
                    <a:pt x="44116" y="3177"/>
                    <a:pt x="51255" y="6171"/>
                  </a:cubicBezTo>
                  <a:cubicBezTo>
                    <a:pt x="55569" y="7979"/>
                    <a:pt x="60031" y="9846"/>
                    <a:pt x="64416" y="10984"/>
                  </a:cubicBezTo>
                  <a:cubicBezTo>
                    <a:pt x="66143" y="11429"/>
                    <a:pt x="67760" y="11741"/>
                    <a:pt x="69314" y="11928"/>
                  </a:cubicBezTo>
                  <a:lnTo>
                    <a:pt x="69314" y="11832"/>
                  </a:lnTo>
                  <a:cubicBezTo>
                    <a:pt x="67770" y="11646"/>
                    <a:pt x="66158" y="11338"/>
                    <a:pt x="64440" y="10892"/>
                  </a:cubicBezTo>
                  <a:cubicBezTo>
                    <a:pt x="60060" y="9755"/>
                    <a:pt x="55602" y="7889"/>
                    <a:pt x="51293" y="6080"/>
                  </a:cubicBezTo>
                  <a:cubicBezTo>
                    <a:pt x="47105" y="4328"/>
                    <a:pt x="42778" y="2515"/>
                    <a:pt x="38469" y="1345"/>
                  </a:cubicBezTo>
                  <a:cubicBezTo>
                    <a:pt x="36147" y="711"/>
                    <a:pt x="34021" y="313"/>
                    <a:pt x="31973" y="125"/>
                  </a:cubicBezTo>
                  <a:cubicBezTo>
                    <a:pt x="31071" y="45"/>
                    <a:pt x="30192" y="1"/>
                    <a:pt x="29329" y="1"/>
                  </a:cubicBezTo>
                  <a:close/>
                  <a:moveTo>
                    <a:pt x="8852" y="11611"/>
                  </a:moveTo>
                  <a:lnTo>
                    <a:pt x="8852" y="11611"/>
                  </a:lnTo>
                  <a:cubicBezTo>
                    <a:pt x="8717" y="11766"/>
                    <a:pt x="8584" y="11919"/>
                    <a:pt x="8449" y="12072"/>
                  </a:cubicBezTo>
                  <a:cubicBezTo>
                    <a:pt x="8411" y="12140"/>
                    <a:pt x="8372" y="12202"/>
                    <a:pt x="8334" y="12269"/>
                  </a:cubicBezTo>
                  <a:cubicBezTo>
                    <a:pt x="8420" y="12173"/>
                    <a:pt x="8511" y="12082"/>
                    <a:pt x="8597" y="11991"/>
                  </a:cubicBezTo>
                  <a:cubicBezTo>
                    <a:pt x="8617" y="11972"/>
                    <a:pt x="8641" y="11952"/>
                    <a:pt x="8660" y="11928"/>
                  </a:cubicBezTo>
                  <a:cubicBezTo>
                    <a:pt x="8723" y="11823"/>
                    <a:pt x="8790" y="11717"/>
                    <a:pt x="8852" y="11611"/>
                  </a:cubicBezTo>
                  <a:close/>
                  <a:moveTo>
                    <a:pt x="8440" y="12302"/>
                  </a:moveTo>
                  <a:lnTo>
                    <a:pt x="8440" y="12302"/>
                  </a:lnTo>
                  <a:cubicBezTo>
                    <a:pt x="8334" y="12417"/>
                    <a:pt x="8223" y="12532"/>
                    <a:pt x="8118" y="12653"/>
                  </a:cubicBezTo>
                  <a:cubicBezTo>
                    <a:pt x="8065" y="12740"/>
                    <a:pt x="8017" y="12831"/>
                    <a:pt x="7969" y="12917"/>
                  </a:cubicBezTo>
                  <a:cubicBezTo>
                    <a:pt x="8061" y="12826"/>
                    <a:pt x="8152" y="12734"/>
                    <a:pt x="8243" y="12648"/>
                  </a:cubicBezTo>
                  <a:cubicBezTo>
                    <a:pt x="8310" y="12532"/>
                    <a:pt x="8372" y="12417"/>
                    <a:pt x="8440" y="12302"/>
                  </a:cubicBezTo>
                  <a:close/>
                  <a:moveTo>
                    <a:pt x="8075" y="12955"/>
                  </a:moveTo>
                  <a:lnTo>
                    <a:pt x="8075" y="12955"/>
                  </a:lnTo>
                  <a:cubicBezTo>
                    <a:pt x="7979" y="13046"/>
                    <a:pt x="7888" y="13137"/>
                    <a:pt x="7796" y="13234"/>
                  </a:cubicBezTo>
                  <a:cubicBezTo>
                    <a:pt x="6770" y="15162"/>
                    <a:pt x="5882" y="17307"/>
                    <a:pt x="5110" y="19735"/>
                  </a:cubicBezTo>
                  <a:cubicBezTo>
                    <a:pt x="3488" y="24825"/>
                    <a:pt x="2629" y="30338"/>
                    <a:pt x="1885" y="35764"/>
                  </a:cubicBezTo>
                  <a:cubicBezTo>
                    <a:pt x="1881" y="35798"/>
                    <a:pt x="1876" y="35827"/>
                    <a:pt x="1872" y="35860"/>
                  </a:cubicBezTo>
                  <a:cubicBezTo>
                    <a:pt x="1785" y="36470"/>
                    <a:pt x="1703" y="37074"/>
                    <a:pt x="1622" y="37683"/>
                  </a:cubicBezTo>
                  <a:cubicBezTo>
                    <a:pt x="1617" y="37712"/>
                    <a:pt x="1612" y="37745"/>
                    <a:pt x="1612" y="37779"/>
                  </a:cubicBezTo>
                  <a:cubicBezTo>
                    <a:pt x="1598" y="37871"/>
                    <a:pt x="1584" y="37962"/>
                    <a:pt x="1573" y="38057"/>
                  </a:cubicBezTo>
                  <a:cubicBezTo>
                    <a:pt x="1507" y="38556"/>
                    <a:pt x="1440" y="39051"/>
                    <a:pt x="1372" y="39541"/>
                  </a:cubicBezTo>
                  <a:cubicBezTo>
                    <a:pt x="1367" y="39574"/>
                    <a:pt x="1363" y="39607"/>
                    <a:pt x="1358" y="39636"/>
                  </a:cubicBezTo>
                  <a:cubicBezTo>
                    <a:pt x="1281" y="40207"/>
                    <a:pt x="1204" y="40773"/>
                    <a:pt x="1123" y="41339"/>
                  </a:cubicBezTo>
                  <a:cubicBezTo>
                    <a:pt x="1117" y="41368"/>
                    <a:pt x="1113" y="41401"/>
                    <a:pt x="1108" y="41435"/>
                  </a:cubicBezTo>
                  <a:cubicBezTo>
                    <a:pt x="1031" y="41982"/>
                    <a:pt x="955" y="42529"/>
                    <a:pt x="873" y="43066"/>
                  </a:cubicBezTo>
                  <a:cubicBezTo>
                    <a:pt x="869" y="43100"/>
                    <a:pt x="864" y="43133"/>
                    <a:pt x="858" y="43162"/>
                  </a:cubicBezTo>
                  <a:cubicBezTo>
                    <a:pt x="782" y="43691"/>
                    <a:pt x="701" y="44213"/>
                    <a:pt x="619" y="44727"/>
                  </a:cubicBezTo>
                  <a:cubicBezTo>
                    <a:pt x="610" y="44760"/>
                    <a:pt x="605" y="44794"/>
                    <a:pt x="599" y="44827"/>
                  </a:cubicBezTo>
                  <a:cubicBezTo>
                    <a:pt x="519" y="45327"/>
                    <a:pt x="437" y="45821"/>
                    <a:pt x="350" y="46310"/>
                  </a:cubicBezTo>
                  <a:cubicBezTo>
                    <a:pt x="346" y="46344"/>
                    <a:pt x="340" y="46377"/>
                    <a:pt x="331" y="46410"/>
                  </a:cubicBezTo>
                  <a:cubicBezTo>
                    <a:pt x="249" y="46881"/>
                    <a:pt x="163" y="47351"/>
                    <a:pt x="72" y="47812"/>
                  </a:cubicBezTo>
                  <a:cubicBezTo>
                    <a:pt x="67" y="47845"/>
                    <a:pt x="58" y="47879"/>
                    <a:pt x="52" y="47912"/>
                  </a:cubicBezTo>
                  <a:cubicBezTo>
                    <a:pt x="34" y="48004"/>
                    <a:pt x="14" y="48095"/>
                    <a:pt x="0" y="48181"/>
                  </a:cubicBezTo>
                  <a:lnTo>
                    <a:pt x="96" y="48181"/>
                  </a:lnTo>
                  <a:cubicBezTo>
                    <a:pt x="116" y="48080"/>
                    <a:pt x="134" y="47980"/>
                    <a:pt x="154" y="47879"/>
                  </a:cubicBezTo>
                  <a:cubicBezTo>
                    <a:pt x="163" y="47845"/>
                    <a:pt x="167" y="47812"/>
                    <a:pt x="178" y="47778"/>
                  </a:cubicBezTo>
                  <a:cubicBezTo>
                    <a:pt x="264" y="47322"/>
                    <a:pt x="350" y="46857"/>
                    <a:pt x="432" y="46392"/>
                  </a:cubicBezTo>
                  <a:cubicBezTo>
                    <a:pt x="441" y="46357"/>
                    <a:pt x="446" y="46324"/>
                    <a:pt x="451" y="46291"/>
                  </a:cubicBezTo>
                  <a:cubicBezTo>
                    <a:pt x="537" y="45806"/>
                    <a:pt x="619" y="45312"/>
                    <a:pt x="701" y="44818"/>
                  </a:cubicBezTo>
                  <a:cubicBezTo>
                    <a:pt x="705" y="44784"/>
                    <a:pt x="710" y="44751"/>
                    <a:pt x="714" y="44717"/>
                  </a:cubicBezTo>
                  <a:cubicBezTo>
                    <a:pt x="796" y="44204"/>
                    <a:pt x="878" y="43686"/>
                    <a:pt x="955" y="43162"/>
                  </a:cubicBezTo>
                  <a:cubicBezTo>
                    <a:pt x="960" y="43129"/>
                    <a:pt x="964" y="43100"/>
                    <a:pt x="969" y="43066"/>
                  </a:cubicBezTo>
                  <a:cubicBezTo>
                    <a:pt x="1051" y="42529"/>
                    <a:pt x="1128" y="41988"/>
                    <a:pt x="1204" y="41441"/>
                  </a:cubicBezTo>
                  <a:cubicBezTo>
                    <a:pt x="1209" y="41406"/>
                    <a:pt x="1214" y="41377"/>
                    <a:pt x="1219" y="41344"/>
                  </a:cubicBezTo>
                  <a:cubicBezTo>
                    <a:pt x="1300" y="40783"/>
                    <a:pt x="1376" y="40221"/>
                    <a:pt x="1454" y="39650"/>
                  </a:cubicBezTo>
                  <a:cubicBezTo>
                    <a:pt x="1458" y="39617"/>
                    <a:pt x="1463" y="39588"/>
                    <a:pt x="1469" y="39554"/>
                  </a:cubicBezTo>
                  <a:cubicBezTo>
                    <a:pt x="1535" y="39065"/>
                    <a:pt x="1602" y="38566"/>
                    <a:pt x="1670" y="38072"/>
                  </a:cubicBezTo>
                  <a:cubicBezTo>
                    <a:pt x="1679" y="37980"/>
                    <a:pt x="1693" y="37889"/>
                    <a:pt x="1703" y="37798"/>
                  </a:cubicBezTo>
                  <a:cubicBezTo>
                    <a:pt x="1708" y="37765"/>
                    <a:pt x="1713" y="37732"/>
                    <a:pt x="1717" y="37703"/>
                  </a:cubicBezTo>
                  <a:cubicBezTo>
                    <a:pt x="1799" y="37098"/>
                    <a:pt x="1881" y="36494"/>
                    <a:pt x="1963" y="35885"/>
                  </a:cubicBezTo>
                  <a:cubicBezTo>
                    <a:pt x="1967" y="35856"/>
                    <a:pt x="1972" y="35821"/>
                    <a:pt x="1976" y="35788"/>
                  </a:cubicBezTo>
                  <a:cubicBezTo>
                    <a:pt x="3056" y="27934"/>
                    <a:pt x="4423" y="19620"/>
                    <a:pt x="8075" y="129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a:off x="3886725" y="3940025"/>
              <a:ext cx="365000" cy="35050"/>
            </a:xfrm>
            <a:custGeom>
              <a:avLst/>
              <a:gdLst/>
              <a:ahLst/>
              <a:cxnLst/>
              <a:rect l="l" t="t" r="r" b="b"/>
              <a:pathLst>
                <a:path w="14600" h="1402" extrusionOk="0">
                  <a:moveTo>
                    <a:pt x="6798" y="0"/>
                  </a:moveTo>
                  <a:cubicBezTo>
                    <a:pt x="4337" y="0"/>
                    <a:pt x="2082" y="465"/>
                    <a:pt x="0" y="1401"/>
                  </a:cubicBezTo>
                  <a:lnTo>
                    <a:pt x="240" y="1401"/>
                  </a:lnTo>
                  <a:cubicBezTo>
                    <a:pt x="2255" y="533"/>
                    <a:pt x="4433" y="96"/>
                    <a:pt x="6798" y="96"/>
                  </a:cubicBezTo>
                  <a:cubicBezTo>
                    <a:pt x="8242" y="96"/>
                    <a:pt x="9764" y="259"/>
                    <a:pt x="11356" y="580"/>
                  </a:cubicBezTo>
                  <a:cubicBezTo>
                    <a:pt x="12339" y="782"/>
                    <a:pt x="13329" y="1061"/>
                    <a:pt x="14312" y="1401"/>
                  </a:cubicBezTo>
                  <a:lnTo>
                    <a:pt x="14600" y="1401"/>
                  </a:lnTo>
                  <a:cubicBezTo>
                    <a:pt x="13524" y="1017"/>
                    <a:pt x="12450" y="706"/>
                    <a:pt x="11376" y="489"/>
                  </a:cubicBezTo>
                  <a:cubicBezTo>
                    <a:pt x="9773" y="164"/>
                    <a:pt x="8247" y="0"/>
                    <a:pt x="6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a:off x="5306750" y="2796675"/>
              <a:ext cx="1748600" cy="1178400"/>
            </a:xfrm>
            <a:custGeom>
              <a:avLst/>
              <a:gdLst/>
              <a:ahLst/>
              <a:cxnLst/>
              <a:rect l="l" t="t" r="r" b="b"/>
              <a:pathLst>
                <a:path w="69944" h="47136" extrusionOk="0">
                  <a:moveTo>
                    <a:pt x="9538" y="10335"/>
                  </a:moveTo>
                  <a:lnTo>
                    <a:pt x="9538" y="10335"/>
                  </a:lnTo>
                  <a:cubicBezTo>
                    <a:pt x="9485" y="10398"/>
                    <a:pt x="9438" y="10460"/>
                    <a:pt x="9390" y="10523"/>
                  </a:cubicBezTo>
                  <a:cubicBezTo>
                    <a:pt x="9419" y="10489"/>
                    <a:pt x="9443" y="10460"/>
                    <a:pt x="9472" y="10432"/>
                  </a:cubicBezTo>
                  <a:cubicBezTo>
                    <a:pt x="9496" y="10398"/>
                    <a:pt x="9514" y="10370"/>
                    <a:pt x="9538" y="10335"/>
                  </a:cubicBezTo>
                  <a:close/>
                  <a:moveTo>
                    <a:pt x="9006" y="11112"/>
                  </a:moveTo>
                  <a:lnTo>
                    <a:pt x="9006" y="11112"/>
                  </a:lnTo>
                  <a:cubicBezTo>
                    <a:pt x="8834" y="11314"/>
                    <a:pt x="8666" y="11526"/>
                    <a:pt x="8498" y="11732"/>
                  </a:cubicBezTo>
                  <a:cubicBezTo>
                    <a:pt x="8617" y="11597"/>
                    <a:pt x="8742" y="11463"/>
                    <a:pt x="8867" y="11329"/>
                  </a:cubicBezTo>
                  <a:cubicBezTo>
                    <a:pt x="8910" y="11256"/>
                    <a:pt x="8958" y="11185"/>
                    <a:pt x="9006" y="11112"/>
                  </a:cubicBezTo>
                  <a:close/>
                  <a:moveTo>
                    <a:pt x="29503" y="0"/>
                  </a:moveTo>
                  <a:cubicBezTo>
                    <a:pt x="28193" y="0"/>
                    <a:pt x="26926" y="97"/>
                    <a:pt x="25668" y="279"/>
                  </a:cubicBezTo>
                  <a:cubicBezTo>
                    <a:pt x="23706" y="562"/>
                    <a:pt x="21802" y="1085"/>
                    <a:pt x="20008" y="1834"/>
                  </a:cubicBezTo>
                  <a:cubicBezTo>
                    <a:pt x="19686" y="1968"/>
                    <a:pt x="19370" y="2112"/>
                    <a:pt x="19047" y="2261"/>
                  </a:cubicBezTo>
                  <a:cubicBezTo>
                    <a:pt x="19014" y="2275"/>
                    <a:pt x="18976" y="2294"/>
                    <a:pt x="18938" y="2314"/>
                  </a:cubicBezTo>
                  <a:cubicBezTo>
                    <a:pt x="18760" y="2400"/>
                    <a:pt x="18578" y="2486"/>
                    <a:pt x="18400" y="2577"/>
                  </a:cubicBezTo>
                  <a:cubicBezTo>
                    <a:pt x="18362" y="2597"/>
                    <a:pt x="18323" y="2615"/>
                    <a:pt x="18285" y="2635"/>
                  </a:cubicBezTo>
                  <a:cubicBezTo>
                    <a:pt x="18112" y="2726"/>
                    <a:pt x="17935" y="2822"/>
                    <a:pt x="17762" y="2918"/>
                  </a:cubicBezTo>
                  <a:cubicBezTo>
                    <a:pt x="17723" y="2937"/>
                    <a:pt x="17685" y="2956"/>
                    <a:pt x="17647" y="2980"/>
                  </a:cubicBezTo>
                  <a:cubicBezTo>
                    <a:pt x="17479" y="3071"/>
                    <a:pt x="17316" y="3162"/>
                    <a:pt x="17153" y="3259"/>
                  </a:cubicBezTo>
                  <a:cubicBezTo>
                    <a:pt x="17114" y="3282"/>
                    <a:pt x="17071" y="3306"/>
                    <a:pt x="17032" y="3330"/>
                  </a:cubicBezTo>
                  <a:cubicBezTo>
                    <a:pt x="16870" y="3426"/>
                    <a:pt x="16706" y="3527"/>
                    <a:pt x="16543" y="3628"/>
                  </a:cubicBezTo>
                  <a:cubicBezTo>
                    <a:pt x="16500" y="3652"/>
                    <a:pt x="16462" y="3681"/>
                    <a:pt x="16419" y="3705"/>
                  </a:cubicBezTo>
                  <a:cubicBezTo>
                    <a:pt x="16265" y="3806"/>
                    <a:pt x="16111" y="3902"/>
                    <a:pt x="15958" y="4002"/>
                  </a:cubicBezTo>
                  <a:cubicBezTo>
                    <a:pt x="15910" y="4036"/>
                    <a:pt x="15862" y="4065"/>
                    <a:pt x="15819" y="4099"/>
                  </a:cubicBezTo>
                  <a:cubicBezTo>
                    <a:pt x="15670" y="4199"/>
                    <a:pt x="15522" y="4300"/>
                    <a:pt x="15378" y="4400"/>
                  </a:cubicBezTo>
                  <a:cubicBezTo>
                    <a:pt x="15325" y="4434"/>
                    <a:pt x="15276" y="4468"/>
                    <a:pt x="15229" y="4506"/>
                  </a:cubicBezTo>
                  <a:cubicBezTo>
                    <a:pt x="15090" y="4602"/>
                    <a:pt x="14950" y="4703"/>
                    <a:pt x="14811" y="4808"/>
                  </a:cubicBezTo>
                  <a:cubicBezTo>
                    <a:pt x="14758" y="4847"/>
                    <a:pt x="14706" y="4885"/>
                    <a:pt x="14653" y="4923"/>
                  </a:cubicBezTo>
                  <a:cubicBezTo>
                    <a:pt x="14643" y="4933"/>
                    <a:pt x="14634" y="4938"/>
                    <a:pt x="14625" y="4947"/>
                  </a:cubicBezTo>
                  <a:cubicBezTo>
                    <a:pt x="14505" y="5038"/>
                    <a:pt x="14379" y="5130"/>
                    <a:pt x="14260" y="5226"/>
                  </a:cubicBezTo>
                  <a:cubicBezTo>
                    <a:pt x="14207" y="5268"/>
                    <a:pt x="14149" y="5312"/>
                    <a:pt x="14096" y="5355"/>
                  </a:cubicBezTo>
                  <a:cubicBezTo>
                    <a:pt x="13972" y="5452"/>
                    <a:pt x="13852" y="5552"/>
                    <a:pt x="13732" y="5653"/>
                  </a:cubicBezTo>
                  <a:cubicBezTo>
                    <a:pt x="13670" y="5700"/>
                    <a:pt x="13612" y="5749"/>
                    <a:pt x="13549" y="5802"/>
                  </a:cubicBezTo>
                  <a:cubicBezTo>
                    <a:pt x="13440" y="5893"/>
                    <a:pt x="13329" y="5988"/>
                    <a:pt x="13219" y="6089"/>
                  </a:cubicBezTo>
                  <a:cubicBezTo>
                    <a:pt x="13152" y="6147"/>
                    <a:pt x="13084" y="6205"/>
                    <a:pt x="13022" y="6262"/>
                  </a:cubicBezTo>
                  <a:cubicBezTo>
                    <a:pt x="12922" y="6353"/>
                    <a:pt x="12825" y="6439"/>
                    <a:pt x="12725" y="6530"/>
                  </a:cubicBezTo>
                  <a:cubicBezTo>
                    <a:pt x="12652" y="6598"/>
                    <a:pt x="12581" y="6670"/>
                    <a:pt x="12504" y="6737"/>
                  </a:cubicBezTo>
                  <a:cubicBezTo>
                    <a:pt x="12422" y="6818"/>
                    <a:pt x="12340" y="6895"/>
                    <a:pt x="12259" y="6977"/>
                  </a:cubicBezTo>
                  <a:cubicBezTo>
                    <a:pt x="12173" y="7059"/>
                    <a:pt x="12091" y="7145"/>
                    <a:pt x="12005" y="7232"/>
                  </a:cubicBezTo>
                  <a:cubicBezTo>
                    <a:pt x="11947" y="7289"/>
                    <a:pt x="11885" y="7351"/>
                    <a:pt x="11828" y="7414"/>
                  </a:cubicBezTo>
                  <a:cubicBezTo>
                    <a:pt x="11726" y="7520"/>
                    <a:pt x="11620" y="7624"/>
                    <a:pt x="11520" y="7735"/>
                  </a:cubicBezTo>
                  <a:cubicBezTo>
                    <a:pt x="11496" y="7759"/>
                    <a:pt x="11472" y="7788"/>
                    <a:pt x="11448" y="7817"/>
                  </a:cubicBezTo>
                  <a:cubicBezTo>
                    <a:pt x="11396" y="7870"/>
                    <a:pt x="11343" y="7927"/>
                    <a:pt x="11290" y="7985"/>
                  </a:cubicBezTo>
                  <a:cubicBezTo>
                    <a:pt x="11285" y="7989"/>
                    <a:pt x="11281" y="7994"/>
                    <a:pt x="11281" y="7999"/>
                  </a:cubicBezTo>
                  <a:cubicBezTo>
                    <a:pt x="10911" y="8402"/>
                    <a:pt x="10555" y="8824"/>
                    <a:pt x="10210" y="9265"/>
                  </a:cubicBezTo>
                  <a:cubicBezTo>
                    <a:pt x="9937" y="9615"/>
                    <a:pt x="9663" y="9976"/>
                    <a:pt x="9404" y="10345"/>
                  </a:cubicBezTo>
                  <a:cubicBezTo>
                    <a:pt x="9745" y="9918"/>
                    <a:pt x="10100" y="9506"/>
                    <a:pt x="10464" y="9112"/>
                  </a:cubicBezTo>
                  <a:cubicBezTo>
                    <a:pt x="10541" y="9011"/>
                    <a:pt x="10623" y="8915"/>
                    <a:pt x="10705" y="8815"/>
                  </a:cubicBezTo>
                  <a:cubicBezTo>
                    <a:pt x="10723" y="8795"/>
                    <a:pt x="10738" y="8776"/>
                    <a:pt x="10757" y="8757"/>
                  </a:cubicBezTo>
                  <a:cubicBezTo>
                    <a:pt x="10887" y="8599"/>
                    <a:pt x="11016" y="8445"/>
                    <a:pt x="11151" y="8297"/>
                  </a:cubicBezTo>
                  <a:cubicBezTo>
                    <a:pt x="11204" y="8234"/>
                    <a:pt x="11256" y="8171"/>
                    <a:pt x="11309" y="8114"/>
                  </a:cubicBezTo>
                  <a:cubicBezTo>
                    <a:pt x="11410" y="8003"/>
                    <a:pt x="11511" y="7888"/>
                    <a:pt x="11616" y="7779"/>
                  </a:cubicBezTo>
                  <a:cubicBezTo>
                    <a:pt x="11693" y="7697"/>
                    <a:pt x="11770" y="7615"/>
                    <a:pt x="11846" y="7538"/>
                  </a:cubicBezTo>
                  <a:cubicBezTo>
                    <a:pt x="11928" y="7447"/>
                    <a:pt x="12014" y="7361"/>
                    <a:pt x="12101" y="7274"/>
                  </a:cubicBezTo>
                  <a:cubicBezTo>
                    <a:pt x="12191" y="7179"/>
                    <a:pt x="12282" y="7088"/>
                    <a:pt x="12379" y="6996"/>
                  </a:cubicBezTo>
                  <a:cubicBezTo>
                    <a:pt x="12451" y="6924"/>
                    <a:pt x="12528" y="6852"/>
                    <a:pt x="12599" y="6785"/>
                  </a:cubicBezTo>
                  <a:cubicBezTo>
                    <a:pt x="12705" y="6685"/>
                    <a:pt x="12811" y="6583"/>
                    <a:pt x="12916" y="6488"/>
                  </a:cubicBezTo>
                  <a:cubicBezTo>
                    <a:pt x="12984" y="6426"/>
                    <a:pt x="13050" y="6368"/>
                    <a:pt x="13113" y="6305"/>
                  </a:cubicBezTo>
                  <a:cubicBezTo>
                    <a:pt x="13232" y="6205"/>
                    <a:pt x="13348" y="6099"/>
                    <a:pt x="13463" y="5998"/>
                  </a:cubicBezTo>
                  <a:cubicBezTo>
                    <a:pt x="13526" y="5950"/>
                    <a:pt x="13584" y="5897"/>
                    <a:pt x="13646" y="5844"/>
                  </a:cubicBezTo>
                  <a:cubicBezTo>
                    <a:pt x="13770" y="5744"/>
                    <a:pt x="13895" y="5638"/>
                    <a:pt x="14025" y="5533"/>
                  </a:cubicBezTo>
                  <a:cubicBezTo>
                    <a:pt x="14078" y="5490"/>
                    <a:pt x="14135" y="5447"/>
                    <a:pt x="14188" y="5403"/>
                  </a:cubicBezTo>
                  <a:cubicBezTo>
                    <a:pt x="14322" y="5297"/>
                    <a:pt x="14456" y="5192"/>
                    <a:pt x="14591" y="5091"/>
                  </a:cubicBezTo>
                  <a:cubicBezTo>
                    <a:pt x="14625" y="5067"/>
                    <a:pt x="14653" y="5044"/>
                    <a:pt x="14682" y="5024"/>
                  </a:cubicBezTo>
                  <a:cubicBezTo>
                    <a:pt x="14706" y="5005"/>
                    <a:pt x="14725" y="4991"/>
                    <a:pt x="14749" y="4976"/>
                  </a:cubicBezTo>
                  <a:cubicBezTo>
                    <a:pt x="14888" y="4865"/>
                    <a:pt x="15032" y="4765"/>
                    <a:pt x="15176" y="4659"/>
                  </a:cubicBezTo>
                  <a:cubicBezTo>
                    <a:pt x="15224" y="4626"/>
                    <a:pt x="15272" y="4593"/>
                    <a:pt x="15320" y="4555"/>
                  </a:cubicBezTo>
                  <a:cubicBezTo>
                    <a:pt x="15469" y="4453"/>
                    <a:pt x="15617" y="4347"/>
                    <a:pt x="15771" y="4247"/>
                  </a:cubicBezTo>
                  <a:cubicBezTo>
                    <a:pt x="15814" y="4214"/>
                    <a:pt x="15862" y="4185"/>
                    <a:pt x="15910" y="4151"/>
                  </a:cubicBezTo>
                  <a:cubicBezTo>
                    <a:pt x="16064" y="4050"/>
                    <a:pt x="16222" y="3944"/>
                    <a:pt x="16376" y="3849"/>
                  </a:cubicBezTo>
                  <a:cubicBezTo>
                    <a:pt x="16419" y="3820"/>
                    <a:pt x="16462" y="3796"/>
                    <a:pt x="16500" y="3767"/>
                  </a:cubicBezTo>
                  <a:cubicBezTo>
                    <a:pt x="16664" y="3667"/>
                    <a:pt x="16831" y="3565"/>
                    <a:pt x="16994" y="3465"/>
                  </a:cubicBezTo>
                  <a:cubicBezTo>
                    <a:pt x="17032" y="3441"/>
                    <a:pt x="17076" y="3417"/>
                    <a:pt x="17114" y="3393"/>
                  </a:cubicBezTo>
                  <a:cubicBezTo>
                    <a:pt x="17278" y="3297"/>
                    <a:pt x="17446" y="3202"/>
                    <a:pt x="17608" y="3109"/>
                  </a:cubicBezTo>
                  <a:cubicBezTo>
                    <a:pt x="17652" y="3086"/>
                    <a:pt x="17690" y="3067"/>
                    <a:pt x="17729" y="3043"/>
                  </a:cubicBezTo>
                  <a:cubicBezTo>
                    <a:pt x="17902" y="2947"/>
                    <a:pt x="18079" y="2850"/>
                    <a:pt x="18256" y="2759"/>
                  </a:cubicBezTo>
                  <a:cubicBezTo>
                    <a:pt x="18294" y="2741"/>
                    <a:pt x="18333" y="2721"/>
                    <a:pt x="18371" y="2702"/>
                  </a:cubicBezTo>
                  <a:cubicBezTo>
                    <a:pt x="18549" y="2611"/>
                    <a:pt x="18731" y="2520"/>
                    <a:pt x="18909" y="2433"/>
                  </a:cubicBezTo>
                  <a:cubicBezTo>
                    <a:pt x="18947" y="2414"/>
                    <a:pt x="18985" y="2395"/>
                    <a:pt x="19019" y="2381"/>
                  </a:cubicBezTo>
                  <a:cubicBezTo>
                    <a:pt x="19359" y="2217"/>
                    <a:pt x="19700" y="2064"/>
                    <a:pt x="20046" y="1920"/>
                  </a:cubicBezTo>
                  <a:cubicBezTo>
                    <a:pt x="21831" y="1176"/>
                    <a:pt x="23731" y="658"/>
                    <a:pt x="25679" y="375"/>
                  </a:cubicBezTo>
                  <a:cubicBezTo>
                    <a:pt x="26950" y="188"/>
                    <a:pt x="28217" y="102"/>
                    <a:pt x="29483" y="102"/>
                  </a:cubicBezTo>
                  <a:cubicBezTo>
                    <a:pt x="37074" y="102"/>
                    <a:pt x="44621" y="3187"/>
                    <a:pt x="51957" y="6180"/>
                  </a:cubicBezTo>
                  <a:cubicBezTo>
                    <a:pt x="56351" y="7974"/>
                    <a:pt x="60895" y="9832"/>
                    <a:pt x="65337" y="10968"/>
                  </a:cubicBezTo>
                  <a:cubicBezTo>
                    <a:pt x="66960" y="11382"/>
                    <a:pt x="68481" y="11683"/>
                    <a:pt x="69943" y="11876"/>
                  </a:cubicBezTo>
                  <a:lnTo>
                    <a:pt x="69943" y="11774"/>
                  </a:lnTo>
                  <a:cubicBezTo>
                    <a:pt x="68490" y="11588"/>
                    <a:pt x="66973" y="11285"/>
                    <a:pt x="65361" y="10873"/>
                  </a:cubicBezTo>
                  <a:cubicBezTo>
                    <a:pt x="60923" y="9741"/>
                    <a:pt x="56384" y="7883"/>
                    <a:pt x="51990" y="6094"/>
                  </a:cubicBezTo>
                  <a:cubicBezTo>
                    <a:pt x="47719" y="4347"/>
                    <a:pt x="43297" y="2539"/>
                    <a:pt x="38916" y="1368"/>
                  </a:cubicBezTo>
                  <a:cubicBezTo>
                    <a:pt x="36550" y="735"/>
                    <a:pt x="34391" y="332"/>
                    <a:pt x="32314" y="140"/>
                  </a:cubicBezTo>
                  <a:cubicBezTo>
                    <a:pt x="31354" y="49"/>
                    <a:pt x="30418" y="0"/>
                    <a:pt x="29503" y="0"/>
                  </a:cubicBezTo>
                  <a:close/>
                  <a:moveTo>
                    <a:pt x="8560" y="11818"/>
                  </a:moveTo>
                  <a:lnTo>
                    <a:pt x="8560" y="11818"/>
                  </a:lnTo>
                  <a:cubicBezTo>
                    <a:pt x="8416" y="11976"/>
                    <a:pt x="8276" y="12139"/>
                    <a:pt x="8137" y="12303"/>
                  </a:cubicBezTo>
                  <a:cubicBezTo>
                    <a:pt x="8114" y="12341"/>
                    <a:pt x="8094" y="12379"/>
                    <a:pt x="8070" y="12418"/>
                  </a:cubicBezTo>
                  <a:cubicBezTo>
                    <a:pt x="8181" y="12303"/>
                    <a:pt x="8291" y="12188"/>
                    <a:pt x="8402" y="12073"/>
                  </a:cubicBezTo>
                  <a:cubicBezTo>
                    <a:pt x="8454" y="11986"/>
                    <a:pt x="8507" y="11900"/>
                    <a:pt x="8560" y="11818"/>
                  </a:cubicBezTo>
                  <a:close/>
                  <a:moveTo>
                    <a:pt x="8181" y="12447"/>
                  </a:moveTo>
                  <a:cubicBezTo>
                    <a:pt x="8066" y="12567"/>
                    <a:pt x="7955" y="12686"/>
                    <a:pt x="7845" y="12811"/>
                  </a:cubicBezTo>
                  <a:cubicBezTo>
                    <a:pt x="6689" y="14860"/>
                    <a:pt x="5705" y="17163"/>
                    <a:pt x="4861" y="19797"/>
                  </a:cubicBezTo>
                  <a:cubicBezTo>
                    <a:pt x="3358" y="24469"/>
                    <a:pt x="2510" y="29498"/>
                    <a:pt x="1810" y="34498"/>
                  </a:cubicBezTo>
                  <a:cubicBezTo>
                    <a:pt x="1804" y="34531"/>
                    <a:pt x="1799" y="34560"/>
                    <a:pt x="1799" y="34593"/>
                  </a:cubicBezTo>
                  <a:cubicBezTo>
                    <a:pt x="1708" y="35217"/>
                    <a:pt x="1627" y="35836"/>
                    <a:pt x="1540" y="36460"/>
                  </a:cubicBezTo>
                  <a:cubicBezTo>
                    <a:pt x="1540" y="36493"/>
                    <a:pt x="1536" y="36522"/>
                    <a:pt x="1531" y="36556"/>
                  </a:cubicBezTo>
                  <a:cubicBezTo>
                    <a:pt x="1449" y="37160"/>
                    <a:pt x="1368" y="37765"/>
                    <a:pt x="1292" y="38369"/>
                  </a:cubicBezTo>
                  <a:cubicBezTo>
                    <a:pt x="1286" y="38374"/>
                    <a:pt x="1286" y="38379"/>
                    <a:pt x="1286" y="38379"/>
                  </a:cubicBezTo>
                  <a:cubicBezTo>
                    <a:pt x="1281" y="38408"/>
                    <a:pt x="1281" y="38437"/>
                    <a:pt x="1277" y="38466"/>
                  </a:cubicBezTo>
                  <a:cubicBezTo>
                    <a:pt x="1199" y="39051"/>
                    <a:pt x="1123" y="39636"/>
                    <a:pt x="1042" y="40216"/>
                  </a:cubicBezTo>
                  <a:cubicBezTo>
                    <a:pt x="1037" y="40251"/>
                    <a:pt x="1037" y="40284"/>
                    <a:pt x="1032" y="40313"/>
                  </a:cubicBezTo>
                  <a:cubicBezTo>
                    <a:pt x="955" y="40884"/>
                    <a:pt x="878" y="41445"/>
                    <a:pt x="802" y="42007"/>
                  </a:cubicBezTo>
                  <a:cubicBezTo>
                    <a:pt x="796" y="42035"/>
                    <a:pt x="792" y="42069"/>
                    <a:pt x="787" y="42098"/>
                  </a:cubicBezTo>
                  <a:cubicBezTo>
                    <a:pt x="710" y="42645"/>
                    <a:pt x="634" y="43187"/>
                    <a:pt x="552" y="43724"/>
                  </a:cubicBezTo>
                  <a:cubicBezTo>
                    <a:pt x="548" y="43752"/>
                    <a:pt x="543" y="43786"/>
                    <a:pt x="537" y="43820"/>
                  </a:cubicBezTo>
                  <a:cubicBezTo>
                    <a:pt x="461" y="44338"/>
                    <a:pt x="380" y="44857"/>
                    <a:pt x="298" y="45369"/>
                  </a:cubicBezTo>
                  <a:cubicBezTo>
                    <a:pt x="293" y="45404"/>
                    <a:pt x="289" y="45437"/>
                    <a:pt x="284" y="45466"/>
                  </a:cubicBezTo>
                  <a:cubicBezTo>
                    <a:pt x="202" y="45964"/>
                    <a:pt x="120" y="46454"/>
                    <a:pt x="34" y="46938"/>
                  </a:cubicBezTo>
                  <a:cubicBezTo>
                    <a:pt x="29" y="46972"/>
                    <a:pt x="19" y="47005"/>
                    <a:pt x="15" y="47039"/>
                  </a:cubicBezTo>
                  <a:cubicBezTo>
                    <a:pt x="10" y="47073"/>
                    <a:pt x="5" y="47107"/>
                    <a:pt x="1" y="47135"/>
                  </a:cubicBezTo>
                  <a:lnTo>
                    <a:pt x="96" y="47135"/>
                  </a:lnTo>
                  <a:cubicBezTo>
                    <a:pt x="101" y="47096"/>
                    <a:pt x="111" y="47058"/>
                    <a:pt x="116" y="47016"/>
                  </a:cubicBezTo>
                  <a:cubicBezTo>
                    <a:pt x="125" y="46981"/>
                    <a:pt x="130" y="46948"/>
                    <a:pt x="134" y="46914"/>
                  </a:cubicBezTo>
                  <a:cubicBezTo>
                    <a:pt x="221" y="46434"/>
                    <a:pt x="302" y="45945"/>
                    <a:pt x="380" y="45455"/>
                  </a:cubicBezTo>
                  <a:cubicBezTo>
                    <a:pt x="389" y="45422"/>
                    <a:pt x="393" y="45389"/>
                    <a:pt x="399" y="45355"/>
                  </a:cubicBezTo>
                  <a:cubicBezTo>
                    <a:pt x="480" y="44846"/>
                    <a:pt x="557" y="44333"/>
                    <a:pt x="634" y="43814"/>
                  </a:cubicBezTo>
                  <a:cubicBezTo>
                    <a:pt x="639" y="43781"/>
                    <a:pt x="643" y="43752"/>
                    <a:pt x="648" y="43719"/>
                  </a:cubicBezTo>
                  <a:cubicBezTo>
                    <a:pt x="730" y="43187"/>
                    <a:pt x="807" y="42649"/>
                    <a:pt x="883" y="42107"/>
                  </a:cubicBezTo>
                  <a:cubicBezTo>
                    <a:pt x="889" y="42073"/>
                    <a:pt x="893" y="42040"/>
                    <a:pt x="898" y="42011"/>
                  </a:cubicBezTo>
                  <a:cubicBezTo>
                    <a:pt x="975" y="41454"/>
                    <a:pt x="1051" y="40893"/>
                    <a:pt x="1123" y="40327"/>
                  </a:cubicBezTo>
                  <a:cubicBezTo>
                    <a:pt x="1128" y="40293"/>
                    <a:pt x="1133" y="40264"/>
                    <a:pt x="1137" y="40231"/>
                  </a:cubicBezTo>
                  <a:cubicBezTo>
                    <a:pt x="1214" y="39651"/>
                    <a:pt x="1292" y="39070"/>
                    <a:pt x="1372" y="38484"/>
                  </a:cubicBezTo>
                  <a:cubicBezTo>
                    <a:pt x="1372" y="38451"/>
                    <a:pt x="1378" y="38422"/>
                    <a:pt x="1382" y="38393"/>
                  </a:cubicBezTo>
                  <a:lnTo>
                    <a:pt x="1382" y="38389"/>
                  </a:lnTo>
                  <a:cubicBezTo>
                    <a:pt x="1464" y="37789"/>
                    <a:pt x="1540" y="37184"/>
                    <a:pt x="1622" y="36580"/>
                  </a:cubicBezTo>
                  <a:cubicBezTo>
                    <a:pt x="1627" y="36551"/>
                    <a:pt x="1631" y="36518"/>
                    <a:pt x="1637" y="36484"/>
                  </a:cubicBezTo>
                  <a:cubicBezTo>
                    <a:pt x="1718" y="35869"/>
                    <a:pt x="1804" y="35246"/>
                    <a:pt x="1890" y="34627"/>
                  </a:cubicBezTo>
                  <a:cubicBezTo>
                    <a:pt x="1896" y="34593"/>
                    <a:pt x="1901" y="34560"/>
                    <a:pt x="1905" y="34527"/>
                  </a:cubicBezTo>
                  <a:cubicBezTo>
                    <a:pt x="2980" y="26830"/>
                    <a:pt x="4458" y="18833"/>
                    <a:pt x="8181" y="124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a:off x="5285400" y="2822950"/>
              <a:ext cx="1769950" cy="1152125"/>
            </a:xfrm>
            <a:custGeom>
              <a:avLst/>
              <a:gdLst/>
              <a:ahLst/>
              <a:cxnLst/>
              <a:rect l="l" t="t" r="r" b="b"/>
              <a:pathLst>
                <a:path w="70798" h="46085" extrusionOk="0">
                  <a:moveTo>
                    <a:pt x="8752" y="11540"/>
                  </a:moveTo>
                  <a:lnTo>
                    <a:pt x="8752" y="11540"/>
                  </a:lnTo>
                  <a:cubicBezTo>
                    <a:pt x="8723" y="11578"/>
                    <a:pt x="8694" y="11611"/>
                    <a:pt x="8665" y="11645"/>
                  </a:cubicBezTo>
                  <a:cubicBezTo>
                    <a:pt x="8685" y="11626"/>
                    <a:pt x="8703" y="11602"/>
                    <a:pt x="8727" y="11582"/>
                  </a:cubicBezTo>
                  <a:cubicBezTo>
                    <a:pt x="8732" y="11569"/>
                    <a:pt x="8742" y="11554"/>
                    <a:pt x="8752" y="11540"/>
                  </a:cubicBezTo>
                  <a:close/>
                  <a:moveTo>
                    <a:pt x="29891" y="1"/>
                  </a:moveTo>
                  <a:cubicBezTo>
                    <a:pt x="28619" y="1"/>
                    <a:pt x="27381" y="82"/>
                    <a:pt x="26163" y="251"/>
                  </a:cubicBezTo>
                  <a:cubicBezTo>
                    <a:pt x="24172" y="523"/>
                    <a:pt x="22239" y="1032"/>
                    <a:pt x="20415" y="1766"/>
                  </a:cubicBezTo>
                  <a:cubicBezTo>
                    <a:pt x="20180" y="1863"/>
                    <a:pt x="19941" y="1963"/>
                    <a:pt x="19706" y="2069"/>
                  </a:cubicBezTo>
                  <a:cubicBezTo>
                    <a:pt x="19667" y="2083"/>
                    <a:pt x="19629" y="2102"/>
                    <a:pt x="19595" y="2116"/>
                  </a:cubicBezTo>
                  <a:cubicBezTo>
                    <a:pt x="19412" y="2198"/>
                    <a:pt x="19230" y="2284"/>
                    <a:pt x="19048" y="2370"/>
                  </a:cubicBezTo>
                  <a:cubicBezTo>
                    <a:pt x="19009" y="2385"/>
                    <a:pt x="18971" y="2404"/>
                    <a:pt x="18933" y="2423"/>
                  </a:cubicBezTo>
                  <a:cubicBezTo>
                    <a:pt x="18756" y="2510"/>
                    <a:pt x="18577" y="2601"/>
                    <a:pt x="18400" y="2692"/>
                  </a:cubicBezTo>
                  <a:cubicBezTo>
                    <a:pt x="18362" y="2711"/>
                    <a:pt x="18324" y="2731"/>
                    <a:pt x="18285" y="2749"/>
                  </a:cubicBezTo>
                  <a:cubicBezTo>
                    <a:pt x="18117" y="2836"/>
                    <a:pt x="17944" y="2928"/>
                    <a:pt x="17782" y="3019"/>
                  </a:cubicBezTo>
                  <a:cubicBezTo>
                    <a:pt x="17738" y="3043"/>
                    <a:pt x="17700" y="3061"/>
                    <a:pt x="17662" y="3086"/>
                  </a:cubicBezTo>
                  <a:cubicBezTo>
                    <a:pt x="17494" y="3176"/>
                    <a:pt x="17326" y="3273"/>
                    <a:pt x="17157" y="3373"/>
                  </a:cubicBezTo>
                  <a:cubicBezTo>
                    <a:pt x="17119" y="3398"/>
                    <a:pt x="17076" y="3422"/>
                    <a:pt x="17038" y="3446"/>
                  </a:cubicBezTo>
                  <a:cubicBezTo>
                    <a:pt x="16879" y="3542"/>
                    <a:pt x="16721" y="3637"/>
                    <a:pt x="16558" y="3734"/>
                  </a:cubicBezTo>
                  <a:cubicBezTo>
                    <a:pt x="16515" y="3763"/>
                    <a:pt x="16471" y="3791"/>
                    <a:pt x="16424" y="3820"/>
                  </a:cubicBezTo>
                  <a:cubicBezTo>
                    <a:pt x="16270" y="3916"/>
                    <a:pt x="16116" y="4016"/>
                    <a:pt x="15963" y="4117"/>
                  </a:cubicBezTo>
                  <a:cubicBezTo>
                    <a:pt x="15920" y="4151"/>
                    <a:pt x="15871" y="4179"/>
                    <a:pt x="15824" y="4213"/>
                  </a:cubicBezTo>
                  <a:cubicBezTo>
                    <a:pt x="15675" y="4310"/>
                    <a:pt x="15532" y="4410"/>
                    <a:pt x="15382" y="4511"/>
                  </a:cubicBezTo>
                  <a:cubicBezTo>
                    <a:pt x="15335" y="4549"/>
                    <a:pt x="15286" y="4582"/>
                    <a:pt x="15238" y="4616"/>
                  </a:cubicBezTo>
                  <a:cubicBezTo>
                    <a:pt x="15129" y="4693"/>
                    <a:pt x="15018" y="4775"/>
                    <a:pt x="14907" y="4851"/>
                  </a:cubicBezTo>
                  <a:cubicBezTo>
                    <a:pt x="14879" y="4875"/>
                    <a:pt x="14850" y="4895"/>
                    <a:pt x="14821" y="4919"/>
                  </a:cubicBezTo>
                  <a:cubicBezTo>
                    <a:pt x="14768" y="4957"/>
                    <a:pt x="14715" y="4995"/>
                    <a:pt x="14662" y="5034"/>
                  </a:cubicBezTo>
                  <a:cubicBezTo>
                    <a:pt x="14533" y="5134"/>
                    <a:pt x="14403" y="5231"/>
                    <a:pt x="14274" y="5331"/>
                  </a:cubicBezTo>
                  <a:cubicBezTo>
                    <a:pt x="14217" y="5375"/>
                    <a:pt x="14159" y="5422"/>
                    <a:pt x="14106" y="5466"/>
                  </a:cubicBezTo>
                  <a:cubicBezTo>
                    <a:pt x="13982" y="5561"/>
                    <a:pt x="13862" y="5657"/>
                    <a:pt x="13741" y="5758"/>
                  </a:cubicBezTo>
                  <a:cubicBezTo>
                    <a:pt x="13679" y="5811"/>
                    <a:pt x="13621" y="5858"/>
                    <a:pt x="13559" y="5911"/>
                  </a:cubicBezTo>
                  <a:cubicBezTo>
                    <a:pt x="13448" y="6002"/>
                    <a:pt x="13338" y="6099"/>
                    <a:pt x="13229" y="6195"/>
                  </a:cubicBezTo>
                  <a:cubicBezTo>
                    <a:pt x="13165" y="6252"/>
                    <a:pt x="13098" y="6310"/>
                    <a:pt x="13032" y="6367"/>
                  </a:cubicBezTo>
                  <a:cubicBezTo>
                    <a:pt x="12935" y="6458"/>
                    <a:pt x="12839" y="6545"/>
                    <a:pt x="12739" y="6631"/>
                  </a:cubicBezTo>
                  <a:cubicBezTo>
                    <a:pt x="12667" y="6703"/>
                    <a:pt x="12589" y="6770"/>
                    <a:pt x="12518" y="6843"/>
                  </a:cubicBezTo>
                  <a:cubicBezTo>
                    <a:pt x="12436" y="6919"/>
                    <a:pt x="12359" y="6996"/>
                    <a:pt x="12279" y="7073"/>
                  </a:cubicBezTo>
                  <a:cubicBezTo>
                    <a:pt x="12192" y="7154"/>
                    <a:pt x="12106" y="7240"/>
                    <a:pt x="12024" y="7322"/>
                  </a:cubicBezTo>
                  <a:lnTo>
                    <a:pt x="11851" y="7495"/>
                  </a:lnTo>
                  <a:cubicBezTo>
                    <a:pt x="11750" y="7601"/>
                    <a:pt x="11645" y="7706"/>
                    <a:pt x="11544" y="7816"/>
                  </a:cubicBezTo>
                  <a:cubicBezTo>
                    <a:pt x="11524" y="7835"/>
                    <a:pt x="11506" y="7860"/>
                    <a:pt x="11482" y="7879"/>
                  </a:cubicBezTo>
                  <a:cubicBezTo>
                    <a:pt x="11467" y="7902"/>
                    <a:pt x="11448" y="7922"/>
                    <a:pt x="11429" y="7941"/>
                  </a:cubicBezTo>
                  <a:cubicBezTo>
                    <a:pt x="11391" y="7979"/>
                    <a:pt x="11352" y="8023"/>
                    <a:pt x="11318" y="8061"/>
                  </a:cubicBezTo>
                  <a:cubicBezTo>
                    <a:pt x="10954" y="8455"/>
                    <a:pt x="10599" y="8867"/>
                    <a:pt x="10258" y="9294"/>
                  </a:cubicBezTo>
                  <a:cubicBezTo>
                    <a:pt x="9855" y="9788"/>
                    <a:pt x="9471" y="10307"/>
                    <a:pt x="9102" y="10838"/>
                  </a:cubicBezTo>
                  <a:cubicBezTo>
                    <a:pt x="9471" y="10369"/>
                    <a:pt x="9850" y="9908"/>
                    <a:pt x="10244" y="9472"/>
                  </a:cubicBezTo>
                  <a:cubicBezTo>
                    <a:pt x="10292" y="9409"/>
                    <a:pt x="10339" y="9347"/>
                    <a:pt x="10392" y="9284"/>
                  </a:cubicBezTo>
                  <a:cubicBezTo>
                    <a:pt x="10523" y="9126"/>
                    <a:pt x="10652" y="8967"/>
                    <a:pt x="10786" y="8814"/>
                  </a:cubicBezTo>
                  <a:cubicBezTo>
                    <a:pt x="10791" y="8805"/>
                    <a:pt x="10795" y="8800"/>
                    <a:pt x="10800" y="8795"/>
                  </a:cubicBezTo>
                  <a:cubicBezTo>
                    <a:pt x="10930" y="8641"/>
                    <a:pt x="11059" y="8493"/>
                    <a:pt x="11194" y="8344"/>
                  </a:cubicBezTo>
                  <a:cubicBezTo>
                    <a:pt x="11242" y="8291"/>
                    <a:pt x="11289" y="8238"/>
                    <a:pt x="11338" y="8185"/>
                  </a:cubicBezTo>
                  <a:cubicBezTo>
                    <a:pt x="11438" y="8075"/>
                    <a:pt x="11539" y="7966"/>
                    <a:pt x="11645" y="7855"/>
                  </a:cubicBezTo>
                  <a:cubicBezTo>
                    <a:pt x="11717" y="7778"/>
                    <a:pt x="11789" y="7701"/>
                    <a:pt x="11861" y="7625"/>
                  </a:cubicBezTo>
                  <a:lnTo>
                    <a:pt x="12120" y="7366"/>
                  </a:lnTo>
                  <a:cubicBezTo>
                    <a:pt x="12211" y="7275"/>
                    <a:pt x="12302" y="7183"/>
                    <a:pt x="12394" y="7096"/>
                  </a:cubicBezTo>
                  <a:cubicBezTo>
                    <a:pt x="12465" y="7025"/>
                    <a:pt x="12542" y="6952"/>
                    <a:pt x="12614" y="6881"/>
                  </a:cubicBezTo>
                  <a:cubicBezTo>
                    <a:pt x="12720" y="6785"/>
                    <a:pt x="12826" y="6689"/>
                    <a:pt x="12930" y="6593"/>
                  </a:cubicBezTo>
                  <a:cubicBezTo>
                    <a:pt x="12993" y="6531"/>
                    <a:pt x="13060" y="6473"/>
                    <a:pt x="13127" y="6411"/>
                  </a:cubicBezTo>
                  <a:lnTo>
                    <a:pt x="13473" y="6108"/>
                  </a:lnTo>
                  <a:cubicBezTo>
                    <a:pt x="13535" y="6055"/>
                    <a:pt x="13592" y="6008"/>
                    <a:pt x="13655" y="5955"/>
                  </a:cubicBezTo>
                  <a:cubicBezTo>
                    <a:pt x="13780" y="5849"/>
                    <a:pt x="13904" y="5749"/>
                    <a:pt x="14029" y="5648"/>
                  </a:cubicBezTo>
                  <a:cubicBezTo>
                    <a:pt x="14086" y="5599"/>
                    <a:pt x="14144" y="5557"/>
                    <a:pt x="14197" y="5513"/>
                  </a:cubicBezTo>
                  <a:cubicBezTo>
                    <a:pt x="14332" y="5408"/>
                    <a:pt x="14466" y="5302"/>
                    <a:pt x="14600" y="5202"/>
                  </a:cubicBezTo>
                  <a:cubicBezTo>
                    <a:pt x="14653" y="5163"/>
                    <a:pt x="14706" y="5125"/>
                    <a:pt x="14759" y="5087"/>
                  </a:cubicBezTo>
                  <a:cubicBezTo>
                    <a:pt x="14826" y="5034"/>
                    <a:pt x="14898" y="4981"/>
                    <a:pt x="14965" y="4928"/>
                  </a:cubicBezTo>
                  <a:cubicBezTo>
                    <a:pt x="15036" y="4880"/>
                    <a:pt x="15109" y="4828"/>
                    <a:pt x="15180" y="4775"/>
                  </a:cubicBezTo>
                  <a:cubicBezTo>
                    <a:pt x="15229" y="4741"/>
                    <a:pt x="15282" y="4702"/>
                    <a:pt x="15330" y="4669"/>
                  </a:cubicBezTo>
                  <a:cubicBezTo>
                    <a:pt x="15479" y="4563"/>
                    <a:pt x="15627" y="4463"/>
                    <a:pt x="15776" y="4361"/>
                  </a:cubicBezTo>
                  <a:cubicBezTo>
                    <a:pt x="15824" y="4328"/>
                    <a:pt x="15867" y="4299"/>
                    <a:pt x="15915" y="4266"/>
                  </a:cubicBezTo>
                  <a:cubicBezTo>
                    <a:pt x="16068" y="4160"/>
                    <a:pt x="16227" y="4060"/>
                    <a:pt x="16380" y="3964"/>
                  </a:cubicBezTo>
                  <a:cubicBezTo>
                    <a:pt x="16429" y="3935"/>
                    <a:pt x="16471" y="3907"/>
                    <a:pt x="16515" y="3878"/>
                  </a:cubicBezTo>
                  <a:cubicBezTo>
                    <a:pt x="16677" y="3776"/>
                    <a:pt x="16836" y="3676"/>
                    <a:pt x="17000" y="3580"/>
                  </a:cubicBezTo>
                  <a:cubicBezTo>
                    <a:pt x="17038" y="3555"/>
                    <a:pt x="17080" y="3532"/>
                    <a:pt x="17119" y="3508"/>
                  </a:cubicBezTo>
                  <a:cubicBezTo>
                    <a:pt x="17288" y="3407"/>
                    <a:pt x="17455" y="3311"/>
                    <a:pt x="17627" y="3216"/>
                  </a:cubicBezTo>
                  <a:cubicBezTo>
                    <a:pt x="17666" y="3191"/>
                    <a:pt x="17704" y="3172"/>
                    <a:pt x="17742" y="3148"/>
                  </a:cubicBezTo>
                  <a:cubicBezTo>
                    <a:pt x="17910" y="3057"/>
                    <a:pt x="18083" y="2966"/>
                    <a:pt x="18251" y="2875"/>
                  </a:cubicBezTo>
                  <a:cubicBezTo>
                    <a:pt x="18289" y="2855"/>
                    <a:pt x="18328" y="2836"/>
                    <a:pt x="18366" y="2817"/>
                  </a:cubicBezTo>
                  <a:cubicBezTo>
                    <a:pt x="18544" y="2721"/>
                    <a:pt x="18727" y="2630"/>
                    <a:pt x="18904" y="2543"/>
                  </a:cubicBezTo>
                  <a:cubicBezTo>
                    <a:pt x="18942" y="2525"/>
                    <a:pt x="18980" y="2510"/>
                    <a:pt x="19019" y="2490"/>
                  </a:cubicBezTo>
                  <a:cubicBezTo>
                    <a:pt x="19201" y="2399"/>
                    <a:pt x="19383" y="2317"/>
                    <a:pt x="19566" y="2231"/>
                  </a:cubicBezTo>
                  <a:cubicBezTo>
                    <a:pt x="19604" y="2217"/>
                    <a:pt x="19638" y="2202"/>
                    <a:pt x="19677" y="2184"/>
                  </a:cubicBezTo>
                  <a:cubicBezTo>
                    <a:pt x="19936" y="2069"/>
                    <a:pt x="20195" y="1958"/>
                    <a:pt x="20454" y="1857"/>
                  </a:cubicBezTo>
                  <a:cubicBezTo>
                    <a:pt x="22268" y="1123"/>
                    <a:pt x="24196" y="614"/>
                    <a:pt x="26177" y="346"/>
                  </a:cubicBezTo>
                  <a:cubicBezTo>
                    <a:pt x="27406" y="178"/>
                    <a:pt x="28639" y="96"/>
                    <a:pt x="29872" y="96"/>
                  </a:cubicBezTo>
                  <a:cubicBezTo>
                    <a:pt x="37596" y="96"/>
                    <a:pt x="45349" y="3187"/>
                    <a:pt x="52882" y="6185"/>
                  </a:cubicBezTo>
                  <a:cubicBezTo>
                    <a:pt x="57353" y="7970"/>
                    <a:pt x="61979" y="9813"/>
                    <a:pt x="66489" y="10949"/>
                  </a:cubicBezTo>
                  <a:cubicBezTo>
                    <a:pt x="68000" y="11328"/>
                    <a:pt x="69430" y="11616"/>
                    <a:pt x="70797" y="11813"/>
                  </a:cubicBezTo>
                  <a:lnTo>
                    <a:pt x="70797" y="11712"/>
                  </a:lnTo>
                  <a:cubicBezTo>
                    <a:pt x="69435" y="11520"/>
                    <a:pt x="68015" y="11232"/>
                    <a:pt x="66514" y="10853"/>
                  </a:cubicBezTo>
                  <a:cubicBezTo>
                    <a:pt x="62008" y="9722"/>
                    <a:pt x="57388" y="7879"/>
                    <a:pt x="52916" y="6099"/>
                  </a:cubicBezTo>
                  <a:cubicBezTo>
                    <a:pt x="48555" y="4361"/>
                    <a:pt x="44045" y="2563"/>
                    <a:pt x="39587" y="1387"/>
                  </a:cubicBezTo>
                  <a:cubicBezTo>
                    <a:pt x="37184" y="754"/>
                    <a:pt x="34992" y="346"/>
                    <a:pt x="32880" y="145"/>
                  </a:cubicBezTo>
                  <a:cubicBezTo>
                    <a:pt x="31858" y="49"/>
                    <a:pt x="30860" y="1"/>
                    <a:pt x="29891" y="1"/>
                  </a:cubicBezTo>
                  <a:close/>
                  <a:moveTo>
                    <a:pt x="8397" y="12096"/>
                  </a:moveTo>
                  <a:cubicBezTo>
                    <a:pt x="8258" y="12259"/>
                    <a:pt x="8123" y="12417"/>
                    <a:pt x="7984" y="12585"/>
                  </a:cubicBezTo>
                  <a:cubicBezTo>
                    <a:pt x="6732" y="14706"/>
                    <a:pt x="5671" y="17096"/>
                    <a:pt x="4765" y="19840"/>
                  </a:cubicBezTo>
                  <a:cubicBezTo>
                    <a:pt x="3368" y="24076"/>
                    <a:pt x="2524" y="28606"/>
                    <a:pt x="1847" y="33144"/>
                  </a:cubicBezTo>
                  <a:cubicBezTo>
                    <a:pt x="1843" y="33177"/>
                    <a:pt x="1838" y="33212"/>
                    <a:pt x="1833" y="33245"/>
                  </a:cubicBezTo>
                  <a:cubicBezTo>
                    <a:pt x="1737" y="33879"/>
                    <a:pt x="1646" y="34517"/>
                    <a:pt x="1555" y="35150"/>
                  </a:cubicBezTo>
                  <a:cubicBezTo>
                    <a:pt x="1550" y="35183"/>
                    <a:pt x="1546" y="35217"/>
                    <a:pt x="1546" y="35245"/>
                  </a:cubicBezTo>
                  <a:cubicBezTo>
                    <a:pt x="1455" y="35870"/>
                    <a:pt x="1373" y="36494"/>
                    <a:pt x="1287" y="37112"/>
                  </a:cubicBezTo>
                  <a:cubicBezTo>
                    <a:pt x="1282" y="37145"/>
                    <a:pt x="1276" y="37174"/>
                    <a:pt x="1272" y="37208"/>
                  </a:cubicBezTo>
                  <a:cubicBezTo>
                    <a:pt x="1209" y="37668"/>
                    <a:pt x="1147" y="38135"/>
                    <a:pt x="1090" y="38595"/>
                  </a:cubicBezTo>
                  <a:cubicBezTo>
                    <a:pt x="1070" y="38733"/>
                    <a:pt x="1052" y="38877"/>
                    <a:pt x="1032" y="39021"/>
                  </a:cubicBezTo>
                  <a:cubicBezTo>
                    <a:pt x="1027" y="39050"/>
                    <a:pt x="1023" y="39084"/>
                    <a:pt x="1017" y="39118"/>
                  </a:cubicBezTo>
                  <a:cubicBezTo>
                    <a:pt x="936" y="39703"/>
                    <a:pt x="859" y="40288"/>
                    <a:pt x="778" y="40869"/>
                  </a:cubicBezTo>
                  <a:cubicBezTo>
                    <a:pt x="773" y="40903"/>
                    <a:pt x="773" y="40931"/>
                    <a:pt x="768" y="40965"/>
                  </a:cubicBezTo>
                  <a:cubicBezTo>
                    <a:pt x="687" y="41531"/>
                    <a:pt x="609" y="42097"/>
                    <a:pt x="528" y="42659"/>
                  </a:cubicBezTo>
                  <a:cubicBezTo>
                    <a:pt x="523" y="42687"/>
                    <a:pt x="518" y="42721"/>
                    <a:pt x="514" y="42754"/>
                  </a:cubicBezTo>
                  <a:cubicBezTo>
                    <a:pt x="437" y="43297"/>
                    <a:pt x="355" y="43839"/>
                    <a:pt x="274" y="44376"/>
                  </a:cubicBezTo>
                  <a:cubicBezTo>
                    <a:pt x="269" y="44410"/>
                    <a:pt x="264" y="44444"/>
                    <a:pt x="259" y="44472"/>
                  </a:cubicBezTo>
                  <a:cubicBezTo>
                    <a:pt x="178" y="44995"/>
                    <a:pt x="96" y="45513"/>
                    <a:pt x="10" y="46027"/>
                  </a:cubicBezTo>
                  <a:cubicBezTo>
                    <a:pt x="5" y="46045"/>
                    <a:pt x="5" y="46065"/>
                    <a:pt x="0" y="46084"/>
                  </a:cubicBezTo>
                  <a:lnTo>
                    <a:pt x="96" y="46084"/>
                  </a:lnTo>
                  <a:cubicBezTo>
                    <a:pt x="102" y="46065"/>
                    <a:pt x="106" y="46041"/>
                    <a:pt x="111" y="46016"/>
                  </a:cubicBezTo>
                  <a:cubicBezTo>
                    <a:pt x="197" y="45509"/>
                    <a:pt x="279" y="44990"/>
                    <a:pt x="355" y="44472"/>
                  </a:cubicBezTo>
                  <a:cubicBezTo>
                    <a:pt x="361" y="44439"/>
                    <a:pt x="365" y="44404"/>
                    <a:pt x="370" y="44376"/>
                  </a:cubicBezTo>
                  <a:cubicBezTo>
                    <a:pt x="456" y="43839"/>
                    <a:pt x="533" y="43301"/>
                    <a:pt x="609" y="42759"/>
                  </a:cubicBezTo>
                  <a:cubicBezTo>
                    <a:pt x="614" y="42725"/>
                    <a:pt x="620" y="42692"/>
                    <a:pt x="624" y="42663"/>
                  </a:cubicBezTo>
                  <a:cubicBezTo>
                    <a:pt x="706" y="42107"/>
                    <a:pt x="782" y="41545"/>
                    <a:pt x="859" y="40979"/>
                  </a:cubicBezTo>
                  <a:cubicBezTo>
                    <a:pt x="864" y="40945"/>
                    <a:pt x="869" y="40912"/>
                    <a:pt x="873" y="40883"/>
                  </a:cubicBezTo>
                  <a:cubicBezTo>
                    <a:pt x="955" y="40303"/>
                    <a:pt x="1032" y="39722"/>
                    <a:pt x="1114" y="39132"/>
                  </a:cubicBezTo>
                  <a:cubicBezTo>
                    <a:pt x="1114" y="39103"/>
                    <a:pt x="1118" y="39070"/>
                    <a:pt x="1123" y="39041"/>
                  </a:cubicBezTo>
                  <a:cubicBezTo>
                    <a:pt x="1143" y="38897"/>
                    <a:pt x="1161" y="38748"/>
                    <a:pt x="1181" y="38604"/>
                  </a:cubicBezTo>
                  <a:cubicBezTo>
                    <a:pt x="1243" y="38148"/>
                    <a:pt x="1305" y="37692"/>
                    <a:pt x="1368" y="37232"/>
                  </a:cubicBezTo>
                  <a:cubicBezTo>
                    <a:pt x="1373" y="37198"/>
                    <a:pt x="1377" y="37170"/>
                    <a:pt x="1382" y="37136"/>
                  </a:cubicBezTo>
                  <a:cubicBezTo>
                    <a:pt x="1464" y="36517"/>
                    <a:pt x="1550" y="35898"/>
                    <a:pt x="1637" y="35279"/>
                  </a:cubicBezTo>
                  <a:cubicBezTo>
                    <a:pt x="1641" y="35245"/>
                    <a:pt x="1646" y="35212"/>
                    <a:pt x="1650" y="35183"/>
                  </a:cubicBezTo>
                  <a:cubicBezTo>
                    <a:pt x="1737" y="34550"/>
                    <a:pt x="1829" y="33912"/>
                    <a:pt x="1924" y="33279"/>
                  </a:cubicBezTo>
                  <a:cubicBezTo>
                    <a:pt x="1929" y="33245"/>
                    <a:pt x="1934" y="33217"/>
                    <a:pt x="1938" y="33183"/>
                  </a:cubicBezTo>
                  <a:cubicBezTo>
                    <a:pt x="2615" y="28639"/>
                    <a:pt x="3459" y="24105"/>
                    <a:pt x="4856" y="19873"/>
                  </a:cubicBezTo>
                  <a:cubicBezTo>
                    <a:pt x="5825" y="16937"/>
                    <a:pt x="7000" y="14356"/>
                    <a:pt x="8397" y="12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15"/>
            <p:cNvSpPr/>
            <p:nvPr/>
          </p:nvSpPr>
          <p:spPr>
            <a:xfrm>
              <a:off x="5269800" y="2849100"/>
              <a:ext cx="1785550" cy="1125975"/>
            </a:xfrm>
            <a:custGeom>
              <a:avLst/>
              <a:gdLst/>
              <a:ahLst/>
              <a:cxnLst/>
              <a:rect l="l" t="t" r="r" b="b"/>
              <a:pathLst>
                <a:path w="71422" h="45039" extrusionOk="0">
                  <a:moveTo>
                    <a:pt x="30040" y="0"/>
                  </a:moveTo>
                  <a:cubicBezTo>
                    <a:pt x="28807" y="0"/>
                    <a:pt x="27607" y="77"/>
                    <a:pt x="26427" y="231"/>
                  </a:cubicBezTo>
                  <a:cubicBezTo>
                    <a:pt x="24407" y="490"/>
                    <a:pt x="22445" y="984"/>
                    <a:pt x="20598" y="1703"/>
                  </a:cubicBezTo>
                  <a:cubicBezTo>
                    <a:pt x="20439" y="1767"/>
                    <a:pt x="20286" y="1824"/>
                    <a:pt x="20133" y="1891"/>
                  </a:cubicBezTo>
                  <a:cubicBezTo>
                    <a:pt x="20099" y="1905"/>
                    <a:pt x="20060" y="1920"/>
                    <a:pt x="20027" y="1934"/>
                  </a:cubicBezTo>
                  <a:cubicBezTo>
                    <a:pt x="19840" y="2011"/>
                    <a:pt x="19653" y="2092"/>
                    <a:pt x="19471" y="2174"/>
                  </a:cubicBezTo>
                  <a:cubicBezTo>
                    <a:pt x="19432" y="2193"/>
                    <a:pt x="19394" y="2208"/>
                    <a:pt x="19360" y="2227"/>
                  </a:cubicBezTo>
                  <a:cubicBezTo>
                    <a:pt x="19178" y="2308"/>
                    <a:pt x="18995" y="2394"/>
                    <a:pt x="18813" y="2481"/>
                  </a:cubicBezTo>
                  <a:cubicBezTo>
                    <a:pt x="18775" y="2500"/>
                    <a:pt x="18736" y="2520"/>
                    <a:pt x="18698" y="2534"/>
                  </a:cubicBezTo>
                  <a:cubicBezTo>
                    <a:pt x="18525" y="2620"/>
                    <a:pt x="18357" y="2706"/>
                    <a:pt x="18184" y="2793"/>
                  </a:cubicBezTo>
                  <a:cubicBezTo>
                    <a:pt x="18146" y="2817"/>
                    <a:pt x="18107" y="2836"/>
                    <a:pt x="18069" y="2855"/>
                  </a:cubicBezTo>
                  <a:cubicBezTo>
                    <a:pt x="17897" y="2947"/>
                    <a:pt x="17724" y="3038"/>
                    <a:pt x="17551" y="3133"/>
                  </a:cubicBezTo>
                  <a:cubicBezTo>
                    <a:pt x="17513" y="3153"/>
                    <a:pt x="17474" y="3177"/>
                    <a:pt x="17436" y="3196"/>
                  </a:cubicBezTo>
                  <a:cubicBezTo>
                    <a:pt x="17268" y="3292"/>
                    <a:pt x="17106" y="3383"/>
                    <a:pt x="16942" y="3479"/>
                  </a:cubicBezTo>
                  <a:cubicBezTo>
                    <a:pt x="16898" y="3508"/>
                    <a:pt x="16856" y="3532"/>
                    <a:pt x="16812" y="3561"/>
                  </a:cubicBezTo>
                  <a:cubicBezTo>
                    <a:pt x="16654" y="3652"/>
                    <a:pt x="16495" y="3753"/>
                    <a:pt x="16337" y="3849"/>
                  </a:cubicBezTo>
                  <a:cubicBezTo>
                    <a:pt x="16289" y="3877"/>
                    <a:pt x="16246" y="3906"/>
                    <a:pt x="16198" y="3935"/>
                  </a:cubicBezTo>
                  <a:cubicBezTo>
                    <a:pt x="16045" y="4030"/>
                    <a:pt x="15896" y="4132"/>
                    <a:pt x="15742" y="4232"/>
                  </a:cubicBezTo>
                  <a:cubicBezTo>
                    <a:pt x="15695" y="4261"/>
                    <a:pt x="15647" y="4294"/>
                    <a:pt x="15598" y="4323"/>
                  </a:cubicBezTo>
                  <a:cubicBezTo>
                    <a:pt x="15454" y="4424"/>
                    <a:pt x="15306" y="4524"/>
                    <a:pt x="15162" y="4626"/>
                  </a:cubicBezTo>
                  <a:cubicBezTo>
                    <a:pt x="15113" y="4659"/>
                    <a:pt x="15062" y="4693"/>
                    <a:pt x="15013" y="4732"/>
                  </a:cubicBezTo>
                  <a:cubicBezTo>
                    <a:pt x="14998" y="4741"/>
                    <a:pt x="14980" y="4755"/>
                    <a:pt x="14960" y="4765"/>
                  </a:cubicBezTo>
                  <a:cubicBezTo>
                    <a:pt x="14841" y="4851"/>
                    <a:pt x="14721" y="4938"/>
                    <a:pt x="14601" y="5029"/>
                  </a:cubicBezTo>
                  <a:cubicBezTo>
                    <a:pt x="14548" y="5067"/>
                    <a:pt x="14495" y="5106"/>
                    <a:pt x="14442" y="5144"/>
                  </a:cubicBezTo>
                  <a:cubicBezTo>
                    <a:pt x="14307" y="5244"/>
                    <a:pt x="14178" y="5345"/>
                    <a:pt x="14054" y="5446"/>
                  </a:cubicBezTo>
                  <a:lnTo>
                    <a:pt x="13881" y="5576"/>
                  </a:lnTo>
                  <a:cubicBezTo>
                    <a:pt x="13760" y="5671"/>
                    <a:pt x="13641" y="5773"/>
                    <a:pt x="13521" y="5868"/>
                  </a:cubicBezTo>
                  <a:cubicBezTo>
                    <a:pt x="13459" y="5921"/>
                    <a:pt x="13397" y="5974"/>
                    <a:pt x="13339" y="6021"/>
                  </a:cubicBezTo>
                  <a:cubicBezTo>
                    <a:pt x="13228" y="6118"/>
                    <a:pt x="13118" y="6209"/>
                    <a:pt x="13007" y="6305"/>
                  </a:cubicBezTo>
                  <a:cubicBezTo>
                    <a:pt x="12941" y="6362"/>
                    <a:pt x="12874" y="6424"/>
                    <a:pt x="12806" y="6482"/>
                  </a:cubicBezTo>
                  <a:cubicBezTo>
                    <a:pt x="12710" y="6568"/>
                    <a:pt x="12615" y="6660"/>
                    <a:pt x="12518" y="6747"/>
                  </a:cubicBezTo>
                  <a:cubicBezTo>
                    <a:pt x="12442" y="6814"/>
                    <a:pt x="12369" y="6885"/>
                    <a:pt x="12292" y="6958"/>
                  </a:cubicBezTo>
                  <a:cubicBezTo>
                    <a:pt x="12212" y="7035"/>
                    <a:pt x="12135" y="7106"/>
                    <a:pt x="12057" y="7183"/>
                  </a:cubicBezTo>
                  <a:cubicBezTo>
                    <a:pt x="11966" y="7270"/>
                    <a:pt x="11880" y="7356"/>
                    <a:pt x="11794" y="7442"/>
                  </a:cubicBezTo>
                  <a:cubicBezTo>
                    <a:pt x="11736" y="7500"/>
                    <a:pt x="11683" y="7553"/>
                    <a:pt x="11626" y="7610"/>
                  </a:cubicBezTo>
                  <a:cubicBezTo>
                    <a:pt x="11544" y="7697"/>
                    <a:pt x="11457" y="7788"/>
                    <a:pt x="11371" y="7874"/>
                  </a:cubicBezTo>
                  <a:cubicBezTo>
                    <a:pt x="11353" y="7898"/>
                    <a:pt x="11333" y="7917"/>
                    <a:pt x="11314" y="7936"/>
                  </a:cubicBezTo>
                  <a:cubicBezTo>
                    <a:pt x="11295" y="7960"/>
                    <a:pt x="11276" y="7979"/>
                    <a:pt x="11256" y="7998"/>
                  </a:cubicBezTo>
                  <a:cubicBezTo>
                    <a:pt x="11156" y="8109"/>
                    <a:pt x="11050" y="8220"/>
                    <a:pt x="10950" y="8335"/>
                  </a:cubicBezTo>
                  <a:cubicBezTo>
                    <a:pt x="10921" y="8363"/>
                    <a:pt x="10897" y="8392"/>
                    <a:pt x="10868" y="8426"/>
                  </a:cubicBezTo>
                  <a:cubicBezTo>
                    <a:pt x="10474" y="8862"/>
                    <a:pt x="10095" y="9323"/>
                    <a:pt x="9726" y="9792"/>
                  </a:cubicBezTo>
                  <a:cubicBezTo>
                    <a:pt x="9400" y="10210"/>
                    <a:pt x="9088" y="10642"/>
                    <a:pt x="8786" y="11083"/>
                  </a:cubicBezTo>
                  <a:cubicBezTo>
                    <a:pt x="9169" y="10585"/>
                    <a:pt x="9568" y="10100"/>
                    <a:pt x="9976" y="9635"/>
                  </a:cubicBezTo>
                  <a:cubicBezTo>
                    <a:pt x="10144" y="9429"/>
                    <a:pt x="10312" y="9217"/>
                    <a:pt x="10484" y="9015"/>
                  </a:cubicBezTo>
                  <a:cubicBezTo>
                    <a:pt x="10508" y="8986"/>
                    <a:pt x="10532" y="8958"/>
                    <a:pt x="10556" y="8929"/>
                  </a:cubicBezTo>
                  <a:cubicBezTo>
                    <a:pt x="10691" y="8776"/>
                    <a:pt x="10824" y="8623"/>
                    <a:pt x="10959" y="8468"/>
                  </a:cubicBezTo>
                  <a:cubicBezTo>
                    <a:pt x="11007" y="8416"/>
                    <a:pt x="11054" y="8363"/>
                    <a:pt x="11098" y="8315"/>
                  </a:cubicBezTo>
                  <a:cubicBezTo>
                    <a:pt x="11204" y="8200"/>
                    <a:pt x="11309" y="8085"/>
                    <a:pt x="11415" y="7974"/>
                  </a:cubicBezTo>
                  <a:cubicBezTo>
                    <a:pt x="11486" y="7898"/>
                    <a:pt x="11559" y="7821"/>
                    <a:pt x="11630" y="7749"/>
                  </a:cubicBezTo>
                  <a:cubicBezTo>
                    <a:pt x="11717" y="7658"/>
                    <a:pt x="11803" y="7571"/>
                    <a:pt x="11895" y="7480"/>
                  </a:cubicBezTo>
                  <a:cubicBezTo>
                    <a:pt x="11981" y="7394"/>
                    <a:pt x="12072" y="7303"/>
                    <a:pt x="12163" y="7217"/>
                  </a:cubicBezTo>
                  <a:cubicBezTo>
                    <a:pt x="12240" y="7144"/>
                    <a:pt x="12312" y="7068"/>
                    <a:pt x="12389" y="7000"/>
                  </a:cubicBezTo>
                  <a:cubicBezTo>
                    <a:pt x="12494" y="6900"/>
                    <a:pt x="12595" y="6804"/>
                    <a:pt x="12701" y="6708"/>
                  </a:cubicBezTo>
                  <a:cubicBezTo>
                    <a:pt x="12768" y="6650"/>
                    <a:pt x="12835" y="6588"/>
                    <a:pt x="12903" y="6526"/>
                  </a:cubicBezTo>
                  <a:lnTo>
                    <a:pt x="13248" y="6223"/>
                  </a:lnTo>
                  <a:cubicBezTo>
                    <a:pt x="13310" y="6171"/>
                    <a:pt x="13372" y="6123"/>
                    <a:pt x="13435" y="6070"/>
                  </a:cubicBezTo>
                  <a:cubicBezTo>
                    <a:pt x="13554" y="5964"/>
                    <a:pt x="13680" y="5864"/>
                    <a:pt x="13809" y="5758"/>
                  </a:cubicBezTo>
                  <a:cubicBezTo>
                    <a:pt x="13862" y="5715"/>
                    <a:pt x="13919" y="5671"/>
                    <a:pt x="13977" y="5624"/>
                  </a:cubicBezTo>
                  <a:cubicBezTo>
                    <a:pt x="14106" y="5518"/>
                    <a:pt x="14241" y="5417"/>
                    <a:pt x="14375" y="5317"/>
                  </a:cubicBezTo>
                  <a:cubicBezTo>
                    <a:pt x="14428" y="5273"/>
                    <a:pt x="14480" y="5235"/>
                    <a:pt x="14533" y="5197"/>
                  </a:cubicBezTo>
                  <a:cubicBezTo>
                    <a:pt x="14672" y="5091"/>
                    <a:pt x="14816" y="4991"/>
                    <a:pt x="14956" y="4889"/>
                  </a:cubicBezTo>
                  <a:cubicBezTo>
                    <a:pt x="14980" y="4870"/>
                    <a:pt x="14998" y="4856"/>
                    <a:pt x="15018" y="4841"/>
                  </a:cubicBezTo>
                  <a:cubicBezTo>
                    <a:pt x="15047" y="4823"/>
                    <a:pt x="15075" y="4803"/>
                    <a:pt x="15104" y="4784"/>
                  </a:cubicBezTo>
                  <a:cubicBezTo>
                    <a:pt x="15253" y="4679"/>
                    <a:pt x="15401" y="4573"/>
                    <a:pt x="15551" y="4477"/>
                  </a:cubicBezTo>
                  <a:cubicBezTo>
                    <a:pt x="15598" y="4444"/>
                    <a:pt x="15647" y="4409"/>
                    <a:pt x="15689" y="4380"/>
                  </a:cubicBezTo>
                  <a:cubicBezTo>
                    <a:pt x="15843" y="4276"/>
                    <a:pt x="16001" y="4174"/>
                    <a:pt x="16156" y="4079"/>
                  </a:cubicBezTo>
                  <a:cubicBezTo>
                    <a:pt x="16198" y="4050"/>
                    <a:pt x="16246" y="4021"/>
                    <a:pt x="16289" y="3992"/>
                  </a:cubicBezTo>
                  <a:cubicBezTo>
                    <a:pt x="16453" y="3891"/>
                    <a:pt x="16610" y="3791"/>
                    <a:pt x="16774" y="3695"/>
                  </a:cubicBezTo>
                  <a:cubicBezTo>
                    <a:pt x="16818" y="3667"/>
                    <a:pt x="16860" y="3642"/>
                    <a:pt x="16904" y="3618"/>
                  </a:cubicBezTo>
                  <a:cubicBezTo>
                    <a:pt x="17066" y="3517"/>
                    <a:pt x="17234" y="3421"/>
                    <a:pt x="17398" y="3330"/>
                  </a:cubicBezTo>
                  <a:cubicBezTo>
                    <a:pt x="17436" y="3306"/>
                    <a:pt x="17480" y="3282"/>
                    <a:pt x="17518" y="3264"/>
                  </a:cubicBezTo>
                  <a:cubicBezTo>
                    <a:pt x="17690" y="3167"/>
                    <a:pt x="17863" y="3071"/>
                    <a:pt x="18036" y="2980"/>
                  </a:cubicBezTo>
                  <a:cubicBezTo>
                    <a:pt x="18074" y="2961"/>
                    <a:pt x="18113" y="2941"/>
                    <a:pt x="18151" y="2923"/>
                  </a:cubicBezTo>
                  <a:cubicBezTo>
                    <a:pt x="18324" y="2832"/>
                    <a:pt x="18496" y="2740"/>
                    <a:pt x="18669" y="2659"/>
                  </a:cubicBezTo>
                  <a:cubicBezTo>
                    <a:pt x="18707" y="2639"/>
                    <a:pt x="18746" y="2620"/>
                    <a:pt x="18780" y="2601"/>
                  </a:cubicBezTo>
                  <a:cubicBezTo>
                    <a:pt x="18966" y="2515"/>
                    <a:pt x="19149" y="2429"/>
                    <a:pt x="19331" y="2342"/>
                  </a:cubicBezTo>
                  <a:cubicBezTo>
                    <a:pt x="19369" y="2327"/>
                    <a:pt x="19403" y="2308"/>
                    <a:pt x="19442" y="2294"/>
                  </a:cubicBezTo>
                  <a:cubicBezTo>
                    <a:pt x="19628" y="2208"/>
                    <a:pt x="19811" y="2126"/>
                    <a:pt x="19998" y="2049"/>
                  </a:cubicBezTo>
                  <a:cubicBezTo>
                    <a:pt x="20036" y="2035"/>
                    <a:pt x="20071" y="2020"/>
                    <a:pt x="20109" y="2002"/>
                  </a:cubicBezTo>
                  <a:cubicBezTo>
                    <a:pt x="20281" y="1929"/>
                    <a:pt x="20454" y="1862"/>
                    <a:pt x="20631" y="1795"/>
                  </a:cubicBezTo>
                  <a:cubicBezTo>
                    <a:pt x="22474" y="1076"/>
                    <a:pt x="24431" y="581"/>
                    <a:pt x="26442" y="322"/>
                  </a:cubicBezTo>
                  <a:cubicBezTo>
                    <a:pt x="27631" y="168"/>
                    <a:pt x="28826" y="97"/>
                    <a:pt x="30021" y="97"/>
                  </a:cubicBezTo>
                  <a:cubicBezTo>
                    <a:pt x="37879" y="97"/>
                    <a:pt x="45844" y="3191"/>
                    <a:pt x="53579" y="6194"/>
                  </a:cubicBezTo>
                  <a:cubicBezTo>
                    <a:pt x="58132" y="7965"/>
                    <a:pt x="62838" y="9798"/>
                    <a:pt x="67406" y="10935"/>
                  </a:cubicBezTo>
                  <a:cubicBezTo>
                    <a:pt x="68812" y="11285"/>
                    <a:pt x="70145" y="11554"/>
                    <a:pt x="71421" y="11750"/>
                  </a:cubicBezTo>
                  <a:lnTo>
                    <a:pt x="71421" y="11654"/>
                  </a:lnTo>
                  <a:cubicBezTo>
                    <a:pt x="70150" y="11458"/>
                    <a:pt x="68826" y="11189"/>
                    <a:pt x="67430" y="10839"/>
                  </a:cubicBezTo>
                  <a:cubicBezTo>
                    <a:pt x="62867" y="9702"/>
                    <a:pt x="58161" y="7874"/>
                    <a:pt x="53612" y="6108"/>
                  </a:cubicBezTo>
                  <a:cubicBezTo>
                    <a:pt x="49164" y="4380"/>
                    <a:pt x="44563" y="2591"/>
                    <a:pt x="40025" y="1415"/>
                  </a:cubicBezTo>
                  <a:cubicBezTo>
                    <a:pt x="37582" y="777"/>
                    <a:pt x="35357" y="370"/>
                    <a:pt x="33221" y="159"/>
                  </a:cubicBezTo>
                  <a:cubicBezTo>
                    <a:pt x="32127" y="53"/>
                    <a:pt x="31072" y="0"/>
                    <a:pt x="30040" y="0"/>
                  </a:cubicBezTo>
                  <a:close/>
                  <a:moveTo>
                    <a:pt x="8565" y="11597"/>
                  </a:moveTo>
                  <a:lnTo>
                    <a:pt x="8565" y="11597"/>
                  </a:lnTo>
                  <a:cubicBezTo>
                    <a:pt x="8454" y="11727"/>
                    <a:pt x="8348" y="11861"/>
                    <a:pt x="8244" y="11991"/>
                  </a:cubicBezTo>
                  <a:cubicBezTo>
                    <a:pt x="8056" y="12259"/>
                    <a:pt x="7874" y="12527"/>
                    <a:pt x="7692" y="12801"/>
                  </a:cubicBezTo>
                  <a:cubicBezTo>
                    <a:pt x="6468" y="14888"/>
                    <a:pt x="5432" y="17230"/>
                    <a:pt x="4544" y="19907"/>
                  </a:cubicBezTo>
                  <a:cubicBezTo>
                    <a:pt x="3282" y="23712"/>
                    <a:pt x="2471" y="27756"/>
                    <a:pt x="1833" y="31834"/>
                  </a:cubicBezTo>
                  <a:cubicBezTo>
                    <a:pt x="1829" y="31868"/>
                    <a:pt x="1824" y="31901"/>
                    <a:pt x="1820" y="31936"/>
                  </a:cubicBezTo>
                  <a:cubicBezTo>
                    <a:pt x="1718" y="32578"/>
                    <a:pt x="1623" y="33225"/>
                    <a:pt x="1526" y="33869"/>
                  </a:cubicBezTo>
                  <a:cubicBezTo>
                    <a:pt x="1521" y="33902"/>
                    <a:pt x="1521" y="33936"/>
                    <a:pt x="1517" y="33969"/>
                  </a:cubicBezTo>
                  <a:cubicBezTo>
                    <a:pt x="1426" y="34602"/>
                    <a:pt x="1335" y="35236"/>
                    <a:pt x="1248" y="35869"/>
                  </a:cubicBezTo>
                  <a:cubicBezTo>
                    <a:pt x="1244" y="35898"/>
                    <a:pt x="1238" y="35931"/>
                    <a:pt x="1238" y="35966"/>
                  </a:cubicBezTo>
                  <a:cubicBezTo>
                    <a:pt x="1152" y="36584"/>
                    <a:pt x="1071" y="37204"/>
                    <a:pt x="989" y="37817"/>
                  </a:cubicBezTo>
                  <a:cubicBezTo>
                    <a:pt x="985" y="37851"/>
                    <a:pt x="979" y="37884"/>
                    <a:pt x="974" y="37913"/>
                  </a:cubicBezTo>
                  <a:cubicBezTo>
                    <a:pt x="932" y="38254"/>
                    <a:pt x="888" y="38590"/>
                    <a:pt x="845" y="38925"/>
                  </a:cubicBezTo>
                  <a:cubicBezTo>
                    <a:pt x="806" y="39190"/>
                    <a:pt x="773" y="39454"/>
                    <a:pt x="739" y="39717"/>
                  </a:cubicBezTo>
                  <a:cubicBezTo>
                    <a:pt x="735" y="39751"/>
                    <a:pt x="730" y="39780"/>
                    <a:pt x="726" y="39813"/>
                  </a:cubicBezTo>
                  <a:cubicBezTo>
                    <a:pt x="648" y="40399"/>
                    <a:pt x="571" y="40979"/>
                    <a:pt x="495" y="41555"/>
                  </a:cubicBezTo>
                  <a:cubicBezTo>
                    <a:pt x="490" y="41589"/>
                    <a:pt x="485" y="41617"/>
                    <a:pt x="480" y="41651"/>
                  </a:cubicBezTo>
                  <a:cubicBezTo>
                    <a:pt x="409" y="42213"/>
                    <a:pt x="327" y="42773"/>
                    <a:pt x="250" y="43325"/>
                  </a:cubicBezTo>
                  <a:cubicBezTo>
                    <a:pt x="245" y="43358"/>
                    <a:pt x="241" y="43393"/>
                    <a:pt x="236" y="43422"/>
                  </a:cubicBezTo>
                  <a:cubicBezTo>
                    <a:pt x="159" y="43963"/>
                    <a:pt x="82" y="44501"/>
                    <a:pt x="0" y="45034"/>
                  </a:cubicBezTo>
                  <a:lnTo>
                    <a:pt x="0" y="45038"/>
                  </a:lnTo>
                  <a:lnTo>
                    <a:pt x="97" y="45038"/>
                  </a:lnTo>
                  <a:lnTo>
                    <a:pt x="97" y="45028"/>
                  </a:lnTo>
                  <a:cubicBezTo>
                    <a:pt x="179" y="44496"/>
                    <a:pt x="255" y="43963"/>
                    <a:pt x="332" y="43426"/>
                  </a:cubicBezTo>
                  <a:cubicBezTo>
                    <a:pt x="336" y="43393"/>
                    <a:pt x="341" y="43364"/>
                    <a:pt x="346" y="43330"/>
                  </a:cubicBezTo>
                  <a:cubicBezTo>
                    <a:pt x="423" y="42778"/>
                    <a:pt x="500" y="42222"/>
                    <a:pt x="576" y="41660"/>
                  </a:cubicBezTo>
                  <a:cubicBezTo>
                    <a:pt x="582" y="41627"/>
                    <a:pt x="586" y="41598"/>
                    <a:pt x="591" y="41564"/>
                  </a:cubicBezTo>
                  <a:cubicBezTo>
                    <a:pt x="668" y="40989"/>
                    <a:pt x="744" y="40413"/>
                    <a:pt x="821" y="39828"/>
                  </a:cubicBezTo>
                  <a:cubicBezTo>
                    <a:pt x="826" y="39799"/>
                    <a:pt x="830" y="39766"/>
                    <a:pt x="835" y="39737"/>
                  </a:cubicBezTo>
                  <a:cubicBezTo>
                    <a:pt x="870" y="39472"/>
                    <a:pt x="903" y="39204"/>
                    <a:pt x="936" y="38940"/>
                  </a:cubicBezTo>
                  <a:cubicBezTo>
                    <a:pt x="985" y="38608"/>
                    <a:pt x="1027" y="38273"/>
                    <a:pt x="1071" y="37937"/>
                  </a:cubicBezTo>
                  <a:cubicBezTo>
                    <a:pt x="1076" y="37908"/>
                    <a:pt x="1080" y="37875"/>
                    <a:pt x="1080" y="37842"/>
                  </a:cubicBezTo>
                  <a:cubicBezTo>
                    <a:pt x="1162" y="37227"/>
                    <a:pt x="1244" y="36613"/>
                    <a:pt x="1330" y="35995"/>
                  </a:cubicBezTo>
                  <a:cubicBezTo>
                    <a:pt x="1335" y="35960"/>
                    <a:pt x="1339" y="35931"/>
                    <a:pt x="1344" y="35898"/>
                  </a:cubicBezTo>
                  <a:cubicBezTo>
                    <a:pt x="1430" y="35265"/>
                    <a:pt x="1517" y="34636"/>
                    <a:pt x="1608" y="34003"/>
                  </a:cubicBezTo>
                  <a:cubicBezTo>
                    <a:pt x="1612" y="33969"/>
                    <a:pt x="1618" y="33936"/>
                    <a:pt x="1623" y="33907"/>
                  </a:cubicBezTo>
                  <a:cubicBezTo>
                    <a:pt x="1714" y="33260"/>
                    <a:pt x="1809" y="32616"/>
                    <a:pt x="1911" y="31974"/>
                  </a:cubicBezTo>
                  <a:cubicBezTo>
                    <a:pt x="1915" y="31940"/>
                    <a:pt x="1920" y="31907"/>
                    <a:pt x="1924" y="31872"/>
                  </a:cubicBezTo>
                  <a:cubicBezTo>
                    <a:pt x="2562" y="27790"/>
                    <a:pt x="3374" y="23740"/>
                    <a:pt x="4635" y="19941"/>
                  </a:cubicBezTo>
                  <a:cubicBezTo>
                    <a:pt x="5686" y="16759"/>
                    <a:pt x="6991" y="13986"/>
                    <a:pt x="8565" y="115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5"/>
            <p:cNvSpPr/>
            <p:nvPr/>
          </p:nvSpPr>
          <p:spPr>
            <a:xfrm>
              <a:off x="5255550" y="2875125"/>
              <a:ext cx="1799800" cy="1099950"/>
            </a:xfrm>
            <a:custGeom>
              <a:avLst/>
              <a:gdLst/>
              <a:ahLst/>
              <a:cxnLst/>
              <a:rect l="l" t="t" r="r" b="b"/>
              <a:pathLst>
                <a:path w="71992" h="43998" extrusionOk="0">
                  <a:moveTo>
                    <a:pt x="30121" y="0"/>
                  </a:moveTo>
                  <a:cubicBezTo>
                    <a:pt x="28931" y="0"/>
                    <a:pt x="27780" y="73"/>
                    <a:pt x="26638" y="212"/>
                  </a:cubicBezTo>
                  <a:cubicBezTo>
                    <a:pt x="24589" y="456"/>
                    <a:pt x="22598" y="941"/>
                    <a:pt x="20721" y="1647"/>
                  </a:cubicBezTo>
                  <a:cubicBezTo>
                    <a:pt x="20650" y="1670"/>
                    <a:pt x="20583" y="1699"/>
                    <a:pt x="20515" y="1723"/>
                  </a:cubicBezTo>
                  <a:cubicBezTo>
                    <a:pt x="20477" y="1738"/>
                    <a:pt x="20444" y="1752"/>
                    <a:pt x="20405" y="1767"/>
                  </a:cubicBezTo>
                  <a:cubicBezTo>
                    <a:pt x="20218" y="1838"/>
                    <a:pt x="20030" y="1915"/>
                    <a:pt x="19844" y="1997"/>
                  </a:cubicBezTo>
                  <a:cubicBezTo>
                    <a:pt x="19806" y="2011"/>
                    <a:pt x="19771" y="2026"/>
                    <a:pt x="19733" y="2039"/>
                  </a:cubicBezTo>
                  <a:cubicBezTo>
                    <a:pt x="19547" y="2121"/>
                    <a:pt x="19364" y="2203"/>
                    <a:pt x="19177" y="2285"/>
                  </a:cubicBezTo>
                  <a:cubicBezTo>
                    <a:pt x="19144" y="2303"/>
                    <a:pt x="19104" y="2318"/>
                    <a:pt x="19066" y="2338"/>
                  </a:cubicBezTo>
                  <a:cubicBezTo>
                    <a:pt x="18894" y="2414"/>
                    <a:pt x="18716" y="2500"/>
                    <a:pt x="18544" y="2582"/>
                  </a:cubicBezTo>
                  <a:cubicBezTo>
                    <a:pt x="18505" y="2601"/>
                    <a:pt x="18467" y="2620"/>
                    <a:pt x="18429" y="2639"/>
                  </a:cubicBezTo>
                  <a:cubicBezTo>
                    <a:pt x="18251" y="2726"/>
                    <a:pt x="18079" y="2817"/>
                    <a:pt x="17900" y="2908"/>
                  </a:cubicBezTo>
                  <a:cubicBezTo>
                    <a:pt x="17862" y="2927"/>
                    <a:pt x="17824" y="2947"/>
                    <a:pt x="17785" y="2965"/>
                  </a:cubicBezTo>
                  <a:cubicBezTo>
                    <a:pt x="17618" y="3057"/>
                    <a:pt x="17450" y="3148"/>
                    <a:pt x="17282" y="3239"/>
                  </a:cubicBezTo>
                  <a:cubicBezTo>
                    <a:pt x="17238" y="3264"/>
                    <a:pt x="17195" y="3288"/>
                    <a:pt x="17152" y="3311"/>
                  </a:cubicBezTo>
                  <a:cubicBezTo>
                    <a:pt x="16989" y="3403"/>
                    <a:pt x="16826" y="3498"/>
                    <a:pt x="16662" y="3594"/>
                  </a:cubicBezTo>
                  <a:cubicBezTo>
                    <a:pt x="16620" y="3618"/>
                    <a:pt x="16576" y="3647"/>
                    <a:pt x="16533" y="3671"/>
                  </a:cubicBezTo>
                  <a:cubicBezTo>
                    <a:pt x="16370" y="3767"/>
                    <a:pt x="16212" y="3863"/>
                    <a:pt x="16058" y="3964"/>
                  </a:cubicBezTo>
                  <a:cubicBezTo>
                    <a:pt x="16010" y="3992"/>
                    <a:pt x="15967" y="4021"/>
                    <a:pt x="15919" y="4050"/>
                  </a:cubicBezTo>
                  <a:cubicBezTo>
                    <a:pt x="15765" y="4146"/>
                    <a:pt x="15617" y="4242"/>
                    <a:pt x="15464" y="4342"/>
                  </a:cubicBezTo>
                  <a:cubicBezTo>
                    <a:pt x="15415" y="4376"/>
                    <a:pt x="15367" y="4405"/>
                    <a:pt x="15320" y="4439"/>
                  </a:cubicBezTo>
                  <a:cubicBezTo>
                    <a:pt x="15200" y="4520"/>
                    <a:pt x="15079" y="4602"/>
                    <a:pt x="14964" y="4683"/>
                  </a:cubicBezTo>
                  <a:cubicBezTo>
                    <a:pt x="14935" y="4703"/>
                    <a:pt x="14912" y="4717"/>
                    <a:pt x="14888" y="4736"/>
                  </a:cubicBezTo>
                  <a:cubicBezTo>
                    <a:pt x="14835" y="4770"/>
                    <a:pt x="14786" y="4808"/>
                    <a:pt x="14733" y="4842"/>
                  </a:cubicBezTo>
                  <a:cubicBezTo>
                    <a:pt x="14595" y="4938"/>
                    <a:pt x="14461" y="5038"/>
                    <a:pt x="14321" y="5139"/>
                  </a:cubicBezTo>
                  <a:cubicBezTo>
                    <a:pt x="14268" y="5182"/>
                    <a:pt x="14215" y="5221"/>
                    <a:pt x="14163" y="5259"/>
                  </a:cubicBezTo>
                  <a:cubicBezTo>
                    <a:pt x="14033" y="5360"/>
                    <a:pt x="13904" y="5456"/>
                    <a:pt x="13774" y="5556"/>
                  </a:cubicBezTo>
                  <a:cubicBezTo>
                    <a:pt x="13717" y="5604"/>
                    <a:pt x="13659" y="5648"/>
                    <a:pt x="13602" y="5695"/>
                  </a:cubicBezTo>
                  <a:cubicBezTo>
                    <a:pt x="13482" y="5792"/>
                    <a:pt x="13362" y="5888"/>
                    <a:pt x="13242" y="5988"/>
                  </a:cubicBezTo>
                  <a:cubicBezTo>
                    <a:pt x="13179" y="6036"/>
                    <a:pt x="13117" y="6089"/>
                    <a:pt x="13055" y="6142"/>
                  </a:cubicBezTo>
                  <a:cubicBezTo>
                    <a:pt x="12944" y="6233"/>
                    <a:pt x="12839" y="6329"/>
                    <a:pt x="12729" y="6425"/>
                  </a:cubicBezTo>
                  <a:cubicBezTo>
                    <a:pt x="12661" y="6483"/>
                    <a:pt x="12594" y="6545"/>
                    <a:pt x="12523" y="6607"/>
                  </a:cubicBezTo>
                  <a:cubicBezTo>
                    <a:pt x="12426" y="6694"/>
                    <a:pt x="12330" y="6780"/>
                    <a:pt x="12239" y="6867"/>
                  </a:cubicBezTo>
                  <a:cubicBezTo>
                    <a:pt x="12158" y="6938"/>
                    <a:pt x="12080" y="7010"/>
                    <a:pt x="12004" y="7082"/>
                  </a:cubicBezTo>
                  <a:cubicBezTo>
                    <a:pt x="11927" y="7159"/>
                    <a:pt x="11850" y="7236"/>
                    <a:pt x="11768" y="7312"/>
                  </a:cubicBezTo>
                  <a:cubicBezTo>
                    <a:pt x="11682" y="7398"/>
                    <a:pt x="11591" y="7485"/>
                    <a:pt x="11500" y="7577"/>
                  </a:cubicBezTo>
                  <a:cubicBezTo>
                    <a:pt x="11447" y="7635"/>
                    <a:pt x="11390" y="7686"/>
                    <a:pt x="11337" y="7744"/>
                  </a:cubicBezTo>
                  <a:cubicBezTo>
                    <a:pt x="11318" y="7768"/>
                    <a:pt x="11294" y="7788"/>
                    <a:pt x="11274" y="7807"/>
                  </a:cubicBezTo>
                  <a:cubicBezTo>
                    <a:pt x="11188" y="7898"/>
                    <a:pt x="11097" y="7989"/>
                    <a:pt x="11011" y="8085"/>
                  </a:cubicBezTo>
                  <a:cubicBezTo>
                    <a:pt x="10977" y="8118"/>
                    <a:pt x="10949" y="8157"/>
                    <a:pt x="10915" y="8191"/>
                  </a:cubicBezTo>
                  <a:cubicBezTo>
                    <a:pt x="10790" y="8325"/>
                    <a:pt x="10665" y="8459"/>
                    <a:pt x="10546" y="8594"/>
                  </a:cubicBezTo>
                  <a:cubicBezTo>
                    <a:pt x="10138" y="9059"/>
                    <a:pt x="9739" y="9544"/>
                    <a:pt x="9356" y="10042"/>
                  </a:cubicBezTo>
                  <a:cubicBezTo>
                    <a:pt x="9140" y="10326"/>
                    <a:pt x="8929" y="10609"/>
                    <a:pt x="8723" y="10901"/>
                  </a:cubicBezTo>
                  <a:cubicBezTo>
                    <a:pt x="9091" y="10441"/>
                    <a:pt x="9471" y="9989"/>
                    <a:pt x="9859" y="9558"/>
                  </a:cubicBezTo>
                  <a:cubicBezTo>
                    <a:pt x="9888" y="9524"/>
                    <a:pt x="9917" y="9491"/>
                    <a:pt x="9946" y="9453"/>
                  </a:cubicBezTo>
                  <a:cubicBezTo>
                    <a:pt x="10027" y="9356"/>
                    <a:pt x="10104" y="9260"/>
                    <a:pt x="10185" y="9165"/>
                  </a:cubicBezTo>
                  <a:cubicBezTo>
                    <a:pt x="10324" y="9001"/>
                    <a:pt x="10464" y="8838"/>
                    <a:pt x="10608" y="8680"/>
                  </a:cubicBezTo>
                  <a:cubicBezTo>
                    <a:pt x="10670" y="8608"/>
                    <a:pt x="10732" y="8536"/>
                    <a:pt x="10795" y="8469"/>
                  </a:cubicBezTo>
                  <a:cubicBezTo>
                    <a:pt x="10900" y="8348"/>
                    <a:pt x="11011" y="8233"/>
                    <a:pt x="11117" y="8118"/>
                  </a:cubicBezTo>
                  <a:cubicBezTo>
                    <a:pt x="11188" y="8042"/>
                    <a:pt x="11261" y="7965"/>
                    <a:pt x="11337" y="7888"/>
                  </a:cubicBezTo>
                  <a:cubicBezTo>
                    <a:pt x="11423" y="7797"/>
                    <a:pt x="11515" y="7706"/>
                    <a:pt x="11606" y="7615"/>
                  </a:cubicBezTo>
                  <a:cubicBezTo>
                    <a:pt x="11692" y="7524"/>
                    <a:pt x="11783" y="7438"/>
                    <a:pt x="11874" y="7347"/>
                  </a:cubicBezTo>
                  <a:cubicBezTo>
                    <a:pt x="11951" y="7274"/>
                    <a:pt x="12027" y="7197"/>
                    <a:pt x="12105" y="7126"/>
                  </a:cubicBezTo>
                  <a:cubicBezTo>
                    <a:pt x="12211" y="7024"/>
                    <a:pt x="12311" y="6929"/>
                    <a:pt x="12417" y="6833"/>
                  </a:cubicBezTo>
                  <a:cubicBezTo>
                    <a:pt x="12483" y="6771"/>
                    <a:pt x="12551" y="6708"/>
                    <a:pt x="12623" y="6645"/>
                  </a:cubicBezTo>
                  <a:lnTo>
                    <a:pt x="12968" y="6344"/>
                  </a:lnTo>
                  <a:cubicBezTo>
                    <a:pt x="13030" y="6291"/>
                    <a:pt x="13088" y="6238"/>
                    <a:pt x="13150" y="6185"/>
                  </a:cubicBezTo>
                  <a:cubicBezTo>
                    <a:pt x="13276" y="6085"/>
                    <a:pt x="13400" y="5979"/>
                    <a:pt x="13524" y="5879"/>
                  </a:cubicBezTo>
                  <a:cubicBezTo>
                    <a:pt x="13582" y="5830"/>
                    <a:pt x="13640" y="5786"/>
                    <a:pt x="13697" y="5739"/>
                  </a:cubicBezTo>
                  <a:cubicBezTo>
                    <a:pt x="13832" y="5633"/>
                    <a:pt x="13962" y="5533"/>
                    <a:pt x="14096" y="5432"/>
                  </a:cubicBezTo>
                  <a:cubicBezTo>
                    <a:pt x="14149" y="5389"/>
                    <a:pt x="14201" y="5350"/>
                    <a:pt x="14254" y="5307"/>
                  </a:cubicBezTo>
                  <a:cubicBezTo>
                    <a:pt x="14394" y="5206"/>
                    <a:pt x="14538" y="5101"/>
                    <a:pt x="14676" y="5000"/>
                  </a:cubicBezTo>
                  <a:cubicBezTo>
                    <a:pt x="14729" y="4967"/>
                    <a:pt x="14777" y="4929"/>
                    <a:pt x="14830" y="4894"/>
                  </a:cubicBezTo>
                  <a:cubicBezTo>
                    <a:pt x="14892" y="4851"/>
                    <a:pt x="14955" y="4803"/>
                    <a:pt x="15017" y="4760"/>
                  </a:cubicBezTo>
                  <a:cubicBezTo>
                    <a:pt x="15098" y="4703"/>
                    <a:pt x="15185" y="4645"/>
                    <a:pt x="15271" y="4588"/>
                  </a:cubicBezTo>
                  <a:cubicBezTo>
                    <a:pt x="15320" y="4559"/>
                    <a:pt x="15362" y="4526"/>
                    <a:pt x="15411" y="4491"/>
                  </a:cubicBezTo>
                  <a:cubicBezTo>
                    <a:pt x="15564" y="4391"/>
                    <a:pt x="15723" y="4289"/>
                    <a:pt x="15876" y="4189"/>
                  </a:cubicBezTo>
                  <a:cubicBezTo>
                    <a:pt x="15919" y="4161"/>
                    <a:pt x="15967" y="4132"/>
                    <a:pt x="16010" y="4103"/>
                  </a:cubicBezTo>
                  <a:cubicBezTo>
                    <a:pt x="16168" y="4002"/>
                    <a:pt x="16332" y="3906"/>
                    <a:pt x="16489" y="3810"/>
                  </a:cubicBezTo>
                  <a:cubicBezTo>
                    <a:pt x="16533" y="3782"/>
                    <a:pt x="16576" y="3757"/>
                    <a:pt x="16620" y="3729"/>
                  </a:cubicBezTo>
                  <a:cubicBezTo>
                    <a:pt x="16788" y="3633"/>
                    <a:pt x="16950" y="3536"/>
                    <a:pt x="17118" y="3441"/>
                  </a:cubicBezTo>
                  <a:cubicBezTo>
                    <a:pt x="17157" y="3417"/>
                    <a:pt x="17200" y="3392"/>
                    <a:pt x="17244" y="3374"/>
                  </a:cubicBezTo>
                  <a:cubicBezTo>
                    <a:pt x="17411" y="3277"/>
                    <a:pt x="17583" y="3182"/>
                    <a:pt x="17752" y="3095"/>
                  </a:cubicBezTo>
                  <a:cubicBezTo>
                    <a:pt x="17791" y="3071"/>
                    <a:pt x="17829" y="3052"/>
                    <a:pt x="17867" y="3033"/>
                  </a:cubicBezTo>
                  <a:cubicBezTo>
                    <a:pt x="18044" y="2942"/>
                    <a:pt x="18222" y="2850"/>
                    <a:pt x="18400" y="2759"/>
                  </a:cubicBezTo>
                  <a:cubicBezTo>
                    <a:pt x="18438" y="2745"/>
                    <a:pt x="18476" y="2726"/>
                    <a:pt x="18510" y="2706"/>
                  </a:cubicBezTo>
                  <a:cubicBezTo>
                    <a:pt x="18688" y="2620"/>
                    <a:pt x="18865" y="2533"/>
                    <a:pt x="19042" y="2453"/>
                  </a:cubicBezTo>
                  <a:cubicBezTo>
                    <a:pt x="19076" y="2438"/>
                    <a:pt x="19115" y="2418"/>
                    <a:pt x="19153" y="2404"/>
                  </a:cubicBezTo>
                  <a:cubicBezTo>
                    <a:pt x="19335" y="2318"/>
                    <a:pt x="19522" y="2236"/>
                    <a:pt x="19709" y="2155"/>
                  </a:cubicBezTo>
                  <a:cubicBezTo>
                    <a:pt x="19742" y="2141"/>
                    <a:pt x="19782" y="2126"/>
                    <a:pt x="19815" y="2112"/>
                  </a:cubicBezTo>
                  <a:cubicBezTo>
                    <a:pt x="20007" y="2030"/>
                    <a:pt x="20194" y="1953"/>
                    <a:pt x="20386" y="1877"/>
                  </a:cubicBezTo>
                  <a:cubicBezTo>
                    <a:pt x="20419" y="1862"/>
                    <a:pt x="20453" y="1853"/>
                    <a:pt x="20491" y="1838"/>
                  </a:cubicBezTo>
                  <a:cubicBezTo>
                    <a:pt x="20577" y="1805"/>
                    <a:pt x="20664" y="1771"/>
                    <a:pt x="20756" y="1738"/>
                  </a:cubicBezTo>
                  <a:cubicBezTo>
                    <a:pt x="22627" y="1032"/>
                    <a:pt x="24607" y="553"/>
                    <a:pt x="26651" y="308"/>
                  </a:cubicBezTo>
                  <a:cubicBezTo>
                    <a:pt x="27794" y="168"/>
                    <a:pt x="28945" y="102"/>
                    <a:pt x="30101" y="102"/>
                  </a:cubicBezTo>
                  <a:cubicBezTo>
                    <a:pt x="38095" y="102"/>
                    <a:pt x="46266" y="3206"/>
                    <a:pt x="54201" y="6218"/>
                  </a:cubicBezTo>
                  <a:cubicBezTo>
                    <a:pt x="58835" y="7974"/>
                    <a:pt x="63629" y="9798"/>
                    <a:pt x="68264" y="10935"/>
                  </a:cubicBezTo>
                  <a:cubicBezTo>
                    <a:pt x="69564" y="11256"/>
                    <a:pt x="70802" y="11510"/>
                    <a:pt x="71991" y="11703"/>
                  </a:cubicBezTo>
                  <a:lnTo>
                    <a:pt x="71991" y="11607"/>
                  </a:lnTo>
                  <a:cubicBezTo>
                    <a:pt x="70811" y="11415"/>
                    <a:pt x="69579" y="11160"/>
                    <a:pt x="68288" y="10844"/>
                  </a:cubicBezTo>
                  <a:cubicBezTo>
                    <a:pt x="63658" y="9707"/>
                    <a:pt x="58870" y="7888"/>
                    <a:pt x="54235" y="6127"/>
                  </a:cubicBezTo>
                  <a:cubicBezTo>
                    <a:pt x="49701" y="4405"/>
                    <a:pt x="45013" y="2626"/>
                    <a:pt x="40402" y="1445"/>
                  </a:cubicBezTo>
                  <a:cubicBezTo>
                    <a:pt x="37917" y="812"/>
                    <a:pt x="35662" y="394"/>
                    <a:pt x="33498" y="179"/>
                  </a:cubicBezTo>
                  <a:cubicBezTo>
                    <a:pt x="32337" y="64"/>
                    <a:pt x="31215" y="0"/>
                    <a:pt x="30121" y="0"/>
                  </a:cubicBezTo>
                  <a:close/>
                  <a:moveTo>
                    <a:pt x="8814" y="10950"/>
                  </a:moveTo>
                  <a:cubicBezTo>
                    <a:pt x="8429" y="11439"/>
                    <a:pt x="8061" y="11938"/>
                    <a:pt x="7700" y="12460"/>
                  </a:cubicBezTo>
                  <a:cubicBezTo>
                    <a:pt x="6362" y="14653"/>
                    <a:pt x="5249" y="17124"/>
                    <a:pt x="4303" y="19984"/>
                  </a:cubicBezTo>
                  <a:cubicBezTo>
                    <a:pt x="3185" y="23357"/>
                    <a:pt x="2428" y="26922"/>
                    <a:pt x="1832" y="30534"/>
                  </a:cubicBezTo>
                  <a:cubicBezTo>
                    <a:pt x="1828" y="30568"/>
                    <a:pt x="1823" y="30601"/>
                    <a:pt x="1818" y="30636"/>
                  </a:cubicBezTo>
                  <a:cubicBezTo>
                    <a:pt x="1708" y="31287"/>
                    <a:pt x="1607" y="31940"/>
                    <a:pt x="1511" y="32593"/>
                  </a:cubicBezTo>
                  <a:cubicBezTo>
                    <a:pt x="1506" y="32626"/>
                    <a:pt x="1502" y="32660"/>
                    <a:pt x="1497" y="32693"/>
                  </a:cubicBezTo>
                  <a:cubicBezTo>
                    <a:pt x="1400" y="33336"/>
                    <a:pt x="1309" y="33979"/>
                    <a:pt x="1223" y="34622"/>
                  </a:cubicBezTo>
                  <a:cubicBezTo>
                    <a:pt x="1218" y="34655"/>
                    <a:pt x="1214" y="34689"/>
                    <a:pt x="1209" y="34718"/>
                  </a:cubicBezTo>
                  <a:cubicBezTo>
                    <a:pt x="1123" y="35351"/>
                    <a:pt x="1037" y="35980"/>
                    <a:pt x="955" y="36608"/>
                  </a:cubicBezTo>
                  <a:cubicBezTo>
                    <a:pt x="955" y="36642"/>
                    <a:pt x="950" y="36675"/>
                    <a:pt x="944" y="36704"/>
                  </a:cubicBezTo>
                  <a:cubicBezTo>
                    <a:pt x="864" y="37323"/>
                    <a:pt x="787" y="37937"/>
                    <a:pt x="710" y="38546"/>
                  </a:cubicBezTo>
                  <a:cubicBezTo>
                    <a:pt x="705" y="38581"/>
                    <a:pt x="700" y="38614"/>
                    <a:pt x="696" y="38643"/>
                  </a:cubicBezTo>
                  <a:cubicBezTo>
                    <a:pt x="667" y="38858"/>
                    <a:pt x="643" y="39079"/>
                    <a:pt x="614" y="39295"/>
                  </a:cubicBezTo>
                  <a:cubicBezTo>
                    <a:pt x="566" y="39675"/>
                    <a:pt x="518" y="40054"/>
                    <a:pt x="470" y="40432"/>
                  </a:cubicBezTo>
                  <a:cubicBezTo>
                    <a:pt x="465" y="40461"/>
                    <a:pt x="461" y="40495"/>
                    <a:pt x="455" y="40523"/>
                  </a:cubicBezTo>
                  <a:cubicBezTo>
                    <a:pt x="384" y="41104"/>
                    <a:pt x="311" y="41679"/>
                    <a:pt x="235" y="42251"/>
                  </a:cubicBezTo>
                  <a:cubicBezTo>
                    <a:pt x="231" y="42279"/>
                    <a:pt x="225" y="42313"/>
                    <a:pt x="225" y="42346"/>
                  </a:cubicBezTo>
                  <a:cubicBezTo>
                    <a:pt x="149" y="42899"/>
                    <a:pt x="76" y="43450"/>
                    <a:pt x="0" y="43997"/>
                  </a:cubicBezTo>
                  <a:lnTo>
                    <a:pt x="96" y="43997"/>
                  </a:lnTo>
                  <a:cubicBezTo>
                    <a:pt x="173" y="43455"/>
                    <a:pt x="244" y="42908"/>
                    <a:pt x="317" y="42352"/>
                  </a:cubicBezTo>
                  <a:cubicBezTo>
                    <a:pt x="321" y="42323"/>
                    <a:pt x="326" y="42289"/>
                    <a:pt x="331" y="42255"/>
                  </a:cubicBezTo>
                  <a:cubicBezTo>
                    <a:pt x="408" y="41690"/>
                    <a:pt x="479" y="41119"/>
                    <a:pt x="552" y="40543"/>
                  </a:cubicBezTo>
                  <a:cubicBezTo>
                    <a:pt x="556" y="40510"/>
                    <a:pt x="561" y="40475"/>
                    <a:pt x="566" y="40446"/>
                  </a:cubicBezTo>
                  <a:cubicBezTo>
                    <a:pt x="614" y="40067"/>
                    <a:pt x="662" y="39689"/>
                    <a:pt x="710" y="39305"/>
                  </a:cubicBezTo>
                  <a:cubicBezTo>
                    <a:pt x="734" y="39093"/>
                    <a:pt x="763" y="38878"/>
                    <a:pt x="791" y="38667"/>
                  </a:cubicBezTo>
                  <a:cubicBezTo>
                    <a:pt x="796" y="38633"/>
                    <a:pt x="796" y="38604"/>
                    <a:pt x="801" y="38570"/>
                  </a:cubicBezTo>
                  <a:cubicBezTo>
                    <a:pt x="878" y="37961"/>
                    <a:pt x="959" y="37348"/>
                    <a:pt x="1037" y="36733"/>
                  </a:cubicBezTo>
                  <a:cubicBezTo>
                    <a:pt x="1041" y="36699"/>
                    <a:pt x="1046" y="36670"/>
                    <a:pt x="1050" y="36637"/>
                  </a:cubicBezTo>
                  <a:cubicBezTo>
                    <a:pt x="1132" y="36008"/>
                    <a:pt x="1214" y="35380"/>
                    <a:pt x="1300" y="34752"/>
                  </a:cubicBezTo>
                  <a:cubicBezTo>
                    <a:pt x="1305" y="34723"/>
                    <a:pt x="1309" y="34689"/>
                    <a:pt x="1314" y="34655"/>
                  </a:cubicBezTo>
                  <a:cubicBezTo>
                    <a:pt x="1400" y="34013"/>
                    <a:pt x="1491" y="33370"/>
                    <a:pt x="1588" y="32731"/>
                  </a:cubicBezTo>
                  <a:cubicBezTo>
                    <a:pt x="1593" y="32698"/>
                    <a:pt x="1597" y="32664"/>
                    <a:pt x="1602" y="32631"/>
                  </a:cubicBezTo>
                  <a:cubicBezTo>
                    <a:pt x="1699" y="31978"/>
                    <a:pt x="1799" y="31326"/>
                    <a:pt x="1905" y="30674"/>
                  </a:cubicBezTo>
                  <a:cubicBezTo>
                    <a:pt x="1914" y="30645"/>
                    <a:pt x="1919" y="30611"/>
                    <a:pt x="1923" y="30578"/>
                  </a:cubicBezTo>
                  <a:cubicBezTo>
                    <a:pt x="2519" y="26960"/>
                    <a:pt x="3276" y="23390"/>
                    <a:pt x="4394" y="20013"/>
                  </a:cubicBezTo>
                  <a:cubicBezTo>
                    <a:pt x="5431" y="16875"/>
                    <a:pt x="6717" y="14135"/>
                    <a:pt x="8262" y="11760"/>
                  </a:cubicBezTo>
                  <a:cubicBezTo>
                    <a:pt x="8444" y="11486"/>
                    <a:pt x="8626" y="11218"/>
                    <a:pt x="8814" y="109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a:off x="5237300" y="2901275"/>
              <a:ext cx="1818050" cy="1073800"/>
            </a:xfrm>
            <a:custGeom>
              <a:avLst/>
              <a:gdLst/>
              <a:ahLst/>
              <a:cxnLst/>
              <a:rect l="l" t="t" r="r" b="b"/>
              <a:pathLst>
                <a:path w="72722" h="42952" extrusionOk="0">
                  <a:moveTo>
                    <a:pt x="30361" y="1"/>
                  </a:moveTo>
                  <a:cubicBezTo>
                    <a:pt x="28433" y="1"/>
                    <a:pt x="26599" y="174"/>
                    <a:pt x="24819" y="528"/>
                  </a:cubicBezTo>
                  <a:cubicBezTo>
                    <a:pt x="23539" y="778"/>
                    <a:pt x="22281" y="1124"/>
                    <a:pt x="21059" y="1565"/>
                  </a:cubicBezTo>
                  <a:cubicBezTo>
                    <a:pt x="21025" y="1580"/>
                    <a:pt x="20991" y="1589"/>
                    <a:pt x="20953" y="1603"/>
                  </a:cubicBezTo>
                  <a:cubicBezTo>
                    <a:pt x="20760" y="1671"/>
                    <a:pt x="20574" y="1742"/>
                    <a:pt x="20381" y="1819"/>
                  </a:cubicBezTo>
                  <a:cubicBezTo>
                    <a:pt x="20348" y="1833"/>
                    <a:pt x="20310" y="1848"/>
                    <a:pt x="20277" y="1862"/>
                  </a:cubicBezTo>
                  <a:cubicBezTo>
                    <a:pt x="20162" y="1905"/>
                    <a:pt x="20041" y="1954"/>
                    <a:pt x="19925" y="2001"/>
                  </a:cubicBezTo>
                  <a:cubicBezTo>
                    <a:pt x="19854" y="2030"/>
                    <a:pt x="19782" y="2063"/>
                    <a:pt x="19710" y="2092"/>
                  </a:cubicBezTo>
                  <a:cubicBezTo>
                    <a:pt x="19677" y="2107"/>
                    <a:pt x="19638" y="2121"/>
                    <a:pt x="19604" y="2140"/>
                  </a:cubicBezTo>
                  <a:cubicBezTo>
                    <a:pt x="19422" y="2218"/>
                    <a:pt x="19245" y="2293"/>
                    <a:pt x="19068" y="2375"/>
                  </a:cubicBezTo>
                  <a:cubicBezTo>
                    <a:pt x="19028" y="2395"/>
                    <a:pt x="18995" y="2409"/>
                    <a:pt x="18957" y="2428"/>
                  </a:cubicBezTo>
                  <a:cubicBezTo>
                    <a:pt x="18780" y="2510"/>
                    <a:pt x="18597" y="2596"/>
                    <a:pt x="18419" y="2683"/>
                  </a:cubicBezTo>
                  <a:cubicBezTo>
                    <a:pt x="18381" y="2702"/>
                    <a:pt x="18342" y="2721"/>
                    <a:pt x="18304" y="2740"/>
                  </a:cubicBezTo>
                  <a:cubicBezTo>
                    <a:pt x="18131" y="2827"/>
                    <a:pt x="17959" y="2913"/>
                    <a:pt x="17786" y="3004"/>
                  </a:cubicBezTo>
                  <a:cubicBezTo>
                    <a:pt x="17748" y="3024"/>
                    <a:pt x="17704" y="3048"/>
                    <a:pt x="17662" y="3071"/>
                  </a:cubicBezTo>
                  <a:cubicBezTo>
                    <a:pt x="17494" y="3157"/>
                    <a:pt x="17325" y="3249"/>
                    <a:pt x="17157" y="3345"/>
                  </a:cubicBezTo>
                  <a:cubicBezTo>
                    <a:pt x="17115" y="3369"/>
                    <a:pt x="17076" y="3393"/>
                    <a:pt x="17033" y="3416"/>
                  </a:cubicBezTo>
                  <a:cubicBezTo>
                    <a:pt x="16869" y="3508"/>
                    <a:pt x="16701" y="3604"/>
                    <a:pt x="16544" y="3699"/>
                  </a:cubicBezTo>
                  <a:cubicBezTo>
                    <a:pt x="16495" y="3724"/>
                    <a:pt x="16453" y="3752"/>
                    <a:pt x="16409" y="3777"/>
                  </a:cubicBezTo>
                  <a:cubicBezTo>
                    <a:pt x="16251" y="3872"/>
                    <a:pt x="16092" y="3969"/>
                    <a:pt x="15934" y="4064"/>
                  </a:cubicBezTo>
                  <a:cubicBezTo>
                    <a:pt x="15891" y="4093"/>
                    <a:pt x="15843" y="4122"/>
                    <a:pt x="15800" y="4151"/>
                  </a:cubicBezTo>
                  <a:cubicBezTo>
                    <a:pt x="15647" y="4251"/>
                    <a:pt x="15498" y="4348"/>
                    <a:pt x="15344" y="4448"/>
                  </a:cubicBezTo>
                  <a:cubicBezTo>
                    <a:pt x="15296" y="4477"/>
                    <a:pt x="15248" y="4510"/>
                    <a:pt x="15200" y="4545"/>
                  </a:cubicBezTo>
                  <a:cubicBezTo>
                    <a:pt x="15176" y="4558"/>
                    <a:pt x="15147" y="4578"/>
                    <a:pt x="15124" y="4596"/>
                  </a:cubicBezTo>
                  <a:cubicBezTo>
                    <a:pt x="15003" y="4674"/>
                    <a:pt x="14883" y="4755"/>
                    <a:pt x="14768" y="4837"/>
                  </a:cubicBezTo>
                  <a:cubicBezTo>
                    <a:pt x="14715" y="4875"/>
                    <a:pt x="14668" y="4909"/>
                    <a:pt x="14615" y="4948"/>
                  </a:cubicBezTo>
                  <a:cubicBezTo>
                    <a:pt x="14475" y="5043"/>
                    <a:pt x="14341" y="5143"/>
                    <a:pt x="14203" y="5245"/>
                  </a:cubicBezTo>
                  <a:cubicBezTo>
                    <a:pt x="14150" y="5283"/>
                    <a:pt x="14097" y="5327"/>
                    <a:pt x="14044" y="5365"/>
                  </a:cubicBezTo>
                  <a:cubicBezTo>
                    <a:pt x="13915" y="5466"/>
                    <a:pt x="13785" y="5561"/>
                    <a:pt x="13656" y="5662"/>
                  </a:cubicBezTo>
                  <a:cubicBezTo>
                    <a:pt x="13598" y="5710"/>
                    <a:pt x="13540" y="5754"/>
                    <a:pt x="13483" y="5801"/>
                  </a:cubicBezTo>
                  <a:cubicBezTo>
                    <a:pt x="13362" y="5898"/>
                    <a:pt x="13242" y="5993"/>
                    <a:pt x="13122" y="6093"/>
                  </a:cubicBezTo>
                  <a:cubicBezTo>
                    <a:pt x="13060" y="6146"/>
                    <a:pt x="12998" y="6199"/>
                    <a:pt x="12936" y="6252"/>
                  </a:cubicBezTo>
                  <a:cubicBezTo>
                    <a:pt x="12825" y="6343"/>
                    <a:pt x="12719" y="6434"/>
                    <a:pt x="12609" y="6531"/>
                  </a:cubicBezTo>
                  <a:cubicBezTo>
                    <a:pt x="12542" y="6593"/>
                    <a:pt x="12470" y="6651"/>
                    <a:pt x="12403" y="6713"/>
                  </a:cubicBezTo>
                  <a:cubicBezTo>
                    <a:pt x="12307" y="6799"/>
                    <a:pt x="12211" y="6886"/>
                    <a:pt x="12115" y="6972"/>
                  </a:cubicBezTo>
                  <a:cubicBezTo>
                    <a:pt x="12038" y="7043"/>
                    <a:pt x="11962" y="7121"/>
                    <a:pt x="11880" y="7193"/>
                  </a:cubicBezTo>
                  <a:cubicBezTo>
                    <a:pt x="11803" y="7269"/>
                    <a:pt x="11727" y="7342"/>
                    <a:pt x="11650" y="7418"/>
                  </a:cubicBezTo>
                  <a:cubicBezTo>
                    <a:pt x="11559" y="7504"/>
                    <a:pt x="11468" y="7596"/>
                    <a:pt x="11376" y="7687"/>
                  </a:cubicBezTo>
                  <a:cubicBezTo>
                    <a:pt x="11357" y="7705"/>
                    <a:pt x="11338" y="7725"/>
                    <a:pt x="11318" y="7745"/>
                  </a:cubicBezTo>
                  <a:cubicBezTo>
                    <a:pt x="11271" y="7792"/>
                    <a:pt x="11227" y="7840"/>
                    <a:pt x="11180" y="7889"/>
                  </a:cubicBezTo>
                  <a:cubicBezTo>
                    <a:pt x="11069" y="8004"/>
                    <a:pt x="10959" y="8119"/>
                    <a:pt x="10848" y="8234"/>
                  </a:cubicBezTo>
                  <a:cubicBezTo>
                    <a:pt x="10782" y="8305"/>
                    <a:pt x="10714" y="8378"/>
                    <a:pt x="10651" y="8449"/>
                  </a:cubicBezTo>
                  <a:cubicBezTo>
                    <a:pt x="10627" y="8469"/>
                    <a:pt x="10609" y="8493"/>
                    <a:pt x="10589" y="8512"/>
                  </a:cubicBezTo>
                  <a:cubicBezTo>
                    <a:pt x="10201" y="8943"/>
                    <a:pt x="9821" y="9395"/>
                    <a:pt x="9453" y="9855"/>
                  </a:cubicBezTo>
                  <a:cubicBezTo>
                    <a:pt x="9050" y="10364"/>
                    <a:pt x="8665" y="10887"/>
                    <a:pt x="8295" y="11429"/>
                  </a:cubicBezTo>
                  <a:cubicBezTo>
                    <a:pt x="6626" y="13890"/>
                    <a:pt x="5273" y="16702"/>
                    <a:pt x="4156" y="20037"/>
                  </a:cubicBezTo>
                  <a:cubicBezTo>
                    <a:pt x="3182" y="22968"/>
                    <a:pt x="2471" y="26043"/>
                    <a:pt x="1915" y="29167"/>
                  </a:cubicBezTo>
                  <a:cubicBezTo>
                    <a:pt x="1910" y="29200"/>
                    <a:pt x="1900" y="29234"/>
                    <a:pt x="1896" y="29267"/>
                  </a:cubicBezTo>
                  <a:cubicBezTo>
                    <a:pt x="1780" y="29925"/>
                    <a:pt x="1670" y="30587"/>
                    <a:pt x="1565" y="31249"/>
                  </a:cubicBezTo>
                  <a:cubicBezTo>
                    <a:pt x="1559" y="31282"/>
                    <a:pt x="1555" y="31317"/>
                    <a:pt x="1550" y="31346"/>
                  </a:cubicBezTo>
                  <a:cubicBezTo>
                    <a:pt x="1444" y="31997"/>
                    <a:pt x="1349" y="32650"/>
                    <a:pt x="1253" y="33308"/>
                  </a:cubicBezTo>
                  <a:cubicBezTo>
                    <a:pt x="1248" y="33336"/>
                    <a:pt x="1243" y="33370"/>
                    <a:pt x="1238" y="33403"/>
                  </a:cubicBezTo>
                  <a:cubicBezTo>
                    <a:pt x="1147" y="34046"/>
                    <a:pt x="1056" y="34689"/>
                    <a:pt x="970" y="35327"/>
                  </a:cubicBezTo>
                  <a:cubicBezTo>
                    <a:pt x="970" y="35361"/>
                    <a:pt x="965" y="35394"/>
                    <a:pt x="961" y="35428"/>
                  </a:cubicBezTo>
                  <a:cubicBezTo>
                    <a:pt x="874" y="36056"/>
                    <a:pt x="792" y="36685"/>
                    <a:pt x="715" y="37309"/>
                  </a:cubicBezTo>
                  <a:cubicBezTo>
                    <a:pt x="711" y="37342"/>
                    <a:pt x="706" y="37376"/>
                    <a:pt x="701" y="37405"/>
                  </a:cubicBezTo>
                  <a:cubicBezTo>
                    <a:pt x="624" y="38018"/>
                    <a:pt x="547" y="38633"/>
                    <a:pt x="471" y="39242"/>
                  </a:cubicBezTo>
                  <a:cubicBezTo>
                    <a:pt x="465" y="39271"/>
                    <a:pt x="461" y="39305"/>
                    <a:pt x="461" y="39338"/>
                  </a:cubicBezTo>
                  <a:cubicBezTo>
                    <a:pt x="447" y="39420"/>
                    <a:pt x="437" y="39506"/>
                    <a:pt x="427" y="39588"/>
                  </a:cubicBezTo>
                  <a:cubicBezTo>
                    <a:pt x="365" y="40101"/>
                    <a:pt x="298" y="40609"/>
                    <a:pt x="235" y="41114"/>
                  </a:cubicBezTo>
                  <a:cubicBezTo>
                    <a:pt x="230" y="41147"/>
                    <a:pt x="226" y="41180"/>
                    <a:pt x="226" y="41209"/>
                  </a:cubicBezTo>
                  <a:cubicBezTo>
                    <a:pt x="149" y="41785"/>
                    <a:pt x="77" y="42356"/>
                    <a:pt x="5" y="42927"/>
                  </a:cubicBezTo>
                  <a:cubicBezTo>
                    <a:pt x="5" y="42936"/>
                    <a:pt x="0" y="42941"/>
                    <a:pt x="0" y="42951"/>
                  </a:cubicBezTo>
                  <a:lnTo>
                    <a:pt x="97" y="42951"/>
                  </a:lnTo>
                  <a:cubicBezTo>
                    <a:pt x="97" y="42947"/>
                    <a:pt x="102" y="42941"/>
                    <a:pt x="102" y="42932"/>
                  </a:cubicBezTo>
                  <a:cubicBezTo>
                    <a:pt x="173" y="42365"/>
                    <a:pt x="245" y="41800"/>
                    <a:pt x="317" y="41224"/>
                  </a:cubicBezTo>
                  <a:cubicBezTo>
                    <a:pt x="321" y="41191"/>
                    <a:pt x="327" y="41162"/>
                    <a:pt x="332" y="41127"/>
                  </a:cubicBezTo>
                  <a:cubicBezTo>
                    <a:pt x="394" y="40624"/>
                    <a:pt x="456" y="40111"/>
                    <a:pt x="523" y="39602"/>
                  </a:cubicBezTo>
                  <a:cubicBezTo>
                    <a:pt x="533" y="39521"/>
                    <a:pt x="543" y="39439"/>
                    <a:pt x="552" y="39358"/>
                  </a:cubicBezTo>
                  <a:cubicBezTo>
                    <a:pt x="557" y="39324"/>
                    <a:pt x="562" y="39295"/>
                    <a:pt x="567" y="39262"/>
                  </a:cubicBezTo>
                  <a:cubicBezTo>
                    <a:pt x="638" y="38652"/>
                    <a:pt x="715" y="38043"/>
                    <a:pt x="797" y="37433"/>
                  </a:cubicBezTo>
                  <a:cubicBezTo>
                    <a:pt x="797" y="37400"/>
                    <a:pt x="802" y="37371"/>
                    <a:pt x="806" y="37338"/>
                  </a:cubicBezTo>
                  <a:cubicBezTo>
                    <a:pt x="888" y="36714"/>
                    <a:pt x="970" y="36085"/>
                    <a:pt x="1051" y="35456"/>
                  </a:cubicBezTo>
                  <a:cubicBezTo>
                    <a:pt x="1056" y="35428"/>
                    <a:pt x="1061" y="35394"/>
                    <a:pt x="1065" y="35361"/>
                  </a:cubicBezTo>
                  <a:cubicBezTo>
                    <a:pt x="1152" y="34723"/>
                    <a:pt x="1238" y="34080"/>
                    <a:pt x="1329" y="33441"/>
                  </a:cubicBezTo>
                  <a:cubicBezTo>
                    <a:pt x="1335" y="33408"/>
                    <a:pt x="1339" y="33374"/>
                    <a:pt x="1344" y="33341"/>
                  </a:cubicBezTo>
                  <a:cubicBezTo>
                    <a:pt x="1440" y="32693"/>
                    <a:pt x="1536" y="32041"/>
                    <a:pt x="1636" y="31388"/>
                  </a:cubicBezTo>
                  <a:cubicBezTo>
                    <a:pt x="1646" y="31355"/>
                    <a:pt x="1651" y="31321"/>
                    <a:pt x="1656" y="31293"/>
                  </a:cubicBezTo>
                  <a:cubicBezTo>
                    <a:pt x="1761" y="30630"/>
                    <a:pt x="1871" y="29968"/>
                    <a:pt x="1986" y="29315"/>
                  </a:cubicBezTo>
                  <a:cubicBezTo>
                    <a:pt x="1991" y="29282"/>
                    <a:pt x="1997" y="29249"/>
                    <a:pt x="2006" y="29215"/>
                  </a:cubicBezTo>
                  <a:cubicBezTo>
                    <a:pt x="2562" y="26082"/>
                    <a:pt x="3268" y="23002"/>
                    <a:pt x="4247" y="20070"/>
                  </a:cubicBezTo>
                  <a:cubicBezTo>
                    <a:pt x="5355" y="16760"/>
                    <a:pt x="6741" y="13881"/>
                    <a:pt x="8430" y="11414"/>
                  </a:cubicBezTo>
                  <a:cubicBezTo>
                    <a:pt x="8791" y="10892"/>
                    <a:pt x="9159" y="10393"/>
                    <a:pt x="9544" y="9904"/>
                  </a:cubicBezTo>
                  <a:cubicBezTo>
                    <a:pt x="9648" y="9774"/>
                    <a:pt x="9754" y="9640"/>
                    <a:pt x="9865" y="9510"/>
                  </a:cubicBezTo>
                  <a:cubicBezTo>
                    <a:pt x="9879" y="9490"/>
                    <a:pt x="9894" y="9472"/>
                    <a:pt x="9908" y="9452"/>
                  </a:cubicBezTo>
                  <a:cubicBezTo>
                    <a:pt x="10047" y="9284"/>
                    <a:pt x="10182" y="9126"/>
                    <a:pt x="10321" y="8963"/>
                  </a:cubicBezTo>
                  <a:cubicBezTo>
                    <a:pt x="10421" y="8852"/>
                    <a:pt x="10522" y="8737"/>
                    <a:pt x="10623" y="8627"/>
                  </a:cubicBezTo>
                  <a:cubicBezTo>
                    <a:pt x="10733" y="8502"/>
                    <a:pt x="10844" y="8383"/>
                    <a:pt x="10959" y="8263"/>
                  </a:cubicBezTo>
                  <a:cubicBezTo>
                    <a:pt x="11041" y="8176"/>
                    <a:pt x="11122" y="8090"/>
                    <a:pt x="11203" y="8004"/>
                  </a:cubicBezTo>
                  <a:cubicBezTo>
                    <a:pt x="11295" y="7907"/>
                    <a:pt x="11386" y="7816"/>
                    <a:pt x="11482" y="7725"/>
                  </a:cubicBezTo>
                  <a:cubicBezTo>
                    <a:pt x="11568" y="7634"/>
                    <a:pt x="11659" y="7548"/>
                    <a:pt x="11745" y="7461"/>
                  </a:cubicBezTo>
                  <a:cubicBezTo>
                    <a:pt x="11827" y="7384"/>
                    <a:pt x="11904" y="7308"/>
                    <a:pt x="11980" y="7231"/>
                  </a:cubicBezTo>
                  <a:cubicBezTo>
                    <a:pt x="12086" y="7136"/>
                    <a:pt x="12187" y="7039"/>
                    <a:pt x="12292" y="6943"/>
                  </a:cubicBezTo>
                  <a:cubicBezTo>
                    <a:pt x="12360" y="6881"/>
                    <a:pt x="12432" y="6819"/>
                    <a:pt x="12498" y="6756"/>
                  </a:cubicBezTo>
                  <a:lnTo>
                    <a:pt x="12844" y="6454"/>
                  </a:lnTo>
                  <a:cubicBezTo>
                    <a:pt x="12907" y="6401"/>
                    <a:pt x="12969" y="6348"/>
                    <a:pt x="13032" y="6295"/>
                  </a:cubicBezTo>
                  <a:cubicBezTo>
                    <a:pt x="13156" y="6190"/>
                    <a:pt x="13281" y="6089"/>
                    <a:pt x="13406" y="5984"/>
                  </a:cubicBezTo>
                  <a:cubicBezTo>
                    <a:pt x="13463" y="5940"/>
                    <a:pt x="13521" y="5892"/>
                    <a:pt x="13578" y="5845"/>
                  </a:cubicBezTo>
                  <a:cubicBezTo>
                    <a:pt x="13707" y="5743"/>
                    <a:pt x="13842" y="5639"/>
                    <a:pt x="13977" y="5537"/>
                  </a:cubicBezTo>
                  <a:cubicBezTo>
                    <a:pt x="14030" y="5495"/>
                    <a:pt x="14082" y="5455"/>
                    <a:pt x="14135" y="5413"/>
                  </a:cubicBezTo>
                  <a:cubicBezTo>
                    <a:pt x="14274" y="5312"/>
                    <a:pt x="14413" y="5207"/>
                    <a:pt x="14557" y="5105"/>
                  </a:cubicBezTo>
                  <a:cubicBezTo>
                    <a:pt x="14606" y="5067"/>
                    <a:pt x="14657" y="5034"/>
                    <a:pt x="14706" y="4999"/>
                  </a:cubicBezTo>
                  <a:cubicBezTo>
                    <a:pt x="14854" y="4895"/>
                    <a:pt x="14998" y="4793"/>
                    <a:pt x="15147" y="4693"/>
                  </a:cubicBezTo>
                  <a:cubicBezTo>
                    <a:pt x="15157" y="4689"/>
                    <a:pt x="15166" y="4678"/>
                    <a:pt x="15176" y="4674"/>
                  </a:cubicBezTo>
                  <a:cubicBezTo>
                    <a:pt x="15215" y="4649"/>
                    <a:pt x="15253" y="4621"/>
                    <a:pt x="15291" y="4596"/>
                  </a:cubicBezTo>
                  <a:cubicBezTo>
                    <a:pt x="15445" y="4496"/>
                    <a:pt x="15598" y="4395"/>
                    <a:pt x="15751" y="4295"/>
                  </a:cubicBezTo>
                  <a:cubicBezTo>
                    <a:pt x="15800" y="4266"/>
                    <a:pt x="15843" y="4237"/>
                    <a:pt x="15891" y="4208"/>
                  </a:cubicBezTo>
                  <a:cubicBezTo>
                    <a:pt x="16050" y="4107"/>
                    <a:pt x="16207" y="4012"/>
                    <a:pt x="16371" y="3911"/>
                  </a:cubicBezTo>
                  <a:cubicBezTo>
                    <a:pt x="16413" y="3887"/>
                    <a:pt x="16457" y="3858"/>
                    <a:pt x="16500" y="3834"/>
                  </a:cubicBezTo>
                  <a:cubicBezTo>
                    <a:pt x="16663" y="3739"/>
                    <a:pt x="16831" y="3642"/>
                    <a:pt x="16995" y="3546"/>
                  </a:cubicBezTo>
                  <a:cubicBezTo>
                    <a:pt x="17038" y="3522"/>
                    <a:pt x="17081" y="3498"/>
                    <a:pt x="17119" y="3474"/>
                  </a:cubicBezTo>
                  <a:cubicBezTo>
                    <a:pt x="17292" y="3378"/>
                    <a:pt x="17460" y="3287"/>
                    <a:pt x="17628" y="3196"/>
                  </a:cubicBezTo>
                  <a:cubicBezTo>
                    <a:pt x="17671" y="3172"/>
                    <a:pt x="17715" y="3153"/>
                    <a:pt x="17753" y="3128"/>
                  </a:cubicBezTo>
                  <a:cubicBezTo>
                    <a:pt x="17925" y="3037"/>
                    <a:pt x="18103" y="2951"/>
                    <a:pt x="18275" y="2865"/>
                  </a:cubicBezTo>
                  <a:cubicBezTo>
                    <a:pt x="18313" y="2846"/>
                    <a:pt x="18353" y="2827"/>
                    <a:pt x="18386" y="2807"/>
                  </a:cubicBezTo>
                  <a:cubicBezTo>
                    <a:pt x="18568" y="2716"/>
                    <a:pt x="18745" y="2634"/>
                    <a:pt x="18928" y="2548"/>
                  </a:cubicBezTo>
                  <a:cubicBezTo>
                    <a:pt x="18966" y="2530"/>
                    <a:pt x="19000" y="2515"/>
                    <a:pt x="19039" y="2495"/>
                  </a:cubicBezTo>
                  <a:cubicBezTo>
                    <a:pt x="19216" y="2414"/>
                    <a:pt x="19398" y="2337"/>
                    <a:pt x="19575" y="2255"/>
                  </a:cubicBezTo>
                  <a:cubicBezTo>
                    <a:pt x="19615" y="2242"/>
                    <a:pt x="19648" y="2227"/>
                    <a:pt x="19686" y="2213"/>
                  </a:cubicBezTo>
                  <a:cubicBezTo>
                    <a:pt x="19874" y="2131"/>
                    <a:pt x="20060" y="2054"/>
                    <a:pt x="20252" y="1977"/>
                  </a:cubicBezTo>
                  <a:cubicBezTo>
                    <a:pt x="20286" y="1963"/>
                    <a:pt x="20324" y="1948"/>
                    <a:pt x="20357" y="1934"/>
                  </a:cubicBezTo>
                  <a:cubicBezTo>
                    <a:pt x="20444" y="1901"/>
                    <a:pt x="20530" y="1867"/>
                    <a:pt x="20622" y="1833"/>
                  </a:cubicBezTo>
                  <a:cubicBezTo>
                    <a:pt x="20722" y="1795"/>
                    <a:pt x="20828" y="1757"/>
                    <a:pt x="20928" y="1718"/>
                  </a:cubicBezTo>
                  <a:cubicBezTo>
                    <a:pt x="20968" y="1704"/>
                    <a:pt x="21001" y="1695"/>
                    <a:pt x="21034" y="1680"/>
                  </a:cubicBezTo>
                  <a:cubicBezTo>
                    <a:pt x="24100" y="572"/>
                    <a:pt x="27219" y="111"/>
                    <a:pt x="30366" y="111"/>
                  </a:cubicBezTo>
                  <a:cubicBezTo>
                    <a:pt x="38508" y="111"/>
                    <a:pt x="46847" y="3201"/>
                    <a:pt x="55017" y="6224"/>
                  </a:cubicBezTo>
                  <a:cubicBezTo>
                    <a:pt x="59729" y="7970"/>
                    <a:pt x="64603" y="9774"/>
                    <a:pt x="69291" y="10911"/>
                  </a:cubicBezTo>
                  <a:cubicBezTo>
                    <a:pt x="70486" y="11204"/>
                    <a:pt x="71627" y="11439"/>
                    <a:pt x="72721" y="11626"/>
                  </a:cubicBezTo>
                  <a:lnTo>
                    <a:pt x="72721" y="11530"/>
                  </a:lnTo>
                  <a:cubicBezTo>
                    <a:pt x="71633" y="11343"/>
                    <a:pt x="70500" y="11108"/>
                    <a:pt x="69315" y="10820"/>
                  </a:cubicBezTo>
                  <a:cubicBezTo>
                    <a:pt x="64632" y="9683"/>
                    <a:pt x="59762" y="7878"/>
                    <a:pt x="55051" y="6133"/>
                  </a:cubicBezTo>
                  <a:cubicBezTo>
                    <a:pt x="51726" y="4904"/>
                    <a:pt x="48291" y="3633"/>
                    <a:pt x="44908" y="2587"/>
                  </a:cubicBezTo>
                  <a:cubicBezTo>
                    <a:pt x="41104" y="1411"/>
                    <a:pt x="37798" y="658"/>
                    <a:pt x="34790" y="284"/>
                  </a:cubicBezTo>
                  <a:cubicBezTo>
                    <a:pt x="33254" y="96"/>
                    <a:pt x="31781" y="1"/>
                    <a:pt x="30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5" name="Google Shape;975;p15"/>
          <p:cNvGrpSpPr/>
          <p:nvPr/>
        </p:nvGrpSpPr>
        <p:grpSpPr>
          <a:xfrm rot="10800000">
            <a:off x="2022" y="45"/>
            <a:ext cx="6265938" cy="1818807"/>
            <a:chOff x="1992375" y="2350125"/>
            <a:chExt cx="5062975" cy="1624950"/>
          </a:xfrm>
        </p:grpSpPr>
        <p:sp>
          <p:nvSpPr>
            <p:cNvPr id="976" name="Google Shape;976;p15"/>
            <p:cNvSpPr/>
            <p:nvPr/>
          </p:nvSpPr>
          <p:spPr>
            <a:xfrm>
              <a:off x="1992375" y="2350125"/>
              <a:ext cx="5062975" cy="1624950"/>
            </a:xfrm>
            <a:custGeom>
              <a:avLst/>
              <a:gdLst/>
              <a:ahLst/>
              <a:cxnLst/>
              <a:rect l="l" t="t" r="r" b="b"/>
              <a:pathLst>
                <a:path w="202519" h="64998" extrusionOk="0">
                  <a:moveTo>
                    <a:pt x="156056" y="8023"/>
                  </a:moveTo>
                  <a:cubicBezTo>
                    <a:pt x="156008" y="8094"/>
                    <a:pt x="155960" y="8167"/>
                    <a:pt x="155912" y="8238"/>
                  </a:cubicBezTo>
                  <a:cubicBezTo>
                    <a:pt x="155936" y="8205"/>
                    <a:pt x="155965" y="8171"/>
                    <a:pt x="155989" y="8138"/>
                  </a:cubicBezTo>
                  <a:cubicBezTo>
                    <a:pt x="156013" y="8099"/>
                    <a:pt x="156033" y="8061"/>
                    <a:pt x="156056" y="8023"/>
                  </a:cubicBezTo>
                  <a:close/>
                  <a:moveTo>
                    <a:pt x="155663" y="8714"/>
                  </a:moveTo>
                  <a:lnTo>
                    <a:pt x="155663" y="8714"/>
                  </a:lnTo>
                  <a:cubicBezTo>
                    <a:pt x="155524" y="8900"/>
                    <a:pt x="155384" y="9097"/>
                    <a:pt x="155245" y="9294"/>
                  </a:cubicBezTo>
                  <a:cubicBezTo>
                    <a:pt x="155231" y="9318"/>
                    <a:pt x="155221" y="9341"/>
                    <a:pt x="155207" y="9366"/>
                  </a:cubicBezTo>
                  <a:cubicBezTo>
                    <a:pt x="155307" y="9241"/>
                    <a:pt x="155408" y="9121"/>
                    <a:pt x="155509" y="9002"/>
                  </a:cubicBezTo>
                  <a:cubicBezTo>
                    <a:pt x="155562" y="8905"/>
                    <a:pt x="155610" y="8809"/>
                    <a:pt x="155663" y="8714"/>
                  </a:cubicBezTo>
                  <a:close/>
                  <a:moveTo>
                    <a:pt x="155298" y="9405"/>
                  </a:moveTo>
                  <a:lnTo>
                    <a:pt x="155298" y="9405"/>
                  </a:lnTo>
                  <a:cubicBezTo>
                    <a:pt x="155289" y="9419"/>
                    <a:pt x="155274" y="9438"/>
                    <a:pt x="155260" y="9452"/>
                  </a:cubicBezTo>
                  <a:cubicBezTo>
                    <a:pt x="155174" y="9558"/>
                    <a:pt x="155087" y="9668"/>
                    <a:pt x="155001" y="9779"/>
                  </a:cubicBezTo>
                  <a:cubicBezTo>
                    <a:pt x="154957" y="9870"/>
                    <a:pt x="154915" y="9961"/>
                    <a:pt x="154866" y="10056"/>
                  </a:cubicBezTo>
                  <a:cubicBezTo>
                    <a:pt x="154948" y="9965"/>
                    <a:pt x="155030" y="9875"/>
                    <a:pt x="155106" y="9788"/>
                  </a:cubicBezTo>
                  <a:cubicBezTo>
                    <a:pt x="155174" y="9658"/>
                    <a:pt x="155236" y="9529"/>
                    <a:pt x="155298" y="9405"/>
                  </a:cubicBezTo>
                  <a:close/>
                  <a:moveTo>
                    <a:pt x="154957" y="10100"/>
                  </a:moveTo>
                  <a:lnTo>
                    <a:pt x="154957" y="10100"/>
                  </a:lnTo>
                  <a:cubicBezTo>
                    <a:pt x="154875" y="10191"/>
                    <a:pt x="154795" y="10287"/>
                    <a:pt x="154718" y="10378"/>
                  </a:cubicBezTo>
                  <a:cubicBezTo>
                    <a:pt x="154660" y="10503"/>
                    <a:pt x="154602" y="10632"/>
                    <a:pt x="154545" y="10762"/>
                  </a:cubicBezTo>
                  <a:cubicBezTo>
                    <a:pt x="154612" y="10690"/>
                    <a:pt x="154680" y="10618"/>
                    <a:pt x="154746" y="10550"/>
                  </a:cubicBezTo>
                  <a:cubicBezTo>
                    <a:pt x="154813" y="10397"/>
                    <a:pt x="154886" y="10249"/>
                    <a:pt x="154957" y="10100"/>
                  </a:cubicBezTo>
                  <a:close/>
                  <a:moveTo>
                    <a:pt x="154627" y="10810"/>
                  </a:moveTo>
                  <a:lnTo>
                    <a:pt x="154627" y="10810"/>
                  </a:lnTo>
                  <a:cubicBezTo>
                    <a:pt x="154559" y="10882"/>
                    <a:pt x="154492" y="10953"/>
                    <a:pt x="154425" y="11031"/>
                  </a:cubicBezTo>
                  <a:cubicBezTo>
                    <a:pt x="154363" y="11179"/>
                    <a:pt x="154295" y="11328"/>
                    <a:pt x="154233" y="11482"/>
                  </a:cubicBezTo>
                  <a:cubicBezTo>
                    <a:pt x="154290" y="11424"/>
                    <a:pt x="154353" y="11367"/>
                    <a:pt x="154410" y="11309"/>
                  </a:cubicBezTo>
                  <a:cubicBezTo>
                    <a:pt x="154483" y="11141"/>
                    <a:pt x="154554" y="10973"/>
                    <a:pt x="154627" y="10810"/>
                  </a:cubicBezTo>
                  <a:close/>
                  <a:moveTo>
                    <a:pt x="154315" y="11535"/>
                  </a:moveTo>
                  <a:cubicBezTo>
                    <a:pt x="154257" y="11593"/>
                    <a:pt x="154195" y="11650"/>
                    <a:pt x="154137" y="11712"/>
                  </a:cubicBezTo>
                  <a:cubicBezTo>
                    <a:pt x="154069" y="11875"/>
                    <a:pt x="154003" y="12043"/>
                    <a:pt x="153936" y="12215"/>
                  </a:cubicBezTo>
                  <a:cubicBezTo>
                    <a:pt x="153989" y="12163"/>
                    <a:pt x="154041" y="12115"/>
                    <a:pt x="154094" y="12067"/>
                  </a:cubicBezTo>
                  <a:cubicBezTo>
                    <a:pt x="154166" y="11890"/>
                    <a:pt x="154242" y="11712"/>
                    <a:pt x="154315" y="11535"/>
                  </a:cubicBezTo>
                  <a:close/>
                  <a:moveTo>
                    <a:pt x="169025" y="1"/>
                  </a:moveTo>
                  <a:cubicBezTo>
                    <a:pt x="167475" y="1"/>
                    <a:pt x="165935" y="250"/>
                    <a:pt x="164342" y="749"/>
                  </a:cubicBezTo>
                  <a:cubicBezTo>
                    <a:pt x="163104" y="1143"/>
                    <a:pt x="161934" y="1713"/>
                    <a:pt x="160858" y="2457"/>
                  </a:cubicBezTo>
                  <a:cubicBezTo>
                    <a:pt x="159846" y="3162"/>
                    <a:pt x="158887" y="4040"/>
                    <a:pt x="158013" y="5067"/>
                  </a:cubicBezTo>
                  <a:cubicBezTo>
                    <a:pt x="157265" y="5940"/>
                    <a:pt x="156574" y="6929"/>
                    <a:pt x="155931" y="8037"/>
                  </a:cubicBezTo>
                  <a:cubicBezTo>
                    <a:pt x="156061" y="7844"/>
                    <a:pt x="156195" y="7658"/>
                    <a:pt x="156330" y="7476"/>
                  </a:cubicBezTo>
                  <a:cubicBezTo>
                    <a:pt x="156459" y="7293"/>
                    <a:pt x="156593" y="7116"/>
                    <a:pt x="156728" y="6943"/>
                  </a:cubicBezTo>
                  <a:cubicBezTo>
                    <a:pt x="158815" y="3810"/>
                    <a:pt x="161343" y="1795"/>
                    <a:pt x="164371" y="840"/>
                  </a:cubicBezTo>
                  <a:cubicBezTo>
                    <a:pt x="165954" y="346"/>
                    <a:pt x="167484" y="96"/>
                    <a:pt x="169025" y="96"/>
                  </a:cubicBezTo>
                  <a:cubicBezTo>
                    <a:pt x="169269" y="96"/>
                    <a:pt x="169514" y="106"/>
                    <a:pt x="169758" y="116"/>
                  </a:cubicBezTo>
                  <a:cubicBezTo>
                    <a:pt x="171352" y="197"/>
                    <a:pt x="172935" y="538"/>
                    <a:pt x="174600" y="1157"/>
                  </a:cubicBezTo>
                  <a:cubicBezTo>
                    <a:pt x="177694" y="2308"/>
                    <a:pt x="180597" y="4281"/>
                    <a:pt x="183409" y="6190"/>
                  </a:cubicBezTo>
                  <a:cubicBezTo>
                    <a:pt x="185064" y="7312"/>
                    <a:pt x="186771" y="8473"/>
                    <a:pt x="188509" y="9462"/>
                  </a:cubicBezTo>
                  <a:cubicBezTo>
                    <a:pt x="190456" y="10565"/>
                    <a:pt x="192232" y="11333"/>
                    <a:pt x="193930" y="11794"/>
                  </a:cubicBezTo>
                  <a:cubicBezTo>
                    <a:pt x="195321" y="12177"/>
                    <a:pt x="196685" y="12364"/>
                    <a:pt x="198051" y="12364"/>
                  </a:cubicBezTo>
                  <a:cubicBezTo>
                    <a:pt x="198689" y="12364"/>
                    <a:pt x="199323" y="12326"/>
                    <a:pt x="199966" y="12244"/>
                  </a:cubicBezTo>
                  <a:cubicBezTo>
                    <a:pt x="200806" y="12139"/>
                    <a:pt x="201660" y="11956"/>
                    <a:pt x="202518" y="11708"/>
                  </a:cubicBezTo>
                  <a:lnTo>
                    <a:pt x="202518" y="11606"/>
                  </a:lnTo>
                  <a:cubicBezTo>
                    <a:pt x="201660" y="11861"/>
                    <a:pt x="200797" y="12043"/>
                    <a:pt x="199951" y="12149"/>
                  </a:cubicBezTo>
                  <a:cubicBezTo>
                    <a:pt x="199318" y="12230"/>
                    <a:pt x="198685" y="12268"/>
                    <a:pt x="198051" y="12268"/>
                  </a:cubicBezTo>
                  <a:cubicBezTo>
                    <a:pt x="196694" y="12268"/>
                    <a:pt x="195341" y="12082"/>
                    <a:pt x="193954" y="11702"/>
                  </a:cubicBezTo>
                  <a:cubicBezTo>
                    <a:pt x="192265" y="11241"/>
                    <a:pt x="190500" y="10479"/>
                    <a:pt x="188556" y="9376"/>
                  </a:cubicBezTo>
                  <a:cubicBezTo>
                    <a:pt x="186824" y="8391"/>
                    <a:pt x="185117" y="7231"/>
                    <a:pt x="183467" y="6108"/>
                  </a:cubicBezTo>
                  <a:cubicBezTo>
                    <a:pt x="180650" y="4199"/>
                    <a:pt x="177738" y="2222"/>
                    <a:pt x="174634" y="1066"/>
                  </a:cubicBezTo>
                  <a:cubicBezTo>
                    <a:pt x="172959" y="442"/>
                    <a:pt x="171366" y="101"/>
                    <a:pt x="169764" y="20"/>
                  </a:cubicBezTo>
                  <a:cubicBezTo>
                    <a:pt x="169514" y="10"/>
                    <a:pt x="169269" y="1"/>
                    <a:pt x="169025" y="1"/>
                  </a:cubicBezTo>
                  <a:close/>
                  <a:moveTo>
                    <a:pt x="154018" y="12268"/>
                  </a:moveTo>
                  <a:lnTo>
                    <a:pt x="154018" y="12268"/>
                  </a:lnTo>
                  <a:cubicBezTo>
                    <a:pt x="153960" y="12317"/>
                    <a:pt x="153907" y="12370"/>
                    <a:pt x="153854" y="12417"/>
                  </a:cubicBezTo>
                  <a:cubicBezTo>
                    <a:pt x="153781" y="12600"/>
                    <a:pt x="153715" y="12777"/>
                    <a:pt x="153648" y="12959"/>
                  </a:cubicBezTo>
                  <a:cubicBezTo>
                    <a:pt x="153695" y="12917"/>
                    <a:pt x="153748" y="12873"/>
                    <a:pt x="153796" y="12835"/>
                  </a:cubicBezTo>
                  <a:cubicBezTo>
                    <a:pt x="153849" y="12696"/>
                    <a:pt x="153902" y="12556"/>
                    <a:pt x="153954" y="12422"/>
                  </a:cubicBezTo>
                  <a:cubicBezTo>
                    <a:pt x="153974" y="12370"/>
                    <a:pt x="153993" y="12321"/>
                    <a:pt x="154018" y="12268"/>
                  </a:cubicBezTo>
                  <a:close/>
                  <a:moveTo>
                    <a:pt x="153730" y="13012"/>
                  </a:moveTo>
                  <a:cubicBezTo>
                    <a:pt x="153677" y="13055"/>
                    <a:pt x="153628" y="13103"/>
                    <a:pt x="153580" y="13147"/>
                  </a:cubicBezTo>
                  <a:cubicBezTo>
                    <a:pt x="153509" y="13334"/>
                    <a:pt x="153442" y="13526"/>
                    <a:pt x="153369" y="13717"/>
                  </a:cubicBezTo>
                  <a:cubicBezTo>
                    <a:pt x="153418" y="13679"/>
                    <a:pt x="153465" y="13646"/>
                    <a:pt x="153513" y="13608"/>
                  </a:cubicBezTo>
                  <a:cubicBezTo>
                    <a:pt x="153586" y="13406"/>
                    <a:pt x="153657" y="13209"/>
                    <a:pt x="153730" y="13012"/>
                  </a:cubicBezTo>
                  <a:close/>
                  <a:moveTo>
                    <a:pt x="153456" y="13775"/>
                  </a:moveTo>
                  <a:lnTo>
                    <a:pt x="153456" y="13775"/>
                  </a:lnTo>
                  <a:cubicBezTo>
                    <a:pt x="153407" y="13809"/>
                    <a:pt x="153360" y="13852"/>
                    <a:pt x="153312" y="13890"/>
                  </a:cubicBezTo>
                  <a:cubicBezTo>
                    <a:pt x="153245" y="14087"/>
                    <a:pt x="153172" y="14288"/>
                    <a:pt x="153106" y="14490"/>
                  </a:cubicBezTo>
                  <a:cubicBezTo>
                    <a:pt x="153154" y="14456"/>
                    <a:pt x="153196" y="14423"/>
                    <a:pt x="153245" y="14389"/>
                  </a:cubicBezTo>
                  <a:cubicBezTo>
                    <a:pt x="153312" y="14183"/>
                    <a:pt x="153384" y="13976"/>
                    <a:pt x="153456" y="13775"/>
                  </a:cubicBezTo>
                  <a:close/>
                  <a:moveTo>
                    <a:pt x="153192" y="14543"/>
                  </a:moveTo>
                  <a:cubicBezTo>
                    <a:pt x="153144" y="14576"/>
                    <a:pt x="153101" y="14609"/>
                    <a:pt x="153057" y="14644"/>
                  </a:cubicBezTo>
                  <a:cubicBezTo>
                    <a:pt x="152986" y="14855"/>
                    <a:pt x="152918" y="15061"/>
                    <a:pt x="152851" y="15272"/>
                  </a:cubicBezTo>
                  <a:cubicBezTo>
                    <a:pt x="152895" y="15238"/>
                    <a:pt x="152937" y="15209"/>
                    <a:pt x="152981" y="15181"/>
                  </a:cubicBezTo>
                  <a:cubicBezTo>
                    <a:pt x="153053" y="14965"/>
                    <a:pt x="153119" y="14753"/>
                    <a:pt x="153192" y="14543"/>
                  </a:cubicBezTo>
                  <a:close/>
                  <a:moveTo>
                    <a:pt x="152937" y="15325"/>
                  </a:moveTo>
                  <a:lnTo>
                    <a:pt x="152937" y="15325"/>
                  </a:lnTo>
                  <a:cubicBezTo>
                    <a:pt x="152895" y="15353"/>
                    <a:pt x="152851" y="15387"/>
                    <a:pt x="152808" y="15415"/>
                  </a:cubicBezTo>
                  <a:cubicBezTo>
                    <a:pt x="152741" y="15632"/>
                    <a:pt x="152674" y="15847"/>
                    <a:pt x="152612" y="16064"/>
                  </a:cubicBezTo>
                  <a:cubicBezTo>
                    <a:pt x="152650" y="16035"/>
                    <a:pt x="152693" y="16006"/>
                    <a:pt x="152736" y="15982"/>
                  </a:cubicBezTo>
                  <a:cubicBezTo>
                    <a:pt x="152798" y="15761"/>
                    <a:pt x="152871" y="15541"/>
                    <a:pt x="152937" y="15325"/>
                  </a:cubicBezTo>
                  <a:close/>
                  <a:moveTo>
                    <a:pt x="152693" y="16117"/>
                  </a:moveTo>
                  <a:lnTo>
                    <a:pt x="152693" y="16117"/>
                  </a:lnTo>
                  <a:cubicBezTo>
                    <a:pt x="152650" y="16146"/>
                    <a:pt x="152612" y="16174"/>
                    <a:pt x="152568" y="16203"/>
                  </a:cubicBezTo>
                  <a:cubicBezTo>
                    <a:pt x="152501" y="16423"/>
                    <a:pt x="152439" y="16644"/>
                    <a:pt x="152377" y="16865"/>
                  </a:cubicBezTo>
                  <a:cubicBezTo>
                    <a:pt x="152415" y="16841"/>
                    <a:pt x="152453" y="16817"/>
                    <a:pt x="152496" y="16793"/>
                  </a:cubicBezTo>
                  <a:cubicBezTo>
                    <a:pt x="152559" y="16567"/>
                    <a:pt x="152625" y="16342"/>
                    <a:pt x="152693" y="16117"/>
                  </a:cubicBezTo>
                  <a:close/>
                  <a:moveTo>
                    <a:pt x="152457" y="16923"/>
                  </a:moveTo>
                  <a:lnTo>
                    <a:pt x="152457" y="16923"/>
                  </a:lnTo>
                  <a:cubicBezTo>
                    <a:pt x="152419" y="16947"/>
                    <a:pt x="152377" y="16970"/>
                    <a:pt x="152337" y="16999"/>
                  </a:cubicBezTo>
                  <a:cubicBezTo>
                    <a:pt x="152271" y="17224"/>
                    <a:pt x="152209" y="17450"/>
                    <a:pt x="152146" y="17676"/>
                  </a:cubicBezTo>
                  <a:cubicBezTo>
                    <a:pt x="152189" y="17652"/>
                    <a:pt x="152227" y="17632"/>
                    <a:pt x="152266" y="17609"/>
                  </a:cubicBezTo>
                  <a:cubicBezTo>
                    <a:pt x="152328" y="17379"/>
                    <a:pt x="152390" y="17148"/>
                    <a:pt x="152457" y="16923"/>
                  </a:cubicBezTo>
                  <a:close/>
                  <a:moveTo>
                    <a:pt x="152233" y="17738"/>
                  </a:moveTo>
                  <a:lnTo>
                    <a:pt x="152233" y="17738"/>
                  </a:lnTo>
                  <a:cubicBezTo>
                    <a:pt x="152189" y="17762"/>
                    <a:pt x="152151" y="17786"/>
                    <a:pt x="152112" y="17811"/>
                  </a:cubicBezTo>
                  <a:cubicBezTo>
                    <a:pt x="152050" y="18041"/>
                    <a:pt x="151987" y="18271"/>
                    <a:pt x="151930" y="18501"/>
                  </a:cubicBezTo>
                  <a:cubicBezTo>
                    <a:pt x="151968" y="18482"/>
                    <a:pt x="152007" y="18458"/>
                    <a:pt x="152045" y="18438"/>
                  </a:cubicBezTo>
                  <a:cubicBezTo>
                    <a:pt x="152107" y="18203"/>
                    <a:pt x="152165" y="17973"/>
                    <a:pt x="152233" y="17738"/>
                  </a:cubicBezTo>
                  <a:close/>
                  <a:moveTo>
                    <a:pt x="152012" y="18564"/>
                  </a:moveTo>
                  <a:lnTo>
                    <a:pt x="152012" y="18564"/>
                  </a:lnTo>
                  <a:cubicBezTo>
                    <a:pt x="151974" y="18588"/>
                    <a:pt x="151934" y="18606"/>
                    <a:pt x="151896" y="18630"/>
                  </a:cubicBezTo>
                  <a:cubicBezTo>
                    <a:pt x="151834" y="18861"/>
                    <a:pt x="151777" y="19096"/>
                    <a:pt x="151719" y="19336"/>
                  </a:cubicBezTo>
                  <a:cubicBezTo>
                    <a:pt x="151757" y="19317"/>
                    <a:pt x="151791" y="19297"/>
                    <a:pt x="151830" y="19279"/>
                  </a:cubicBezTo>
                  <a:cubicBezTo>
                    <a:pt x="151892" y="19038"/>
                    <a:pt x="151949" y="18803"/>
                    <a:pt x="152012" y="18564"/>
                  </a:cubicBezTo>
                  <a:close/>
                  <a:moveTo>
                    <a:pt x="151801" y="19398"/>
                  </a:moveTo>
                  <a:lnTo>
                    <a:pt x="151801" y="19398"/>
                  </a:lnTo>
                  <a:cubicBezTo>
                    <a:pt x="151762" y="19417"/>
                    <a:pt x="151724" y="19436"/>
                    <a:pt x="151686" y="19461"/>
                  </a:cubicBezTo>
                  <a:cubicBezTo>
                    <a:pt x="151628" y="19696"/>
                    <a:pt x="151571" y="19935"/>
                    <a:pt x="151513" y="20176"/>
                  </a:cubicBezTo>
                  <a:cubicBezTo>
                    <a:pt x="151551" y="20156"/>
                    <a:pt x="151589" y="20137"/>
                    <a:pt x="151622" y="20123"/>
                  </a:cubicBezTo>
                  <a:cubicBezTo>
                    <a:pt x="151680" y="19883"/>
                    <a:pt x="151743" y="19638"/>
                    <a:pt x="151801" y="19398"/>
                  </a:cubicBezTo>
                  <a:close/>
                  <a:moveTo>
                    <a:pt x="151594" y="20243"/>
                  </a:moveTo>
                  <a:lnTo>
                    <a:pt x="151594" y="20243"/>
                  </a:lnTo>
                  <a:cubicBezTo>
                    <a:pt x="151560" y="20257"/>
                    <a:pt x="151522" y="20276"/>
                    <a:pt x="151484" y="20295"/>
                  </a:cubicBezTo>
                  <a:cubicBezTo>
                    <a:pt x="151427" y="20540"/>
                    <a:pt x="151369" y="20785"/>
                    <a:pt x="151316" y="21029"/>
                  </a:cubicBezTo>
                  <a:cubicBezTo>
                    <a:pt x="151350" y="21015"/>
                    <a:pt x="151388" y="20996"/>
                    <a:pt x="151427" y="20982"/>
                  </a:cubicBezTo>
                  <a:cubicBezTo>
                    <a:pt x="151478" y="20732"/>
                    <a:pt x="151536" y="20488"/>
                    <a:pt x="151594" y="20243"/>
                  </a:cubicBezTo>
                  <a:close/>
                  <a:moveTo>
                    <a:pt x="151398" y="21097"/>
                  </a:moveTo>
                  <a:lnTo>
                    <a:pt x="151398" y="21097"/>
                  </a:lnTo>
                  <a:cubicBezTo>
                    <a:pt x="151359" y="21115"/>
                    <a:pt x="151325" y="21130"/>
                    <a:pt x="151287" y="21144"/>
                  </a:cubicBezTo>
                  <a:cubicBezTo>
                    <a:pt x="151234" y="21394"/>
                    <a:pt x="151177" y="21644"/>
                    <a:pt x="151124" y="21893"/>
                  </a:cubicBezTo>
                  <a:cubicBezTo>
                    <a:pt x="151157" y="21879"/>
                    <a:pt x="151196" y="21864"/>
                    <a:pt x="151230" y="21850"/>
                  </a:cubicBezTo>
                  <a:cubicBezTo>
                    <a:pt x="151287" y="21596"/>
                    <a:pt x="151340" y="21346"/>
                    <a:pt x="151398" y="21097"/>
                  </a:cubicBezTo>
                  <a:close/>
                  <a:moveTo>
                    <a:pt x="151206" y="21961"/>
                  </a:moveTo>
                  <a:lnTo>
                    <a:pt x="151206" y="21961"/>
                  </a:lnTo>
                  <a:cubicBezTo>
                    <a:pt x="151168" y="21979"/>
                    <a:pt x="151133" y="21994"/>
                    <a:pt x="151095" y="22008"/>
                  </a:cubicBezTo>
                  <a:cubicBezTo>
                    <a:pt x="151042" y="22258"/>
                    <a:pt x="150989" y="22512"/>
                    <a:pt x="150932" y="22767"/>
                  </a:cubicBezTo>
                  <a:cubicBezTo>
                    <a:pt x="150971" y="22752"/>
                    <a:pt x="151004" y="22738"/>
                    <a:pt x="151042" y="22723"/>
                  </a:cubicBezTo>
                  <a:cubicBezTo>
                    <a:pt x="151095" y="22468"/>
                    <a:pt x="151148" y="22215"/>
                    <a:pt x="151206" y="21961"/>
                  </a:cubicBezTo>
                  <a:close/>
                  <a:moveTo>
                    <a:pt x="151018" y="22838"/>
                  </a:moveTo>
                  <a:lnTo>
                    <a:pt x="151018" y="22838"/>
                  </a:lnTo>
                  <a:cubicBezTo>
                    <a:pt x="150980" y="22853"/>
                    <a:pt x="150946" y="22862"/>
                    <a:pt x="150913" y="22877"/>
                  </a:cubicBezTo>
                  <a:cubicBezTo>
                    <a:pt x="150856" y="23136"/>
                    <a:pt x="150803" y="23390"/>
                    <a:pt x="150750" y="23649"/>
                  </a:cubicBezTo>
                  <a:cubicBezTo>
                    <a:pt x="150788" y="23635"/>
                    <a:pt x="150822" y="23626"/>
                    <a:pt x="150856" y="23611"/>
                  </a:cubicBezTo>
                  <a:cubicBezTo>
                    <a:pt x="150908" y="23352"/>
                    <a:pt x="150966" y="23092"/>
                    <a:pt x="151018" y="22838"/>
                  </a:cubicBezTo>
                  <a:close/>
                  <a:moveTo>
                    <a:pt x="150831" y="23726"/>
                  </a:moveTo>
                  <a:cubicBezTo>
                    <a:pt x="150798" y="23741"/>
                    <a:pt x="150765" y="23750"/>
                    <a:pt x="150725" y="23764"/>
                  </a:cubicBezTo>
                  <a:cubicBezTo>
                    <a:pt x="150222" y="26245"/>
                    <a:pt x="149780" y="28773"/>
                    <a:pt x="149339" y="31268"/>
                  </a:cubicBezTo>
                  <a:cubicBezTo>
                    <a:pt x="148312" y="37092"/>
                    <a:pt x="147343" y="42591"/>
                    <a:pt x="145750" y="46627"/>
                  </a:cubicBezTo>
                  <a:cubicBezTo>
                    <a:pt x="145381" y="47566"/>
                    <a:pt x="144983" y="48406"/>
                    <a:pt x="144560" y="49136"/>
                  </a:cubicBezTo>
                  <a:cubicBezTo>
                    <a:pt x="144445" y="49390"/>
                    <a:pt x="144330" y="49634"/>
                    <a:pt x="144215" y="49874"/>
                  </a:cubicBezTo>
                  <a:cubicBezTo>
                    <a:pt x="144806" y="48992"/>
                    <a:pt x="145342" y="47927"/>
                    <a:pt x="145842" y="46660"/>
                  </a:cubicBezTo>
                  <a:cubicBezTo>
                    <a:pt x="147439" y="42619"/>
                    <a:pt x="148409" y="37112"/>
                    <a:pt x="149435" y="31283"/>
                  </a:cubicBezTo>
                  <a:cubicBezTo>
                    <a:pt x="149877" y="28773"/>
                    <a:pt x="150322" y="26226"/>
                    <a:pt x="150831" y="23726"/>
                  </a:cubicBezTo>
                  <a:close/>
                  <a:moveTo>
                    <a:pt x="144129" y="49836"/>
                  </a:moveTo>
                  <a:cubicBezTo>
                    <a:pt x="144047" y="49955"/>
                    <a:pt x="143965" y="50075"/>
                    <a:pt x="143879" y="50190"/>
                  </a:cubicBezTo>
                  <a:cubicBezTo>
                    <a:pt x="143831" y="50311"/>
                    <a:pt x="143783" y="50426"/>
                    <a:pt x="143730" y="50546"/>
                  </a:cubicBezTo>
                  <a:cubicBezTo>
                    <a:pt x="143759" y="50507"/>
                    <a:pt x="143788" y="50474"/>
                    <a:pt x="143817" y="50436"/>
                  </a:cubicBezTo>
                  <a:cubicBezTo>
                    <a:pt x="143922" y="50243"/>
                    <a:pt x="144023" y="50042"/>
                    <a:pt x="144129" y="49836"/>
                  </a:cubicBezTo>
                  <a:close/>
                  <a:moveTo>
                    <a:pt x="143644" y="50502"/>
                  </a:moveTo>
                  <a:cubicBezTo>
                    <a:pt x="143539" y="50637"/>
                    <a:pt x="143433" y="50766"/>
                    <a:pt x="143327" y="50887"/>
                  </a:cubicBezTo>
                  <a:cubicBezTo>
                    <a:pt x="143298" y="50963"/>
                    <a:pt x="143270" y="51045"/>
                    <a:pt x="143241" y="51122"/>
                  </a:cubicBezTo>
                  <a:cubicBezTo>
                    <a:pt x="143327" y="51025"/>
                    <a:pt x="143413" y="50925"/>
                    <a:pt x="143500" y="50824"/>
                  </a:cubicBezTo>
                  <a:cubicBezTo>
                    <a:pt x="143548" y="50719"/>
                    <a:pt x="143597" y="50613"/>
                    <a:pt x="143644" y="50502"/>
                  </a:cubicBezTo>
                  <a:close/>
                  <a:moveTo>
                    <a:pt x="131803" y="51261"/>
                  </a:moveTo>
                  <a:cubicBezTo>
                    <a:pt x="131794" y="51295"/>
                    <a:pt x="131788" y="51328"/>
                    <a:pt x="131783" y="51361"/>
                  </a:cubicBezTo>
                  <a:cubicBezTo>
                    <a:pt x="131971" y="51452"/>
                    <a:pt x="132158" y="51543"/>
                    <a:pt x="132345" y="51636"/>
                  </a:cubicBezTo>
                  <a:cubicBezTo>
                    <a:pt x="132350" y="51601"/>
                    <a:pt x="132355" y="51568"/>
                    <a:pt x="132359" y="51534"/>
                  </a:cubicBezTo>
                  <a:cubicBezTo>
                    <a:pt x="132173" y="51448"/>
                    <a:pt x="131990" y="51357"/>
                    <a:pt x="131803" y="51261"/>
                  </a:cubicBezTo>
                  <a:close/>
                  <a:moveTo>
                    <a:pt x="143150" y="51078"/>
                  </a:moveTo>
                  <a:lnTo>
                    <a:pt x="143150" y="51078"/>
                  </a:lnTo>
                  <a:cubicBezTo>
                    <a:pt x="143030" y="51213"/>
                    <a:pt x="142906" y="51337"/>
                    <a:pt x="142776" y="51457"/>
                  </a:cubicBezTo>
                  <a:cubicBezTo>
                    <a:pt x="142756" y="51515"/>
                    <a:pt x="142738" y="51578"/>
                    <a:pt x="142718" y="51636"/>
                  </a:cubicBezTo>
                  <a:cubicBezTo>
                    <a:pt x="142776" y="51583"/>
                    <a:pt x="142829" y="51534"/>
                    <a:pt x="142886" y="51481"/>
                  </a:cubicBezTo>
                  <a:cubicBezTo>
                    <a:pt x="142948" y="51419"/>
                    <a:pt x="143006" y="51361"/>
                    <a:pt x="143068" y="51299"/>
                  </a:cubicBezTo>
                  <a:cubicBezTo>
                    <a:pt x="143097" y="51227"/>
                    <a:pt x="143126" y="51155"/>
                    <a:pt x="143150" y="51078"/>
                  </a:cubicBezTo>
                  <a:close/>
                  <a:moveTo>
                    <a:pt x="132450" y="51578"/>
                  </a:moveTo>
                  <a:cubicBezTo>
                    <a:pt x="132446" y="51611"/>
                    <a:pt x="132441" y="51645"/>
                    <a:pt x="132432" y="51674"/>
                  </a:cubicBezTo>
                  <a:cubicBezTo>
                    <a:pt x="132594" y="51751"/>
                    <a:pt x="132758" y="51822"/>
                    <a:pt x="132917" y="51895"/>
                  </a:cubicBezTo>
                  <a:cubicBezTo>
                    <a:pt x="132921" y="51860"/>
                    <a:pt x="132926" y="51827"/>
                    <a:pt x="132930" y="51793"/>
                  </a:cubicBezTo>
                  <a:cubicBezTo>
                    <a:pt x="132773" y="51726"/>
                    <a:pt x="132609" y="51654"/>
                    <a:pt x="132450" y="51578"/>
                  </a:cubicBezTo>
                  <a:close/>
                  <a:moveTo>
                    <a:pt x="142632" y="51592"/>
                  </a:moveTo>
                  <a:lnTo>
                    <a:pt x="142632" y="51592"/>
                  </a:lnTo>
                  <a:cubicBezTo>
                    <a:pt x="142497" y="51712"/>
                    <a:pt x="142359" y="51822"/>
                    <a:pt x="142219" y="51928"/>
                  </a:cubicBezTo>
                  <a:cubicBezTo>
                    <a:pt x="142204" y="51975"/>
                    <a:pt x="142191" y="52024"/>
                    <a:pt x="142176" y="52072"/>
                  </a:cubicBezTo>
                  <a:cubicBezTo>
                    <a:pt x="142310" y="51971"/>
                    <a:pt x="142445" y="51870"/>
                    <a:pt x="142574" y="51760"/>
                  </a:cubicBezTo>
                  <a:cubicBezTo>
                    <a:pt x="142594" y="51702"/>
                    <a:pt x="142612" y="51645"/>
                    <a:pt x="142632" y="51592"/>
                  </a:cubicBezTo>
                  <a:close/>
                  <a:moveTo>
                    <a:pt x="133021" y="51831"/>
                  </a:moveTo>
                  <a:cubicBezTo>
                    <a:pt x="133017" y="51866"/>
                    <a:pt x="133012" y="51899"/>
                    <a:pt x="133008" y="51933"/>
                  </a:cubicBezTo>
                  <a:cubicBezTo>
                    <a:pt x="133189" y="52010"/>
                    <a:pt x="133371" y="52086"/>
                    <a:pt x="133554" y="52158"/>
                  </a:cubicBezTo>
                  <a:cubicBezTo>
                    <a:pt x="133559" y="52125"/>
                    <a:pt x="133564" y="52090"/>
                    <a:pt x="133568" y="52057"/>
                  </a:cubicBezTo>
                  <a:cubicBezTo>
                    <a:pt x="133386" y="51986"/>
                    <a:pt x="133204" y="51913"/>
                    <a:pt x="133021" y="51831"/>
                  </a:cubicBezTo>
                  <a:close/>
                  <a:moveTo>
                    <a:pt x="142089" y="52024"/>
                  </a:moveTo>
                  <a:lnTo>
                    <a:pt x="142089" y="52024"/>
                  </a:lnTo>
                  <a:cubicBezTo>
                    <a:pt x="141945" y="52130"/>
                    <a:pt x="141797" y="52225"/>
                    <a:pt x="141648" y="52311"/>
                  </a:cubicBezTo>
                  <a:cubicBezTo>
                    <a:pt x="141639" y="52355"/>
                    <a:pt x="141629" y="52393"/>
                    <a:pt x="141619" y="52436"/>
                  </a:cubicBezTo>
                  <a:cubicBezTo>
                    <a:pt x="141763" y="52349"/>
                    <a:pt x="141907" y="52258"/>
                    <a:pt x="142051" y="52163"/>
                  </a:cubicBezTo>
                  <a:cubicBezTo>
                    <a:pt x="142065" y="52115"/>
                    <a:pt x="142080" y="52067"/>
                    <a:pt x="142089" y="52024"/>
                  </a:cubicBezTo>
                  <a:close/>
                  <a:moveTo>
                    <a:pt x="133659" y="52096"/>
                  </a:moveTo>
                  <a:cubicBezTo>
                    <a:pt x="133655" y="52130"/>
                    <a:pt x="133650" y="52158"/>
                    <a:pt x="133645" y="52192"/>
                  </a:cubicBezTo>
                  <a:cubicBezTo>
                    <a:pt x="133890" y="52287"/>
                    <a:pt x="134130" y="52374"/>
                    <a:pt x="134374" y="52455"/>
                  </a:cubicBezTo>
                  <a:cubicBezTo>
                    <a:pt x="134374" y="52422"/>
                    <a:pt x="134379" y="52393"/>
                    <a:pt x="134385" y="52360"/>
                  </a:cubicBezTo>
                  <a:cubicBezTo>
                    <a:pt x="134144" y="52278"/>
                    <a:pt x="133905" y="52192"/>
                    <a:pt x="133659" y="52096"/>
                  </a:cubicBezTo>
                  <a:close/>
                  <a:moveTo>
                    <a:pt x="134480" y="52389"/>
                  </a:moveTo>
                  <a:cubicBezTo>
                    <a:pt x="134476" y="52422"/>
                    <a:pt x="134471" y="52455"/>
                    <a:pt x="134465" y="52489"/>
                  </a:cubicBezTo>
                  <a:cubicBezTo>
                    <a:pt x="134667" y="52557"/>
                    <a:pt x="134874" y="52619"/>
                    <a:pt x="135076" y="52676"/>
                  </a:cubicBezTo>
                  <a:cubicBezTo>
                    <a:pt x="135080" y="52643"/>
                    <a:pt x="135085" y="52614"/>
                    <a:pt x="135089" y="52580"/>
                  </a:cubicBezTo>
                  <a:cubicBezTo>
                    <a:pt x="134888" y="52522"/>
                    <a:pt x="134682" y="52460"/>
                    <a:pt x="134480" y="52389"/>
                  </a:cubicBezTo>
                  <a:close/>
                  <a:moveTo>
                    <a:pt x="141533" y="52378"/>
                  </a:moveTo>
                  <a:lnTo>
                    <a:pt x="141533" y="52378"/>
                  </a:lnTo>
                  <a:cubicBezTo>
                    <a:pt x="141380" y="52465"/>
                    <a:pt x="141221" y="52546"/>
                    <a:pt x="141063" y="52614"/>
                  </a:cubicBezTo>
                  <a:cubicBezTo>
                    <a:pt x="141058" y="52652"/>
                    <a:pt x="141048" y="52690"/>
                    <a:pt x="141039" y="52724"/>
                  </a:cubicBezTo>
                  <a:cubicBezTo>
                    <a:pt x="141192" y="52657"/>
                    <a:pt x="141351" y="52580"/>
                    <a:pt x="141500" y="52499"/>
                  </a:cubicBezTo>
                  <a:cubicBezTo>
                    <a:pt x="141509" y="52460"/>
                    <a:pt x="141524" y="52422"/>
                    <a:pt x="141533" y="52378"/>
                  </a:cubicBezTo>
                  <a:close/>
                  <a:moveTo>
                    <a:pt x="135180" y="52604"/>
                  </a:moveTo>
                  <a:cubicBezTo>
                    <a:pt x="135176" y="52637"/>
                    <a:pt x="135171" y="52672"/>
                    <a:pt x="135167" y="52701"/>
                  </a:cubicBezTo>
                  <a:cubicBezTo>
                    <a:pt x="135368" y="52758"/>
                    <a:pt x="135570" y="52810"/>
                    <a:pt x="135766" y="52858"/>
                  </a:cubicBezTo>
                  <a:cubicBezTo>
                    <a:pt x="135771" y="52825"/>
                    <a:pt x="135776" y="52792"/>
                    <a:pt x="135780" y="52763"/>
                  </a:cubicBezTo>
                  <a:cubicBezTo>
                    <a:pt x="135579" y="52714"/>
                    <a:pt x="135382" y="52661"/>
                    <a:pt x="135180" y="52604"/>
                  </a:cubicBezTo>
                  <a:close/>
                  <a:moveTo>
                    <a:pt x="140953" y="52661"/>
                  </a:moveTo>
                  <a:lnTo>
                    <a:pt x="140953" y="52661"/>
                  </a:lnTo>
                  <a:cubicBezTo>
                    <a:pt x="140794" y="52729"/>
                    <a:pt x="140631" y="52792"/>
                    <a:pt x="140463" y="52845"/>
                  </a:cubicBezTo>
                  <a:cubicBezTo>
                    <a:pt x="140459" y="52878"/>
                    <a:pt x="140448" y="52911"/>
                    <a:pt x="140444" y="52945"/>
                  </a:cubicBezTo>
                  <a:cubicBezTo>
                    <a:pt x="140564" y="52911"/>
                    <a:pt x="140679" y="52868"/>
                    <a:pt x="140794" y="52825"/>
                  </a:cubicBezTo>
                  <a:cubicBezTo>
                    <a:pt x="140827" y="52810"/>
                    <a:pt x="140856" y="52801"/>
                    <a:pt x="140891" y="52787"/>
                  </a:cubicBezTo>
                  <a:cubicBezTo>
                    <a:pt x="140900" y="52781"/>
                    <a:pt x="140914" y="52777"/>
                    <a:pt x="140929" y="52772"/>
                  </a:cubicBezTo>
                  <a:cubicBezTo>
                    <a:pt x="140938" y="52734"/>
                    <a:pt x="140948" y="52701"/>
                    <a:pt x="140953" y="52661"/>
                  </a:cubicBezTo>
                  <a:close/>
                  <a:moveTo>
                    <a:pt x="135871" y="52781"/>
                  </a:moveTo>
                  <a:cubicBezTo>
                    <a:pt x="135867" y="52816"/>
                    <a:pt x="135862" y="52849"/>
                    <a:pt x="135857" y="52878"/>
                  </a:cubicBezTo>
                  <a:cubicBezTo>
                    <a:pt x="136059" y="52925"/>
                    <a:pt x="136256" y="52964"/>
                    <a:pt x="136452" y="53002"/>
                  </a:cubicBezTo>
                  <a:cubicBezTo>
                    <a:pt x="136457" y="52969"/>
                    <a:pt x="136462" y="52940"/>
                    <a:pt x="136467" y="52907"/>
                  </a:cubicBezTo>
                  <a:cubicBezTo>
                    <a:pt x="136270" y="52868"/>
                    <a:pt x="136073" y="52830"/>
                    <a:pt x="135871" y="52781"/>
                  </a:cubicBezTo>
                  <a:close/>
                  <a:moveTo>
                    <a:pt x="140357" y="52873"/>
                  </a:moveTo>
                  <a:lnTo>
                    <a:pt x="140357" y="52873"/>
                  </a:lnTo>
                  <a:cubicBezTo>
                    <a:pt x="140189" y="52925"/>
                    <a:pt x="140021" y="52964"/>
                    <a:pt x="139848" y="53002"/>
                  </a:cubicBezTo>
                  <a:cubicBezTo>
                    <a:pt x="139839" y="53031"/>
                    <a:pt x="139835" y="53065"/>
                    <a:pt x="139830" y="53098"/>
                  </a:cubicBezTo>
                  <a:cubicBezTo>
                    <a:pt x="140003" y="53065"/>
                    <a:pt x="140171" y="53027"/>
                    <a:pt x="140338" y="52978"/>
                  </a:cubicBezTo>
                  <a:cubicBezTo>
                    <a:pt x="140344" y="52945"/>
                    <a:pt x="140353" y="52911"/>
                    <a:pt x="140357" y="52873"/>
                  </a:cubicBezTo>
                  <a:close/>
                  <a:moveTo>
                    <a:pt x="136562" y="52925"/>
                  </a:moveTo>
                  <a:cubicBezTo>
                    <a:pt x="136558" y="52954"/>
                    <a:pt x="136553" y="52989"/>
                    <a:pt x="136548" y="53017"/>
                  </a:cubicBezTo>
                  <a:cubicBezTo>
                    <a:pt x="136745" y="53055"/>
                    <a:pt x="136936" y="53084"/>
                    <a:pt x="137133" y="53108"/>
                  </a:cubicBezTo>
                  <a:cubicBezTo>
                    <a:pt x="137138" y="53075"/>
                    <a:pt x="137142" y="53046"/>
                    <a:pt x="137148" y="53012"/>
                  </a:cubicBezTo>
                  <a:cubicBezTo>
                    <a:pt x="136951" y="52989"/>
                    <a:pt x="136754" y="52960"/>
                    <a:pt x="136562" y="52925"/>
                  </a:cubicBezTo>
                  <a:close/>
                  <a:moveTo>
                    <a:pt x="137244" y="53027"/>
                  </a:moveTo>
                  <a:cubicBezTo>
                    <a:pt x="137239" y="53055"/>
                    <a:pt x="137235" y="53089"/>
                    <a:pt x="137229" y="53122"/>
                  </a:cubicBezTo>
                  <a:cubicBezTo>
                    <a:pt x="137421" y="53142"/>
                    <a:pt x="137613" y="53161"/>
                    <a:pt x="137800" y="53175"/>
                  </a:cubicBezTo>
                  <a:cubicBezTo>
                    <a:pt x="137810" y="53146"/>
                    <a:pt x="137815" y="53113"/>
                    <a:pt x="137820" y="53084"/>
                  </a:cubicBezTo>
                  <a:cubicBezTo>
                    <a:pt x="137627" y="53069"/>
                    <a:pt x="137436" y="53051"/>
                    <a:pt x="137244" y="53027"/>
                  </a:cubicBezTo>
                  <a:close/>
                  <a:moveTo>
                    <a:pt x="139748" y="53017"/>
                  </a:moveTo>
                  <a:lnTo>
                    <a:pt x="139748" y="53017"/>
                  </a:lnTo>
                  <a:cubicBezTo>
                    <a:pt x="139571" y="53051"/>
                    <a:pt x="139398" y="53075"/>
                    <a:pt x="139215" y="53089"/>
                  </a:cubicBezTo>
                  <a:cubicBezTo>
                    <a:pt x="139211" y="53122"/>
                    <a:pt x="139206" y="53155"/>
                    <a:pt x="139201" y="53184"/>
                  </a:cubicBezTo>
                  <a:cubicBezTo>
                    <a:pt x="139379" y="53170"/>
                    <a:pt x="139556" y="53146"/>
                    <a:pt x="139729" y="53117"/>
                  </a:cubicBezTo>
                  <a:cubicBezTo>
                    <a:pt x="139733" y="53084"/>
                    <a:pt x="139739" y="53051"/>
                    <a:pt x="139748" y="53017"/>
                  </a:cubicBezTo>
                  <a:close/>
                  <a:moveTo>
                    <a:pt x="137915" y="53089"/>
                  </a:moveTo>
                  <a:cubicBezTo>
                    <a:pt x="137911" y="53122"/>
                    <a:pt x="137906" y="53151"/>
                    <a:pt x="137901" y="53184"/>
                  </a:cubicBezTo>
                  <a:cubicBezTo>
                    <a:pt x="138088" y="53199"/>
                    <a:pt x="138271" y="53204"/>
                    <a:pt x="138457" y="53208"/>
                  </a:cubicBezTo>
                  <a:cubicBezTo>
                    <a:pt x="138462" y="53175"/>
                    <a:pt x="138472" y="53146"/>
                    <a:pt x="138477" y="53113"/>
                  </a:cubicBezTo>
                  <a:lnTo>
                    <a:pt x="138462" y="53113"/>
                  </a:lnTo>
                  <a:cubicBezTo>
                    <a:pt x="138280" y="53108"/>
                    <a:pt x="138098" y="53104"/>
                    <a:pt x="137915" y="53089"/>
                  </a:cubicBezTo>
                  <a:close/>
                  <a:moveTo>
                    <a:pt x="139120" y="53098"/>
                  </a:moveTo>
                  <a:lnTo>
                    <a:pt x="139120" y="53098"/>
                  </a:lnTo>
                  <a:cubicBezTo>
                    <a:pt x="138956" y="53108"/>
                    <a:pt x="138794" y="53117"/>
                    <a:pt x="138626" y="53117"/>
                  </a:cubicBezTo>
                  <a:lnTo>
                    <a:pt x="138573" y="53117"/>
                  </a:lnTo>
                  <a:cubicBezTo>
                    <a:pt x="138568" y="53146"/>
                    <a:pt x="138563" y="53180"/>
                    <a:pt x="138559" y="53208"/>
                  </a:cubicBezTo>
                  <a:cubicBezTo>
                    <a:pt x="138577" y="53213"/>
                    <a:pt x="138597" y="53213"/>
                    <a:pt x="138621" y="53213"/>
                  </a:cubicBezTo>
                  <a:cubicBezTo>
                    <a:pt x="138779" y="53213"/>
                    <a:pt x="138942" y="53204"/>
                    <a:pt x="139100" y="53195"/>
                  </a:cubicBezTo>
                  <a:cubicBezTo>
                    <a:pt x="139106" y="53161"/>
                    <a:pt x="139110" y="53127"/>
                    <a:pt x="139120" y="53098"/>
                  </a:cubicBezTo>
                  <a:close/>
                  <a:moveTo>
                    <a:pt x="99801" y="30371"/>
                  </a:moveTo>
                  <a:cubicBezTo>
                    <a:pt x="99278" y="30371"/>
                    <a:pt x="98755" y="30404"/>
                    <a:pt x="98247" y="30471"/>
                  </a:cubicBezTo>
                  <a:cubicBezTo>
                    <a:pt x="97163" y="30610"/>
                    <a:pt x="96083" y="30903"/>
                    <a:pt x="95027" y="31345"/>
                  </a:cubicBezTo>
                  <a:cubicBezTo>
                    <a:pt x="93478" y="31988"/>
                    <a:pt x="92028" y="32885"/>
                    <a:pt x="90599" y="34085"/>
                  </a:cubicBezTo>
                  <a:cubicBezTo>
                    <a:pt x="89333" y="35150"/>
                    <a:pt x="88113" y="36426"/>
                    <a:pt x="86876" y="37985"/>
                  </a:cubicBezTo>
                  <a:cubicBezTo>
                    <a:pt x="84583" y="40869"/>
                    <a:pt x="82620" y="44231"/>
                    <a:pt x="80720" y="47490"/>
                  </a:cubicBezTo>
                  <a:cubicBezTo>
                    <a:pt x="78695" y="50958"/>
                    <a:pt x="76786" y="54231"/>
                    <a:pt x="74608" y="56740"/>
                  </a:cubicBezTo>
                  <a:cubicBezTo>
                    <a:pt x="73442" y="58084"/>
                    <a:pt x="72305" y="59086"/>
                    <a:pt x="71124" y="59811"/>
                  </a:cubicBezTo>
                  <a:cubicBezTo>
                    <a:pt x="69809" y="60617"/>
                    <a:pt x="68476" y="61058"/>
                    <a:pt x="67041" y="61164"/>
                  </a:cubicBezTo>
                  <a:cubicBezTo>
                    <a:pt x="66782" y="61178"/>
                    <a:pt x="66519" y="61187"/>
                    <a:pt x="66250" y="61187"/>
                  </a:cubicBezTo>
                  <a:cubicBezTo>
                    <a:pt x="62143" y="61187"/>
                    <a:pt x="56832" y="59076"/>
                    <a:pt x="50739" y="56649"/>
                  </a:cubicBezTo>
                  <a:cubicBezTo>
                    <a:pt x="45116" y="54408"/>
                    <a:pt x="38739" y="51875"/>
                    <a:pt x="32277" y="50661"/>
                  </a:cubicBezTo>
                  <a:cubicBezTo>
                    <a:pt x="29671" y="50177"/>
                    <a:pt x="27205" y="49931"/>
                    <a:pt x="24850" y="49931"/>
                  </a:cubicBezTo>
                  <a:cubicBezTo>
                    <a:pt x="21155" y="49931"/>
                    <a:pt x="17749" y="50531"/>
                    <a:pt x="14567" y="51745"/>
                  </a:cubicBezTo>
                  <a:cubicBezTo>
                    <a:pt x="13982" y="51966"/>
                    <a:pt x="13406" y="52211"/>
                    <a:pt x="12835" y="52475"/>
                  </a:cubicBezTo>
                  <a:cubicBezTo>
                    <a:pt x="9544" y="54001"/>
                    <a:pt x="6329" y="56682"/>
                    <a:pt x="3278" y="60444"/>
                  </a:cubicBezTo>
                  <a:cubicBezTo>
                    <a:pt x="2160" y="61820"/>
                    <a:pt x="1066" y="63342"/>
                    <a:pt x="1" y="64997"/>
                  </a:cubicBezTo>
                  <a:lnTo>
                    <a:pt x="116" y="64997"/>
                  </a:lnTo>
                  <a:cubicBezTo>
                    <a:pt x="1172" y="63366"/>
                    <a:pt x="2252" y="61864"/>
                    <a:pt x="3350" y="60507"/>
                  </a:cubicBezTo>
                  <a:cubicBezTo>
                    <a:pt x="6391" y="56754"/>
                    <a:pt x="9597" y="54082"/>
                    <a:pt x="12874" y="52561"/>
                  </a:cubicBezTo>
                  <a:cubicBezTo>
                    <a:pt x="13440" y="52302"/>
                    <a:pt x="14011" y="52062"/>
                    <a:pt x="14582" y="51842"/>
                  </a:cubicBezTo>
                  <a:cubicBezTo>
                    <a:pt x="17945" y="50560"/>
                    <a:pt x="21385" y="50037"/>
                    <a:pt x="24830" y="50037"/>
                  </a:cubicBezTo>
                  <a:cubicBezTo>
                    <a:pt x="33869" y="50037"/>
                    <a:pt x="42942" y="53651"/>
                    <a:pt x="50705" y="56740"/>
                  </a:cubicBezTo>
                  <a:cubicBezTo>
                    <a:pt x="56803" y="59167"/>
                    <a:pt x="62123" y="61284"/>
                    <a:pt x="66250" y="61284"/>
                  </a:cubicBezTo>
                  <a:cubicBezTo>
                    <a:pt x="66523" y="61284"/>
                    <a:pt x="66787" y="61273"/>
                    <a:pt x="67052" y="61255"/>
                  </a:cubicBezTo>
                  <a:cubicBezTo>
                    <a:pt x="68500" y="61154"/>
                    <a:pt x="69849" y="60703"/>
                    <a:pt x="71177" y="59892"/>
                  </a:cubicBezTo>
                  <a:cubicBezTo>
                    <a:pt x="72362" y="59163"/>
                    <a:pt x="73509" y="58155"/>
                    <a:pt x="74680" y="56802"/>
                  </a:cubicBezTo>
                  <a:cubicBezTo>
                    <a:pt x="76868" y="54289"/>
                    <a:pt x="78777" y="51007"/>
                    <a:pt x="80802" y="47537"/>
                  </a:cubicBezTo>
                  <a:cubicBezTo>
                    <a:pt x="84654" y="40931"/>
                    <a:pt x="88636" y="34104"/>
                    <a:pt x="95066" y="31432"/>
                  </a:cubicBezTo>
                  <a:cubicBezTo>
                    <a:pt x="96112" y="31000"/>
                    <a:pt x="97186" y="30707"/>
                    <a:pt x="98257" y="30568"/>
                  </a:cubicBezTo>
                  <a:cubicBezTo>
                    <a:pt x="98765" y="30500"/>
                    <a:pt x="99278" y="30467"/>
                    <a:pt x="99801" y="30467"/>
                  </a:cubicBezTo>
                  <a:cubicBezTo>
                    <a:pt x="100324" y="30467"/>
                    <a:pt x="100857" y="30500"/>
                    <a:pt x="101389" y="30568"/>
                  </a:cubicBezTo>
                  <a:cubicBezTo>
                    <a:pt x="103337" y="30817"/>
                    <a:pt x="105333" y="31508"/>
                    <a:pt x="107498" y="32683"/>
                  </a:cubicBezTo>
                  <a:cubicBezTo>
                    <a:pt x="111522" y="34871"/>
                    <a:pt x="115510" y="38436"/>
                    <a:pt x="119367" y="41886"/>
                  </a:cubicBezTo>
                  <a:cubicBezTo>
                    <a:pt x="122438" y="44630"/>
                    <a:pt x="125614" y="47475"/>
                    <a:pt x="128780" y="49586"/>
                  </a:cubicBezTo>
                  <a:cubicBezTo>
                    <a:pt x="129793" y="50263"/>
                    <a:pt x="130758" y="50834"/>
                    <a:pt x="131693" y="51313"/>
                  </a:cubicBezTo>
                  <a:cubicBezTo>
                    <a:pt x="131697" y="51280"/>
                    <a:pt x="131707" y="51246"/>
                    <a:pt x="131712" y="51213"/>
                  </a:cubicBezTo>
                  <a:cubicBezTo>
                    <a:pt x="130786" y="50743"/>
                    <a:pt x="129836" y="50177"/>
                    <a:pt x="128833" y="49505"/>
                  </a:cubicBezTo>
                  <a:cubicBezTo>
                    <a:pt x="125671" y="47398"/>
                    <a:pt x="122500" y="44558"/>
                    <a:pt x="119429" y="41813"/>
                  </a:cubicBezTo>
                  <a:cubicBezTo>
                    <a:pt x="115567" y="38359"/>
                    <a:pt x="111575" y="34789"/>
                    <a:pt x="107545" y="32601"/>
                  </a:cubicBezTo>
                  <a:cubicBezTo>
                    <a:pt x="105372" y="31417"/>
                    <a:pt x="103361" y="30721"/>
                    <a:pt x="101399" y="30471"/>
                  </a:cubicBezTo>
                  <a:cubicBezTo>
                    <a:pt x="100866" y="30404"/>
                    <a:pt x="100330" y="30371"/>
                    <a:pt x="99801" y="303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5"/>
            <p:cNvSpPr/>
            <p:nvPr/>
          </p:nvSpPr>
          <p:spPr>
            <a:xfrm>
              <a:off x="2069525" y="2376525"/>
              <a:ext cx="4985825" cy="1598550"/>
            </a:xfrm>
            <a:custGeom>
              <a:avLst/>
              <a:gdLst/>
              <a:ahLst/>
              <a:cxnLst/>
              <a:rect l="l" t="t" r="r" b="b"/>
              <a:pathLst>
                <a:path w="199433" h="63942" extrusionOk="0">
                  <a:moveTo>
                    <a:pt x="152141" y="8267"/>
                  </a:moveTo>
                  <a:lnTo>
                    <a:pt x="152141" y="8267"/>
                  </a:lnTo>
                  <a:cubicBezTo>
                    <a:pt x="152111" y="8307"/>
                    <a:pt x="152085" y="8347"/>
                    <a:pt x="152057" y="8386"/>
                  </a:cubicBezTo>
                  <a:lnTo>
                    <a:pt x="152057" y="8386"/>
                  </a:lnTo>
                  <a:cubicBezTo>
                    <a:pt x="152067" y="8373"/>
                    <a:pt x="152077" y="8361"/>
                    <a:pt x="152088" y="8349"/>
                  </a:cubicBezTo>
                  <a:cubicBezTo>
                    <a:pt x="152106" y="8325"/>
                    <a:pt x="152121" y="8296"/>
                    <a:pt x="152141" y="8267"/>
                  </a:cubicBezTo>
                  <a:close/>
                  <a:moveTo>
                    <a:pt x="152057" y="8386"/>
                  </a:moveTo>
                  <a:cubicBezTo>
                    <a:pt x="152048" y="8398"/>
                    <a:pt x="152039" y="8411"/>
                    <a:pt x="152030" y="8425"/>
                  </a:cubicBezTo>
                  <a:cubicBezTo>
                    <a:pt x="152039" y="8412"/>
                    <a:pt x="152048" y="8399"/>
                    <a:pt x="152057" y="8386"/>
                  </a:cubicBezTo>
                  <a:close/>
                  <a:moveTo>
                    <a:pt x="151756" y="8934"/>
                  </a:moveTo>
                  <a:lnTo>
                    <a:pt x="151756" y="8934"/>
                  </a:lnTo>
                  <a:cubicBezTo>
                    <a:pt x="151612" y="9120"/>
                    <a:pt x="151473" y="9313"/>
                    <a:pt x="151339" y="9509"/>
                  </a:cubicBezTo>
                  <a:cubicBezTo>
                    <a:pt x="151329" y="9523"/>
                    <a:pt x="151324" y="9538"/>
                    <a:pt x="151315" y="9552"/>
                  </a:cubicBezTo>
                  <a:lnTo>
                    <a:pt x="151530" y="9293"/>
                  </a:lnTo>
                  <a:cubicBezTo>
                    <a:pt x="151554" y="9260"/>
                    <a:pt x="151583" y="9231"/>
                    <a:pt x="151612" y="9197"/>
                  </a:cubicBezTo>
                  <a:cubicBezTo>
                    <a:pt x="151660" y="9111"/>
                    <a:pt x="151709" y="9020"/>
                    <a:pt x="151756" y="8934"/>
                  </a:cubicBezTo>
                  <a:close/>
                  <a:moveTo>
                    <a:pt x="151397" y="9605"/>
                  </a:moveTo>
                  <a:cubicBezTo>
                    <a:pt x="151295" y="9725"/>
                    <a:pt x="151195" y="9850"/>
                    <a:pt x="151098" y="9979"/>
                  </a:cubicBezTo>
                  <a:cubicBezTo>
                    <a:pt x="151056" y="10066"/>
                    <a:pt x="151012" y="10152"/>
                    <a:pt x="150970" y="10243"/>
                  </a:cubicBezTo>
                  <a:cubicBezTo>
                    <a:pt x="151047" y="10152"/>
                    <a:pt x="151127" y="10061"/>
                    <a:pt x="151209" y="9975"/>
                  </a:cubicBezTo>
                  <a:cubicBezTo>
                    <a:pt x="151271" y="9850"/>
                    <a:pt x="151335" y="9725"/>
                    <a:pt x="151397" y="9605"/>
                  </a:cubicBezTo>
                  <a:close/>
                  <a:moveTo>
                    <a:pt x="151051" y="10291"/>
                  </a:moveTo>
                  <a:cubicBezTo>
                    <a:pt x="151051" y="10291"/>
                    <a:pt x="151051" y="10291"/>
                    <a:pt x="151051" y="10291"/>
                  </a:cubicBezTo>
                  <a:lnTo>
                    <a:pt x="151051" y="10291"/>
                  </a:lnTo>
                  <a:cubicBezTo>
                    <a:pt x="151051" y="10291"/>
                    <a:pt x="151051" y="10291"/>
                    <a:pt x="151051" y="10291"/>
                  </a:cubicBezTo>
                  <a:close/>
                  <a:moveTo>
                    <a:pt x="151051" y="10291"/>
                  </a:moveTo>
                  <a:cubicBezTo>
                    <a:pt x="151047" y="10301"/>
                    <a:pt x="151036" y="10306"/>
                    <a:pt x="151032" y="10315"/>
                  </a:cubicBezTo>
                  <a:cubicBezTo>
                    <a:pt x="150960" y="10397"/>
                    <a:pt x="150883" y="10484"/>
                    <a:pt x="150811" y="10570"/>
                  </a:cubicBezTo>
                  <a:cubicBezTo>
                    <a:pt x="150753" y="10694"/>
                    <a:pt x="150695" y="10819"/>
                    <a:pt x="150638" y="10944"/>
                  </a:cubicBezTo>
                  <a:cubicBezTo>
                    <a:pt x="150706" y="10872"/>
                    <a:pt x="150773" y="10800"/>
                    <a:pt x="150845" y="10732"/>
                  </a:cubicBezTo>
                  <a:cubicBezTo>
                    <a:pt x="150912" y="10584"/>
                    <a:pt x="150979" y="10435"/>
                    <a:pt x="151051" y="10291"/>
                  </a:cubicBezTo>
                  <a:close/>
                  <a:moveTo>
                    <a:pt x="150720" y="10997"/>
                  </a:moveTo>
                  <a:lnTo>
                    <a:pt x="150720" y="10997"/>
                  </a:lnTo>
                  <a:cubicBezTo>
                    <a:pt x="150653" y="11069"/>
                    <a:pt x="150580" y="11141"/>
                    <a:pt x="150514" y="11217"/>
                  </a:cubicBezTo>
                  <a:cubicBezTo>
                    <a:pt x="150447" y="11361"/>
                    <a:pt x="150385" y="11510"/>
                    <a:pt x="150317" y="11659"/>
                  </a:cubicBezTo>
                  <a:cubicBezTo>
                    <a:pt x="150379" y="11602"/>
                    <a:pt x="150442" y="11538"/>
                    <a:pt x="150504" y="11481"/>
                  </a:cubicBezTo>
                  <a:cubicBezTo>
                    <a:pt x="150576" y="11318"/>
                    <a:pt x="150648" y="11155"/>
                    <a:pt x="150720" y="10997"/>
                  </a:cubicBezTo>
                  <a:close/>
                  <a:moveTo>
                    <a:pt x="165569" y="0"/>
                  </a:moveTo>
                  <a:cubicBezTo>
                    <a:pt x="164019" y="0"/>
                    <a:pt x="162484" y="235"/>
                    <a:pt x="160896" y="720"/>
                  </a:cubicBezTo>
                  <a:cubicBezTo>
                    <a:pt x="159360" y="1185"/>
                    <a:pt x="157927" y="1919"/>
                    <a:pt x="156626" y="2908"/>
                  </a:cubicBezTo>
                  <a:cubicBezTo>
                    <a:pt x="155566" y="3714"/>
                    <a:pt x="154563" y="4716"/>
                    <a:pt x="153642" y="5887"/>
                  </a:cubicBezTo>
                  <a:cubicBezTo>
                    <a:pt x="153507" y="6060"/>
                    <a:pt x="153373" y="6237"/>
                    <a:pt x="153244" y="6420"/>
                  </a:cubicBezTo>
                  <a:cubicBezTo>
                    <a:pt x="153109" y="6602"/>
                    <a:pt x="152975" y="6788"/>
                    <a:pt x="152845" y="6981"/>
                  </a:cubicBezTo>
                  <a:cubicBezTo>
                    <a:pt x="152577" y="7370"/>
                    <a:pt x="152313" y="7782"/>
                    <a:pt x="152059" y="8214"/>
                  </a:cubicBezTo>
                  <a:cubicBezTo>
                    <a:pt x="152260" y="7926"/>
                    <a:pt x="152462" y="7647"/>
                    <a:pt x="152673" y="7379"/>
                  </a:cubicBezTo>
                  <a:cubicBezTo>
                    <a:pt x="152721" y="7312"/>
                    <a:pt x="152774" y="7244"/>
                    <a:pt x="152826" y="7182"/>
                  </a:cubicBezTo>
                  <a:cubicBezTo>
                    <a:pt x="152874" y="7111"/>
                    <a:pt x="152922" y="7038"/>
                    <a:pt x="152970" y="6967"/>
                  </a:cubicBezTo>
                  <a:cubicBezTo>
                    <a:pt x="153085" y="6799"/>
                    <a:pt x="153200" y="6635"/>
                    <a:pt x="153321" y="6478"/>
                  </a:cubicBezTo>
                  <a:cubicBezTo>
                    <a:pt x="154338" y="5081"/>
                    <a:pt x="155470" y="3905"/>
                    <a:pt x="156683" y="2984"/>
                  </a:cubicBezTo>
                  <a:cubicBezTo>
                    <a:pt x="157974" y="2001"/>
                    <a:pt x="159400" y="1272"/>
                    <a:pt x="160925" y="811"/>
                  </a:cubicBezTo>
                  <a:cubicBezTo>
                    <a:pt x="162498" y="331"/>
                    <a:pt x="164030" y="96"/>
                    <a:pt x="165569" y="96"/>
                  </a:cubicBezTo>
                  <a:cubicBezTo>
                    <a:pt x="165843" y="96"/>
                    <a:pt x="166112" y="101"/>
                    <a:pt x="166384" y="116"/>
                  </a:cubicBezTo>
                  <a:cubicBezTo>
                    <a:pt x="168007" y="202"/>
                    <a:pt x="169624" y="547"/>
                    <a:pt x="171327" y="1166"/>
                  </a:cubicBezTo>
                  <a:cubicBezTo>
                    <a:pt x="174489" y="2313"/>
                    <a:pt x="177482" y="4275"/>
                    <a:pt x="180381" y="6175"/>
                  </a:cubicBezTo>
                  <a:cubicBezTo>
                    <a:pt x="183490" y="8214"/>
                    <a:pt x="186704" y="10320"/>
                    <a:pt x="190163" y="11452"/>
                  </a:cubicBezTo>
                  <a:cubicBezTo>
                    <a:pt x="191962" y="12043"/>
                    <a:pt x="193690" y="12331"/>
                    <a:pt x="195431" y="12331"/>
                  </a:cubicBezTo>
                  <a:lnTo>
                    <a:pt x="195618" y="12331"/>
                  </a:lnTo>
                  <a:cubicBezTo>
                    <a:pt x="196890" y="12311"/>
                    <a:pt x="198152" y="12149"/>
                    <a:pt x="199432" y="11822"/>
                  </a:cubicBezTo>
                  <a:lnTo>
                    <a:pt x="199432" y="11721"/>
                  </a:lnTo>
                  <a:cubicBezTo>
                    <a:pt x="198152" y="12047"/>
                    <a:pt x="196890" y="12215"/>
                    <a:pt x="195618" y="12235"/>
                  </a:cubicBezTo>
                  <a:lnTo>
                    <a:pt x="195431" y="12235"/>
                  </a:lnTo>
                  <a:cubicBezTo>
                    <a:pt x="193699" y="12235"/>
                    <a:pt x="191987" y="11947"/>
                    <a:pt x="190191" y="11361"/>
                  </a:cubicBezTo>
                  <a:cubicBezTo>
                    <a:pt x="186743" y="10229"/>
                    <a:pt x="183537" y="8128"/>
                    <a:pt x="180433" y="6093"/>
                  </a:cubicBezTo>
                  <a:cubicBezTo>
                    <a:pt x="177531" y="4193"/>
                    <a:pt x="174531" y="2226"/>
                    <a:pt x="171355" y="1075"/>
                  </a:cubicBezTo>
                  <a:cubicBezTo>
                    <a:pt x="169648" y="451"/>
                    <a:pt x="168021" y="105"/>
                    <a:pt x="166390" y="19"/>
                  </a:cubicBezTo>
                  <a:cubicBezTo>
                    <a:pt x="166116" y="5"/>
                    <a:pt x="165843" y="0"/>
                    <a:pt x="165569" y="0"/>
                  </a:cubicBezTo>
                  <a:close/>
                  <a:moveTo>
                    <a:pt x="150403" y="11711"/>
                  </a:moveTo>
                  <a:cubicBezTo>
                    <a:pt x="150341" y="11774"/>
                    <a:pt x="150283" y="11832"/>
                    <a:pt x="150221" y="11894"/>
                  </a:cubicBezTo>
                  <a:cubicBezTo>
                    <a:pt x="150154" y="12056"/>
                    <a:pt x="150082" y="12220"/>
                    <a:pt x="150015" y="12388"/>
                  </a:cubicBezTo>
                  <a:cubicBezTo>
                    <a:pt x="150072" y="12335"/>
                    <a:pt x="150130" y="12287"/>
                    <a:pt x="150183" y="12235"/>
                  </a:cubicBezTo>
                  <a:cubicBezTo>
                    <a:pt x="150259" y="12056"/>
                    <a:pt x="150332" y="11884"/>
                    <a:pt x="150403" y="11711"/>
                  </a:cubicBezTo>
                  <a:close/>
                  <a:moveTo>
                    <a:pt x="150101" y="12441"/>
                  </a:moveTo>
                  <a:lnTo>
                    <a:pt x="150101" y="12441"/>
                  </a:lnTo>
                  <a:cubicBezTo>
                    <a:pt x="150044" y="12488"/>
                    <a:pt x="149991" y="12541"/>
                    <a:pt x="149933" y="12594"/>
                  </a:cubicBezTo>
                  <a:cubicBezTo>
                    <a:pt x="149861" y="12772"/>
                    <a:pt x="149794" y="12949"/>
                    <a:pt x="149727" y="13127"/>
                  </a:cubicBezTo>
                  <a:cubicBezTo>
                    <a:pt x="149780" y="13084"/>
                    <a:pt x="149827" y="13041"/>
                    <a:pt x="149880" y="12997"/>
                  </a:cubicBezTo>
                  <a:cubicBezTo>
                    <a:pt x="149953" y="12805"/>
                    <a:pt x="150029" y="12623"/>
                    <a:pt x="150101" y="12441"/>
                  </a:cubicBezTo>
                  <a:close/>
                  <a:moveTo>
                    <a:pt x="149813" y="13179"/>
                  </a:moveTo>
                  <a:cubicBezTo>
                    <a:pt x="149760" y="13223"/>
                    <a:pt x="149707" y="13271"/>
                    <a:pt x="149655" y="13314"/>
                  </a:cubicBezTo>
                  <a:cubicBezTo>
                    <a:pt x="149583" y="13502"/>
                    <a:pt x="149515" y="13688"/>
                    <a:pt x="149448" y="13880"/>
                  </a:cubicBezTo>
                  <a:cubicBezTo>
                    <a:pt x="149497" y="13841"/>
                    <a:pt x="149544" y="13803"/>
                    <a:pt x="149592" y="13765"/>
                  </a:cubicBezTo>
                  <a:cubicBezTo>
                    <a:pt x="149665" y="13568"/>
                    <a:pt x="149736" y="13371"/>
                    <a:pt x="149813" y="13179"/>
                  </a:cubicBezTo>
                  <a:close/>
                  <a:moveTo>
                    <a:pt x="149530" y="13933"/>
                  </a:moveTo>
                  <a:cubicBezTo>
                    <a:pt x="149482" y="13971"/>
                    <a:pt x="149435" y="14009"/>
                    <a:pt x="149386" y="14053"/>
                  </a:cubicBezTo>
                  <a:cubicBezTo>
                    <a:pt x="149314" y="14244"/>
                    <a:pt x="149247" y="14441"/>
                    <a:pt x="149180" y="14643"/>
                  </a:cubicBezTo>
                  <a:cubicBezTo>
                    <a:pt x="149227" y="14609"/>
                    <a:pt x="149271" y="14571"/>
                    <a:pt x="149319" y="14538"/>
                  </a:cubicBezTo>
                  <a:cubicBezTo>
                    <a:pt x="149391" y="14336"/>
                    <a:pt x="149458" y="14135"/>
                    <a:pt x="149530" y="13933"/>
                  </a:cubicBezTo>
                  <a:close/>
                  <a:moveTo>
                    <a:pt x="149266" y="14696"/>
                  </a:moveTo>
                  <a:lnTo>
                    <a:pt x="149266" y="14696"/>
                  </a:lnTo>
                  <a:cubicBezTo>
                    <a:pt x="149218" y="14729"/>
                    <a:pt x="149170" y="14768"/>
                    <a:pt x="149127" y="14802"/>
                  </a:cubicBezTo>
                  <a:cubicBezTo>
                    <a:pt x="149055" y="15003"/>
                    <a:pt x="148988" y="15209"/>
                    <a:pt x="148921" y="15415"/>
                  </a:cubicBezTo>
                  <a:cubicBezTo>
                    <a:pt x="148968" y="15387"/>
                    <a:pt x="149012" y="15353"/>
                    <a:pt x="149055" y="15324"/>
                  </a:cubicBezTo>
                  <a:cubicBezTo>
                    <a:pt x="149123" y="15114"/>
                    <a:pt x="149194" y="14902"/>
                    <a:pt x="149266" y="14696"/>
                  </a:cubicBezTo>
                  <a:close/>
                  <a:moveTo>
                    <a:pt x="149007" y="15473"/>
                  </a:moveTo>
                  <a:cubicBezTo>
                    <a:pt x="148964" y="15502"/>
                    <a:pt x="148921" y="15535"/>
                    <a:pt x="148873" y="15564"/>
                  </a:cubicBezTo>
                  <a:cubicBezTo>
                    <a:pt x="148806" y="15776"/>
                    <a:pt x="148744" y="15987"/>
                    <a:pt x="148676" y="16202"/>
                  </a:cubicBezTo>
                  <a:cubicBezTo>
                    <a:pt x="148720" y="16173"/>
                    <a:pt x="148762" y="16144"/>
                    <a:pt x="148801" y="16121"/>
                  </a:cubicBezTo>
                  <a:cubicBezTo>
                    <a:pt x="148868" y="15900"/>
                    <a:pt x="148939" y="15684"/>
                    <a:pt x="149007" y="15473"/>
                  </a:cubicBezTo>
                  <a:close/>
                  <a:moveTo>
                    <a:pt x="148758" y="16259"/>
                  </a:moveTo>
                  <a:lnTo>
                    <a:pt x="148758" y="16259"/>
                  </a:lnTo>
                  <a:cubicBezTo>
                    <a:pt x="148720" y="16284"/>
                    <a:pt x="148676" y="16312"/>
                    <a:pt x="148633" y="16341"/>
                  </a:cubicBezTo>
                  <a:cubicBezTo>
                    <a:pt x="148565" y="16558"/>
                    <a:pt x="148503" y="16773"/>
                    <a:pt x="148441" y="16999"/>
                  </a:cubicBezTo>
                  <a:cubicBezTo>
                    <a:pt x="148479" y="16970"/>
                    <a:pt x="148523" y="16946"/>
                    <a:pt x="148561" y="16922"/>
                  </a:cubicBezTo>
                  <a:cubicBezTo>
                    <a:pt x="148629" y="16697"/>
                    <a:pt x="148695" y="16476"/>
                    <a:pt x="148758" y="16259"/>
                  </a:cubicBezTo>
                  <a:close/>
                  <a:moveTo>
                    <a:pt x="148523" y="17056"/>
                  </a:moveTo>
                  <a:lnTo>
                    <a:pt x="148523" y="17056"/>
                  </a:lnTo>
                  <a:cubicBezTo>
                    <a:pt x="148479" y="17085"/>
                    <a:pt x="148441" y="17109"/>
                    <a:pt x="148398" y="17133"/>
                  </a:cubicBezTo>
                  <a:cubicBezTo>
                    <a:pt x="148335" y="17353"/>
                    <a:pt x="148273" y="17579"/>
                    <a:pt x="148211" y="17805"/>
                  </a:cubicBezTo>
                  <a:cubicBezTo>
                    <a:pt x="148249" y="17781"/>
                    <a:pt x="148288" y="17756"/>
                    <a:pt x="148330" y="17733"/>
                  </a:cubicBezTo>
                  <a:cubicBezTo>
                    <a:pt x="148392" y="17508"/>
                    <a:pt x="148456" y="17282"/>
                    <a:pt x="148523" y="17056"/>
                  </a:cubicBezTo>
                  <a:close/>
                  <a:moveTo>
                    <a:pt x="148292" y="17867"/>
                  </a:moveTo>
                  <a:cubicBezTo>
                    <a:pt x="148254" y="17891"/>
                    <a:pt x="148211" y="17911"/>
                    <a:pt x="148173" y="17935"/>
                  </a:cubicBezTo>
                  <a:cubicBezTo>
                    <a:pt x="148162" y="17973"/>
                    <a:pt x="148153" y="18011"/>
                    <a:pt x="148144" y="18044"/>
                  </a:cubicBezTo>
                  <a:cubicBezTo>
                    <a:pt x="148091" y="18237"/>
                    <a:pt x="148038" y="18429"/>
                    <a:pt x="147989" y="18620"/>
                  </a:cubicBezTo>
                  <a:cubicBezTo>
                    <a:pt x="148029" y="18597"/>
                    <a:pt x="148067" y="18577"/>
                    <a:pt x="148105" y="18558"/>
                  </a:cubicBezTo>
                  <a:cubicBezTo>
                    <a:pt x="148148" y="18395"/>
                    <a:pt x="148191" y="18232"/>
                    <a:pt x="148235" y="18073"/>
                  </a:cubicBezTo>
                  <a:cubicBezTo>
                    <a:pt x="148254" y="18002"/>
                    <a:pt x="148273" y="17935"/>
                    <a:pt x="148292" y="17867"/>
                  </a:cubicBezTo>
                  <a:close/>
                  <a:moveTo>
                    <a:pt x="148071" y="18683"/>
                  </a:moveTo>
                  <a:cubicBezTo>
                    <a:pt x="148033" y="18706"/>
                    <a:pt x="147995" y="18726"/>
                    <a:pt x="147956" y="18750"/>
                  </a:cubicBezTo>
                  <a:cubicBezTo>
                    <a:pt x="147894" y="18980"/>
                    <a:pt x="147836" y="19211"/>
                    <a:pt x="147774" y="19441"/>
                  </a:cubicBezTo>
                  <a:cubicBezTo>
                    <a:pt x="147812" y="19421"/>
                    <a:pt x="147851" y="19403"/>
                    <a:pt x="147889" y="19383"/>
                  </a:cubicBezTo>
                  <a:cubicBezTo>
                    <a:pt x="147951" y="19149"/>
                    <a:pt x="148009" y="18918"/>
                    <a:pt x="148071" y="18683"/>
                  </a:cubicBezTo>
                  <a:close/>
                  <a:moveTo>
                    <a:pt x="147860" y="19508"/>
                  </a:moveTo>
                  <a:lnTo>
                    <a:pt x="147860" y="19508"/>
                  </a:lnTo>
                  <a:cubicBezTo>
                    <a:pt x="147822" y="19527"/>
                    <a:pt x="147783" y="19547"/>
                    <a:pt x="147745" y="19565"/>
                  </a:cubicBezTo>
                  <a:cubicBezTo>
                    <a:pt x="147688" y="19806"/>
                    <a:pt x="147626" y="20041"/>
                    <a:pt x="147568" y="20280"/>
                  </a:cubicBezTo>
                  <a:cubicBezTo>
                    <a:pt x="147606" y="20261"/>
                    <a:pt x="147644" y="20242"/>
                    <a:pt x="147683" y="20227"/>
                  </a:cubicBezTo>
                  <a:cubicBezTo>
                    <a:pt x="147741" y="19988"/>
                    <a:pt x="147798" y="19748"/>
                    <a:pt x="147860" y="19508"/>
                  </a:cubicBezTo>
                  <a:close/>
                  <a:moveTo>
                    <a:pt x="147654" y="20347"/>
                  </a:moveTo>
                  <a:lnTo>
                    <a:pt x="147654" y="20347"/>
                  </a:lnTo>
                  <a:cubicBezTo>
                    <a:pt x="147615" y="20367"/>
                    <a:pt x="147577" y="20382"/>
                    <a:pt x="147539" y="20400"/>
                  </a:cubicBezTo>
                  <a:cubicBezTo>
                    <a:pt x="147482" y="20641"/>
                    <a:pt x="147424" y="20885"/>
                    <a:pt x="147371" y="21130"/>
                  </a:cubicBezTo>
                  <a:cubicBezTo>
                    <a:pt x="147405" y="21111"/>
                    <a:pt x="147443" y="21096"/>
                    <a:pt x="147482" y="21077"/>
                  </a:cubicBezTo>
                  <a:cubicBezTo>
                    <a:pt x="147535" y="20832"/>
                    <a:pt x="147592" y="20588"/>
                    <a:pt x="147654" y="20347"/>
                  </a:cubicBezTo>
                  <a:close/>
                  <a:moveTo>
                    <a:pt x="147453" y="21197"/>
                  </a:moveTo>
                  <a:lnTo>
                    <a:pt x="147453" y="21197"/>
                  </a:lnTo>
                  <a:cubicBezTo>
                    <a:pt x="147414" y="21211"/>
                    <a:pt x="147380" y="21230"/>
                    <a:pt x="147342" y="21245"/>
                  </a:cubicBezTo>
                  <a:cubicBezTo>
                    <a:pt x="147285" y="21489"/>
                    <a:pt x="147232" y="21739"/>
                    <a:pt x="147174" y="21983"/>
                  </a:cubicBezTo>
                  <a:cubicBezTo>
                    <a:pt x="147212" y="21970"/>
                    <a:pt x="147247" y="21955"/>
                    <a:pt x="147285" y="21941"/>
                  </a:cubicBezTo>
                  <a:cubicBezTo>
                    <a:pt x="147338" y="21691"/>
                    <a:pt x="147395" y="21441"/>
                    <a:pt x="147453" y="21197"/>
                  </a:cubicBezTo>
                  <a:close/>
                  <a:moveTo>
                    <a:pt x="147256" y="22056"/>
                  </a:moveTo>
                  <a:lnTo>
                    <a:pt x="147256" y="22056"/>
                  </a:lnTo>
                  <a:cubicBezTo>
                    <a:pt x="147223" y="22070"/>
                    <a:pt x="147183" y="22085"/>
                    <a:pt x="147150" y="22099"/>
                  </a:cubicBezTo>
                  <a:cubicBezTo>
                    <a:pt x="147092" y="22348"/>
                    <a:pt x="147039" y="22598"/>
                    <a:pt x="146988" y="22852"/>
                  </a:cubicBezTo>
                  <a:cubicBezTo>
                    <a:pt x="147021" y="22838"/>
                    <a:pt x="147059" y="22823"/>
                    <a:pt x="147092" y="22809"/>
                  </a:cubicBezTo>
                  <a:cubicBezTo>
                    <a:pt x="147145" y="22555"/>
                    <a:pt x="147203" y="22305"/>
                    <a:pt x="147256" y="22056"/>
                  </a:cubicBezTo>
                  <a:close/>
                  <a:moveTo>
                    <a:pt x="147068" y="22924"/>
                  </a:moveTo>
                  <a:lnTo>
                    <a:pt x="147068" y="22924"/>
                  </a:lnTo>
                  <a:cubicBezTo>
                    <a:pt x="147035" y="22938"/>
                    <a:pt x="146997" y="22953"/>
                    <a:pt x="146963" y="22967"/>
                  </a:cubicBezTo>
                  <a:cubicBezTo>
                    <a:pt x="146335" y="25903"/>
                    <a:pt x="145817" y="28907"/>
                    <a:pt x="145303" y="31848"/>
                  </a:cubicBezTo>
                  <a:cubicBezTo>
                    <a:pt x="144295" y="37648"/>
                    <a:pt x="143341" y="43128"/>
                    <a:pt x="141753" y="47158"/>
                  </a:cubicBezTo>
                  <a:cubicBezTo>
                    <a:pt x="141527" y="47739"/>
                    <a:pt x="141288" y="48277"/>
                    <a:pt x="141043" y="48780"/>
                  </a:cubicBezTo>
                  <a:cubicBezTo>
                    <a:pt x="140937" y="48986"/>
                    <a:pt x="140836" y="49187"/>
                    <a:pt x="140731" y="49380"/>
                  </a:cubicBezTo>
                  <a:cubicBezTo>
                    <a:pt x="140673" y="49480"/>
                    <a:pt x="140620" y="49577"/>
                    <a:pt x="140568" y="49672"/>
                  </a:cubicBezTo>
                  <a:cubicBezTo>
                    <a:pt x="140453" y="49927"/>
                    <a:pt x="140338" y="50176"/>
                    <a:pt x="140217" y="50411"/>
                  </a:cubicBezTo>
                  <a:cubicBezTo>
                    <a:pt x="140534" y="49936"/>
                    <a:pt x="140841" y="49404"/>
                    <a:pt x="141129" y="48818"/>
                  </a:cubicBezTo>
                  <a:cubicBezTo>
                    <a:pt x="141244" y="48578"/>
                    <a:pt x="141359" y="48334"/>
                    <a:pt x="141474" y="48080"/>
                  </a:cubicBezTo>
                  <a:cubicBezTo>
                    <a:pt x="141599" y="47796"/>
                    <a:pt x="141724" y="47504"/>
                    <a:pt x="141844" y="47196"/>
                  </a:cubicBezTo>
                  <a:cubicBezTo>
                    <a:pt x="143432" y="43157"/>
                    <a:pt x="144386" y="37668"/>
                    <a:pt x="145399" y="31862"/>
                  </a:cubicBezTo>
                  <a:cubicBezTo>
                    <a:pt x="145912" y="28903"/>
                    <a:pt x="146441" y="25880"/>
                    <a:pt x="147068" y="22924"/>
                  </a:cubicBezTo>
                  <a:close/>
                  <a:moveTo>
                    <a:pt x="140131" y="50372"/>
                  </a:moveTo>
                  <a:lnTo>
                    <a:pt x="140131" y="50372"/>
                  </a:lnTo>
                  <a:cubicBezTo>
                    <a:pt x="140055" y="50487"/>
                    <a:pt x="139977" y="50598"/>
                    <a:pt x="139900" y="50708"/>
                  </a:cubicBezTo>
                  <a:cubicBezTo>
                    <a:pt x="139848" y="50828"/>
                    <a:pt x="139800" y="50948"/>
                    <a:pt x="139747" y="51069"/>
                  </a:cubicBezTo>
                  <a:cubicBezTo>
                    <a:pt x="139771" y="51040"/>
                    <a:pt x="139791" y="51011"/>
                    <a:pt x="139814" y="50983"/>
                  </a:cubicBezTo>
                  <a:cubicBezTo>
                    <a:pt x="139920" y="50786"/>
                    <a:pt x="140026" y="50584"/>
                    <a:pt x="140131" y="50372"/>
                  </a:cubicBezTo>
                  <a:close/>
                  <a:moveTo>
                    <a:pt x="139661" y="51030"/>
                  </a:moveTo>
                  <a:lnTo>
                    <a:pt x="139661" y="51030"/>
                  </a:lnTo>
                  <a:cubicBezTo>
                    <a:pt x="139555" y="51169"/>
                    <a:pt x="139445" y="51299"/>
                    <a:pt x="139335" y="51428"/>
                  </a:cubicBezTo>
                  <a:cubicBezTo>
                    <a:pt x="139306" y="51510"/>
                    <a:pt x="139277" y="51587"/>
                    <a:pt x="139244" y="51663"/>
                  </a:cubicBezTo>
                  <a:cubicBezTo>
                    <a:pt x="139340" y="51567"/>
                    <a:pt x="139426" y="51462"/>
                    <a:pt x="139517" y="51357"/>
                  </a:cubicBezTo>
                  <a:cubicBezTo>
                    <a:pt x="139565" y="51251"/>
                    <a:pt x="139612" y="51140"/>
                    <a:pt x="139661" y="51030"/>
                  </a:cubicBezTo>
                  <a:close/>
                  <a:moveTo>
                    <a:pt x="139158" y="51625"/>
                  </a:moveTo>
                  <a:lnTo>
                    <a:pt x="139158" y="51625"/>
                  </a:lnTo>
                  <a:cubicBezTo>
                    <a:pt x="139037" y="51760"/>
                    <a:pt x="138908" y="51884"/>
                    <a:pt x="138783" y="52009"/>
                  </a:cubicBezTo>
                  <a:cubicBezTo>
                    <a:pt x="138764" y="52066"/>
                    <a:pt x="138744" y="52124"/>
                    <a:pt x="138726" y="52186"/>
                  </a:cubicBezTo>
                  <a:cubicBezTo>
                    <a:pt x="138778" y="52134"/>
                    <a:pt x="138831" y="52086"/>
                    <a:pt x="138884" y="52033"/>
                  </a:cubicBezTo>
                  <a:cubicBezTo>
                    <a:pt x="138950" y="51975"/>
                    <a:pt x="139014" y="51913"/>
                    <a:pt x="139076" y="51846"/>
                  </a:cubicBezTo>
                  <a:cubicBezTo>
                    <a:pt x="139105" y="51774"/>
                    <a:pt x="139129" y="51696"/>
                    <a:pt x="139158" y="51625"/>
                  </a:cubicBezTo>
                  <a:close/>
                  <a:moveTo>
                    <a:pt x="138639" y="52143"/>
                  </a:moveTo>
                  <a:lnTo>
                    <a:pt x="138639" y="52143"/>
                  </a:lnTo>
                  <a:cubicBezTo>
                    <a:pt x="138500" y="52263"/>
                    <a:pt x="138365" y="52378"/>
                    <a:pt x="138221" y="52484"/>
                  </a:cubicBezTo>
                  <a:cubicBezTo>
                    <a:pt x="138208" y="52531"/>
                    <a:pt x="138197" y="52580"/>
                    <a:pt x="138183" y="52628"/>
                  </a:cubicBezTo>
                  <a:cubicBezTo>
                    <a:pt x="138317" y="52527"/>
                    <a:pt x="138447" y="52422"/>
                    <a:pt x="138582" y="52311"/>
                  </a:cubicBezTo>
                  <a:cubicBezTo>
                    <a:pt x="138600" y="52254"/>
                    <a:pt x="138620" y="52196"/>
                    <a:pt x="138639" y="52143"/>
                  </a:cubicBezTo>
                  <a:close/>
                  <a:moveTo>
                    <a:pt x="128367" y="52283"/>
                  </a:moveTo>
                  <a:cubicBezTo>
                    <a:pt x="128362" y="52311"/>
                    <a:pt x="128357" y="52345"/>
                    <a:pt x="128347" y="52378"/>
                  </a:cubicBezTo>
                  <a:cubicBezTo>
                    <a:pt x="128549" y="52469"/>
                    <a:pt x="128741" y="52555"/>
                    <a:pt x="128938" y="52637"/>
                  </a:cubicBezTo>
                  <a:cubicBezTo>
                    <a:pt x="128943" y="52604"/>
                    <a:pt x="128947" y="52570"/>
                    <a:pt x="128952" y="52537"/>
                  </a:cubicBezTo>
                  <a:cubicBezTo>
                    <a:pt x="128755" y="52455"/>
                    <a:pt x="128564" y="52369"/>
                    <a:pt x="128367" y="52283"/>
                  </a:cubicBezTo>
                  <a:close/>
                  <a:moveTo>
                    <a:pt x="129043" y="52575"/>
                  </a:moveTo>
                  <a:cubicBezTo>
                    <a:pt x="129038" y="52608"/>
                    <a:pt x="129034" y="52642"/>
                    <a:pt x="129029" y="52675"/>
                  </a:cubicBezTo>
                  <a:cubicBezTo>
                    <a:pt x="129197" y="52743"/>
                    <a:pt x="129360" y="52810"/>
                    <a:pt x="129528" y="52872"/>
                  </a:cubicBezTo>
                  <a:cubicBezTo>
                    <a:pt x="129532" y="52839"/>
                    <a:pt x="129532" y="52805"/>
                    <a:pt x="129537" y="52772"/>
                  </a:cubicBezTo>
                  <a:cubicBezTo>
                    <a:pt x="129375" y="52710"/>
                    <a:pt x="129211" y="52646"/>
                    <a:pt x="129043" y="52575"/>
                  </a:cubicBezTo>
                  <a:close/>
                  <a:moveTo>
                    <a:pt x="138097" y="52580"/>
                  </a:moveTo>
                  <a:lnTo>
                    <a:pt x="138097" y="52580"/>
                  </a:lnTo>
                  <a:cubicBezTo>
                    <a:pt x="137949" y="52686"/>
                    <a:pt x="137805" y="52786"/>
                    <a:pt x="137650" y="52877"/>
                  </a:cubicBezTo>
                  <a:cubicBezTo>
                    <a:pt x="137641" y="52920"/>
                    <a:pt x="137632" y="52958"/>
                    <a:pt x="137621" y="53002"/>
                  </a:cubicBezTo>
                  <a:cubicBezTo>
                    <a:pt x="137765" y="52916"/>
                    <a:pt x="137909" y="52819"/>
                    <a:pt x="138053" y="52719"/>
                  </a:cubicBezTo>
                  <a:cubicBezTo>
                    <a:pt x="138068" y="52675"/>
                    <a:pt x="138082" y="52628"/>
                    <a:pt x="138097" y="52580"/>
                  </a:cubicBezTo>
                  <a:close/>
                  <a:moveTo>
                    <a:pt x="129634" y="52810"/>
                  </a:moveTo>
                  <a:cubicBezTo>
                    <a:pt x="129629" y="52839"/>
                    <a:pt x="129623" y="52872"/>
                    <a:pt x="129619" y="52906"/>
                  </a:cubicBezTo>
                  <a:cubicBezTo>
                    <a:pt x="129806" y="52978"/>
                    <a:pt x="129993" y="53040"/>
                    <a:pt x="130181" y="53102"/>
                  </a:cubicBezTo>
                  <a:cubicBezTo>
                    <a:pt x="130181" y="53074"/>
                    <a:pt x="130185" y="53040"/>
                    <a:pt x="130190" y="53007"/>
                  </a:cubicBezTo>
                  <a:cubicBezTo>
                    <a:pt x="130008" y="52945"/>
                    <a:pt x="129820" y="52877"/>
                    <a:pt x="129634" y="52810"/>
                  </a:cubicBezTo>
                  <a:close/>
                  <a:moveTo>
                    <a:pt x="137535" y="52949"/>
                  </a:moveTo>
                  <a:cubicBezTo>
                    <a:pt x="137382" y="53036"/>
                    <a:pt x="137223" y="53117"/>
                    <a:pt x="137065" y="53189"/>
                  </a:cubicBezTo>
                  <a:cubicBezTo>
                    <a:pt x="137056" y="53228"/>
                    <a:pt x="137046" y="53266"/>
                    <a:pt x="137037" y="53304"/>
                  </a:cubicBezTo>
                  <a:cubicBezTo>
                    <a:pt x="137194" y="53233"/>
                    <a:pt x="137349" y="53155"/>
                    <a:pt x="137502" y="53069"/>
                  </a:cubicBezTo>
                  <a:cubicBezTo>
                    <a:pt x="137511" y="53026"/>
                    <a:pt x="137526" y="52987"/>
                    <a:pt x="137535" y="52949"/>
                  </a:cubicBezTo>
                  <a:close/>
                  <a:moveTo>
                    <a:pt x="130285" y="53040"/>
                  </a:moveTo>
                  <a:cubicBezTo>
                    <a:pt x="130281" y="53069"/>
                    <a:pt x="130276" y="53102"/>
                    <a:pt x="130272" y="53136"/>
                  </a:cubicBezTo>
                  <a:cubicBezTo>
                    <a:pt x="130521" y="53218"/>
                    <a:pt x="130770" y="53295"/>
                    <a:pt x="131020" y="53362"/>
                  </a:cubicBezTo>
                  <a:cubicBezTo>
                    <a:pt x="131025" y="53328"/>
                    <a:pt x="131029" y="53299"/>
                    <a:pt x="131029" y="53266"/>
                  </a:cubicBezTo>
                  <a:cubicBezTo>
                    <a:pt x="130785" y="53199"/>
                    <a:pt x="130535" y="53122"/>
                    <a:pt x="130285" y="53040"/>
                  </a:cubicBezTo>
                  <a:close/>
                  <a:moveTo>
                    <a:pt x="136955" y="53242"/>
                  </a:moveTo>
                  <a:lnTo>
                    <a:pt x="136955" y="53242"/>
                  </a:lnTo>
                  <a:cubicBezTo>
                    <a:pt x="136791" y="53309"/>
                    <a:pt x="136629" y="53376"/>
                    <a:pt x="136461" y="53429"/>
                  </a:cubicBezTo>
                  <a:cubicBezTo>
                    <a:pt x="136456" y="53467"/>
                    <a:pt x="136446" y="53501"/>
                    <a:pt x="136441" y="53534"/>
                  </a:cubicBezTo>
                  <a:cubicBezTo>
                    <a:pt x="136532" y="53505"/>
                    <a:pt x="136624" y="53472"/>
                    <a:pt x="136715" y="53439"/>
                  </a:cubicBezTo>
                  <a:cubicBezTo>
                    <a:pt x="136768" y="53414"/>
                    <a:pt x="136826" y="53395"/>
                    <a:pt x="136878" y="53372"/>
                  </a:cubicBezTo>
                  <a:cubicBezTo>
                    <a:pt x="136897" y="53366"/>
                    <a:pt x="136912" y="53357"/>
                    <a:pt x="136931" y="53352"/>
                  </a:cubicBezTo>
                  <a:cubicBezTo>
                    <a:pt x="136935" y="53314"/>
                    <a:pt x="136946" y="53275"/>
                    <a:pt x="136955" y="53242"/>
                  </a:cubicBezTo>
                  <a:close/>
                  <a:moveTo>
                    <a:pt x="131126" y="53290"/>
                  </a:moveTo>
                  <a:cubicBezTo>
                    <a:pt x="131120" y="53324"/>
                    <a:pt x="131116" y="53357"/>
                    <a:pt x="131111" y="53386"/>
                  </a:cubicBezTo>
                  <a:cubicBezTo>
                    <a:pt x="131317" y="53443"/>
                    <a:pt x="131523" y="53492"/>
                    <a:pt x="131730" y="53539"/>
                  </a:cubicBezTo>
                  <a:cubicBezTo>
                    <a:pt x="131730" y="53505"/>
                    <a:pt x="131735" y="53472"/>
                    <a:pt x="131740" y="53443"/>
                  </a:cubicBezTo>
                  <a:cubicBezTo>
                    <a:pt x="131538" y="53395"/>
                    <a:pt x="131332" y="53348"/>
                    <a:pt x="131126" y="53290"/>
                  </a:cubicBezTo>
                  <a:close/>
                  <a:moveTo>
                    <a:pt x="131835" y="53463"/>
                  </a:moveTo>
                  <a:cubicBezTo>
                    <a:pt x="131831" y="53492"/>
                    <a:pt x="131826" y="53525"/>
                    <a:pt x="131821" y="53558"/>
                  </a:cubicBezTo>
                  <a:cubicBezTo>
                    <a:pt x="132023" y="53602"/>
                    <a:pt x="132224" y="53640"/>
                    <a:pt x="132421" y="53674"/>
                  </a:cubicBezTo>
                  <a:cubicBezTo>
                    <a:pt x="132426" y="53640"/>
                    <a:pt x="132431" y="53607"/>
                    <a:pt x="132435" y="53578"/>
                  </a:cubicBezTo>
                  <a:cubicBezTo>
                    <a:pt x="132234" y="53545"/>
                    <a:pt x="132037" y="53505"/>
                    <a:pt x="131835" y="53463"/>
                  </a:cubicBezTo>
                  <a:close/>
                  <a:moveTo>
                    <a:pt x="136355" y="53463"/>
                  </a:moveTo>
                  <a:lnTo>
                    <a:pt x="136355" y="53463"/>
                  </a:lnTo>
                  <a:cubicBezTo>
                    <a:pt x="136187" y="53516"/>
                    <a:pt x="136020" y="53563"/>
                    <a:pt x="135841" y="53602"/>
                  </a:cubicBezTo>
                  <a:cubicBezTo>
                    <a:pt x="135837" y="53636"/>
                    <a:pt x="135832" y="53664"/>
                    <a:pt x="135823" y="53698"/>
                  </a:cubicBezTo>
                  <a:cubicBezTo>
                    <a:pt x="135996" y="53664"/>
                    <a:pt x="136168" y="53621"/>
                    <a:pt x="136336" y="53568"/>
                  </a:cubicBezTo>
                  <a:cubicBezTo>
                    <a:pt x="136341" y="53534"/>
                    <a:pt x="136350" y="53501"/>
                    <a:pt x="136355" y="53463"/>
                  </a:cubicBezTo>
                  <a:close/>
                  <a:moveTo>
                    <a:pt x="132531" y="53592"/>
                  </a:moveTo>
                  <a:cubicBezTo>
                    <a:pt x="132526" y="53625"/>
                    <a:pt x="132522" y="53654"/>
                    <a:pt x="132517" y="53689"/>
                  </a:cubicBezTo>
                  <a:cubicBezTo>
                    <a:pt x="132714" y="53717"/>
                    <a:pt x="132911" y="53746"/>
                    <a:pt x="133107" y="53765"/>
                  </a:cubicBezTo>
                  <a:cubicBezTo>
                    <a:pt x="133112" y="53736"/>
                    <a:pt x="133117" y="53702"/>
                    <a:pt x="133121" y="53674"/>
                  </a:cubicBezTo>
                  <a:cubicBezTo>
                    <a:pt x="132925" y="53649"/>
                    <a:pt x="132728" y="53625"/>
                    <a:pt x="132531" y="53592"/>
                  </a:cubicBezTo>
                  <a:close/>
                  <a:moveTo>
                    <a:pt x="135741" y="53621"/>
                  </a:moveTo>
                  <a:lnTo>
                    <a:pt x="135741" y="53621"/>
                  </a:lnTo>
                  <a:cubicBezTo>
                    <a:pt x="135568" y="53654"/>
                    <a:pt x="135391" y="53683"/>
                    <a:pt x="135208" y="53702"/>
                  </a:cubicBezTo>
                  <a:cubicBezTo>
                    <a:pt x="135203" y="53736"/>
                    <a:pt x="135194" y="53769"/>
                    <a:pt x="135190" y="53798"/>
                  </a:cubicBezTo>
                  <a:cubicBezTo>
                    <a:pt x="135371" y="53779"/>
                    <a:pt x="135549" y="53755"/>
                    <a:pt x="135722" y="53722"/>
                  </a:cubicBezTo>
                  <a:cubicBezTo>
                    <a:pt x="135726" y="53689"/>
                    <a:pt x="135737" y="53654"/>
                    <a:pt x="135741" y="53621"/>
                  </a:cubicBezTo>
                  <a:close/>
                  <a:moveTo>
                    <a:pt x="133217" y="53683"/>
                  </a:moveTo>
                  <a:cubicBezTo>
                    <a:pt x="133212" y="53712"/>
                    <a:pt x="133208" y="53746"/>
                    <a:pt x="133203" y="53779"/>
                  </a:cubicBezTo>
                  <a:cubicBezTo>
                    <a:pt x="133400" y="53798"/>
                    <a:pt x="133591" y="53813"/>
                    <a:pt x="133784" y="53822"/>
                  </a:cubicBezTo>
                  <a:cubicBezTo>
                    <a:pt x="133788" y="53789"/>
                    <a:pt x="133793" y="53760"/>
                    <a:pt x="133797" y="53727"/>
                  </a:cubicBezTo>
                  <a:cubicBezTo>
                    <a:pt x="133606" y="53717"/>
                    <a:pt x="133414" y="53702"/>
                    <a:pt x="133217" y="53683"/>
                  </a:cubicBezTo>
                  <a:close/>
                  <a:moveTo>
                    <a:pt x="133894" y="53731"/>
                  </a:moveTo>
                  <a:cubicBezTo>
                    <a:pt x="133890" y="53765"/>
                    <a:pt x="133884" y="53793"/>
                    <a:pt x="133879" y="53827"/>
                  </a:cubicBezTo>
                  <a:cubicBezTo>
                    <a:pt x="134067" y="53837"/>
                    <a:pt x="134249" y="53842"/>
                    <a:pt x="134436" y="53842"/>
                  </a:cubicBezTo>
                  <a:lnTo>
                    <a:pt x="134446" y="53842"/>
                  </a:lnTo>
                  <a:cubicBezTo>
                    <a:pt x="134450" y="53808"/>
                    <a:pt x="134455" y="53779"/>
                    <a:pt x="134460" y="53746"/>
                  </a:cubicBezTo>
                  <a:lnTo>
                    <a:pt x="134436" y="53746"/>
                  </a:lnTo>
                  <a:cubicBezTo>
                    <a:pt x="134253" y="53746"/>
                    <a:pt x="134076" y="53740"/>
                    <a:pt x="133894" y="53731"/>
                  </a:cubicBezTo>
                  <a:close/>
                  <a:moveTo>
                    <a:pt x="135108" y="53712"/>
                  </a:moveTo>
                  <a:cubicBezTo>
                    <a:pt x="134930" y="53731"/>
                    <a:pt x="134743" y="53740"/>
                    <a:pt x="134561" y="53746"/>
                  </a:cubicBezTo>
                  <a:cubicBezTo>
                    <a:pt x="134552" y="53775"/>
                    <a:pt x="134546" y="53808"/>
                    <a:pt x="134541" y="53842"/>
                  </a:cubicBezTo>
                  <a:cubicBezTo>
                    <a:pt x="134729" y="53837"/>
                    <a:pt x="134911" y="53827"/>
                    <a:pt x="135093" y="53813"/>
                  </a:cubicBezTo>
                  <a:cubicBezTo>
                    <a:pt x="135099" y="53779"/>
                    <a:pt x="135103" y="53746"/>
                    <a:pt x="135108" y="53712"/>
                  </a:cubicBezTo>
                  <a:close/>
                  <a:moveTo>
                    <a:pt x="95895" y="31498"/>
                  </a:moveTo>
                  <a:cubicBezTo>
                    <a:pt x="95463" y="31498"/>
                    <a:pt x="95036" y="31522"/>
                    <a:pt x="94609" y="31565"/>
                  </a:cubicBezTo>
                  <a:cubicBezTo>
                    <a:pt x="93548" y="31680"/>
                    <a:pt x="92483" y="31935"/>
                    <a:pt x="91447" y="32333"/>
                  </a:cubicBezTo>
                  <a:cubicBezTo>
                    <a:pt x="88876" y="33316"/>
                    <a:pt x="86496" y="35019"/>
                    <a:pt x="84179" y="37548"/>
                  </a:cubicBezTo>
                  <a:cubicBezTo>
                    <a:pt x="81952" y="39971"/>
                    <a:pt x="80076" y="42830"/>
                    <a:pt x="78537" y="45306"/>
                  </a:cubicBezTo>
                  <a:cubicBezTo>
                    <a:pt x="78032" y="46118"/>
                    <a:pt x="77529" y="46942"/>
                    <a:pt x="77044" y="47739"/>
                  </a:cubicBezTo>
                  <a:cubicBezTo>
                    <a:pt x="75014" y="51078"/>
                    <a:pt x="73100" y="54230"/>
                    <a:pt x="70926" y="56667"/>
                  </a:cubicBezTo>
                  <a:cubicBezTo>
                    <a:pt x="69766" y="57978"/>
                    <a:pt x="68634" y="58961"/>
                    <a:pt x="67467" y="59681"/>
                  </a:cubicBezTo>
                  <a:cubicBezTo>
                    <a:pt x="66167" y="60482"/>
                    <a:pt x="64852" y="60943"/>
                    <a:pt x="63447" y="61087"/>
                  </a:cubicBezTo>
                  <a:cubicBezTo>
                    <a:pt x="63073" y="61120"/>
                    <a:pt x="62689" y="61139"/>
                    <a:pt x="62290" y="61139"/>
                  </a:cubicBezTo>
                  <a:cubicBezTo>
                    <a:pt x="58337" y="61139"/>
                    <a:pt x="53333" y="59340"/>
                    <a:pt x="47619" y="57287"/>
                  </a:cubicBezTo>
                  <a:cubicBezTo>
                    <a:pt x="42063" y="55290"/>
                    <a:pt x="35759" y="53021"/>
                    <a:pt x="29373" y="52124"/>
                  </a:cubicBezTo>
                  <a:cubicBezTo>
                    <a:pt x="27324" y="51840"/>
                    <a:pt x="25396" y="51696"/>
                    <a:pt x="23549" y="51696"/>
                  </a:cubicBezTo>
                  <a:cubicBezTo>
                    <a:pt x="22339" y="51696"/>
                    <a:pt x="21168" y="51760"/>
                    <a:pt x="20017" y="51880"/>
                  </a:cubicBezTo>
                  <a:cubicBezTo>
                    <a:pt x="18414" y="52052"/>
                    <a:pt x="16846" y="52345"/>
                    <a:pt x="15353" y="52757"/>
                  </a:cubicBezTo>
                  <a:cubicBezTo>
                    <a:pt x="13770" y="53193"/>
                    <a:pt x="12220" y="53779"/>
                    <a:pt x="10752" y="54495"/>
                  </a:cubicBezTo>
                  <a:cubicBezTo>
                    <a:pt x="7480" y="56082"/>
                    <a:pt x="4270" y="58755"/>
                    <a:pt x="1204" y="62434"/>
                  </a:cubicBezTo>
                  <a:cubicBezTo>
                    <a:pt x="801" y="62919"/>
                    <a:pt x="398" y="63423"/>
                    <a:pt x="1" y="63941"/>
                  </a:cubicBezTo>
                  <a:lnTo>
                    <a:pt x="120" y="63941"/>
                  </a:lnTo>
                  <a:cubicBezTo>
                    <a:pt x="504" y="63442"/>
                    <a:pt x="893" y="62963"/>
                    <a:pt x="1281" y="62497"/>
                  </a:cubicBezTo>
                  <a:cubicBezTo>
                    <a:pt x="4337" y="58826"/>
                    <a:pt x="7537" y="56164"/>
                    <a:pt x="10796" y="54581"/>
                  </a:cubicBezTo>
                  <a:cubicBezTo>
                    <a:pt x="11501" y="54235"/>
                    <a:pt x="12220" y="53923"/>
                    <a:pt x="12955" y="53645"/>
                  </a:cubicBezTo>
                  <a:cubicBezTo>
                    <a:pt x="16193" y="52412"/>
                    <a:pt x="19709" y="51798"/>
                    <a:pt x="23567" y="51798"/>
                  </a:cubicBezTo>
                  <a:cubicBezTo>
                    <a:pt x="25414" y="51798"/>
                    <a:pt x="27343" y="51937"/>
                    <a:pt x="29364" y="52220"/>
                  </a:cubicBezTo>
                  <a:cubicBezTo>
                    <a:pt x="35735" y="53117"/>
                    <a:pt x="42034" y="55381"/>
                    <a:pt x="47590" y="57378"/>
                  </a:cubicBezTo>
                  <a:cubicBezTo>
                    <a:pt x="50699" y="58496"/>
                    <a:pt x="53636" y="59551"/>
                    <a:pt x="56303" y="60275"/>
                  </a:cubicBezTo>
                  <a:cubicBezTo>
                    <a:pt x="58702" y="60923"/>
                    <a:pt x="60640" y="61235"/>
                    <a:pt x="62290" y="61235"/>
                  </a:cubicBezTo>
                  <a:cubicBezTo>
                    <a:pt x="62693" y="61235"/>
                    <a:pt x="63082" y="61216"/>
                    <a:pt x="63457" y="61178"/>
                  </a:cubicBezTo>
                  <a:cubicBezTo>
                    <a:pt x="64876" y="61038"/>
                    <a:pt x="66205" y="60573"/>
                    <a:pt x="67520" y="59763"/>
                  </a:cubicBezTo>
                  <a:cubicBezTo>
                    <a:pt x="68691" y="59037"/>
                    <a:pt x="69832" y="58045"/>
                    <a:pt x="70999" y="56734"/>
                  </a:cubicBezTo>
                  <a:cubicBezTo>
                    <a:pt x="73178" y="54287"/>
                    <a:pt x="75096" y="51131"/>
                    <a:pt x="77131" y="47787"/>
                  </a:cubicBezTo>
                  <a:cubicBezTo>
                    <a:pt x="77611" y="46990"/>
                    <a:pt x="78114" y="46165"/>
                    <a:pt x="78618" y="45359"/>
                  </a:cubicBezTo>
                  <a:cubicBezTo>
                    <a:pt x="80158" y="42883"/>
                    <a:pt x="82029" y="40028"/>
                    <a:pt x="84246" y="37615"/>
                  </a:cubicBezTo>
                  <a:cubicBezTo>
                    <a:pt x="86558" y="35097"/>
                    <a:pt x="88924" y="33398"/>
                    <a:pt x="91480" y="32424"/>
                  </a:cubicBezTo>
                  <a:cubicBezTo>
                    <a:pt x="91491" y="32419"/>
                    <a:pt x="91500" y="32415"/>
                    <a:pt x="91509" y="32415"/>
                  </a:cubicBezTo>
                  <a:cubicBezTo>
                    <a:pt x="92532" y="32026"/>
                    <a:pt x="93577" y="31771"/>
                    <a:pt x="94618" y="31661"/>
                  </a:cubicBezTo>
                  <a:cubicBezTo>
                    <a:pt x="95041" y="31618"/>
                    <a:pt x="95468" y="31594"/>
                    <a:pt x="95895" y="31594"/>
                  </a:cubicBezTo>
                  <a:cubicBezTo>
                    <a:pt x="96489" y="31594"/>
                    <a:pt x="97094" y="31638"/>
                    <a:pt x="97698" y="31724"/>
                  </a:cubicBezTo>
                  <a:cubicBezTo>
                    <a:pt x="99618" y="31997"/>
                    <a:pt x="101590" y="32692"/>
                    <a:pt x="103721" y="33854"/>
                  </a:cubicBezTo>
                  <a:cubicBezTo>
                    <a:pt x="107683" y="36007"/>
                    <a:pt x="111613" y="39472"/>
                    <a:pt x="115408" y="42821"/>
                  </a:cubicBezTo>
                  <a:cubicBezTo>
                    <a:pt x="118483" y="45531"/>
                    <a:pt x="121660" y="48334"/>
                    <a:pt x="124816" y="50396"/>
                  </a:cubicBezTo>
                  <a:cubicBezTo>
                    <a:pt x="126025" y="51189"/>
                    <a:pt x="127163" y="51827"/>
                    <a:pt x="128261" y="52336"/>
                  </a:cubicBezTo>
                  <a:cubicBezTo>
                    <a:pt x="128266" y="52307"/>
                    <a:pt x="128270" y="52272"/>
                    <a:pt x="128276" y="52239"/>
                  </a:cubicBezTo>
                  <a:cubicBezTo>
                    <a:pt x="127187" y="51736"/>
                    <a:pt x="126064" y="51098"/>
                    <a:pt x="124869" y="50315"/>
                  </a:cubicBezTo>
                  <a:cubicBezTo>
                    <a:pt x="121722" y="48257"/>
                    <a:pt x="118546" y="45455"/>
                    <a:pt x="115470" y="42749"/>
                  </a:cubicBezTo>
                  <a:cubicBezTo>
                    <a:pt x="111670" y="39395"/>
                    <a:pt x="107740" y="35931"/>
                    <a:pt x="103768" y="33768"/>
                  </a:cubicBezTo>
                  <a:cubicBezTo>
                    <a:pt x="101624" y="32606"/>
                    <a:pt x="99642" y="31906"/>
                    <a:pt x="97713" y="31627"/>
                  </a:cubicBezTo>
                  <a:cubicBezTo>
                    <a:pt x="97104" y="31541"/>
                    <a:pt x="96495" y="31498"/>
                    <a:pt x="95895" y="314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a:off x="2159500" y="2402650"/>
              <a:ext cx="4895850" cy="1572425"/>
            </a:xfrm>
            <a:custGeom>
              <a:avLst/>
              <a:gdLst/>
              <a:ahLst/>
              <a:cxnLst/>
              <a:rect l="l" t="t" r="r" b="b"/>
              <a:pathLst>
                <a:path w="195834" h="62897" extrusionOk="0">
                  <a:moveTo>
                    <a:pt x="147707" y="8507"/>
                  </a:moveTo>
                  <a:cubicBezTo>
                    <a:pt x="147705" y="8510"/>
                    <a:pt x="147703" y="8513"/>
                    <a:pt x="147701" y="8515"/>
                  </a:cubicBezTo>
                  <a:lnTo>
                    <a:pt x="147701" y="8515"/>
                  </a:lnTo>
                  <a:cubicBezTo>
                    <a:pt x="147703" y="8513"/>
                    <a:pt x="147705" y="8510"/>
                    <a:pt x="147707" y="8507"/>
                  </a:cubicBezTo>
                  <a:close/>
                  <a:moveTo>
                    <a:pt x="147701" y="8515"/>
                  </a:moveTo>
                  <a:cubicBezTo>
                    <a:pt x="147687" y="8537"/>
                    <a:pt x="147671" y="8558"/>
                    <a:pt x="147658" y="8580"/>
                  </a:cubicBezTo>
                  <a:cubicBezTo>
                    <a:pt x="147668" y="8565"/>
                    <a:pt x="147678" y="8555"/>
                    <a:pt x="147683" y="8546"/>
                  </a:cubicBezTo>
                  <a:cubicBezTo>
                    <a:pt x="147690" y="8538"/>
                    <a:pt x="147694" y="8527"/>
                    <a:pt x="147701" y="8515"/>
                  </a:cubicBezTo>
                  <a:close/>
                  <a:moveTo>
                    <a:pt x="147337" y="9140"/>
                  </a:moveTo>
                  <a:lnTo>
                    <a:pt x="147337" y="9140"/>
                  </a:lnTo>
                  <a:cubicBezTo>
                    <a:pt x="147198" y="9328"/>
                    <a:pt x="147063" y="9510"/>
                    <a:pt x="146929" y="9702"/>
                  </a:cubicBezTo>
                  <a:cubicBezTo>
                    <a:pt x="146919" y="9716"/>
                    <a:pt x="146910" y="9736"/>
                    <a:pt x="146901" y="9751"/>
                  </a:cubicBezTo>
                  <a:cubicBezTo>
                    <a:pt x="146996" y="9630"/>
                    <a:pt x="147096" y="9510"/>
                    <a:pt x="147202" y="9390"/>
                  </a:cubicBezTo>
                  <a:cubicBezTo>
                    <a:pt x="147246" y="9308"/>
                    <a:pt x="147293" y="9222"/>
                    <a:pt x="147337" y="9140"/>
                  </a:cubicBezTo>
                  <a:close/>
                  <a:moveTo>
                    <a:pt x="146977" y="9802"/>
                  </a:moveTo>
                  <a:cubicBezTo>
                    <a:pt x="146872" y="9933"/>
                    <a:pt x="146771" y="10057"/>
                    <a:pt x="146670" y="10187"/>
                  </a:cubicBezTo>
                  <a:cubicBezTo>
                    <a:pt x="146627" y="10269"/>
                    <a:pt x="146589" y="10349"/>
                    <a:pt x="146545" y="10436"/>
                  </a:cubicBezTo>
                  <a:cubicBezTo>
                    <a:pt x="146627" y="10345"/>
                    <a:pt x="146708" y="10254"/>
                    <a:pt x="146790" y="10163"/>
                  </a:cubicBezTo>
                  <a:cubicBezTo>
                    <a:pt x="146852" y="10043"/>
                    <a:pt x="146915" y="9923"/>
                    <a:pt x="146977" y="9802"/>
                  </a:cubicBezTo>
                  <a:close/>
                  <a:moveTo>
                    <a:pt x="146631" y="10484"/>
                  </a:moveTo>
                  <a:lnTo>
                    <a:pt x="146631" y="10484"/>
                  </a:lnTo>
                  <a:cubicBezTo>
                    <a:pt x="146545" y="10580"/>
                    <a:pt x="146463" y="10672"/>
                    <a:pt x="146383" y="10767"/>
                  </a:cubicBezTo>
                  <a:cubicBezTo>
                    <a:pt x="146325" y="10887"/>
                    <a:pt x="146267" y="11011"/>
                    <a:pt x="146210" y="11132"/>
                  </a:cubicBezTo>
                  <a:cubicBezTo>
                    <a:pt x="146214" y="11127"/>
                    <a:pt x="146219" y="11127"/>
                    <a:pt x="146219" y="11122"/>
                  </a:cubicBezTo>
                  <a:cubicBezTo>
                    <a:pt x="146286" y="11051"/>
                    <a:pt x="146354" y="10983"/>
                    <a:pt x="146421" y="10916"/>
                  </a:cubicBezTo>
                  <a:cubicBezTo>
                    <a:pt x="146492" y="10772"/>
                    <a:pt x="146560" y="10628"/>
                    <a:pt x="146631" y="10484"/>
                  </a:cubicBezTo>
                  <a:close/>
                  <a:moveTo>
                    <a:pt x="146296" y="11180"/>
                  </a:moveTo>
                  <a:lnTo>
                    <a:pt x="146296" y="11180"/>
                  </a:lnTo>
                  <a:cubicBezTo>
                    <a:pt x="146296" y="11181"/>
                    <a:pt x="146295" y="11182"/>
                    <a:pt x="146295" y="11183"/>
                  </a:cubicBezTo>
                  <a:lnTo>
                    <a:pt x="146295" y="11183"/>
                  </a:lnTo>
                  <a:cubicBezTo>
                    <a:pt x="146295" y="11182"/>
                    <a:pt x="146296" y="11181"/>
                    <a:pt x="146296" y="11180"/>
                  </a:cubicBezTo>
                  <a:close/>
                  <a:moveTo>
                    <a:pt x="146295" y="11183"/>
                  </a:moveTo>
                  <a:cubicBezTo>
                    <a:pt x="146293" y="11185"/>
                    <a:pt x="146290" y="11186"/>
                    <a:pt x="146290" y="11190"/>
                  </a:cubicBezTo>
                  <a:cubicBezTo>
                    <a:pt x="146219" y="11261"/>
                    <a:pt x="146152" y="11334"/>
                    <a:pt x="146084" y="11405"/>
                  </a:cubicBezTo>
                  <a:cubicBezTo>
                    <a:pt x="146031" y="11530"/>
                    <a:pt x="145974" y="11651"/>
                    <a:pt x="145922" y="11775"/>
                  </a:cubicBezTo>
                  <a:cubicBezTo>
                    <a:pt x="145912" y="11799"/>
                    <a:pt x="145902" y="11818"/>
                    <a:pt x="145893" y="11842"/>
                  </a:cubicBezTo>
                  <a:cubicBezTo>
                    <a:pt x="145955" y="11780"/>
                    <a:pt x="146018" y="11722"/>
                    <a:pt x="146080" y="11660"/>
                  </a:cubicBezTo>
                  <a:cubicBezTo>
                    <a:pt x="146152" y="11502"/>
                    <a:pt x="146223" y="11341"/>
                    <a:pt x="146295" y="11183"/>
                  </a:cubicBezTo>
                  <a:close/>
                  <a:moveTo>
                    <a:pt x="161625" y="1"/>
                  </a:moveTo>
                  <a:cubicBezTo>
                    <a:pt x="160066" y="1"/>
                    <a:pt x="158525" y="231"/>
                    <a:pt x="156942" y="696"/>
                  </a:cubicBezTo>
                  <a:cubicBezTo>
                    <a:pt x="155378" y="1148"/>
                    <a:pt x="153914" y="1872"/>
                    <a:pt x="152581" y="2846"/>
                  </a:cubicBezTo>
                  <a:cubicBezTo>
                    <a:pt x="151415" y="3695"/>
                    <a:pt x="150311" y="4770"/>
                    <a:pt x="149304" y="6037"/>
                  </a:cubicBezTo>
                  <a:cubicBezTo>
                    <a:pt x="149280" y="6070"/>
                    <a:pt x="149251" y="6104"/>
                    <a:pt x="149227" y="6137"/>
                  </a:cubicBezTo>
                  <a:cubicBezTo>
                    <a:pt x="149175" y="6199"/>
                    <a:pt x="149122" y="6267"/>
                    <a:pt x="149074" y="6334"/>
                  </a:cubicBezTo>
                  <a:cubicBezTo>
                    <a:pt x="148863" y="6602"/>
                    <a:pt x="148661" y="6881"/>
                    <a:pt x="148460" y="7169"/>
                  </a:cubicBezTo>
                  <a:cubicBezTo>
                    <a:pt x="148177" y="7577"/>
                    <a:pt x="147898" y="8008"/>
                    <a:pt x="147625" y="8460"/>
                  </a:cubicBezTo>
                  <a:cubicBezTo>
                    <a:pt x="147889" y="8081"/>
                    <a:pt x="148157" y="7721"/>
                    <a:pt x="148431" y="7380"/>
                  </a:cubicBezTo>
                  <a:cubicBezTo>
                    <a:pt x="148469" y="7327"/>
                    <a:pt x="148502" y="7275"/>
                    <a:pt x="148542" y="7222"/>
                  </a:cubicBezTo>
                  <a:cubicBezTo>
                    <a:pt x="148546" y="7212"/>
                    <a:pt x="148551" y="7202"/>
                    <a:pt x="148560" y="7193"/>
                  </a:cubicBezTo>
                  <a:cubicBezTo>
                    <a:pt x="148699" y="6996"/>
                    <a:pt x="148839" y="6799"/>
                    <a:pt x="148978" y="6613"/>
                  </a:cubicBezTo>
                  <a:cubicBezTo>
                    <a:pt x="149036" y="6536"/>
                    <a:pt x="149093" y="6463"/>
                    <a:pt x="149146" y="6392"/>
                  </a:cubicBezTo>
                  <a:cubicBezTo>
                    <a:pt x="150216" y="5001"/>
                    <a:pt x="151386" y="3834"/>
                    <a:pt x="152639" y="2922"/>
                  </a:cubicBezTo>
                  <a:cubicBezTo>
                    <a:pt x="153963" y="1959"/>
                    <a:pt x="155416" y="1239"/>
                    <a:pt x="156966" y="787"/>
                  </a:cubicBezTo>
                  <a:cubicBezTo>
                    <a:pt x="158545" y="327"/>
                    <a:pt x="160075" y="97"/>
                    <a:pt x="161629" y="97"/>
                  </a:cubicBezTo>
                  <a:cubicBezTo>
                    <a:pt x="161917" y="97"/>
                    <a:pt x="162210" y="107"/>
                    <a:pt x="162503" y="121"/>
                  </a:cubicBezTo>
                  <a:cubicBezTo>
                    <a:pt x="164153" y="212"/>
                    <a:pt x="165803" y="557"/>
                    <a:pt x="167546" y="1172"/>
                  </a:cubicBezTo>
                  <a:cubicBezTo>
                    <a:pt x="170788" y="2313"/>
                    <a:pt x="173868" y="4257"/>
                    <a:pt x="176849" y="6137"/>
                  </a:cubicBezTo>
                  <a:cubicBezTo>
                    <a:pt x="180029" y="8143"/>
                    <a:pt x="183321" y="10220"/>
                    <a:pt x="186842" y="11357"/>
                  </a:cubicBezTo>
                  <a:cubicBezTo>
                    <a:pt x="188738" y="11967"/>
                    <a:pt x="190542" y="12264"/>
                    <a:pt x="192365" y="12264"/>
                  </a:cubicBezTo>
                  <a:lnTo>
                    <a:pt x="192374" y="12264"/>
                  </a:lnTo>
                  <a:cubicBezTo>
                    <a:pt x="193530" y="12264"/>
                    <a:pt x="194677" y="12145"/>
                    <a:pt x="195833" y="11899"/>
                  </a:cubicBezTo>
                  <a:lnTo>
                    <a:pt x="195833" y="11799"/>
                  </a:lnTo>
                  <a:cubicBezTo>
                    <a:pt x="194648" y="12048"/>
                    <a:pt x="193501" y="12158"/>
                    <a:pt x="192389" y="12158"/>
                  </a:cubicBezTo>
                  <a:cubicBezTo>
                    <a:pt x="186574" y="12158"/>
                    <a:pt x="181676" y="9069"/>
                    <a:pt x="176897" y="6055"/>
                  </a:cubicBezTo>
                  <a:cubicBezTo>
                    <a:pt x="173917" y="4175"/>
                    <a:pt x="170827" y="2227"/>
                    <a:pt x="167579" y="1080"/>
                  </a:cubicBezTo>
                  <a:cubicBezTo>
                    <a:pt x="165828" y="462"/>
                    <a:pt x="164167" y="116"/>
                    <a:pt x="162508" y="25"/>
                  </a:cubicBezTo>
                  <a:cubicBezTo>
                    <a:pt x="162215" y="10"/>
                    <a:pt x="161917" y="1"/>
                    <a:pt x="161625" y="1"/>
                  </a:cubicBezTo>
                  <a:close/>
                  <a:moveTo>
                    <a:pt x="145974" y="11895"/>
                  </a:moveTo>
                  <a:lnTo>
                    <a:pt x="145974" y="11895"/>
                  </a:lnTo>
                  <a:cubicBezTo>
                    <a:pt x="145912" y="11952"/>
                    <a:pt x="145849" y="12014"/>
                    <a:pt x="145787" y="12077"/>
                  </a:cubicBezTo>
                  <a:cubicBezTo>
                    <a:pt x="145720" y="12240"/>
                    <a:pt x="145652" y="12399"/>
                    <a:pt x="145586" y="12566"/>
                  </a:cubicBezTo>
                  <a:cubicBezTo>
                    <a:pt x="145639" y="12514"/>
                    <a:pt x="145696" y="12461"/>
                    <a:pt x="145754" y="12408"/>
                  </a:cubicBezTo>
                  <a:cubicBezTo>
                    <a:pt x="145825" y="12236"/>
                    <a:pt x="145902" y="12063"/>
                    <a:pt x="145974" y="11895"/>
                  </a:cubicBezTo>
                  <a:close/>
                  <a:moveTo>
                    <a:pt x="145667" y="12614"/>
                  </a:moveTo>
                  <a:lnTo>
                    <a:pt x="145667" y="12614"/>
                  </a:lnTo>
                  <a:cubicBezTo>
                    <a:pt x="145610" y="12667"/>
                    <a:pt x="145557" y="12720"/>
                    <a:pt x="145499" y="12773"/>
                  </a:cubicBezTo>
                  <a:cubicBezTo>
                    <a:pt x="145427" y="12946"/>
                    <a:pt x="145360" y="13123"/>
                    <a:pt x="145289" y="13301"/>
                  </a:cubicBezTo>
                  <a:cubicBezTo>
                    <a:pt x="145340" y="13252"/>
                    <a:pt x="145393" y="13210"/>
                    <a:pt x="145446" y="13166"/>
                  </a:cubicBezTo>
                  <a:cubicBezTo>
                    <a:pt x="145519" y="12979"/>
                    <a:pt x="145595" y="12796"/>
                    <a:pt x="145667" y="12614"/>
                  </a:cubicBezTo>
                  <a:close/>
                  <a:moveTo>
                    <a:pt x="145375" y="13354"/>
                  </a:moveTo>
                  <a:lnTo>
                    <a:pt x="145375" y="13354"/>
                  </a:lnTo>
                  <a:cubicBezTo>
                    <a:pt x="145322" y="13396"/>
                    <a:pt x="145269" y="13440"/>
                    <a:pt x="145216" y="13487"/>
                  </a:cubicBezTo>
                  <a:cubicBezTo>
                    <a:pt x="145145" y="13670"/>
                    <a:pt x="145077" y="13857"/>
                    <a:pt x="145005" y="14045"/>
                  </a:cubicBezTo>
                  <a:cubicBezTo>
                    <a:pt x="145058" y="14005"/>
                    <a:pt x="145106" y="13963"/>
                    <a:pt x="145154" y="13925"/>
                  </a:cubicBezTo>
                  <a:cubicBezTo>
                    <a:pt x="145225" y="13732"/>
                    <a:pt x="145302" y="13540"/>
                    <a:pt x="145375" y="13354"/>
                  </a:cubicBezTo>
                  <a:close/>
                  <a:moveTo>
                    <a:pt x="145092" y="14097"/>
                  </a:moveTo>
                  <a:lnTo>
                    <a:pt x="145092" y="14097"/>
                  </a:lnTo>
                  <a:cubicBezTo>
                    <a:pt x="145043" y="14135"/>
                    <a:pt x="144995" y="14178"/>
                    <a:pt x="144943" y="14217"/>
                  </a:cubicBezTo>
                  <a:cubicBezTo>
                    <a:pt x="144875" y="14408"/>
                    <a:pt x="144804" y="14605"/>
                    <a:pt x="144736" y="14802"/>
                  </a:cubicBezTo>
                  <a:cubicBezTo>
                    <a:pt x="144784" y="14764"/>
                    <a:pt x="144833" y="14731"/>
                    <a:pt x="144875" y="14696"/>
                  </a:cubicBezTo>
                  <a:cubicBezTo>
                    <a:pt x="144948" y="14495"/>
                    <a:pt x="145019" y="14293"/>
                    <a:pt x="145092" y="14097"/>
                  </a:cubicBezTo>
                  <a:close/>
                  <a:moveTo>
                    <a:pt x="144822" y="14855"/>
                  </a:moveTo>
                  <a:lnTo>
                    <a:pt x="144822" y="14855"/>
                  </a:lnTo>
                  <a:cubicBezTo>
                    <a:pt x="144775" y="14889"/>
                    <a:pt x="144727" y="14927"/>
                    <a:pt x="144678" y="14961"/>
                  </a:cubicBezTo>
                  <a:cubicBezTo>
                    <a:pt x="144612" y="15163"/>
                    <a:pt x="144545" y="15364"/>
                    <a:pt x="144477" y="15570"/>
                  </a:cubicBezTo>
                  <a:cubicBezTo>
                    <a:pt x="144521" y="15537"/>
                    <a:pt x="144569" y="15508"/>
                    <a:pt x="144612" y="15474"/>
                  </a:cubicBezTo>
                  <a:cubicBezTo>
                    <a:pt x="144678" y="15267"/>
                    <a:pt x="144751" y="15061"/>
                    <a:pt x="144822" y="14855"/>
                  </a:cubicBezTo>
                  <a:close/>
                  <a:moveTo>
                    <a:pt x="144563" y="15623"/>
                  </a:moveTo>
                  <a:lnTo>
                    <a:pt x="144563" y="15623"/>
                  </a:lnTo>
                  <a:cubicBezTo>
                    <a:pt x="144516" y="15657"/>
                    <a:pt x="144472" y="15690"/>
                    <a:pt x="144430" y="15719"/>
                  </a:cubicBezTo>
                  <a:cubicBezTo>
                    <a:pt x="144362" y="15925"/>
                    <a:pt x="144295" y="16136"/>
                    <a:pt x="144228" y="16347"/>
                  </a:cubicBezTo>
                  <a:lnTo>
                    <a:pt x="144357" y="16261"/>
                  </a:lnTo>
                  <a:cubicBezTo>
                    <a:pt x="144425" y="16045"/>
                    <a:pt x="144492" y="15834"/>
                    <a:pt x="144563" y="15623"/>
                  </a:cubicBezTo>
                  <a:close/>
                  <a:moveTo>
                    <a:pt x="144310" y="16405"/>
                  </a:moveTo>
                  <a:lnTo>
                    <a:pt x="144310" y="16405"/>
                  </a:lnTo>
                  <a:cubicBezTo>
                    <a:pt x="144266" y="16434"/>
                    <a:pt x="144223" y="16463"/>
                    <a:pt x="144184" y="16491"/>
                  </a:cubicBezTo>
                  <a:cubicBezTo>
                    <a:pt x="144118" y="16702"/>
                    <a:pt x="144051" y="16919"/>
                    <a:pt x="143987" y="17134"/>
                  </a:cubicBezTo>
                  <a:cubicBezTo>
                    <a:pt x="144031" y="17110"/>
                    <a:pt x="144069" y="17086"/>
                    <a:pt x="144113" y="17057"/>
                  </a:cubicBezTo>
                  <a:cubicBezTo>
                    <a:pt x="144175" y="16841"/>
                    <a:pt x="144242" y="16620"/>
                    <a:pt x="144310" y="16405"/>
                  </a:cubicBezTo>
                  <a:close/>
                  <a:moveTo>
                    <a:pt x="144069" y="17196"/>
                  </a:moveTo>
                  <a:lnTo>
                    <a:pt x="144069" y="17196"/>
                  </a:lnTo>
                  <a:cubicBezTo>
                    <a:pt x="144031" y="17225"/>
                    <a:pt x="143987" y="17249"/>
                    <a:pt x="143945" y="17273"/>
                  </a:cubicBezTo>
                  <a:cubicBezTo>
                    <a:pt x="143883" y="17494"/>
                    <a:pt x="143820" y="17714"/>
                    <a:pt x="143757" y="17935"/>
                  </a:cubicBezTo>
                  <a:cubicBezTo>
                    <a:pt x="143796" y="17911"/>
                    <a:pt x="143834" y="17887"/>
                    <a:pt x="143878" y="17863"/>
                  </a:cubicBezTo>
                  <a:cubicBezTo>
                    <a:pt x="143940" y="17643"/>
                    <a:pt x="144007" y="17417"/>
                    <a:pt x="144069" y="17196"/>
                  </a:cubicBezTo>
                  <a:close/>
                  <a:moveTo>
                    <a:pt x="143839" y="17998"/>
                  </a:moveTo>
                  <a:cubicBezTo>
                    <a:pt x="143801" y="18022"/>
                    <a:pt x="143757" y="18046"/>
                    <a:pt x="143719" y="18070"/>
                  </a:cubicBezTo>
                  <a:cubicBezTo>
                    <a:pt x="143705" y="18122"/>
                    <a:pt x="143690" y="18180"/>
                    <a:pt x="143677" y="18232"/>
                  </a:cubicBezTo>
                  <a:cubicBezTo>
                    <a:pt x="143628" y="18401"/>
                    <a:pt x="143580" y="18573"/>
                    <a:pt x="143537" y="18741"/>
                  </a:cubicBezTo>
                  <a:cubicBezTo>
                    <a:pt x="143575" y="18717"/>
                    <a:pt x="143613" y="18698"/>
                    <a:pt x="143652" y="18679"/>
                  </a:cubicBezTo>
                  <a:cubicBezTo>
                    <a:pt x="143690" y="18535"/>
                    <a:pt x="143728" y="18396"/>
                    <a:pt x="143768" y="18257"/>
                  </a:cubicBezTo>
                  <a:cubicBezTo>
                    <a:pt x="143792" y="18170"/>
                    <a:pt x="143815" y="18084"/>
                    <a:pt x="143839" y="17998"/>
                  </a:cubicBezTo>
                  <a:close/>
                  <a:moveTo>
                    <a:pt x="143619" y="18804"/>
                  </a:moveTo>
                  <a:lnTo>
                    <a:pt x="143619" y="18804"/>
                  </a:lnTo>
                  <a:cubicBezTo>
                    <a:pt x="143580" y="18828"/>
                    <a:pt x="143542" y="18847"/>
                    <a:pt x="143498" y="18870"/>
                  </a:cubicBezTo>
                  <a:cubicBezTo>
                    <a:pt x="143440" y="19101"/>
                    <a:pt x="143378" y="19331"/>
                    <a:pt x="143321" y="19561"/>
                  </a:cubicBezTo>
                  <a:cubicBezTo>
                    <a:pt x="143360" y="19543"/>
                    <a:pt x="143398" y="19523"/>
                    <a:pt x="143436" y="19504"/>
                  </a:cubicBezTo>
                  <a:cubicBezTo>
                    <a:pt x="143493" y="19269"/>
                    <a:pt x="143556" y="19039"/>
                    <a:pt x="143619" y="18804"/>
                  </a:cubicBezTo>
                  <a:close/>
                  <a:moveTo>
                    <a:pt x="143402" y="19629"/>
                  </a:moveTo>
                  <a:lnTo>
                    <a:pt x="143402" y="19629"/>
                  </a:lnTo>
                  <a:cubicBezTo>
                    <a:pt x="143364" y="19648"/>
                    <a:pt x="143325" y="19667"/>
                    <a:pt x="143287" y="19687"/>
                  </a:cubicBezTo>
                  <a:cubicBezTo>
                    <a:pt x="143230" y="19922"/>
                    <a:pt x="143168" y="20157"/>
                    <a:pt x="143110" y="20392"/>
                  </a:cubicBezTo>
                  <a:cubicBezTo>
                    <a:pt x="143148" y="20378"/>
                    <a:pt x="143187" y="20358"/>
                    <a:pt x="143225" y="20339"/>
                  </a:cubicBezTo>
                  <a:cubicBezTo>
                    <a:pt x="143283" y="20099"/>
                    <a:pt x="143340" y="19864"/>
                    <a:pt x="143402" y="19629"/>
                  </a:cubicBezTo>
                  <a:close/>
                  <a:moveTo>
                    <a:pt x="143192" y="20459"/>
                  </a:moveTo>
                  <a:lnTo>
                    <a:pt x="143192" y="20459"/>
                  </a:lnTo>
                  <a:cubicBezTo>
                    <a:pt x="143158" y="20478"/>
                    <a:pt x="143119" y="20497"/>
                    <a:pt x="143081" y="20517"/>
                  </a:cubicBezTo>
                  <a:cubicBezTo>
                    <a:pt x="143024" y="20752"/>
                    <a:pt x="142966" y="20991"/>
                    <a:pt x="142908" y="21237"/>
                  </a:cubicBezTo>
                  <a:cubicBezTo>
                    <a:pt x="142946" y="21217"/>
                    <a:pt x="142986" y="21202"/>
                    <a:pt x="143019" y="21184"/>
                  </a:cubicBezTo>
                  <a:cubicBezTo>
                    <a:pt x="143077" y="20943"/>
                    <a:pt x="143134" y="20699"/>
                    <a:pt x="143192" y="20459"/>
                  </a:cubicBezTo>
                  <a:close/>
                  <a:moveTo>
                    <a:pt x="142995" y="21303"/>
                  </a:moveTo>
                  <a:lnTo>
                    <a:pt x="142995" y="21303"/>
                  </a:lnTo>
                  <a:cubicBezTo>
                    <a:pt x="142957" y="21317"/>
                    <a:pt x="142918" y="21337"/>
                    <a:pt x="142884" y="21352"/>
                  </a:cubicBezTo>
                  <a:cubicBezTo>
                    <a:pt x="142827" y="21596"/>
                    <a:pt x="142769" y="21841"/>
                    <a:pt x="142716" y="22085"/>
                  </a:cubicBezTo>
                  <a:cubicBezTo>
                    <a:pt x="142750" y="22066"/>
                    <a:pt x="142789" y="22052"/>
                    <a:pt x="142822" y="22037"/>
                  </a:cubicBezTo>
                  <a:lnTo>
                    <a:pt x="142995" y="21303"/>
                  </a:lnTo>
                  <a:close/>
                  <a:moveTo>
                    <a:pt x="142798" y="22158"/>
                  </a:moveTo>
                  <a:cubicBezTo>
                    <a:pt x="142760" y="22172"/>
                    <a:pt x="142727" y="22187"/>
                    <a:pt x="142687" y="22200"/>
                  </a:cubicBezTo>
                  <a:cubicBezTo>
                    <a:pt x="141939" y="25559"/>
                    <a:pt x="141345" y="29023"/>
                    <a:pt x="140763" y="32400"/>
                  </a:cubicBezTo>
                  <a:cubicBezTo>
                    <a:pt x="139771" y="38192"/>
                    <a:pt x="138835" y="43662"/>
                    <a:pt x="137251" y="47697"/>
                  </a:cubicBezTo>
                  <a:cubicBezTo>
                    <a:pt x="137156" y="47936"/>
                    <a:pt x="137056" y="48176"/>
                    <a:pt x="136959" y="48401"/>
                  </a:cubicBezTo>
                  <a:cubicBezTo>
                    <a:pt x="136912" y="48512"/>
                    <a:pt x="136863" y="48618"/>
                    <a:pt x="136815" y="48723"/>
                  </a:cubicBezTo>
                  <a:cubicBezTo>
                    <a:pt x="136724" y="48930"/>
                    <a:pt x="136628" y="49131"/>
                    <a:pt x="136532" y="49327"/>
                  </a:cubicBezTo>
                  <a:cubicBezTo>
                    <a:pt x="136427" y="49539"/>
                    <a:pt x="136321" y="49741"/>
                    <a:pt x="136215" y="49938"/>
                  </a:cubicBezTo>
                  <a:cubicBezTo>
                    <a:pt x="136172" y="50018"/>
                    <a:pt x="136129" y="50095"/>
                    <a:pt x="136086" y="50168"/>
                  </a:cubicBezTo>
                  <a:cubicBezTo>
                    <a:pt x="135971" y="50432"/>
                    <a:pt x="135851" y="50686"/>
                    <a:pt x="135731" y="50930"/>
                  </a:cubicBezTo>
                  <a:cubicBezTo>
                    <a:pt x="136042" y="50460"/>
                    <a:pt x="136336" y="49942"/>
                    <a:pt x="136618" y="49366"/>
                  </a:cubicBezTo>
                  <a:cubicBezTo>
                    <a:pt x="136739" y="49131"/>
                    <a:pt x="136854" y="48882"/>
                    <a:pt x="136969" y="48627"/>
                  </a:cubicBezTo>
                  <a:cubicBezTo>
                    <a:pt x="136992" y="48565"/>
                    <a:pt x="137021" y="48503"/>
                    <a:pt x="137045" y="48445"/>
                  </a:cubicBezTo>
                  <a:cubicBezTo>
                    <a:pt x="137098" y="48325"/>
                    <a:pt x="137146" y="48210"/>
                    <a:pt x="137194" y="48089"/>
                  </a:cubicBezTo>
                  <a:cubicBezTo>
                    <a:pt x="137242" y="47970"/>
                    <a:pt x="137290" y="47850"/>
                    <a:pt x="137338" y="47730"/>
                  </a:cubicBezTo>
                  <a:cubicBezTo>
                    <a:pt x="138927" y="43685"/>
                    <a:pt x="139866" y="38211"/>
                    <a:pt x="140860" y="32420"/>
                  </a:cubicBezTo>
                  <a:cubicBezTo>
                    <a:pt x="141440" y="29018"/>
                    <a:pt x="142040" y="25531"/>
                    <a:pt x="142798" y="22158"/>
                  </a:cubicBezTo>
                  <a:close/>
                  <a:moveTo>
                    <a:pt x="135645" y="50892"/>
                  </a:moveTo>
                  <a:lnTo>
                    <a:pt x="135645" y="50892"/>
                  </a:lnTo>
                  <a:cubicBezTo>
                    <a:pt x="135563" y="51016"/>
                    <a:pt x="135481" y="51136"/>
                    <a:pt x="135395" y="51256"/>
                  </a:cubicBezTo>
                  <a:cubicBezTo>
                    <a:pt x="135347" y="51377"/>
                    <a:pt x="135294" y="51501"/>
                    <a:pt x="135247" y="51621"/>
                  </a:cubicBezTo>
                  <a:cubicBezTo>
                    <a:pt x="135271" y="51588"/>
                    <a:pt x="135294" y="51550"/>
                    <a:pt x="135323" y="51515"/>
                  </a:cubicBezTo>
                  <a:cubicBezTo>
                    <a:pt x="135433" y="51314"/>
                    <a:pt x="135539" y="51107"/>
                    <a:pt x="135645" y="50892"/>
                  </a:cubicBezTo>
                  <a:close/>
                  <a:moveTo>
                    <a:pt x="135156" y="51578"/>
                  </a:moveTo>
                  <a:lnTo>
                    <a:pt x="135156" y="51578"/>
                  </a:lnTo>
                  <a:cubicBezTo>
                    <a:pt x="135050" y="51717"/>
                    <a:pt x="134939" y="51851"/>
                    <a:pt x="134829" y="51981"/>
                  </a:cubicBezTo>
                  <a:cubicBezTo>
                    <a:pt x="134800" y="52062"/>
                    <a:pt x="134771" y="52139"/>
                    <a:pt x="134738" y="52221"/>
                  </a:cubicBezTo>
                  <a:cubicBezTo>
                    <a:pt x="134833" y="52120"/>
                    <a:pt x="134920" y="52019"/>
                    <a:pt x="135012" y="51909"/>
                  </a:cubicBezTo>
                  <a:cubicBezTo>
                    <a:pt x="135059" y="51803"/>
                    <a:pt x="135107" y="51694"/>
                    <a:pt x="135156" y="51578"/>
                  </a:cubicBezTo>
                  <a:close/>
                  <a:moveTo>
                    <a:pt x="134651" y="52183"/>
                  </a:moveTo>
                  <a:cubicBezTo>
                    <a:pt x="134531" y="52317"/>
                    <a:pt x="134401" y="52447"/>
                    <a:pt x="134277" y="52566"/>
                  </a:cubicBezTo>
                  <a:cubicBezTo>
                    <a:pt x="134257" y="52629"/>
                    <a:pt x="134234" y="52686"/>
                    <a:pt x="134215" y="52748"/>
                  </a:cubicBezTo>
                  <a:cubicBezTo>
                    <a:pt x="134272" y="52695"/>
                    <a:pt x="134325" y="52648"/>
                    <a:pt x="134378" y="52595"/>
                  </a:cubicBezTo>
                  <a:cubicBezTo>
                    <a:pt x="134440" y="52533"/>
                    <a:pt x="134503" y="52471"/>
                    <a:pt x="134565" y="52407"/>
                  </a:cubicBezTo>
                  <a:cubicBezTo>
                    <a:pt x="134569" y="52394"/>
                    <a:pt x="134574" y="52379"/>
                    <a:pt x="134584" y="52365"/>
                  </a:cubicBezTo>
                  <a:cubicBezTo>
                    <a:pt x="134609" y="52303"/>
                    <a:pt x="134627" y="52241"/>
                    <a:pt x="134651" y="52183"/>
                  </a:cubicBezTo>
                  <a:close/>
                  <a:moveTo>
                    <a:pt x="134128" y="52706"/>
                  </a:moveTo>
                  <a:lnTo>
                    <a:pt x="134128" y="52706"/>
                  </a:lnTo>
                  <a:cubicBezTo>
                    <a:pt x="133994" y="52825"/>
                    <a:pt x="133854" y="52945"/>
                    <a:pt x="133716" y="53051"/>
                  </a:cubicBezTo>
                  <a:cubicBezTo>
                    <a:pt x="133701" y="53104"/>
                    <a:pt x="133687" y="53151"/>
                    <a:pt x="133672" y="53200"/>
                  </a:cubicBezTo>
                  <a:cubicBezTo>
                    <a:pt x="133807" y="53098"/>
                    <a:pt x="133941" y="52989"/>
                    <a:pt x="134071" y="52878"/>
                  </a:cubicBezTo>
                  <a:cubicBezTo>
                    <a:pt x="134090" y="52821"/>
                    <a:pt x="134109" y="52763"/>
                    <a:pt x="134128" y="52706"/>
                  </a:cubicBezTo>
                  <a:close/>
                  <a:moveTo>
                    <a:pt x="133586" y="53151"/>
                  </a:moveTo>
                  <a:cubicBezTo>
                    <a:pt x="133442" y="53257"/>
                    <a:pt x="133294" y="53357"/>
                    <a:pt x="133140" y="53454"/>
                  </a:cubicBezTo>
                  <a:cubicBezTo>
                    <a:pt x="133130" y="53497"/>
                    <a:pt x="133121" y="53536"/>
                    <a:pt x="133112" y="53579"/>
                  </a:cubicBezTo>
                  <a:cubicBezTo>
                    <a:pt x="133256" y="53492"/>
                    <a:pt x="133400" y="53397"/>
                    <a:pt x="133543" y="53291"/>
                  </a:cubicBezTo>
                  <a:cubicBezTo>
                    <a:pt x="133557" y="53248"/>
                    <a:pt x="133572" y="53200"/>
                    <a:pt x="133586" y="53151"/>
                  </a:cubicBezTo>
                  <a:close/>
                  <a:moveTo>
                    <a:pt x="124456" y="53286"/>
                  </a:moveTo>
                  <a:cubicBezTo>
                    <a:pt x="124451" y="53319"/>
                    <a:pt x="124447" y="53353"/>
                    <a:pt x="124441" y="53386"/>
                  </a:cubicBezTo>
                  <a:cubicBezTo>
                    <a:pt x="124648" y="53468"/>
                    <a:pt x="124850" y="53545"/>
                    <a:pt x="125051" y="53617"/>
                  </a:cubicBezTo>
                  <a:cubicBezTo>
                    <a:pt x="125056" y="53588"/>
                    <a:pt x="125060" y="53554"/>
                    <a:pt x="125065" y="53521"/>
                  </a:cubicBezTo>
                  <a:cubicBezTo>
                    <a:pt x="124864" y="53450"/>
                    <a:pt x="124657" y="53372"/>
                    <a:pt x="124456" y="53286"/>
                  </a:cubicBezTo>
                  <a:close/>
                  <a:moveTo>
                    <a:pt x="125156" y="53554"/>
                  </a:moveTo>
                  <a:cubicBezTo>
                    <a:pt x="125151" y="53588"/>
                    <a:pt x="125147" y="53622"/>
                    <a:pt x="125142" y="53651"/>
                  </a:cubicBezTo>
                  <a:cubicBezTo>
                    <a:pt x="125310" y="53713"/>
                    <a:pt x="125483" y="53771"/>
                    <a:pt x="125650" y="53824"/>
                  </a:cubicBezTo>
                  <a:cubicBezTo>
                    <a:pt x="125650" y="53789"/>
                    <a:pt x="125656" y="53756"/>
                    <a:pt x="125660" y="53727"/>
                  </a:cubicBezTo>
                  <a:cubicBezTo>
                    <a:pt x="125492" y="53674"/>
                    <a:pt x="125324" y="53617"/>
                    <a:pt x="125156" y="53554"/>
                  </a:cubicBezTo>
                  <a:close/>
                  <a:moveTo>
                    <a:pt x="133025" y="53526"/>
                  </a:moveTo>
                  <a:lnTo>
                    <a:pt x="133025" y="53526"/>
                  </a:lnTo>
                  <a:cubicBezTo>
                    <a:pt x="132871" y="53617"/>
                    <a:pt x="132713" y="53698"/>
                    <a:pt x="132554" y="53775"/>
                  </a:cubicBezTo>
                  <a:cubicBezTo>
                    <a:pt x="132545" y="53813"/>
                    <a:pt x="132536" y="53853"/>
                    <a:pt x="132526" y="53891"/>
                  </a:cubicBezTo>
                  <a:cubicBezTo>
                    <a:pt x="132684" y="53818"/>
                    <a:pt x="132838" y="53737"/>
                    <a:pt x="132991" y="53651"/>
                  </a:cubicBezTo>
                  <a:cubicBezTo>
                    <a:pt x="133001" y="53607"/>
                    <a:pt x="133015" y="53565"/>
                    <a:pt x="133025" y="53526"/>
                  </a:cubicBezTo>
                  <a:close/>
                  <a:moveTo>
                    <a:pt x="125756" y="53756"/>
                  </a:moveTo>
                  <a:cubicBezTo>
                    <a:pt x="125751" y="53789"/>
                    <a:pt x="125747" y="53818"/>
                    <a:pt x="125742" y="53853"/>
                  </a:cubicBezTo>
                  <a:cubicBezTo>
                    <a:pt x="125933" y="53915"/>
                    <a:pt x="126121" y="53968"/>
                    <a:pt x="126308" y="54020"/>
                  </a:cubicBezTo>
                  <a:cubicBezTo>
                    <a:pt x="126312" y="53986"/>
                    <a:pt x="126318" y="53957"/>
                    <a:pt x="126323" y="53924"/>
                  </a:cubicBezTo>
                  <a:cubicBezTo>
                    <a:pt x="126135" y="53871"/>
                    <a:pt x="125944" y="53818"/>
                    <a:pt x="125756" y="53756"/>
                  </a:cubicBezTo>
                  <a:close/>
                  <a:moveTo>
                    <a:pt x="132439" y="53828"/>
                  </a:moveTo>
                  <a:cubicBezTo>
                    <a:pt x="132281" y="53904"/>
                    <a:pt x="132113" y="53968"/>
                    <a:pt x="131945" y="54030"/>
                  </a:cubicBezTo>
                  <a:cubicBezTo>
                    <a:pt x="131941" y="54063"/>
                    <a:pt x="131931" y="54097"/>
                    <a:pt x="131926" y="54135"/>
                  </a:cubicBezTo>
                  <a:cubicBezTo>
                    <a:pt x="131989" y="54112"/>
                    <a:pt x="132051" y="54087"/>
                    <a:pt x="132118" y="54063"/>
                  </a:cubicBezTo>
                  <a:cubicBezTo>
                    <a:pt x="132200" y="54035"/>
                    <a:pt x="132277" y="54001"/>
                    <a:pt x="132357" y="53968"/>
                  </a:cubicBezTo>
                  <a:cubicBezTo>
                    <a:pt x="132377" y="53957"/>
                    <a:pt x="132397" y="53948"/>
                    <a:pt x="132415" y="53944"/>
                  </a:cubicBezTo>
                  <a:cubicBezTo>
                    <a:pt x="132425" y="53904"/>
                    <a:pt x="132435" y="53866"/>
                    <a:pt x="132439" y="53828"/>
                  </a:cubicBezTo>
                  <a:close/>
                  <a:moveTo>
                    <a:pt x="126418" y="53948"/>
                  </a:moveTo>
                  <a:cubicBezTo>
                    <a:pt x="126413" y="53982"/>
                    <a:pt x="126409" y="54010"/>
                    <a:pt x="126404" y="54044"/>
                  </a:cubicBezTo>
                  <a:cubicBezTo>
                    <a:pt x="126658" y="54112"/>
                    <a:pt x="126912" y="54174"/>
                    <a:pt x="127167" y="54227"/>
                  </a:cubicBezTo>
                  <a:cubicBezTo>
                    <a:pt x="127171" y="54198"/>
                    <a:pt x="127171" y="54169"/>
                    <a:pt x="127176" y="54140"/>
                  </a:cubicBezTo>
                  <a:cubicBezTo>
                    <a:pt x="127176" y="54140"/>
                    <a:pt x="127176" y="54135"/>
                    <a:pt x="127182" y="54130"/>
                  </a:cubicBezTo>
                  <a:cubicBezTo>
                    <a:pt x="126927" y="54077"/>
                    <a:pt x="126673" y="54015"/>
                    <a:pt x="126418" y="53948"/>
                  </a:cubicBezTo>
                  <a:close/>
                  <a:moveTo>
                    <a:pt x="131839" y="54063"/>
                  </a:moveTo>
                  <a:lnTo>
                    <a:pt x="131839" y="54063"/>
                  </a:lnTo>
                  <a:cubicBezTo>
                    <a:pt x="131672" y="54121"/>
                    <a:pt x="131500" y="54169"/>
                    <a:pt x="131321" y="54212"/>
                  </a:cubicBezTo>
                  <a:cubicBezTo>
                    <a:pt x="131317" y="54245"/>
                    <a:pt x="131312" y="54279"/>
                    <a:pt x="131303" y="54313"/>
                  </a:cubicBezTo>
                  <a:cubicBezTo>
                    <a:pt x="131480" y="54269"/>
                    <a:pt x="131653" y="54221"/>
                    <a:pt x="131821" y="54169"/>
                  </a:cubicBezTo>
                  <a:cubicBezTo>
                    <a:pt x="131825" y="54135"/>
                    <a:pt x="131835" y="54097"/>
                    <a:pt x="131839" y="54063"/>
                  </a:cubicBezTo>
                  <a:close/>
                  <a:moveTo>
                    <a:pt x="127272" y="54150"/>
                  </a:moveTo>
                  <a:lnTo>
                    <a:pt x="127272" y="54154"/>
                  </a:lnTo>
                  <a:cubicBezTo>
                    <a:pt x="127268" y="54183"/>
                    <a:pt x="127262" y="54212"/>
                    <a:pt x="127262" y="54245"/>
                  </a:cubicBezTo>
                  <a:cubicBezTo>
                    <a:pt x="127469" y="54284"/>
                    <a:pt x="127676" y="54322"/>
                    <a:pt x="127877" y="54351"/>
                  </a:cubicBezTo>
                  <a:cubicBezTo>
                    <a:pt x="127882" y="54322"/>
                    <a:pt x="127886" y="54289"/>
                    <a:pt x="127891" y="54256"/>
                  </a:cubicBezTo>
                  <a:cubicBezTo>
                    <a:pt x="127685" y="54227"/>
                    <a:pt x="127479" y="54188"/>
                    <a:pt x="127272" y="54150"/>
                  </a:cubicBezTo>
                  <a:close/>
                  <a:moveTo>
                    <a:pt x="131221" y="54236"/>
                  </a:moveTo>
                  <a:cubicBezTo>
                    <a:pt x="131048" y="54274"/>
                    <a:pt x="130866" y="54303"/>
                    <a:pt x="130683" y="54327"/>
                  </a:cubicBezTo>
                  <a:cubicBezTo>
                    <a:pt x="130679" y="54360"/>
                    <a:pt x="130674" y="54394"/>
                    <a:pt x="130669" y="54428"/>
                  </a:cubicBezTo>
                  <a:cubicBezTo>
                    <a:pt x="130847" y="54404"/>
                    <a:pt x="131029" y="54371"/>
                    <a:pt x="131201" y="54332"/>
                  </a:cubicBezTo>
                  <a:cubicBezTo>
                    <a:pt x="131212" y="54298"/>
                    <a:pt x="131216" y="54269"/>
                    <a:pt x="131221" y="54236"/>
                  </a:cubicBezTo>
                  <a:close/>
                  <a:moveTo>
                    <a:pt x="127988" y="54269"/>
                  </a:moveTo>
                  <a:cubicBezTo>
                    <a:pt x="127982" y="54303"/>
                    <a:pt x="127977" y="54332"/>
                    <a:pt x="127973" y="54365"/>
                  </a:cubicBezTo>
                  <a:cubicBezTo>
                    <a:pt x="128174" y="54394"/>
                    <a:pt x="128371" y="54418"/>
                    <a:pt x="128573" y="54438"/>
                  </a:cubicBezTo>
                  <a:cubicBezTo>
                    <a:pt x="128573" y="54404"/>
                    <a:pt x="128577" y="54371"/>
                    <a:pt x="128582" y="54342"/>
                  </a:cubicBezTo>
                  <a:cubicBezTo>
                    <a:pt x="128385" y="54322"/>
                    <a:pt x="128183" y="54298"/>
                    <a:pt x="127988" y="54269"/>
                  </a:cubicBezTo>
                  <a:close/>
                  <a:moveTo>
                    <a:pt x="128678" y="54351"/>
                  </a:moveTo>
                  <a:cubicBezTo>
                    <a:pt x="128673" y="54380"/>
                    <a:pt x="128668" y="54413"/>
                    <a:pt x="128668" y="54442"/>
                  </a:cubicBezTo>
                  <a:cubicBezTo>
                    <a:pt x="128860" y="54462"/>
                    <a:pt x="129057" y="54471"/>
                    <a:pt x="129254" y="54480"/>
                  </a:cubicBezTo>
                  <a:cubicBezTo>
                    <a:pt x="129259" y="54447"/>
                    <a:pt x="129263" y="54413"/>
                    <a:pt x="129268" y="54385"/>
                  </a:cubicBezTo>
                  <a:cubicBezTo>
                    <a:pt x="129071" y="54375"/>
                    <a:pt x="128874" y="54365"/>
                    <a:pt x="128678" y="54351"/>
                  </a:cubicBezTo>
                  <a:close/>
                  <a:moveTo>
                    <a:pt x="130588" y="54342"/>
                  </a:moveTo>
                  <a:cubicBezTo>
                    <a:pt x="130406" y="54360"/>
                    <a:pt x="130218" y="54375"/>
                    <a:pt x="130031" y="54385"/>
                  </a:cubicBezTo>
                  <a:cubicBezTo>
                    <a:pt x="130026" y="54413"/>
                    <a:pt x="130021" y="54447"/>
                    <a:pt x="130016" y="54480"/>
                  </a:cubicBezTo>
                  <a:cubicBezTo>
                    <a:pt x="130204" y="54471"/>
                    <a:pt x="130386" y="54457"/>
                    <a:pt x="130568" y="54438"/>
                  </a:cubicBezTo>
                  <a:cubicBezTo>
                    <a:pt x="130573" y="54404"/>
                    <a:pt x="130578" y="54375"/>
                    <a:pt x="130588" y="54342"/>
                  </a:cubicBezTo>
                  <a:close/>
                  <a:moveTo>
                    <a:pt x="129364" y="54385"/>
                  </a:moveTo>
                  <a:cubicBezTo>
                    <a:pt x="129359" y="54418"/>
                    <a:pt x="129354" y="54451"/>
                    <a:pt x="129350" y="54480"/>
                  </a:cubicBezTo>
                  <a:cubicBezTo>
                    <a:pt x="129450" y="54486"/>
                    <a:pt x="129551" y="54486"/>
                    <a:pt x="129657" y="54486"/>
                  </a:cubicBezTo>
                  <a:lnTo>
                    <a:pt x="129897" y="54486"/>
                  </a:lnTo>
                  <a:cubicBezTo>
                    <a:pt x="129901" y="54480"/>
                    <a:pt x="129911" y="54480"/>
                    <a:pt x="129916" y="54480"/>
                  </a:cubicBezTo>
                  <a:cubicBezTo>
                    <a:pt x="129921" y="54451"/>
                    <a:pt x="129930" y="54418"/>
                    <a:pt x="129935" y="54385"/>
                  </a:cubicBezTo>
                  <a:cubicBezTo>
                    <a:pt x="129921" y="54385"/>
                    <a:pt x="129906" y="54385"/>
                    <a:pt x="129897" y="54389"/>
                  </a:cubicBezTo>
                  <a:lnTo>
                    <a:pt x="129657" y="54389"/>
                  </a:lnTo>
                  <a:cubicBezTo>
                    <a:pt x="129556" y="54389"/>
                    <a:pt x="129460" y="54389"/>
                    <a:pt x="129364" y="54385"/>
                  </a:cubicBezTo>
                  <a:close/>
                  <a:moveTo>
                    <a:pt x="91446" y="32636"/>
                  </a:moveTo>
                  <a:cubicBezTo>
                    <a:pt x="91120" y="32636"/>
                    <a:pt x="90789" y="32650"/>
                    <a:pt x="90463" y="32674"/>
                  </a:cubicBezTo>
                  <a:cubicBezTo>
                    <a:pt x="89422" y="32761"/>
                    <a:pt x="88376" y="32982"/>
                    <a:pt x="87359" y="33337"/>
                  </a:cubicBezTo>
                  <a:cubicBezTo>
                    <a:pt x="84787" y="34229"/>
                    <a:pt x="82412" y="35812"/>
                    <a:pt x="80090" y="38182"/>
                  </a:cubicBezTo>
                  <a:cubicBezTo>
                    <a:pt x="77772" y="40547"/>
                    <a:pt x="75830" y="43383"/>
                    <a:pt x="74395" y="45585"/>
                  </a:cubicBezTo>
                  <a:cubicBezTo>
                    <a:pt x="73853" y="46420"/>
                    <a:pt x="73310" y="47274"/>
                    <a:pt x="72788" y="48095"/>
                  </a:cubicBezTo>
                  <a:cubicBezTo>
                    <a:pt x="70763" y="51280"/>
                    <a:pt x="68848" y="54294"/>
                    <a:pt x="66694" y="56645"/>
                  </a:cubicBezTo>
                  <a:cubicBezTo>
                    <a:pt x="65543" y="57901"/>
                    <a:pt x="64426" y="58862"/>
                    <a:pt x="63279" y="59571"/>
                  </a:cubicBezTo>
                  <a:cubicBezTo>
                    <a:pt x="61997" y="60368"/>
                    <a:pt x="60706" y="60838"/>
                    <a:pt x="59335" y="61021"/>
                  </a:cubicBezTo>
                  <a:cubicBezTo>
                    <a:pt x="58831" y="61083"/>
                    <a:pt x="58308" y="61116"/>
                    <a:pt x="57765" y="61116"/>
                  </a:cubicBezTo>
                  <a:cubicBezTo>
                    <a:pt x="53985" y="61116"/>
                    <a:pt x="49312" y="59624"/>
                    <a:pt x="44005" y="57935"/>
                  </a:cubicBezTo>
                  <a:cubicBezTo>
                    <a:pt x="38584" y="56207"/>
                    <a:pt x="32437" y="54250"/>
                    <a:pt x="26225" y="53645"/>
                  </a:cubicBezTo>
                  <a:cubicBezTo>
                    <a:pt x="24722" y="53507"/>
                    <a:pt x="23298" y="53435"/>
                    <a:pt x="21925" y="53435"/>
                  </a:cubicBezTo>
                  <a:cubicBezTo>
                    <a:pt x="20260" y="53435"/>
                    <a:pt x="18677" y="53541"/>
                    <a:pt x="17151" y="53747"/>
                  </a:cubicBezTo>
                  <a:cubicBezTo>
                    <a:pt x="15588" y="53962"/>
                    <a:pt x="14062" y="54294"/>
                    <a:pt x="12618" y="54730"/>
                  </a:cubicBezTo>
                  <a:cubicBezTo>
                    <a:pt x="11077" y="55195"/>
                    <a:pt x="9576" y="55795"/>
                    <a:pt x="8156" y="56519"/>
                  </a:cubicBezTo>
                  <a:cubicBezTo>
                    <a:pt x="5388" y="57930"/>
                    <a:pt x="2653" y="60071"/>
                    <a:pt x="0" y="62896"/>
                  </a:cubicBezTo>
                  <a:lnTo>
                    <a:pt x="129" y="62896"/>
                  </a:lnTo>
                  <a:cubicBezTo>
                    <a:pt x="2753" y="60109"/>
                    <a:pt x="5464" y="57998"/>
                    <a:pt x="8199" y="56606"/>
                  </a:cubicBezTo>
                  <a:cubicBezTo>
                    <a:pt x="9615" y="55886"/>
                    <a:pt x="11112" y="55282"/>
                    <a:pt x="12647" y="54821"/>
                  </a:cubicBezTo>
                  <a:cubicBezTo>
                    <a:pt x="14086" y="54385"/>
                    <a:pt x="15607" y="54059"/>
                    <a:pt x="17166" y="53842"/>
                  </a:cubicBezTo>
                  <a:cubicBezTo>
                    <a:pt x="18688" y="53636"/>
                    <a:pt x="20266" y="53530"/>
                    <a:pt x="21925" y="53530"/>
                  </a:cubicBezTo>
                  <a:cubicBezTo>
                    <a:pt x="23293" y="53530"/>
                    <a:pt x="24718" y="53603"/>
                    <a:pt x="26215" y="53742"/>
                  </a:cubicBezTo>
                  <a:cubicBezTo>
                    <a:pt x="32419" y="54342"/>
                    <a:pt x="38560" y="56300"/>
                    <a:pt x="43976" y="58027"/>
                  </a:cubicBezTo>
                  <a:cubicBezTo>
                    <a:pt x="46975" y="58981"/>
                    <a:pt x="49811" y="59883"/>
                    <a:pt x="52393" y="60483"/>
                  </a:cubicBezTo>
                  <a:cubicBezTo>
                    <a:pt x="54508" y="60972"/>
                    <a:pt x="56259" y="61212"/>
                    <a:pt x="57770" y="61212"/>
                  </a:cubicBezTo>
                  <a:cubicBezTo>
                    <a:pt x="58327" y="61212"/>
                    <a:pt x="58850" y="61178"/>
                    <a:pt x="59349" y="61112"/>
                  </a:cubicBezTo>
                  <a:cubicBezTo>
                    <a:pt x="60735" y="60934"/>
                    <a:pt x="62036" y="60454"/>
                    <a:pt x="63326" y="59653"/>
                  </a:cubicBezTo>
                  <a:cubicBezTo>
                    <a:pt x="64483" y="58938"/>
                    <a:pt x="65606" y="57974"/>
                    <a:pt x="66767" y="56707"/>
                  </a:cubicBezTo>
                  <a:cubicBezTo>
                    <a:pt x="68926" y="54351"/>
                    <a:pt x="70839" y="51338"/>
                    <a:pt x="72869" y="48147"/>
                  </a:cubicBezTo>
                  <a:cubicBezTo>
                    <a:pt x="73392" y="47323"/>
                    <a:pt x="73935" y="46473"/>
                    <a:pt x="74477" y="45638"/>
                  </a:cubicBezTo>
                  <a:cubicBezTo>
                    <a:pt x="77850" y="40456"/>
                    <a:pt x="81745" y="35385"/>
                    <a:pt x="87387" y="33428"/>
                  </a:cubicBezTo>
                  <a:cubicBezTo>
                    <a:pt x="88400" y="33073"/>
                    <a:pt x="89436" y="32852"/>
                    <a:pt x="90472" y="32770"/>
                  </a:cubicBezTo>
                  <a:cubicBezTo>
                    <a:pt x="90795" y="32746"/>
                    <a:pt x="91120" y="32732"/>
                    <a:pt x="91446" y="32732"/>
                  </a:cubicBezTo>
                  <a:cubicBezTo>
                    <a:pt x="92128" y="32732"/>
                    <a:pt x="92814" y="32785"/>
                    <a:pt x="93505" y="32896"/>
                  </a:cubicBezTo>
                  <a:cubicBezTo>
                    <a:pt x="95390" y="33197"/>
                    <a:pt x="97329" y="33897"/>
                    <a:pt x="99431" y="35044"/>
                  </a:cubicBezTo>
                  <a:cubicBezTo>
                    <a:pt x="103335" y="37170"/>
                    <a:pt x="107203" y="40529"/>
                    <a:pt x="110940" y="43771"/>
                  </a:cubicBezTo>
                  <a:cubicBezTo>
                    <a:pt x="114015" y="46444"/>
                    <a:pt x="117197" y="49203"/>
                    <a:pt x="120339" y="51218"/>
                  </a:cubicBezTo>
                  <a:cubicBezTo>
                    <a:pt x="121759" y="52125"/>
                    <a:pt x="123079" y="52825"/>
                    <a:pt x="124350" y="53348"/>
                  </a:cubicBezTo>
                  <a:cubicBezTo>
                    <a:pt x="124355" y="53315"/>
                    <a:pt x="124360" y="53281"/>
                    <a:pt x="124365" y="53253"/>
                  </a:cubicBezTo>
                  <a:cubicBezTo>
                    <a:pt x="123103" y="52734"/>
                    <a:pt x="121798" y="52039"/>
                    <a:pt x="120392" y="51136"/>
                  </a:cubicBezTo>
                  <a:cubicBezTo>
                    <a:pt x="117255" y="49126"/>
                    <a:pt x="114073" y="46368"/>
                    <a:pt x="111003" y="43700"/>
                  </a:cubicBezTo>
                  <a:cubicBezTo>
                    <a:pt x="107261" y="40452"/>
                    <a:pt x="103393" y="37088"/>
                    <a:pt x="99478" y="34958"/>
                  </a:cubicBezTo>
                  <a:cubicBezTo>
                    <a:pt x="97367" y="33811"/>
                    <a:pt x="95414" y="33106"/>
                    <a:pt x="93519" y="32803"/>
                  </a:cubicBezTo>
                  <a:cubicBezTo>
                    <a:pt x="92824" y="32694"/>
                    <a:pt x="92133" y="32636"/>
                    <a:pt x="91446" y="326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5"/>
            <p:cNvSpPr/>
            <p:nvPr/>
          </p:nvSpPr>
          <p:spPr>
            <a:xfrm>
              <a:off x="2267175" y="2429175"/>
              <a:ext cx="4788175" cy="1545900"/>
            </a:xfrm>
            <a:custGeom>
              <a:avLst/>
              <a:gdLst/>
              <a:ahLst/>
              <a:cxnLst/>
              <a:rect l="l" t="t" r="r" b="b"/>
              <a:pathLst>
                <a:path w="191527" h="61836" extrusionOk="0">
                  <a:moveTo>
                    <a:pt x="142622" y="8641"/>
                  </a:moveTo>
                  <a:cubicBezTo>
                    <a:pt x="142598" y="8670"/>
                    <a:pt x="142579" y="8699"/>
                    <a:pt x="142559" y="8728"/>
                  </a:cubicBezTo>
                  <a:cubicBezTo>
                    <a:pt x="142570" y="8718"/>
                    <a:pt x="142579" y="8703"/>
                    <a:pt x="142594" y="8690"/>
                  </a:cubicBezTo>
                  <a:cubicBezTo>
                    <a:pt x="142603" y="8675"/>
                    <a:pt x="142612" y="8655"/>
                    <a:pt x="142622" y="8641"/>
                  </a:cubicBezTo>
                  <a:close/>
                  <a:moveTo>
                    <a:pt x="142238" y="9288"/>
                  </a:moveTo>
                  <a:lnTo>
                    <a:pt x="142238" y="9288"/>
                  </a:lnTo>
                  <a:cubicBezTo>
                    <a:pt x="142089" y="9481"/>
                    <a:pt x="141945" y="9678"/>
                    <a:pt x="141801" y="9879"/>
                  </a:cubicBezTo>
                  <a:cubicBezTo>
                    <a:pt x="141797" y="9884"/>
                    <a:pt x="141797" y="9884"/>
                    <a:pt x="141797" y="9888"/>
                  </a:cubicBezTo>
                  <a:lnTo>
                    <a:pt x="141797" y="9888"/>
                  </a:lnTo>
                  <a:cubicBezTo>
                    <a:pt x="141898" y="9770"/>
                    <a:pt x="141997" y="9650"/>
                    <a:pt x="142099" y="9534"/>
                  </a:cubicBezTo>
                  <a:cubicBezTo>
                    <a:pt x="142147" y="9452"/>
                    <a:pt x="142191" y="9370"/>
                    <a:pt x="142238" y="9288"/>
                  </a:cubicBezTo>
                  <a:close/>
                  <a:moveTo>
                    <a:pt x="141797" y="9888"/>
                  </a:moveTo>
                  <a:lnTo>
                    <a:pt x="141797" y="9888"/>
                  </a:lnTo>
                  <a:cubicBezTo>
                    <a:pt x="141796" y="9889"/>
                    <a:pt x="141796" y="9889"/>
                    <a:pt x="141795" y="9890"/>
                  </a:cubicBezTo>
                  <a:lnTo>
                    <a:pt x="141795" y="9890"/>
                  </a:lnTo>
                  <a:cubicBezTo>
                    <a:pt x="141796" y="9890"/>
                    <a:pt x="141796" y="9889"/>
                    <a:pt x="141797" y="9888"/>
                  </a:cubicBezTo>
                  <a:cubicBezTo>
                    <a:pt x="141797" y="9888"/>
                    <a:pt x="141797" y="9888"/>
                    <a:pt x="141797" y="9888"/>
                  </a:cubicBezTo>
                  <a:close/>
                  <a:moveTo>
                    <a:pt x="141795" y="9890"/>
                  </a:moveTo>
                  <a:cubicBezTo>
                    <a:pt x="141792" y="9893"/>
                    <a:pt x="141792" y="9894"/>
                    <a:pt x="141788" y="9899"/>
                  </a:cubicBezTo>
                  <a:cubicBezTo>
                    <a:pt x="141790" y="9896"/>
                    <a:pt x="141793" y="9893"/>
                    <a:pt x="141795" y="9890"/>
                  </a:cubicBezTo>
                  <a:close/>
                  <a:moveTo>
                    <a:pt x="141874" y="9950"/>
                  </a:moveTo>
                  <a:cubicBezTo>
                    <a:pt x="141768" y="10076"/>
                    <a:pt x="141662" y="10205"/>
                    <a:pt x="141557" y="10335"/>
                  </a:cubicBezTo>
                  <a:cubicBezTo>
                    <a:pt x="141518" y="10417"/>
                    <a:pt x="141476" y="10497"/>
                    <a:pt x="141436" y="10579"/>
                  </a:cubicBezTo>
                  <a:cubicBezTo>
                    <a:pt x="141518" y="10484"/>
                    <a:pt x="141600" y="10393"/>
                    <a:pt x="141686" y="10302"/>
                  </a:cubicBezTo>
                  <a:cubicBezTo>
                    <a:pt x="141749" y="10187"/>
                    <a:pt x="141811" y="10066"/>
                    <a:pt x="141874" y="9950"/>
                  </a:cubicBezTo>
                  <a:close/>
                  <a:moveTo>
                    <a:pt x="141518" y="10628"/>
                  </a:moveTo>
                  <a:lnTo>
                    <a:pt x="141518" y="10628"/>
                  </a:lnTo>
                  <a:cubicBezTo>
                    <a:pt x="141436" y="10723"/>
                    <a:pt x="141350" y="10820"/>
                    <a:pt x="141269" y="10915"/>
                  </a:cubicBezTo>
                  <a:cubicBezTo>
                    <a:pt x="141212" y="11031"/>
                    <a:pt x="141154" y="11150"/>
                    <a:pt x="141097" y="11270"/>
                  </a:cubicBezTo>
                  <a:cubicBezTo>
                    <a:pt x="141168" y="11199"/>
                    <a:pt x="141241" y="11126"/>
                    <a:pt x="141312" y="11050"/>
                  </a:cubicBezTo>
                  <a:cubicBezTo>
                    <a:pt x="141379" y="10911"/>
                    <a:pt x="141451" y="10767"/>
                    <a:pt x="141518" y="10628"/>
                  </a:cubicBezTo>
                  <a:close/>
                  <a:moveTo>
                    <a:pt x="141183" y="11323"/>
                  </a:moveTo>
                  <a:lnTo>
                    <a:pt x="141183" y="11323"/>
                  </a:lnTo>
                  <a:cubicBezTo>
                    <a:pt x="141111" y="11396"/>
                    <a:pt x="141039" y="11472"/>
                    <a:pt x="140967" y="11549"/>
                  </a:cubicBezTo>
                  <a:cubicBezTo>
                    <a:pt x="140933" y="11626"/>
                    <a:pt x="140900" y="11702"/>
                    <a:pt x="140861" y="11779"/>
                  </a:cubicBezTo>
                  <a:cubicBezTo>
                    <a:pt x="140832" y="11846"/>
                    <a:pt x="140803" y="11908"/>
                    <a:pt x="140774" y="11976"/>
                  </a:cubicBezTo>
                  <a:cubicBezTo>
                    <a:pt x="140838" y="11918"/>
                    <a:pt x="140900" y="11856"/>
                    <a:pt x="140962" y="11799"/>
                  </a:cubicBezTo>
                  <a:cubicBezTo>
                    <a:pt x="141033" y="11635"/>
                    <a:pt x="141106" y="11476"/>
                    <a:pt x="141183" y="11323"/>
                  </a:cubicBezTo>
                  <a:close/>
                  <a:moveTo>
                    <a:pt x="156919" y="0"/>
                  </a:moveTo>
                  <a:cubicBezTo>
                    <a:pt x="155365" y="0"/>
                    <a:pt x="153839" y="216"/>
                    <a:pt x="152275" y="658"/>
                  </a:cubicBezTo>
                  <a:cubicBezTo>
                    <a:pt x="150692" y="1099"/>
                    <a:pt x="149195" y="1809"/>
                    <a:pt x="147833" y="2769"/>
                  </a:cubicBezTo>
                  <a:cubicBezTo>
                    <a:pt x="146662" y="3589"/>
                    <a:pt x="145548" y="4620"/>
                    <a:pt x="144517" y="5840"/>
                  </a:cubicBezTo>
                  <a:cubicBezTo>
                    <a:pt x="144416" y="5959"/>
                    <a:pt x="144315" y="6079"/>
                    <a:pt x="144215" y="6204"/>
                  </a:cubicBezTo>
                  <a:cubicBezTo>
                    <a:pt x="144210" y="6214"/>
                    <a:pt x="144200" y="6219"/>
                    <a:pt x="144195" y="6228"/>
                  </a:cubicBezTo>
                  <a:cubicBezTo>
                    <a:pt x="144191" y="6232"/>
                    <a:pt x="144186" y="6237"/>
                    <a:pt x="144182" y="6243"/>
                  </a:cubicBezTo>
                  <a:cubicBezTo>
                    <a:pt x="144162" y="6266"/>
                    <a:pt x="144142" y="6290"/>
                    <a:pt x="144124" y="6319"/>
                  </a:cubicBezTo>
                  <a:cubicBezTo>
                    <a:pt x="143850" y="6660"/>
                    <a:pt x="143582" y="7020"/>
                    <a:pt x="143318" y="7399"/>
                  </a:cubicBezTo>
                  <a:cubicBezTo>
                    <a:pt x="143054" y="7778"/>
                    <a:pt x="142789" y="8176"/>
                    <a:pt x="142541" y="8593"/>
                  </a:cubicBezTo>
                  <a:cubicBezTo>
                    <a:pt x="142804" y="8219"/>
                    <a:pt x="143073" y="7859"/>
                    <a:pt x="143351" y="7519"/>
                  </a:cubicBezTo>
                  <a:cubicBezTo>
                    <a:pt x="143365" y="7494"/>
                    <a:pt x="143385" y="7470"/>
                    <a:pt x="143400" y="7446"/>
                  </a:cubicBezTo>
                  <a:cubicBezTo>
                    <a:pt x="143409" y="7432"/>
                    <a:pt x="143423" y="7417"/>
                    <a:pt x="143433" y="7403"/>
                  </a:cubicBezTo>
                  <a:cubicBezTo>
                    <a:pt x="143567" y="7207"/>
                    <a:pt x="143706" y="7014"/>
                    <a:pt x="143850" y="6828"/>
                  </a:cubicBezTo>
                  <a:cubicBezTo>
                    <a:pt x="143903" y="6755"/>
                    <a:pt x="143956" y="6688"/>
                    <a:pt x="144009" y="6617"/>
                  </a:cubicBezTo>
                  <a:cubicBezTo>
                    <a:pt x="144095" y="6506"/>
                    <a:pt x="144182" y="6396"/>
                    <a:pt x="144268" y="6290"/>
                  </a:cubicBezTo>
                  <a:cubicBezTo>
                    <a:pt x="144282" y="6276"/>
                    <a:pt x="144297" y="6257"/>
                    <a:pt x="144306" y="6243"/>
                  </a:cubicBezTo>
                  <a:cubicBezTo>
                    <a:pt x="146609" y="3407"/>
                    <a:pt x="149224" y="1608"/>
                    <a:pt x="152300" y="749"/>
                  </a:cubicBezTo>
                  <a:cubicBezTo>
                    <a:pt x="153859" y="313"/>
                    <a:pt x="155375" y="96"/>
                    <a:pt x="156919" y="96"/>
                  </a:cubicBezTo>
                  <a:cubicBezTo>
                    <a:pt x="157246" y="96"/>
                    <a:pt x="157572" y="105"/>
                    <a:pt x="157903" y="125"/>
                  </a:cubicBezTo>
                  <a:cubicBezTo>
                    <a:pt x="159578" y="220"/>
                    <a:pt x="161262" y="572"/>
                    <a:pt x="163046" y="1190"/>
                  </a:cubicBezTo>
                  <a:cubicBezTo>
                    <a:pt x="166357" y="2341"/>
                    <a:pt x="169523" y="4279"/>
                    <a:pt x="172590" y="6156"/>
                  </a:cubicBezTo>
                  <a:cubicBezTo>
                    <a:pt x="175857" y="8156"/>
                    <a:pt x="179240" y="10229"/>
                    <a:pt x="182828" y="11361"/>
                  </a:cubicBezTo>
                  <a:cubicBezTo>
                    <a:pt x="184761" y="11976"/>
                    <a:pt x="186594" y="12273"/>
                    <a:pt x="188437" y="12273"/>
                  </a:cubicBezTo>
                  <a:lnTo>
                    <a:pt x="188452" y="12273"/>
                  </a:lnTo>
                  <a:cubicBezTo>
                    <a:pt x="189482" y="12273"/>
                    <a:pt x="190505" y="12182"/>
                    <a:pt x="191526" y="11994"/>
                  </a:cubicBezTo>
                  <a:lnTo>
                    <a:pt x="191526" y="11899"/>
                  </a:lnTo>
                  <a:cubicBezTo>
                    <a:pt x="190505" y="12087"/>
                    <a:pt x="189482" y="12177"/>
                    <a:pt x="188452" y="12177"/>
                  </a:cubicBezTo>
                  <a:lnTo>
                    <a:pt x="188437" y="12177"/>
                  </a:lnTo>
                  <a:cubicBezTo>
                    <a:pt x="186609" y="12177"/>
                    <a:pt x="184781" y="11879"/>
                    <a:pt x="182857" y="11270"/>
                  </a:cubicBezTo>
                  <a:cubicBezTo>
                    <a:pt x="179282" y="10138"/>
                    <a:pt x="175905" y="8075"/>
                    <a:pt x="172637" y="6075"/>
                  </a:cubicBezTo>
                  <a:cubicBezTo>
                    <a:pt x="169572" y="4193"/>
                    <a:pt x="166401" y="2255"/>
                    <a:pt x="163075" y="1099"/>
                  </a:cubicBezTo>
                  <a:cubicBezTo>
                    <a:pt x="161286" y="475"/>
                    <a:pt x="159597" y="125"/>
                    <a:pt x="157908" y="29"/>
                  </a:cubicBezTo>
                  <a:cubicBezTo>
                    <a:pt x="157577" y="10"/>
                    <a:pt x="157246" y="0"/>
                    <a:pt x="156919" y="0"/>
                  </a:cubicBezTo>
                  <a:close/>
                  <a:moveTo>
                    <a:pt x="140856" y="12029"/>
                  </a:moveTo>
                  <a:lnTo>
                    <a:pt x="140856" y="12029"/>
                  </a:lnTo>
                  <a:cubicBezTo>
                    <a:pt x="140852" y="12034"/>
                    <a:pt x="140847" y="12043"/>
                    <a:pt x="140838" y="12047"/>
                  </a:cubicBezTo>
                  <a:cubicBezTo>
                    <a:pt x="140780" y="12100"/>
                    <a:pt x="140727" y="12158"/>
                    <a:pt x="140670" y="12215"/>
                  </a:cubicBezTo>
                  <a:cubicBezTo>
                    <a:pt x="140597" y="12374"/>
                    <a:pt x="140530" y="12532"/>
                    <a:pt x="140463" y="12696"/>
                  </a:cubicBezTo>
                  <a:cubicBezTo>
                    <a:pt x="140521" y="12643"/>
                    <a:pt x="140579" y="12594"/>
                    <a:pt x="140636" y="12541"/>
                  </a:cubicBezTo>
                  <a:cubicBezTo>
                    <a:pt x="140708" y="12369"/>
                    <a:pt x="140785" y="12196"/>
                    <a:pt x="140856" y="12029"/>
                  </a:cubicBezTo>
                  <a:close/>
                  <a:moveTo>
                    <a:pt x="140544" y="12749"/>
                  </a:moveTo>
                  <a:cubicBezTo>
                    <a:pt x="140486" y="12800"/>
                    <a:pt x="140429" y="12853"/>
                    <a:pt x="140371" y="12906"/>
                  </a:cubicBezTo>
                  <a:cubicBezTo>
                    <a:pt x="140305" y="13079"/>
                    <a:pt x="140233" y="13252"/>
                    <a:pt x="140165" y="13429"/>
                  </a:cubicBezTo>
                  <a:cubicBezTo>
                    <a:pt x="140218" y="13382"/>
                    <a:pt x="140271" y="13338"/>
                    <a:pt x="140324" y="13290"/>
                  </a:cubicBezTo>
                  <a:cubicBezTo>
                    <a:pt x="140396" y="13108"/>
                    <a:pt x="140473" y="12931"/>
                    <a:pt x="140544" y="12749"/>
                  </a:cubicBezTo>
                  <a:close/>
                  <a:moveTo>
                    <a:pt x="140247" y="13482"/>
                  </a:moveTo>
                  <a:cubicBezTo>
                    <a:pt x="140194" y="13526"/>
                    <a:pt x="140141" y="13573"/>
                    <a:pt x="140089" y="13617"/>
                  </a:cubicBezTo>
                  <a:cubicBezTo>
                    <a:pt x="140017" y="13799"/>
                    <a:pt x="139950" y="13981"/>
                    <a:pt x="139877" y="14168"/>
                  </a:cubicBezTo>
                  <a:cubicBezTo>
                    <a:pt x="139930" y="14130"/>
                    <a:pt x="139979" y="14091"/>
                    <a:pt x="140026" y="14049"/>
                  </a:cubicBezTo>
                  <a:cubicBezTo>
                    <a:pt x="140103" y="13856"/>
                    <a:pt x="140176" y="13670"/>
                    <a:pt x="140247" y="13482"/>
                  </a:cubicBezTo>
                  <a:close/>
                  <a:moveTo>
                    <a:pt x="139964" y="14221"/>
                  </a:moveTo>
                  <a:lnTo>
                    <a:pt x="139964" y="14221"/>
                  </a:lnTo>
                  <a:cubicBezTo>
                    <a:pt x="139911" y="14264"/>
                    <a:pt x="139864" y="14303"/>
                    <a:pt x="139815" y="14346"/>
                  </a:cubicBezTo>
                  <a:cubicBezTo>
                    <a:pt x="139744" y="14533"/>
                    <a:pt x="139671" y="14725"/>
                    <a:pt x="139604" y="14921"/>
                  </a:cubicBezTo>
                  <a:cubicBezTo>
                    <a:pt x="139652" y="14888"/>
                    <a:pt x="139700" y="14850"/>
                    <a:pt x="139748" y="14816"/>
                  </a:cubicBezTo>
                  <a:cubicBezTo>
                    <a:pt x="139820" y="14614"/>
                    <a:pt x="139892" y="14418"/>
                    <a:pt x="139964" y="14221"/>
                  </a:cubicBezTo>
                  <a:close/>
                  <a:moveTo>
                    <a:pt x="139691" y="14974"/>
                  </a:moveTo>
                  <a:lnTo>
                    <a:pt x="139691" y="14974"/>
                  </a:lnTo>
                  <a:cubicBezTo>
                    <a:pt x="139642" y="15012"/>
                    <a:pt x="139594" y="15046"/>
                    <a:pt x="139547" y="15085"/>
                  </a:cubicBezTo>
                  <a:cubicBezTo>
                    <a:pt x="139479" y="15282"/>
                    <a:pt x="139412" y="15483"/>
                    <a:pt x="139341" y="15685"/>
                  </a:cubicBezTo>
                  <a:cubicBezTo>
                    <a:pt x="139388" y="15650"/>
                    <a:pt x="139432" y="15622"/>
                    <a:pt x="139479" y="15588"/>
                  </a:cubicBezTo>
                  <a:cubicBezTo>
                    <a:pt x="139547" y="15382"/>
                    <a:pt x="139618" y="15176"/>
                    <a:pt x="139691" y="14974"/>
                  </a:cubicBezTo>
                  <a:close/>
                  <a:moveTo>
                    <a:pt x="139427" y="15742"/>
                  </a:moveTo>
                  <a:lnTo>
                    <a:pt x="139427" y="15742"/>
                  </a:lnTo>
                  <a:cubicBezTo>
                    <a:pt x="139379" y="15776"/>
                    <a:pt x="139335" y="15805"/>
                    <a:pt x="139292" y="15838"/>
                  </a:cubicBezTo>
                  <a:cubicBezTo>
                    <a:pt x="139226" y="16044"/>
                    <a:pt x="139158" y="16250"/>
                    <a:pt x="139091" y="16456"/>
                  </a:cubicBezTo>
                  <a:lnTo>
                    <a:pt x="139220" y="16370"/>
                  </a:lnTo>
                  <a:cubicBezTo>
                    <a:pt x="139288" y="16159"/>
                    <a:pt x="139355" y="15949"/>
                    <a:pt x="139427" y="15742"/>
                  </a:cubicBezTo>
                  <a:close/>
                  <a:moveTo>
                    <a:pt x="139173" y="16520"/>
                  </a:moveTo>
                  <a:lnTo>
                    <a:pt x="139043" y="16606"/>
                  </a:lnTo>
                  <a:cubicBezTo>
                    <a:pt x="138980" y="16812"/>
                    <a:pt x="138914" y="17028"/>
                    <a:pt x="138846" y="17239"/>
                  </a:cubicBezTo>
                  <a:cubicBezTo>
                    <a:pt x="138889" y="17215"/>
                    <a:pt x="138932" y="17191"/>
                    <a:pt x="138971" y="17162"/>
                  </a:cubicBezTo>
                  <a:cubicBezTo>
                    <a:pt x="139038" y="16946"/>
                    <a:pt x="139105" y="16730"/>
                    <a:pt x="139173" y="16520"/>
                  </a:cubicBezTo>
                  <a:close/>
                  <a:moveTo>
                    <a:pt x="138932" y="17302"/>
                  </a:moveTo>
                  <a:lnTo>
                    <a:pt x="138932" y="17302"/>
                  </a:lnTo>
                  <a:cubicBezTo>
                    <a:pt x="138889" y="17330"/>
                    <a:pt x="138846" y="17355"/>
                    <a:pt x="138808" y="17383"/>
                  </a:cubicBezTo>
                  <a:cubicBezTo>
                    <a:pt x="138741" y="17594"/>
                    <a:pt x="138679" y="17809"/>
                    <a:pt x="138615" y="18030"/>
                  </a:cubicBezTo>
                  <a:cubicBezTo>
                    <a:pt x="138654" y="18006"/>
                    <a:pt x="138697" y="17982"/>
                    <a:pt x="138736" y="17959"/>
                  </a:cubicBezTo>
                  <a:cubicBezTo>
                    <a:pt x="138798" y="17738"/>
                    <a:pt x="138865" y="17517"/>
                    <a:pt x="138932" y="17302"/>
                  </a:cubicBezTo>
                  <a:close/>
                  <a:moveTo>
                    <a:pt x="138697" y="18093"/>
                  </a:moveTo>
                  <a:lnTo>
                    <a:pt x="138697" y="18093"/>
                  </a:lnTo>
                  <a:cubicBezTo>
                    <a:pt x="138659" y="18117"/>
                    <a:pt x="138615" y="18141"/>
                    <a:pt x="138577" y="18165"/>
                  </a:cubicBezTo>
                  <a:cubicBezTo>
                    <a:pt x="138558" y="18237"/>
                    <a:pt x="138539" y="18309"/>
                    <a:pt x="138515" y="18381"/>
                  </a:cubicBezTo>
                  <a:cubicBezTo>
                    <a:pt x="138477" y="18535"/>
                    <a:pt x="138433" y="18683"/>
                    <a:pt x="138391" y="18837"/>
                  </a:cubicBezTo>
                  <a:cubicBezTo>
                    <a:pt x="138429" y="18812"/>
                    <a:pt x="138467" y="18794"/>
                    <a:pt x="138511" y="18770"/>
                  </a:cubicBezTo>
                  <a:cubicBezTo>
                    <a:pt x="138544" y="18650"/>
                    <a:pt x="138577" y="18529"/>
                    <a:pt x="138611" y="18409"/>
                  </a:cubicBezTo>
                  <a:cubicBezTo>
                    <a:pt x="138639" y="18305"/>
                    <a:pt x="138668" y="18199"/>
                    <a:pt x="138697" y="18093"/>
                  </a:cubicBezTo>
                  <a:close/>
                  <a:moveTo>
                    <a:pt x="138471" y="18899"/>
                  </a:moveTo>
                  <a:cubicBezTo>
                    <a:pt x="138433" y="18923"/>
                    <a:pt x="138395" y="18942"/>
                    <a:pt x="138356" y="18967"/>
                  </a:cubicBezTo>
                  <a:cubicBezTo>
                    <a:pt x="138294" y="19191"/>
                    <a:pt x="138232" y="19421"/>
                    <a:pt x="138174" y="19652"/>
                  </a:cubicBezTo>
                  <a:cubicBezTo>
                    <a:pt x="138212" y="19633"/>
                    <a:pt x="138251" y="19614"/>
                    <a:pt x="138289" y="19590"/>
                  </a:cubicBezTo>
                  <a:cubicBezTo>
                    <a:pt x="138347" y="19359"/>
                    <a:pt x="138409" y="19129"/>
                    <a:pt x="138471" y="18899"/>
                  </a:cubicBezTo>
                  <a:close/>
                  <a:moveTo>
                    <a:pt x="138256" y="19720"/>
                  </a:moveTo>
                  <a:cubicBezTo>
                    <a:pt x="138218" y="19738"/>
                    <a:pt x="138179" y="19758"/>
                    <a:pt x="138141" y="19777"/>
                  </a:cubicBezTo>
                  <a:cubicBezTo>
                    <a:pt x="138083" y="20012"/>
                    <a:pt x="138021" y="20242"/>
                    <a:pt x="137964" y="20477"/>
                  </a:cubicBezTo>
                  <a:cubicBezTo>
                    <a:pt x="138002" y="20458"/>
                    <a:pt x="138040" y="20439"/>
                    <a:pt x="138079" y="20420"/>
                  </a:cubicBezTo>
                  <a:cubicBezTo>
                    <a:pt x="138136" y="20185"/>
                    <a:pt x="138194" y="19950"/>
                    <a:pt x="138256" y="19720"/>
                  </a:cubicBezTo>
                  <a:close/>
                  <a:moveTo>
                    <a:pt x="138045" y="20544"/>
                  </a:moveTo>
                  <a:cubicBezTo>
                    <a:pt x="138011" y="20564"/>
                    <a:pt x="137973" y="20583"/>
                    <a:pt x="137935" y="20597"/>
                  </a:cubicBezTo>
                  <a:cubicBezTo>
                    <a:pt x="137877" y="20838"/>
                    <a:pt x="137820" y="21073"/>
                    <a:pt x="137762" y="21312"/>
                  </a:cubicBezTo>
                  <a:cubicBezTo>
                    <a:pt x="137800" y="21293"/>
                    <a:pt x="137833" y="21279"/>
                    <a:pt x="137873" y="21259"/>
                  </a:cubicBezTo>
                  <a:cubicBezTo>
                    <a:pt x="137930" y="21020"/>
                    <a:pt x="137988" y="20780"/>
                    <a:pt x="138045" y="20544"/>
                  </a:cubicBezTo>
                  <a:close/>
                  <a:moveTo>
                    <a:pt x="137844" y="21379"/>
                  </a:moveTo>
                  <a:lnTo>
                    <a:pt x="137844" y="21379"/>
                  </a:lnTo>
                  <a:cubicBezTo>
                    <a:pt x="137805" y="21399"/>
                    <a:pt x="137771" y="21414"/>
                    <a:pt x="137733" y="21432"/>
                  </a:cubicBezTo>
                  <a:cubicBezTo>
                    <a:pt x="136850" y="25185"/>
                    <a:pt x="136188" y="29089"/>
                    <a:pt x="135545" y="32889"/>
                  </a:cubicBezTo>
                  <a:cubicBezTo>
                    <a:pt x="134585" y="38547"/>
                    <a:pt x="133679" y="43901"/>
                    <a:pt x="132158" y="47916"/>
                  </a:cubicBezTo>
                  <a:cubicBezTo>
                    <a:pt x="132134" y="47993"/>
                    <a:pt x="132105" y="48065"/>
                    <a:pt x="132076" y="48137"/>
                  </a:cubicBezTo>
                  <a:cubicBezTo>
                    <a:pt x="132067" y="48157"/>
                    <a:pt x="132062" y="48175"/>
                    <a:pt x="132052" y="48195"/>
                  </a:cubicBezTo>
                  <a:cubicBezTo>
                    <a:pt x="131956" y="48445"/>
                    <a:pt x="131856" y="48689"/>
                    <a:pt x="131755" y="48924"/>
                  </a:cubicBezTo>
                  <a:cubicBezTo>
                    <a:pt x="131706" y="49034"/>
                    <a:pt x="131659" y="49145"/>
                    <a:pt x="131611" y="49251"/>
                  </a:cubicBezTo>
                  <a:cubicBezTo>
                    <a:pt x="131520" y="49447"/>
                    <a:pt x="131429" y="49643"/>
                    <a:pt x="131338" y="49831"/>
                  </a:cubicBezTo>
                  <a:cubicBezTo>
                    <a:pt x="131232" y="50046"/>
                    <a:pt x="131126" y="50253"/>
                    <a:pt x="131016" y="50454"/>
                  </a:cubicBezTo>
                  <a:cubicBezTo>
                    <a:pt x="130964" y="50546"/>
                    <a:pt x="130915" y="50637"/>
                    <a:pt x="130862" y="50728"/>
                  </a:cubicBezTo>
                  <a:cubicBezTo>
                    <a:pt x="130747" y="50987"/>
                    <a:pt x="130632" y="51242"/>
                    <a:pt x="130512" y="51486"/>
                  </a:cubicBezTo>
                  <a:cubicBezTo>
                    <a:pt x="130829" y="51001"/>
                    <a:pt x="131136" y="50464"/>
                    <a:pt x="131424" y="49869"/>
                  </a:cubicBezTo>
                  <a:cubicBezTo>
                    <a:pt x="131544" y="49625"/>
                    <a:pt x="131664" y="49371"/>
                    <a:pt x="131779" y="49107"/>
                  </a:cubicBezTo>
                  <a:cubicBezTo>
                    <a:pt x="131803" y="49058"/>
                    <a:pt x="131822" y="49010"/>
                    <a:pt x="131841" y="48963"/>
                  </a:cubicBezTo>
                  <a:cubicBezTo>
                    <a:pt x="131894" y="48842"/>
                    <a:pt x="131942" y="48722"/>
                    <a:pt x="131994" y="48602"/>
                  </a:cubicBezTo>
                  <a:cubicBezTo>
                    <a:pt x="132043" y="48483"/>
                    <a:pt x="132096" y="48358"/>
                    <a:pt x="132144" y="48228"/>
                  </a:cubicBezTo>
                  <a:cubicBezTo>
                    <a:pt x="132177" y="48142"/>
                    <a:pt x="132215" y="48051"/>
                    <a:pt x="132249" y="47960"/>
                  </a:cubicBezTo>
                  <a:cubicBezTo>
                    <a:pt x="132278" y="47883"/>
                    <a:pt x="132306" y="47801"/>
                    <a:pt x="132335" y="47725"/>
                  </a:cubicBezTo>
                  <a:cubicBezTo>
                    <a:pt x="133808" y="43724"/>
                    <a:pt x="134696" y="38465"/>
                    <a:pt x="135636" y="32909"/>
                  </a:cubicBezTo>
                  <a:cubicBezTo>
                    <a:pt x="136284" y="29080"/>
                    <a:pt x="136951" y="25150"/>
                    <a:pt x="137844" y="21379"/>
                  </a:cubicBezTo>
                  <a:close/>
                  <a:moveTo>
                    <a:pt x="130421" y="51448"/>
                  </a:moveTo>
                  <a:cubicBezTo>
                    <a:pt x="130344" y="51568"/>
                    <a:pt x="130262" y="51683"/>
                    <a:pt x="130181" y="51798"/>
                  </a:cubicBezTo>
                  <a:cubicBezTo>
                    <a:pt x="130129" y="51922"/>
                    <a:pt x="130081" y="52043"/>
                    <a:pt x="130028" y="52163"/>
                  </a:cubicBezTo>
                  <a:cubicBezTo>
                    <a:pt x="130052" y="52134"/>
                    <a:pt x="130076" y="52105"/>
                    <a:pt x="130094" y="52072"/>
                  </a:cubicBezTo>
                  <a:cubicBezTo>
                    <a:pt x="130205" y="51870"/>
                    <a:pt x="130315" y="51663"/>
                    <a:pt x="130421" y="51448"/>
                  </a:cubicBezTo>
                  <a:close/>
                  <a:moveTo>
                    <a:pt x="129941" y="52124"/>
                  </a:moveTo>
                  <a:cubicBezTo>
                    <a:pt x="129831" y="52263"/>
                    <a:pt x="129726" y="52398"/>
                    <a:pt x="129615" y="52527"/>
                  </a:cubicBezTo>
                  <a:cubicBezTo>
                    <a:pt x="129587" y="52609"/>
                    <a:pt x="129553" y="52686"/>
                    <a:pt x="129524" y="52767"/>
                  </a:cubicBezTo>
                  <a:cubicBezTo>
                    <a:pt x="129615" y="52666"/>
                    <a:pt x="129706" y="52566"/>
                    <a:pt x="129793" y="52460"/>
                  </a:cubicBezTo>
                  <a:cubicBezTo>
                    <a:pt x="129841" y="52349"/>
                    <a:pt x="129893" y="52239"/>
                    <a:pt x="129941" y="52124"/>
                  </a:cubicBezTo>
                  <a:close/>
                  <a:moveTo>
                    <a:pt x="129438" y="52728"/>
                  </a:moveTo>
                  <a:lnTo>
                    <a:pt x="129438" y="52728"/>
                  </a:lnTo>
                  <a:cubicBezTo>
                    <a:pt x="129312" y="52863"/>
                    <a:pt x="129188" y="52993"/>
                    <a:pt x="129058" y="53113"/>
                  </a:cubicBezTo>
                  <a:cubicBezTo>
                    <a:pt x="129040" y="53175"/>
                    <a:pt x="129020" y="53237"/>
                    <a:pt x="129000" y="53295"/>
                  </a:cubicBezTo>
                  <a:cubicBezTo>
                    <a:pt x="129058" y="53242"/>
                    <a:pt x="129111" y="53189"/>
                    <a:pt x="129169" y="53137"/>
                  </a:cubicBezTo>
                  <a:cubicBezTo>
                    <a:pt x="129231" y="53074"/>
                    <a:pt x="129288" y="53016"/>
                    <a:pt x="129352" y="52954"/>
                  </a:cubicBezTo>
                  <a:cubicBezTo>
                    <a:pt x="129361" y="52916"/>
                    <a:pt x="129375" y="52883"/>
                    <a:pt x="129390" y="52843"/>
                  </a:cubicBezTo>
                  <a:cubicBezTo>
                    <a:pt x="129403" y="52805"/>
                    <a:pt x="129423" y="52767"/>
                    <a:pt x="129438" y="52728"/>
                  </a:cubicBezTo>
                  <a:close/>
                  <a:moveTo>
                    <a:pt x="128914" y="53252"/>
                  </a:moveTo>
                  <a:lnTo>
                    <a:pt x="128914" y="53252"/>
                  </a:lnTo>
                  <a:cubicBezTo>
                    <a:pt x="128776" y="53377"/>
                    <a:pt x="128641" y="53496"/>
                    <a:pt x="128497" y="53607"/>
                  </a:cubicBezTo>
                  <a:cubicBezTo>
                    <a:pt x="128482" y="53655"/>
                    <a:pt x="128468" y="53707"/>
                    <a:pt x="128453" y="53755"/>
                  </a:cubicBezTo>
                  <a:cubicBezTo>
                    <a:pt x="128588" y="53649"/>
                    <a:pt x="128723" y="53545"/>
                    <a:pt x="128852" y="53430"/>
                  </a:cubicBezTo>
                  <a:cubicBezTo>
                    <a:pt x="128871" y="53372"/>
                    <a:pt x="128896" y="53314"/>
                    <a:pt x="128914" y="53252"/>
                  </a:cubicBezTo>
                  <a:close/>
                  <a:moveTo>
                    <a:pt x="128367" y="53707"/>
                  </a:moveTo>
                  <a:cubicBezTo>
                    <a:pt x="128223" y="53818"/>
                    <a:pt x="128075" y="53919"/>
                    <a:pt x="127921" y="54014"/>
                  </a:cubicBezTo>
                  <a:cubicBezTo>
                    <a:pt x="127912" y="54058"/>
                    <a:pt x="127902" y="54101"/>
                    <a:pt x="127888" y="54145"/>
                  </a:cubicBezTo>
                  <a:cubicBezTo>
                    <a:pt x="128037" y="54052"/>
                    <a:pt x="128181" y="53952"/>
                    <a:pt x="128325" y="53851"/>
                  </a:cubicBezTo>
                  <a:cubicBezTo>
                    <a:pt x="128338" y="53804"/>
                    <a:pt x="128353" y="53755"/>
                    <a:pt x="128367" y="53707"/>
                  </a:cubicBezTo>
                  <a:close/>
                  <a:moveTo>
                    <a:pt x="127806" y="54092"/>
                  </a:moveTo>
                  <a:lnTo>
                    <a:pt x="127806" y="54092"/>
                  </a:lnTo>
                  <a:cubicBezTo>
                    <a:pt x="127647" y="54183"/>
                    <a:pt x="127490" y="54269"/>
                    <a:pt x="127331" y="54351"/>
                  </a:cubicBezTo>
                  <a:cubicBezTo>
                    <a:pt x="127322" y="54389"/>
                    <a:pt x="127312" y="54427"/>
                    <a:pt x="127302" y="54466"/>
                  </a:cubicBezTo>
                  <a:cubicBezTo>
                    <a:pt x="127461" y="54389"/>
                    <a:pt x="127619" y="54302"/>
                    <a:pt x="127773" y="54216"/>
                  </a:cubicBezTo>
                  <a:cubicBezTo>
                    <a:pt x="127782" y="54173"/>
                    <a:pt x="127791" y="54130"/>
                    <a:pt x="127806" y="54092"/>
                  </a:cubicBezTo>
                  <a:close/>
                  <a:moveTo>
                    <a:pt x="119870" y="54245"/>
                  </a:moveTo>
                  <a:cubicBezTo>
                    <a:pt x="119866" y="54278"/>
                    <a:pt x="119861" y="54312"/>
                    <a:pt x="119856" y="54340"/>
                  </a:cubicBezTo>
                  <a:cubicBezTo>
                    <a:pt x="119861" y="54346"/>
                    <a:pt x="119870" y="54346"/>
                    <a:pt x="119875" y="54351"/>
                  </a:cubicBezTo>
                  <a:cubicBezTo>
                    <a:pt x="120082" y="54417"/>
                    <a:pt x="120278" y="54484"/>
                    <a:pt x="120479" y="54542"/>
                  </a:cubicBezTo>
                  <a:cubicBezTo>
                    <a:pt x="120485" y="54513"/>
                    <a:pt x="120490" y="54480"/>
                    <a:pt x="120490" y="54446"/>
                  </a:cubicBezTo>
                  <a:cubicBezTo>
                    <a:pt x="120298" y="54389"/>
                    <a:pt x="120105" y="54327"/>
                    <a:pt x="119909" y="54260"/>
                  </a:cubicBezTo>
                  <a:cubicBezTo>
                    <a:pt x="119894" y="54254"/>
                    <a:pt x="119881" y="54249"/>
                    <a:pt x="119870" y="54245"/>
                  </a:cubicBezTo>
                  <a:close/>
                  <a:moveTo>
                    <a:pt x="120585" y="54475"/>
                  </a:moveTo>
                  <a:cubicBezTo>
                    <a:pt x="120581" y="54508"/>
                    <a:pt x="120576" y="54537"/>
                    <a:pt x="120572" y="54571"/>
                  </a:cubicBezTo>
                  <a:cubicBezTo>
                    <a:pt x="120744" y="54624"/>
                    <a:pt x="120911" y="54667"/>
                    <a:pt x="121079" y="54710"/>
                  </a:cubicBezTo>
                  <a:cubicBezTo>
                    <a:pt x="121084" y="54681"/>
                    <a:pt x="121090" y="54648"/>
                    <a:pt x="121094" y="54614"/>
                  </a:cubicBezTo>
                  <a:cubicBezTo>
                    <a:pt x="120926" y="54571"/>
                    <a:pt x="120753" y="54528"/>
                    <a:pt x="120585" y="54475"/>
                  </a:cubicBezTo>
                  <a:close/>
                  <a:moveTo>
                    <a:pt x="127221" y="54404"/>
                  </a:moveTo>
                  <a:lnTo>
                    <a:pt x="127221" y="54404"/>
                  </a:lnTo>
                  <a:cubicBezTo>
                    <a:pt x="127058" y="54480"/>
                    <a:pt x="126890" y="54548"/>
                    <a:pt x="126722" y="54610"/>
                  </a:cubicBezTo>
                  <a:cubicBezTo>
                    <a:pt x="126712" y="54648"/>
                    <a:pt x="126708" y="54681"/>
                    <a:pt x="126697" y="54715"/>
                  </a:cubicBezTo>
                  <a:cubicBezTo>
                    <a:pt x="126737" y="54705"/>
                    <a:pt x="126775" y="54692"/>
                    <a:pt x="126808" y="54677"/>
                  </a:cubicBezTo>
                  <a:cubicBezTo>
                    <a:pt x="126919" y="54634"/>
                    <a:pt x="127029" y="54590"/>
                    <a:pt x="127135" y="54542"/>
                  </a:cubicBezTo>
                  <a:cubicBezTo>
                    <a:pt x="127153" y="54533"/>
                    <a:pt x="127173" y="54523"/>
                    <a:pt x="127193" y="54513"/>
                  </a:cubicBezTo>
                  <a:cubicBezTo>
                    <a:pt x="127202" y="54480"/>
                    <a:pt x="127211" y="54442"/>
                    <a:pt x="127221" y="54404"/>
                  </a:cubicBezTo>
                  <a:close/>
                  <a:moveTo>
                    <a:pt x="121185" y="54639"/>
                  </a:moveTo>
                  <a:cubicBezTo>
                    <a:pt x="121185" y="54672"/>
                    <a:pt x="121181" y="54705"/>
                    <a:pt x="121176" y="54734"/>
                  </a:cubicBezTo>
                  <a:cubicBezTo>
                    <a:pt x="121367" y="54783"/>
                    <a:pt x="121555" y="54825"/>
                    <a:pt x="121746" y="54869"/>
                  </a:cubicBezTo>
                  <a:cubicBezTo>
                    <a:pt x="121752" y="54835"/>
                    <a:pt x="121756" y="54801"/>
                    <a:pt x="121761" y="54772"/>
                  </a:cubicBezTo>
                  <a:cubicBezTo>
                    <a:pt x="121569" y="54734"/>
                    <a:pt x="121378" y="54686"/>
                    <a:pt x="121185" y="54639"/>
                  </a:cubicBezTo>
                  <a:close/>
                  <a:moveTo>
                    <a:pt x="126617" y="54648"/>
                  </a:moveTo>
                  <a:lnTo>
                    <a:pt x="126617" y="54648"/>
                  </a:lnTo>
                  <a:cubicBezTo>
                    <a:pt x="126444" y="54710"/>
                    <a:pt x="126271" y="54758"/>
                    <a:pt x="126099" y="54807"/>
                  </a:cubicBezTo>
                  <a:cubicBezTo>
                    <a:pt x="126088" y="54840"/>
                    <a:pt x="126084" y="54873"/>
                    <a:pt x="126075" y="54907"/>
                  </a:cubicBezTo>
                  <a:cubicBezTo>
                    <a:pt x="126252" y="54864"/>
                    <a:pt x="126425" y="54811"/>
                    <a:pt x="126593" y="54754"/>
                  </a:cubicBezTo>
                  <a:cubicBezTo>
                    <a:pt x="126602" y="54720"/>
                    <a:pt x="126606" y="54686"/>
                    <a:pt x="126617" y="54648"/>
                  </a:cubicBezTo>
                  <a:close/>
                  <a:moveTo>
                    <a:pt x="121852" y="54792"/>
                  </a:moveTo>
                  <a:cubicBezTo>
                    <a:pt x="121847" y="54821"/>
                    <a:pt x="121843" y="54854"/>
                    <a:pt x="121843" y="54883"/>
                  </a:cubicBezTo>
                  <a:cubicBezTo>
                    <a:pt x="122102" y="54936"/>
                    <a:pt x="122356" y="54979"/>
                    <a:pt x="122615" y="55013"/>
                  </a:cubicBezTo>
                  <a:cubicBezTo>
                    <a:pt x="122620" y="54984"/>
                    <a:pt x="122620" y="54951"/>
                    <a:pt x="122625" y="54916"/>
                  </a:cubicBezTo>
                  <a:cubicBezTo>
                    <a:pt x="122370" y="54883"/>
                    <a:pt x="122111" y="54840"/>
                    <a:pt x="121852" y="54792"/>
                  </a:cubicBezTo>
                  <a:close/>
                  <a:moveTo>
                    <a:pt x="125993" y="54830"/>
                  </a:moveTo>
                  <a:cubicBezTo>
                    <a:pt x="125815" y="54873"/>
                    <a:pt x="125638" y="54907"/>
                    <a:pt x="125455" y="54936"/>
                  </a:cubicBezTo>
                  <a:cubicBezTo>
                    <a:pt x="125446" y="54969"/>
                    <a:pt x="125441" y="55002"/>
                    <a:pt x="125437" y="55037"/>
                  </a:cubicBezTo>
                  <a:cubicBezTo>
                    <a:pt x="125619" y="55008"/>
                    <a:pt x="125796" y="54974"/>
                    <a:pt x="125973" y="54931"/>
                  </a:cubicBezTo>
                  <a:cubicBezTo>
                    <a:pt x="125978" y="54898"/>
                    <a:pt x="125988" y="54864"/>
                    <a:pt x="125993" y="54830"/>
                  </a:cubicBezTo>
                  <a:close/>
                  <a:moveTo>
                    <a:pt x="122720" y="54931"/>
                  </a:moveTo>
                  <a:cubicBezTo>
                    <a:pt x="122716" y="54964"/>
                    <a:pt x="122711" y="54993"/>
                    <a:pt x="122706" y="55027"/>
                  </a:cubicBezTo>
                  <a:cubicBezTo>
                    <a:pt x="122913" y="55051"/>
                    <a:pt x="123119" y="55075"/>
                    <a:pt x="123320" y="55089"/>
                  </a:cubicBezTo>
                  <a:cubicBezTo>
                    <a:pt x="123325" y="55055"/>
                    <a:pt x="123329" y="55022"/>
                    <a:pt x="123335" y="54993"/>
                  </a:cubicBezTo>
                  <a:cubicBezTo>
                    <a:pt x="123134" y="54979"/>
                    <a:pt x="122926" y="54955"/>
                    <a:pt x="122720" y="54931"/>
                  </a:cubicBezTo>
                  <a:close/>
                  <a:moveTo>
                    <a:pt x="125355" y="54951"/>
                  </a:moveTo>
                  <a:cubicBezTo>
                    <a:pt x="125167" y="54974"/>
                    <a:pt x="124985" y="54993"/>
                    <a:pt x="124793" y="55008"/>
                  </a:cubicBezTo>
                  <a:cubicBezTo>
                    <a:pt x="124788" y="55037"/>
                    <a:pt x="124784" y="55070"/>
                    <a:pt x="124779" y="55104"/>
                  </a:cubicBezTo>
                  <a:cubicBezTo>
                    <a:pt x="124966" y="55095"/>
                    <a:pt x="125153" y="55075"/>
                    <a:pt x="125335" y="55051"/>
                  </a:cubicBezTo>
                  <a:cubicBezTo>
                    <a:pt x="125340" y="55017"/>
                    <a:pt x="125344" y="54984"/>
                    <a:pt x="125355" y="54951"/>
                  </a:cubicBezTo>
                  <a:close/>
                  <a:moveTo>
                    <a:pt x="123431" y="54998"/>
                  </a:moveTo>
                  <a:cubicBezTo>
                    <a:pt x="123426" y="55031"/>
                    <a:pt x="123421" y="55060"/>
                    <a:pt x="123416" y="55095"/>
                  </a:cubicBezTo>
                  <a:cubicBezTo>
                    <a:pt x="123617" y="55108"/>
                    <a:pt x="123814" y="55113"/>
                    <a:pt x="124011" y="55118"/>
                  </a:cubicBezTo>
                  <a:cubicBezTo>
                    <a:pt x="124016" y="55084"/>
                    <a:pt x="124020" y="55055"/>
                    <a:pt x="124026" y="55022"/>
                  </a:cubicBezTo>
                  <a:cubicBezTo>
                    <a:pt x="123829" y="55017"/>
                    <a:pt x="123628" y="55013"/>
                    <a:pt x="123431" y="54998"/>
                  </a:cubicBezTo>
                  <a:close/>
                  <a:moveTo>
                    <a:pt x="124644" y="55013"/>
                  </a:moveTo>
                  <a:cubicBezTo>
                    <a:pt x="124487" y="55022"/>
                    <a:pt x="124332" y="55022"/>
                    <a:pt x="124175" y="55022"/>
                  </a:cubicBezTo>
                  <a:lnTo>
                    <a:pt x="124122" y="55022"/>
                  </a:lnTo>
                  <a:cubicBezTo>
                    <a:pt x="124117" y="55055"/>
                    <a:pt x="124112" y="55089"/>
                    <a:pt x="124107" y="55118"/>
                  </a:cubicBezTo>
                  <a:lnTo>
                    <a:pt x="124175" y="55118"/>
                  </a:lnTo>
                  <a:cubicBezTo>
                    <a:pt x="124332" y="55118"/>
                    <a:pt x="124491" y="55118"/>
                    <a:pt x="124649" y="55108"/>
                  </a:cubicBezTo>
                  <a:lnTo>
                    <a:pt x="124682" y="55108"/>
                  </a:lnTo>
                  <a:cubicBezTo>
                    <a:pt x="124688" y="55075"/>
                    <a:pt x="124693" y="55042"/>
                    <a:pt x="124697" y="55013"/>
                  </a:cubicBezTo>
                  <a:close/>
                  <a:moveTo>
                    <a:pt x="86291" y="33744"/>
                  </a:moveTo>
                  <a:cubicBezTo>
                    <a:pt x="86065" y="33744"/>
                    <a:pt x="85835" y="33753"/>
                    <a:pt x="85609" y="33763"/>
                  </a:cubicBezTo>
                  <a:cubicBezTo>
                    <a:pt x="84582" y="33821"/>
                    <a:pt x="83556" y="34007"/>
                    <a:pt x="82558" y="34319"/>
                  </a:cubicBezTo>
                  <a:cubicBezTo>
                    <a:pt x="79991" y="35121"/>
                    <a:pt x="77615" y="36589"/>
                    <a:pt x="75294" y="38801"/>
                  </a:cubicBezTo>
                  <a:cubicBezTo>
                    <a:pt x="73461" y="40551"/>
                    <a:pt x="71638" y="42787"/>
                    <a:pt x="69550" y="45848"/>
                  </a:cubicBezTo>
                  <a:cubicBezTo>
                    <a:pt x="68970" y="46698"/>
                    <a:pt x="68399" y="47562"/>
                    <a:pt x="67843" y="48396"/>
                  </a:cubicBezTo>
                  <a:cubicBezTo>
                    <a:pt x="63861" y="54384"/>
                    <a:pt x="60094" y="60040"/>
                    <a:pt x="54519" y="60938"/>
                  </a:cubicBezTo>
                  <a:cubicBezTo>
                    <a:pt x="53861" y="61039"/>
                    <a:pt x="53171" y="61087"/>
                    <a:pt x="52455" y="61087"/>
                  </a:cubicBezTo>
                  <a:cubicBezTo>
                    <a:pt x="48877" y="61087"/>
                    <a:pt x="44563" y="59902"/>
                    <a:pt x="39698" y="58563"/>
                  </a:cubicBezTo>
                  <a:cubicBezTo>
                    <a:pt x="34412" y="57104"/>
                    <a:pt x="28418" y="55454"/>
                    <a:pt x="22364" y="55157"/>
                  </a:cubicBezTo>
                  <a:cubicBezTo>
                    <a:pt x="21548" y="55118"/>
                    <a:pt x="20752" y="55099"/>
                    <a:pt x="19984" y="55099"/>
                  </a:cubicBezTo>
                  <a:cubicBezTo>
                    <a:pt x="17686" y="55099"/>
                    <a:pt x="15575" y="55267"/>
                    <a:pt x="13574" y="55602"/>
                  </a:cubicBezTo>
                  <a:cubicBezTo>
                    <a:pt x="12053" y="55861"/>
                    <a:pt x="10576" y="56226"/>
                    <a:pt x="9179" y="56682"/>
                  </a:cubicBezTo>
                  <a:cubicBezTo>
                    <a:pt x="7682" y="57176"/>
                    <a:pt x="6229" y="57801"/>
                    <a:pt x="4852" y="58534"/>
                  </a:cubicBezTo>
                  <a:cubicBezTo>
                    <a:pt x="3225" y="59398"/>
                    <a:pt x="1604" y="60507"/>
                    <a:pt x="1" y="61835"/>
                  </a:cubicBezTo>
                  <a:lnTo>
                    <a:pt x="149" y="61835"/>
                  </a:lnTo>
                  <a:cubicBezTo>
                    <a:pt x="1719" y="60540"/>
                    <a:pt x="3307" y="59464"/>
                    <a:pt x="4899" y="58616"/>
                  </a:cubicBezTo>
                  <a:cubicBezTo>
                    <a:pt x="9246" y="56298"/>
                    <a:pt x="14093" y="55195"/>
                    <a:pt x="19999" y="55195"/>
                  </a:cubicBezTo>
                  <a:cubicBezTo>
                    <a:pt x="20767" y="55195"/>
                    <a:pt x="21553" y="55214"/>
                    <a:pt x="22359" y="55252"/>
                  </a:cubicBezTo>
                  <a:cubicBezTo>
                    <a:pt x="28400" y="55549"/>
                    <a:pt x="34388" y="57201"/>
                    <a:pt x="39669" y="58654"/>
                  </a:cubicBezTo>
                  <a:cubicBezTo>
                    <a:pt x="42558" y="59446"/>
                    <a:pt x="45288" y="60199"/>
                    <a:pt x="47783" y="60674"/>
                  </a:cubicBezTo>
                  <a:cubicBezTo>
                    <a:pt x="49587" y="61014"/>
                    <a:pt x="51122" y="61182"/>
                    <a:pt x="52466" y="61182"/>
                  </a:cubicBezTo>
                  <a:cubicBezTo>
                    <a:pt x="53210" y="61182"/>
                    <a:pt x="53890" y="61134"/>
                    <a:pt x="54534" y="61029"/>
                  </a:cubicBezTo>
                  <a:cubicBezTo>
                    <a:pt x="55205" y="60923"/>
                    <a:pt x="55852" y="60746"/>
                    <a:pt x="56476" y="60511"/>
                  </a:cubicBezTo>
                  <a:cubicBezTo>
                    <a:pt x="61058" y="58764"/>
                    <a:pt x="64408" y="53731"/>
                    <a:pt x="67925" y="48449"/>
                  </a:cubicBezTo>
                  <a:cubicBezTo>
                    <a:pt x="68476" y="47615"/>
                    <a:pt x="69052" y="46751"/>
                    <a:pt x="69628" y="45901"/>
                  </a:cubicBezTo>
                  <a:cubicBezTo>
                    <a:pt x="72818" y="41228"/>
                    <a:pt x="76849" y="36204"/>
                    <a:pt x="82586" y="34410"/>
                  </a:cubicBezTo>
                  <a:cubicBezTo>
                    <a:pt x="83574" y="34103"/>
                    <a:pt x="84597" y="33916"/>
                    <a:pt x="85614" y="33859"/>
                  </a:cubicBezTo>
                  <a:cubicBezTo>
                    <a:pt x="85839" y="33850"/>
                    <a:pt x="86065" y="33839"/>
                    <a:pt x="86291" y="33839"/>
                  </a:cubicBezTo>
                  <a:cubicBezTo>
                    <a:pt x="87048" y="33839"/>
                    <a:pt x="87821" y="33912"/>
                    <a:pt x="88594" y="34045"/>
                  </a:cubicBezTo>
                  <a:cubicBezTo>
                    <a:pt x="90450" y="34372"/>
                    <a:pt x="92360" y="35077"/>
                    <a:pt x="94433" y="36204"/>
                  </a:cubicBezTo>
                  <a:cubicBezTo>
                    <a:pt x="98275" y="38301"/>
                    <a:pt x="102080" y="41554"/>
                    <a:pt x="105760" y="44697"/>
                  </a:cubicBezTo>
                  <a:cubicBezTo>
                    <a:pt x="108840" y="47331"/>
                    <a:pt x="112026" y="50051"/>
                    <a:pt x="115160" y="52019"/>
                  </a:cubicBezTo>
                  <a:cubicBezTo>
                    <a:pt x="116800" y="53045"/>
                    <a:pt x="118311" y="53799"/>
                    <a:pt x="119766" y="54312"/>
                  </a:cubicBezTo>
                  <a:cubicBezTo>
                    <a:pt x="119770" y="54278"/>
                    <a:pt x="119775" y="54245"/>
                    <a:pt x="119775" y="54211"/>
                  </a:cubicBezTo>
                  <a:cubicBezTo>
                    <a:pt x="118335" y="53702"/>
                    <a:pt x="116838" y="52959"/>
                    <a:pt x="115207" y="51937"/>
                  </a:cubicBezTo>
                  <a:cubicBezTo>
                    <a:pt x="112079" y="49975"/>
                    <a:pt x="108898" y="47254"/>
                    <a:pt x="105822" y="44625"/>
                  </a:cubicBezTo>
                  <a:cubicBezTo>
                    <a:pt x="102142" y="41478"/>
                    <a:pt x="98333" y="38220"/>
                    <a:pt x="94475" y="36124"/>
                  </a:cubicBezTo>
                  <a:cubicBezTo>
                    <a:pt x="92398" y="34991"/>
                    <a:pt x="90479" y="34281"/>
                    <a:pt x="88612" y="33950"/>
                  </a:cubicBezTo>
                  <a:cubicBezTo>
                    <a:pt x="87830" y="33815"/>
                    <a:pt x="87053" y="33744"/>
                    <a:pt x="86291" y="337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5"/>
            <p:cNvSpPr/>
            <p:nvPr/>
          </p:nvSpPr>
          <p:spPr>
            <a:xfrm>
              <a:off x="3626650" y="2455425"/>
              <a:ext cx="3428700" cy="1519650"/>
            </a:xfrm>
            <a:custGeom>
              <a:avLst/>
              <a:gdLst/>
              <a:ahLst/>
              <a:cxnLst/>
              <a:rect l="l" t="t" r="r" b="b"/>
              <a:pathLst>
                <a:path w="137148" h="60786" extrusionOk="0">
                  <a:moveTo>
                    <a:pt x="87422" y="8829"/>
                  </a:moveTo>
                  <a:lnTo>
                    <a:pt x="87422" y="8829"/>
                  </a:lnTo>
                  <a:cubicBezTo>
                    <a:pt x="87421" y="8831"/>
                    <a:pt x="87420" y="8832"/>
                    <a:pt x="87419" y="8833"/>
                  </a:cubicBezTo>
                  <a:lnTo>
                    <a:pt x="87419" y="8833"/>
                  </a:lnTo>
                  <a:cubicBezTo>
                    <a:pt x="87420" y="8831"/>
                    <a:pt x="87421" y="8830"/>
                    <a:pt x="87422" y="8829"/>
                  </a:cubicBezTo>
                  <a:close/>
                  <a:moveTo>
                    <a:pt x="87419" y="8833"/>
                  </a:moveTo>
                  <a:cubicBezTo>
                    <a:pt x="87407" y="8846"/>
                    <a:pt x="87398" y="8864"/>
                    <a:pt x="87389" y="8877"/>
                  </a:cubicBezTo>
                  <a:cubicBezTo>
                    <a:pt x="87394" y="8872"/>
                    <a:pt x="87398" y="8862"/>
                    <a:pt x="87403" y="8858"/>
                  </a:cubicBezTo>
                  <a:cubicBezTo>
                    <a:pt x="87409" y="8849"/>
                    <a:pt x="87413" y="8843"/>
                    <a:pt x="87418" y="8838"/>
                  </a:cubicBezTo>
                  <a:cubicBezTo>
                    <a:pt x="87418" y="8835"/>
                    <a:pt x="87418" y="8834"/>
                    <a:pt x="87419" y="8833"/>
                  </a:cubicBezTo>
                  <a:close/>
                  <a:moveTo>
                    <a:pt x="87039" y="9462"/>
                  </a:moveTo>
                  <a:cubicBezTo>
                    <a:pt x="86895" y="9649"/>
                    <a:pt x="86756" y="9841"/>
                    <a:pt x="86616" y="10034"/>
                  </a:cubicBezTo>
                  <a:cubicBezTo>
                    <a:pt x="86612" y="10043"/>
                    <a:pt x="86607" y="10047"/>
                    <a:pt x="86603" y="10058"/>
                  </a:cubicBezTo>
                  <a:cubicBezTo>
                    <a:pt x="86703" y="9937"/>
                    <a:pt x="86804" y="9817"/>
                    <a:pt x="86909" y="9697"/>
                  </a:cubicBezTo>
                  <a:cubicBezTo>
                    <a:pt x="86953" y="9620"/>
                    <a:pt x="86995" y="9544"/>
                    <a:pt x="87039" y="9462"/>
                  </a:cubicBezTo>
                  <a:close/>
                  <a:moveTo>
                    <a:pt x="86674" y="10120"/>
                  </a:moveTo>
                  <a:lnTo>
                    <a:pt x="86674" y="10120"/>
                  </a:lnTo>
                  <a:cubicBezTo>
                    <a:pt x="86563" y="10249"/>
                    <a:pt x="86459" y="10379"/>
                    <a:pt x="86353" y="10513"/>
                  </a:cubicBezTo>
                  <a:cubicBezTo>
                    <a:pt x="86315" y="10590"/>
                    <a:pt x="86276" y="10667"/>
                    <a:pt x="86233" y="10743"/>
                  </a:cubicBezTo>
                  <a:cubicBezTo>
                    <a:pt x="86319" y="10647"/>
                    <a:pt x="86406" y="10556"/>
                    <a:pt x="86492" y="10465"/>
                  </a:cubicBezTo>
                  <a:cubicBezTo>
                    <a:pt x="86550" y="10350"/>
                    <a:pt x="86612" y="10235"/>
                    <a:pt x="86674" y="10120"/>
                  </a:cubicBezTo>
                  <a:close/>
                  <a:moveTo>
                    <a:pt x="86319" y="10791"/>
                  </a:moveTo>
                  <a:lnTo>
                    <a:pt x="86319" y="10791"/>
                  </a:lnTo>
                  <a:cubicBezTo>
                    <a:pt x="86233" y="10887"/>
                    <a:pt x="86147" y="10984"/>
                    <a:pt x="86065" y="11084"/>
                  </a:cubicBezTo>
                  <a:lnTo>
                    <a:pt x="85892" y="11429"/>
                  </a:lnTo>
                  <a:cubicBezTo>
                    <a:pt x="85964" y="11358"/>
                    <a:pt x="86036" y="11281"/>
                    <a:pt x="86113" y="11209"/>
                  </a:cubicBezTo>
                  <a:cubicBezTo>
                    <a:pt x="86180" y="11070"/>
                    <a:pt x="86247" y="10931"/>
                    <a:pt x="86319" y="10791"/>
                  </a:cubicBezTo>
                  <a:close/>
                  <a:moveTo>
                    <a:pt x="85979" y="11482"/>
                  </a:moveTo>
                  <a:lnTo>
                    <a:pt x="85979" y="11482"/>
                  </a:lnTo>
                  <a:cubicBezTo>
                    <a:pt x="85906" y="11555"/>
                    <a:pt x="85835" y="11631"/>
                    <a:pt x="85762" y="11708"/>
                  </a:cubicBezTo>
                  <a:cubicBezTo>
                    <a:pt x="85748" y="11737"/>
                    <a:pt x="85739" y="11761"/>
                    <a:pt x="85724" y="11785"/>
                  </a:cubicBezTo>
                  <a:cubicBezTo>
                    <a:pt x="85671" y="11900"/>
                    <a:pt x="85618" y="12015"/>
                    <a:pt x="85566" y="12130"/>
                  </a:cubicBezTo>
                  <a:cubicBezTo>
                    <a:pt x="85628" y="12067"/>
                    <a:pt x="85695" y="12010"/>
                    <a:pt x="85757" y="11947"/>
                  </a:cubicBezTo>
                  <a:cubicBezTo>
                    <a:pt x="85830" y="11790"/>
                    <a:pt x="85906" y="11635"/>
                    <a:pt x="85979" y="11482"/>
                  </a:cubicBezTo>
                  <a:close/>
                  <a:moveTo>
                    <a:pt x="102161" y="1"/>
                  </a:moveTo>
                  <a:cubicBezTo>
                    <a:pt x="100612" y="1"/>
                    <a:pt x="99090" y="207"/>
                    <a:pt x="97536" y="629"/>
                  </a:cubicBezTo>
                  <a:cubicBezTo>
                    <a:pt x="95930" y="1061"/>
                    <a:pt x="94404" y="1757"/>
                    <a:pt x="93007" y="2702"/>
                  </a:cubicBezTo>
                  <a:cubicBezTo>
                    <a:pt x="91860" y="3475"/>
                    <a:pt x="90766" y="4438"/>
                    <a:pt x="89735" y="5576"/>
                  </a:cubicBezTo>
                  <a:cubicBezTo>
                    <a:pt x="89659" y="5663"/>
                    <a:pt x="89577" y="5753"/>
                    <a:pt x="89495" y="5844"/>
                  </a:cubicBezTo>
                  <a:cubicBezTo>
                    <a:pt x="89442" y="5907"/>
                    <a:pt x="89385" y="5975"/>
                    <a:pt x="89327" y="6041"/>
                  </a:cubicBezTo>
                  <a:cubicBezTo>
                    <a:pt x="89298" y="6075"/>
                    <a:pt x="89269" y="6104"/>
                    <a:pt x="89245" y="6137"/>
                  </a:cubicBezTo>
                  <a:lnTo>
                    <a:pt x="89030" y="6396"/>
                  </a:lnTo>
                  <a:cubicBezTo>
                    <a:pt x="89021" y="6411"/>
                    <a:pt x="89010" y="6420"/>
                    <a:pt x="88997" y="6435"/>
                  </a:cubicBezTo>
                  <a:cubicBezTo>
                    <a:pt x="88992" y="6444"/>
                    <a:pt x="88982" y="6454"/>
                    <a:pt x="88972" y="6469"/>
                  </a:cubicBezTo>
                  <a:cubicBezTo>
                    <a:pt x="88694" y="6809"/>
                    <a:pt x="88425" y="7169"/>
                    <a:pt x="88162" y="7543"/>
                  </a:cubicBezTo>
                  <a:cubicBezTo>
                    <a:pt x="87883" y="7937"/>
                    <a:pt x="87610" y="8344"/>
                    <a:pt x="87345" y="8772"/>
                  </a:cubicBezTo>
                  <a:cubicBezTo>
                    <a:pt x="87615" y="8393"/>
                    <a:pt x="87892" y="8028"/>
                    <a:pt x="88180" y="7678"/>
                  </a:cubicBezTo>
                  <a:cubicBezTo>
                    <a:pt x="88200" y="7649"/>
                    <a:pt x="88219" y="7620"/>
                    <a:pt x="88243" y="7591"/>
                  </a:cubicBezTo>
                  <a:cubicBezTo>
                    <a:pt x="88377" y="7399"/>
                    <a:pt x="88512" y="7217"/>
                    <a:pt x="88651" y="7029"/>
                  </a:cubicBezTo>
                  <a:cubicBezTo>
                    <a:pt x="88704" y="6963"/>
                    <a:pt x="88762" y="6891"/>
                    <a:pt x="88813" y="6823"/>
                  </a:cubicBezTo>
                  <a:cubicBezTo>
                    <a:pt x="88910" y="6694"/>
                    <a:pt x="89010" y="6569"/>
                    <a:pt x="89112" y="6449"/>
                  </a:cubicBezTo>
                  <a:cubicBezTo>
                    <a:pt x="89178" y="6363"/>
                    <a:pt x="89251" y="6281"/>
                    <a:pt x="89318" y="6200"/>
                  </a:cubicBezTo>
                  <a:cubicBezTo>
                    <a:pt x="89327" y="6190"/>
                    <a:pt x="89337" y="6176"/>
                    <a:pt x="89347" y="6166"/>
                  </a:cubicBezTo>
                  <a:cubicBezTo>
                    <a:pt x="89424" y="6075"/>
                    <a:pt x="89504" y="5979"/>
                    <a:pt x="89586" y="5888"/>
                  </a:cubicBezTo>
                  <a:cubicBezTo>
                    <a:pt x="91918" y="3225"/>
                    <a:pt x="94533" y="1537"/>
                    <a:pt x="97560" y="720"/>
                  </a:cubicBezTo>
                  <a:cubicBezTo>
                    <a:pt x="99105" y="303"/>
                    <a:pt x="100622" y="97"/>
                    <a:pt x="102161" y="97"/>
                  </a:cubicBezTo>
                  <a:cubicBezTo>
                    <a:pt x="102516" y="97"/>
                    <a:pt x="102877" y="107"/>
                    <a:pt x="103236" y="131"/>
                  </a:cubicBezTo>
                  <a:cubicBezTo>
                    <a:pt x="104940" y="236"/>
                    <a:pt x="106657" y="587"/>
                    <a:pt x="108481" y="1205"/>
                  </a:cubicBezTo>
                  <a:cubicBezTo>
                    <a:pt x="111867" y="2357"/>
                    <a:pt x="115120" y="4285"/>
                    <a:pt x="118268" y="6152"/>
                  </a:cubicBezTo>
                  <a:cubicBezTo>
                    <a:pt x="121622" y="8138"/>
                    <a:pt x="125085" y="10191"/>
                    <a:pt x="128737" y="11324"/>
                  </a:cubicBezTo>
                  <a:cubicBezTo>
                    <a:pt x="130704" y="11938"/>
                    <a:pt x="132565" y="12240"/>
                    <a:pt x="134427" y="12255"/>
                  </a:cubicBezTo>
                  <a:lnTo>
                    <a:pt x="134542" y="12255"/>
                  </a:lnTo>
                  <a:cubicBezTo>
                    <a:pt x="135420" y="12255"/>
                    <a:pt x="136283" y="12188"/>
                    <a:pt x="137147" y="12058"/>
                  </a:cubicBezTo>
                  <a:lnTo>
                    <a:pt x="137147" y="11962"/>
                  </a:lnTo>
                  <a:cubicBezTo>
                    <a:pt x="136283" y="12091"/>
                    <a:pt x="135420" y="12159"/>
                    <a:pt x="134542" y="12159"/>
                  </a:cubicBezTo>
                  <a:lnTo>
                    <a:pt x="134427" y="12159"/>
                  </a:lnTo>
                  <a:cubicBezTo>
                    <a:pt x="132576" y="12144"/>
                    <a:pt x="130723" y="11843"/>
                    <a:pt x="128765" y="11232"/>
                  </a:cubicBezTo>
                  <a:cubicBezTo>
                    <a:pt x="125124" y="10100"/>
                    <a:pt x="121665" y="8052"/>
                    <a:pt x="118320" y="6070"/>
                  </a:cubicBezTo>
                  <a:cubicBezTo>
                    <a:pt x="115169" y="4199"/>
                    <a:pt x="111906" y="2270"/>
                    <a:pt x="108510" y="1114"/>
                  </a:cubicBezTo>
                  <a:cubicBezTo>
                    <a:pt x="106681" y="495"/>
                    <a:pt x="104954" y="140"/>
                    <a:pt x="103242" y="34"/>
                  </a:cubicBezTo>
                  <a:cubicBezTo>
                    <a:pt x="102877" y="11"/>
                    <a:pt x="102516" y="1"/>
                    <a:pt x="102161" y="1"/>
                  </a:cubicBezTo>
                  <a:close/>
                  <a:moveTo>
                    <a:pt x="85653" y="12182"/>
                  </a:moveTo>
                  <a:lnTo>
                    <a:pt x="85653" y="12182"/>
                  </a:lnTo>
                  <a:cubicBezTo>
                    <a:pt x="85585" y="12246"/>
                    <a:pt x="85523" y="12308"/>
                    <a:pt x="85460" y="12370"/>
                  </a:cubicBezTo>
                  <a:cubicBezTo>
                    <a:pt x="85388" y="12528"/>
                    <a:pt x="85321" y="12687"/>
                    <a:pt x="85254" y="12844"/>
                  </a:cubicBezTo>
                  <a:cubicBezTo>
                    <a:pt x="85312" y="12793"/>
                    <a:pt x="85369" y="12740"/>
                    <a:pt x="85427" y="12691"/>
                  </a:cubicBezTo>
                  <a:cubicBezTo>
                    <a:pt x="85498" y="12518"/>
                    <a:pt x="85575" y="12350"/>
                    <a:pt x="85653" y="12182"/>
                  </a:cubicBezTo>
                  <a:close/>
                  <a:moveTo>
                    <a:pt x="85336" y="12897"/>
                  </a:moveTo>
                  <a:cubicBezTo>
                    <a:pt x="85330" y="12902"/>
                    <a:pt x="85321" y="12912"/>
                    <a:pt x="85316" y="12917"/>
                  </a:cubicBezTo>
                  <a:cubicBezTo>
                    <a:pt x="85263" y="12965"/>
                    <a:pt x="85215" y="13008"/>
                    <a:pt x="85163" y="13056"/>
                  </a:cubicBezTo>
                  <a:cubicBezTo>
                    <a:pt x="85091" y="13229"/>
                    <a:pt x="85019" y="13397"/>
                    <a:pt x="84951" y="13574"/>
                  </a:cubicBezTo>
                  <a:cubicBezTo>
                    <a:pt x="85004" y="13526"/>
                    <a:pt x="85057" y="13483"/>
                    <a:pt x="85110" y="13435"/>
                  </a:cubicBezTo>
                  <a:cubicBezTo>
                    <a:pt x="85186" y="13253"/>
                    <a:pt x="85259" y="13075"/>
                    <a:pt x="85336" y="12897"/>
                  </a:cubicBezTo>
                  <a:close/>
                  <a:moveTo>
                    <a:pt x="85033" y="13627"/>
                  </a:moveTo>
                  <a:lnTo>
                    <a:pt x="85033" y="13627"/>
                  </a:lnTo>
                  <a:cubicBezTo>
                    <a:pt x="84980" y="13670"/>
                    <a:pt x="84927" y="13718"/>
                    <a:pt x="84875" y="13766"/>
                  </a:cubicBezTo>
                  <a:cubicBezTo>
                    <a:pt x="84803" y="13944"/>
                    <a:pt x="84731" y="14126"/>
                    <a:pt x="84664" y="14308"/>
                  </a:cubicBezTo>
                  <a:cubicBezTo>
                    <a:pt x="84712" y="14270"/>
                    <a:pt x="84765" y="14226"/>
                    <a:pt x="84812" y="14188"/>
                  </a:cubicBezTo>
                  <a:cubicBezTo>
                    <a:pt x="84885" y="14002"/>
                    <a:pt x="84962" y="13809"/>
                    <a:pt x="85033" y="13627"/>
                  </a:cubicBezTo>
                  <a:close/>
                  <a:moveTo>
                    <a:pt x="84745" y="14365"/>
                  </a:moveTo>
                  <a:cubicBezTo>
                    <a:pt x="84697" y="14405"/>
                    <a:pt x="84645" y="14443"/>
                    <a:pt x="84597" y="14485"/>
                  </a:cubicBezTo>
                  <a:cubicBezTo>
                    <a:pt x="84524" y="14673"/>
                    <a:pt x="84453" y="14865"/>
                    <a:pt x="84386" y="15056"/>
                  </a:cubicBezTo>
                  <a:cubicBezTo>
                    <a:pt x="84433" y="15018"/>
                    <a:pt x="84482" y="14985"/>
                    <a:pt x="84530" y="14952"/>
                  </a:cubicBezTo>
                  <a:cubicBezTo>
                    <a:pt x="84601" y="14750"/>
                    <a:pt x="84674" y="14558"/>
                    <a:pt x="84745" y="14365"/>
                  </a:cubicBezTo>
                  <a:close/>
                  <a:moveTo>
                    <a:pt x="84472" y="15114"/>
                  </a:moveTo>
                  <a:cubicBezTo>
                    <a:pt x="84424" y="15147"/>
                    <a:pt x="84376" y="15186"/>
                    <a:pt x="84328" y="15220"/>
                  </a:cubicBezTo>
                  <a:cubicBezTo>
                    <a:pt x="84256" y="15417"/>
                    <a:pt x="84189" y="15614"/>
                    <a:pt x="84121" y="15815"/>
                  </a:cubicBezTo>
                  <a:cubicBezTo>
                    <a:pt x="84165" y="15781"/>
                    <a:pt x="84213" y="15747"/>
                    <a:pt x="84256" y="15718"/>
                  </a:cubicBezTo>
                  <a:cubicBezTo>
                    <a:pt x="84328" y="15512"/>
                    <a:pt x="84400" y="15311"/>
                    <a:pt x="84472" y="15114"/>
                  </a:cubicBezTo>
                  <a:close/>
                  <a:moveTo>
                    <a:pt x="84203" y="15873"/>
                  </a:moveTo>
                  <a:lnTo>
                    <a:pt x="84203" y="15873"/>
                  </a:lnTo>
                  <a:cubicBezTo>
                    <a:pt x="84160" y="15906"/>
                    <a:pt x="84112" y="15935"/>
                    <a:pt x="84069" y="15968"/>
                  </a:cubicBezTo>
                  <a:cubicBezTo>
                    <a:pt x="84001" y="16170"/>
                    <a:pt x="83935" y="16376"/>
                    <a:pt x="83868" y="16582"/>
                  </a:cubicBezTo>
                  <a:lnTo>
                    <a:pt x="83997" y="16496"/>
                  </a:lnTo>
                  <a:cubicBezTo>
                    <a:pt x="84064" y="16285"/>
                    <a:pt x="84136" y="16079"/>
                    <a:pt x="84203" y="15873"/>
                  </a:cubicBezTo>
                  <a:close/>
                  <a:moveTo>
                    <a:pt x="83948" y="16640"/>
                  </a:moveTo>
                  <a:lnTo>
                    <a:pt x="83948" y="16640"/>
                  </a:lnTo>
                  <a:cubicBezTo>
                    <a:pt x="83906" y="16668"/>
                    <a:pt x="83862" y="16702"/>
                    <a:pt x="83819" y="16731"/>
                  </a:cubicBezTo>
                  <a:cubicBezTo>
                    <a:pt x="83753" y="16938"/>
                    <a:pt x="83689" y="17144"/>
                    <a:pt x="83623" y="17355"/>
                  </a:cubicBezTo>
                  <a:cubicBezTo>
                    <a:pt x="83666" y="17331"/>
                    <a:pt x="83704" y="17302"/>
                    <a:pt x="83747" y="17278"/>
                  </a:cubicBezTo>
                  <a:cubicBezTo>
                    <a:pt x="83815" y="17062"/>
                    <a:pt x="83882" y="16852"/>
                    <a:pt x="83948" y="16640"/>
                  </a:cubicBezTo>
                  <a:close/>
                  <a:moveTo>
                    <a:pt x="83704" y="17417"/>
                  </a:moveTo>
                  <a:cubicBezTo>
                    <a:pt x="83666" y="17446"/>
                    <a:pt x="83623" y="17470"/>
                    <a:pt x="83580" y="17499"/>
                  </a:cubicBezTo>
                  <a:cubicBezTo>
                    <a:pt x="83517" y="17709"/>
                    <a:pt x="83450" y="17926"/>
                    <a:pt x="83388" y="18147"/>
                  </a:cubicBezTo>
                  <a:cubicBezTo>
                    <a:pt x="83426" y="18123"/>
                    <a:pt x="83469" y="18099"/>
                    <a:pt x="83507" y="18074"/>
                  </a:cubicBezTo>
                  <a:cubicBezTo>
                    <a:pt x="83574" y="17853"/>
                    <a:pt x="83638" y="17633"/>
                    <a:pt x="83704" y="17417"/>
                  </a:cubicBezTo>
                  <a:close/>
                  <a:moveTo>
                    <a:pt x="83469" y="18209"/>
                  </a:moveTo>
                  <a:lnTo>
                    <a:pt x="83469" y="18209"/>
                  </a:lnTo>
                  <a:cubicBezTo>
                    <a:pt x="83430" y="18233"/>
                    <a:pt x="83388" y="18256"/>
                    <a:pt x="83350" y="18281"/>
                  </a:cubicBezTo>
                  <a:cubicBezTo>
                    <a:pt x="83325" y="18367"/>
                    <a:pt x="83301" y="18449"/>
                    <a:pt x="83277" y="18535"/>
                  </a:cubicBezTo>
                  <a:cubicBezTo>
                    <a:pt x="83239" y="18674"/>
                    <a:pt x="83200" y="18809"/>
                    <a:pt x="83162" y="18943"/>
                  </a:cubicBezTo>
                  <a:cubicBezTo>
                    <a:pt x="83200" y="18924"/>
                    <a:pt x="83239" y="18900"/>
                    <a:pt x="83277" y="18880"/>
                  </a:cubicBezTo>
                  <a:cubicBezTo>
                    <a:pt x="83306" y="18775"/>
                    <a:pt x="83339" y="18670"/>
                    <a:pt x="83368" y="18564"/>
                  </a:cubicBezTo>
                  <a:cubicBezTo>
                    <a:pt x="83401" y="18444"/>
                    <a:pt x="83436" y="18324"/>
                    <a:pt x="83469" y="18209"/>
                  </a:cubicBezTo>
                  <a:close/>
                  <a:moveTo>
                    <a:pt x="83244" y="19011"/>
                  </a:moveTo>
                  <a:lnTo>
                    <a:pt x="83244" y="19011"/>
                  </a:lnTo>
                  <a:cubicBezTo>
                    <a:pt x="83206" y="19029"/>
                    <a:pt x="83162" y="19053"/>
                    <a:pt x="83124" y="19077"/>
                  </a:cubicBezTo>
                  <a:cubicBezTo>
                    <a:pt x="83062" y="19303"/>
                    <a:pt x="83004" y="19529"/>
                    <a:pt x="82941" y="19753"/>
                  </a:cubicBezTo>
                  <a:cubicBezTo>
                    <a:pt x="82980" y="19735"/>
                    <a:pt x="83018" y="19715"/>
                    <a:pt x="83056" y="19696"/>
                  </a:cubicBezTo>
                  <a:cubicBezTo>
                    <a:pt x="83119" y="19465"/>
                    <a:pt x="83182" y="19235"/>
                    <a:pt x="83244" y="19011"/>
                  </a:cubicBezTo>
                  <a:close/>
                  <a:moveTo>
                    <a:pt x="83023" y="19821"/>
                  </a:moveTo>
                  <a:cubicBezTo>
                    <a:pt x="82985" y="19840"/>
                    <a:pt x="82947" y="19859"/>
                    <a:pt x="82908" y="19883"/>
                  </a:cubicBezTo>
                  <a:cubicBezTo>
                    <a:pt x="82850" y="20109"/>
                    <a:pt x="82788" y="20344"/>
                    <a:pt x="82730" y="20574"/>
                  </a:cubicBezTo>
                  <a:cubicBezTo>
                    <a:pt x="82768" y="20555"/>
                    <a:pt x="82807" y="20536"/>
                    <a:pt x="82845" y="20517"/>
                  </a:cubicBezTo>
                  <a:cubicBezTo>
                    <a:pt x="82903" y="20286"/>
                    <a:pt x="82965" y="20052"/>
                    <a:pt x="83023" y="19821"/>
                  </a:cubicBezTo>
                  <a:close/>
                  <a:moveTo>
                    <a:pt x="82812" y="20641"/>
                  </a:moveTo>
                  <a:cubicBezTo>
                    <a:pt x="82779" y="20661"/>
                    <a:pt x="82739" y="20680"/>
                    <a:pt x="82701" y="20699"/>
                  </a:cubicBezTo>
                  <a:cubicBezTo>
                    <a:pt x="81670" y="24826"/>
                    <a:pt x="80945" y="29167"/>
                    <a:pt x="80241" y="33389"/>
                  </a:cubicBezTo>
                  <a:cubicBezTo>
                    <a:pt x="79377" y="38566"/>
                    <a:pt x="78556" y="43489"/>
                    <a:pt x="77261" y="47380"/>
                  </a:cubicBezTo>
                  <a:cubicBezTo>
                    <a:pt x="77241" y="47433"/>
                    <a:pt x="77223" y="47490"/>
                    <a:pt x="77203" y="47548"/>
                  </a:cubicBezTo>
                  <a:cubicBezTo>
                    <a:pt x="77097" y="47860"/>
                    <a:pt x="76988" y="48166"/>
                    <a:pt x="76873" y="48469"/>
                  </a:cubicBezTo>
                  <a:cubicBezTo>
                    <a:pt x="76844" y="48540"/>
                    <a:pt x="76820" y="48618"/>
                    <a:pt x="76791" y="48690"/>
                  </a:cubicBezTo>
                  <a:cubicBezTo>
                    <a:pt x="76786" y="48695"/>
                    <a:pt x="76786" y="48699"/>
                    <a:pt x="76786" y="48704"/>
                  </a:cubicBezTo>
                  <a:cubicBezTo>
                    <a:pt x="76680" y="48968"/>
                    <a:pt x="76579" y="49222"/>
                    <a:pt x="76470" y="49467"/>
                  </a:cubicBezTo>
                  <a:cubicBezTo>
                    <a:pt x="76421" y="49583"/>
                    <a:pt x="76373" y="49692"/>
                    <a:pt x="76326" y="49798"/>
                  </a:cubicBezTo>
                  <a:cubicBezTo>
                    <a:pt x="76234" y="50004"/>
                    <a:pt x="76138" y="50201"/>
                    <a:pt x="76042" y="50398"/>
                  </a:cubicBezTo>
                  <a:cubicBezTo>
                    <a:pt x="75936" y="50613"/>
                    <a:pt x="75826" y="50820"/>
                    <a:pt x="75715" y="51022"/>
                  </a:cubicBezTo>
                  <a:cubicBezTo>
                    <a:pt x="75673" y="51103"/>
                    <a:pt x="75629" y="51184"/>
                    <a:pt x="75582" y="51266"/>
                  </a:cubicBezTo>
                  <a:cubicBezTo>
                    <a:pt x="75467" y="51530"/>
                    <a:pt x="75347" y="51789"/>
                    <a:pt x="75226" y="52034"/>
                  </a:cubicBezTo>
                  <a:cubicBezTo>
                    <a:pt x="75543" y="51549"/>
                    <a:pt x="75845" y="51022"/>
                    <a:pt x="76133" y="50436"/>
                  </a:cubicBezTo>
                  <a:cubicBezTo>
                    <a:pt x="76253" y="50192"/>
                    <a:pt x="76368" y="49937"/>
                    <a:pt x="76483" y="49678"/>
                  </a:cubicBezTo>
                  <a:cubicBezTo>
                    <a:pt x="76508" y="49621"/>
                    <a:pt x="76532" y="49563"/>
                    <a:pt x="76561" y="49510"/>
                  </a:cubicBezTo>
                  <a:cubicBezTo>
                    <a:pt x="76608" y="49390"/>
                    <a:pt x="76661" y="49266"/>
                    <a:pt x="76709" y="49145"/>
                  </a:cubicBezTo>
                  <a:cubicBezTo>
                    <a:pt x="76767" y="49011"/>
                    <a:pt x="76820" y="48877"/>
                    <a:pt x="76873" y="48737"/>
                  </a:cubicBezTo>
                  <a:cubicBezTo>
                    <a:pt x="76901" y="48661"/>
                    <a:pt x="76930" y="48584"/>
                    <a:pt x="76959" y="48507"/>
                  </a:cubicBezTo>
                  <a:cubicBezTo>
                    <a:pt x="76992" y="48431"/>
                    <a:pt x="77021" y="48354"/>
                    <a:pt x="77050" y="48272"/>
                  </a:cubicBezTo>
                  <a:cubicBezTo>
                    <a:pt x="77150" y="47994"/>
                    <a:pt x="77251" y="47711"/>
                    <a:pt x="77347" y="47424"/>
                  </a:cubicBezTo>
                  <a:cubicBezTo>
                    <a:pt x="77367" y="47366"/>
                    <a:pt x="77385" y="47303"/>
                    <a:pt x="77405" y="47245"/>
                  </a:cubicBezTo>
                  <a:cubicBezTo>
                    <a:pt x="78676" y="43374"/>
                    <a:pt x="79486" y="38513"/>
                    <a:pt x="80336" y="33404"/>
                  </a:cubicBezTo>
                  <a:cubicBezTo>
                    <a:pt x="81047" y="29157"/>
                    <a:pt x="81771" y="24791"/>
                    <a:pt x="82812" y="20641"/>
                  </a:cubicBezTo>
                  <a:close/>
                  <a:moveTo>
                    <a:pt x="75135" y="51990"/>
                  </a:moveTo>
                  <a:lnTo>
                    <a:pt x="75135" y="51990"/>
                  </a:lnTo>
                  <a:cubicBezTo>
                    <a:pt x="75059" y="52116"/>
                    <a:pt x="74977" y="52231"/>
                    <a:pt x="74895" y="52346"/>
                  </a:cubicBezTo>
                  <a:cubicBezTo>
                    <a:pt x="74847" y="52470"/>
                    <a:pt x="74794" y="52595"/>
                    <a:pt x="74742" y="52715"/>
                  </a:cubicBezTo>
                  <a:cubicBezTo>
                    <a:pt x="74761" y="52686"/>
                    <a:pt x="74785" y="52657"/>
                    <a:pt x="74809" y="52624"/>
                  </a:cubicBezTo>
                  <a:cubicBezTo>
                    <a:pt x="74920" y="52422"/>
                    <a:pt x="75030" y="52211"/>
                    <a:pt x="75135" y="51990"/>
                  </a:cubicBezTo>
                  <a:close/>
                  <a:moveTo>
                    <a:pt x="74656" y="52672"/>
                  </a:moveTo>
                  <a:cubicBezTo>
                    <a:pt x="74545" y="52811"/>
                    <a:pt x="74439" y="52945"/>
                    <a:pt x="74329" y="53075"/>
                  </a:cubicBezTo>
                  <a:cubicBezTo>
                    <a:pt x="74296" y="53157"/>
                    <a:pt x="74267" y="53239"/>
                    <a:pt x="74238" y="53319"/>
                  </a:cubicBezTo>
                  <a:cubicBezTo>
                    <a:pt x="74329" y="53219"/>
                    <a:pt x="74415" y="53118"/>
                    <a:pt x="74506" y="53013"/>
                  </a:cubicBezTo>
                  <a:cubicBezTo>
                    <a:pt x="74555" y="52902"/>
                    <a:pt x="74603" y="52787"/>
                    <a:pt x="74656" y="52672"/>
                  </a:cubicBezTo>
                  <a:close/>
                  <a:moveTo>
                    <a:pt x="74152" y="53281"/>
                  </a:moveTo>
                  <a:cubicBezTo>
                    <a:pt x="74027" y="53416"/>
                    <a:pt x="73902" y="53545"/>
                    <a:pt x="73773" y="53670"/>
                  </a:cubicBezTo>
                  <a:cubicBezTo>
                    <a:pt x="73753" y="53733"/>
                    <a:pt x="73729" y="53795"/>
                    <a:pt x="73711" y="53857"/>
                  </a:cubicBezTo>
                  <a:cubicBezTo>
                    <a:pt x="73773" y="53799"/>
                    <a:pt x="73830" y="53742"/>
                    <a:pt x="73888" y="53684"/>
                  </a:cubicBezTo>
                  <a:lnTo>
                    <a:pt x="74061" y="53511"/>
                  </a:lnTo>
                  <a:cubicBezTo>
                    <a:pt x="74085" y="53449"/>
                    <a:pt x="74109" y="53392"/>
                    <a:pt x="74132" y="53329"/>
                  </a:cubicBezTo>
                  <a:cubicBezTo>
                    <a:pt x="74138" y="53310"/>
                    <a:pt x="74142" y="53296"/>
                    <a:pt x="74152" y="53281"/>
                  </a:cubicBezTo>
                  <a:close/>
                  <a:moveTo>
                    <a:pt x="73624" y="53814"/>
                  </a:moveTo>
                  <a:lnTo>
                    <a:pt x="73624" y="53814"/>
                  </a:lnTo>
                  <a:cubicBezTo>
                    <a:pt x="73490" y="53939"/>
                    <a:pt x="73350" y="54058"/>
                    <a:pt x="73206" y="54169"/>
                  </a:cubicBezTo>
                  <a:cubicBezTo>
                    <a:pt x="73192" y="54222"/>
                    <a:pt x="73177" y="54269"/>
                    <a:pt x="73164" y="54322"/>
                  </a:cubicBezTo>
                  <a:cubicBezTo>
                    <a:pt x="73303" y="54217"/>
                    <a:pt x="73432" y="54107"/>
                    <a:pt x="73567" y="53992"/>
                  </a:cubicBezTo>
                  <a:cubicBezTo>
                    <a:pt x="73585" y="53929"/>
                    <a:pt x="73605" y="53872"/>
                    <a:pt x="73624" y="53814"/>
                  </a:cubicBezTo>
                  <a:close/>
                  <a:moveTo>
                    <a:pt x="73077" y="54275"/>
                  </a:moveTo>
                  <a:lnTo>
                    <a:pt x="73077" y="54275"/>
                  </a:lnTo>
                  <a:cubicBezTo>
                    <a:pt x="72933" y="54384"/>
                    <a:pt x="72785" y="54490"/>
                    <a:pt x="72631" y="54586"/>
                  </a:cubicBezTo>
                  <a:cubicBezTo>
                    <a:pt x="72621" y="54630"/>
                    <a:pt x="72606" y="54672"/>
                    <a:pt x="72597" y="54716"/>
                  </a:cubicBezTo>
                  <a:cubicBezTo>
                    <a:pt x="72746" y="54625"/>
                    <a:pt x="72890" y="54524"/>
                    <a:pt x="73034" y="54419"/>
                  </a:cubicBezTo>
                  <a:cubicBezTo>
                    <a:pt x="73048" y="54370"/>
                    <a:pt x="73062" y="54322"/>
                    <a:pt x="73077" y="54275"/>
                  </a:cubicBezTo>
                  <a:close/>
                  <a:moveTo>
                    <a:pt x="72511" y="54663"/>
                  </a:moveTo>
                  <a:cubicBezTo>
                    <a:pt x="72358" y="54758"/>
                    <a:pt x="72199" y="54851"/>
                    <a:pt x="72036" y="54931"/>
                  </a:cubicBezTo>
                  <a:cubicBezTo>
                    <a:pt x="72026" y="54970"/>
                    <a:pt x="72017" y="55008"/>
                    <a:pt x="72008" y="55046"/>
                  </a:cubicBezTo>
                  <a:cubicBezTo>
                    <a:pt x="72165" y="54970"/>
                    <a:pt x="72324" y="54884"/>
                    <a:pt x="72477" y="54787"/>
                  </a:cubicBezTo>
                  <a:cubicBezTo>
                    <a:pt x="72491" y="54749"/>
                    <a:pt x="72502" y="54707"/>
                    <a:pt x="72511" y="54663"/>
                  </a:cubicBezTo>
                  <a:close/>
                  <a:moveTo>
                    <a:pt x="71926" y="54989"/>
                  </a:moveTo>
                  <a:cubicBezTo>
                    <a:pt x="71762" y="55066"/>
                    <a:pt x="71594" y="55138"/>
                    <a:pt x="71426" y="55205"/>
                  </a:cubicBezTo>
                  <a:cubicBezTo>
                    <a:pt x="71417" y="55239"/>
                    <a:pt x="71408" y="55277"/>
                    <a:pt x="71403" y="55311"/>
                  </a:cubicBezTo>
                  <a:cubicBezTo>
                    <a:pt x="71408" y="55311"/>
                    <a:pt x="71417" y="55305"/>
                    <a:pt x="71426" y="55301"/>
                  </a:cubicBezTo>
                  <a:cubicBezTo>
                    <a:pt x="71565" y="55248"/>
                    <a:pt x="71705" y="55190"/>
                    <a:pt x="71839" y="55128"/>
                  </a:cubicBezTo>
                  <a:cubicBezTo>
                    <a:pt x="71858" y="55119"/>
                    <a:pt x="71877" y="55110"/>
                    <a:pt x="71897" y="55099"/>
                  </a:cubicBezTo>
                  <a:cubicBezTo>
                    <a:pt x="71906" y="55061"/>
                    <a:pt x="71915" y="55023"/>
                    <a:pt x="71926" y="54989"/>
                  </a:cubicBezTo>
                  <a:close/>
                  <a:moveTo>
                    <a:pt x="65232" y="55172"/>
                  </a:moveTo>
                  <a:cubicBezTo>
                    <a:pt x="65228" y="55205"/>
                    <a:pt x="65223" y="55234"/>
                    <a:pt x="65223" y="55267"/>
                  </a:cubicBezTo>
                  <a:cubicBezTo>
                    <a:pt x="65434" y="55330"/>
                    <a:pt x="65646" y="55383"/>
                    <a:pt x="65852" y="55431"/>
                  </a:cubicBezTo>
                  <a:cubicBezTo>
                    <a:pt x="65856" y="55402"/>
                    <a:pt x="65861" y="55369"/>
                    <a:pt x="65866" y="55334"/>
                  </a:cubicBezTo>
                  <a:cubicBezTo>
                    <a:pt x="65655" y="55287"/>
                    <a:pt x="65444" y="55234"/>
                    <a:pt x="65232" y="55172"/>
                  </a:cubicBezTo>
                  <a:close/>
                  <a:moveTo>
                    <a:pt x="71317" y="55243"/>
                  </a:moveTo>
                  <a:lnTo>
                    <a:pt x="71317" y="55243"/>
                  </a:lnTo>
                  <a:cubicBezTo>
                    <a:pt x="71149" y="55305"/>
                    <a:pt x="70971" y="55363"/>
                    <a:pt x="70793" y="55411"/>
                  </a:cubicBezTo>
                  <a:cubicBezTo>
                    <a:pt x="70788" y="55445"/>
                    <a:pt x="70779" y="55478"/>
                    <a:pt x="70774" y="55513"/>
                  </a:cubicBezTo>
                  <a:cubicBezTo>
                    <a:pt x="70952" y="55464"/>
                    <a:pt x="71124" y="55411"/>
                    <a:pt x="71297" y="55349"/>
                  </a:cubicBezTo>
                  <a:cubicBezTo>
                    <a:pt x="71302" y="55316"/>
                    <a:pt x="71311" y="55282"/>
                    <a:pt x="71317" y="55243"/>
                  </a:cubicBezTo>
                  <a:close/>
                  <a:moveTo>
                    <a:pt x="65957" y="55358"/>
                  </a:moveTo>
                  <a:cubicBezTo>
                    <a:pt x="65952" y="55392"/>
                    <a:pt x="65952" y="55421"/>
                    <a:pt x="65947" y="55455"/>
                  </a:cubicBezTo>
                  <a:cubicBezTo>
                    <a:pt x="66115" y="55493"/>
                    <a:pt x="66284" y="55527"/>
                    <a:pt x="66452" y="55560"/>
                  </a:cubicBezTo>
                  <a:cubicBezTo>
                    <a:pt x="66456" y="55527"/>
                    <a:pt x="66461" y="55498"/>
                    <a:pt x="66465" y="55464"/>
                  </a:cubicBezTo>
                  <a:cubicBezTo>
                    <a:pt x="66297" y="55431"/>
                    <a:pt x="66129" y="55398"/>
                    <a:pt x="65957" y="55358"/>
                  </a:cubicBezTo>
                  <a:close/>
                  <a:moveTo>
                    <a:pt x="70693" y="55440"/>
                  </a:moveTo>
                  <a:lnTo>
                    <a:pt x="70693" y="55440"/>
                  </a:lnTo>
                  <a:cubicBezTo>
                    <a:pt x="70515" y="55484"/>
                    <a:pt x="70332" y="55522"/>
                    <a:pt x="70146" y="55555"/>
                  </a:cubicBezTo>
                  <a:cubicBezTo>
                    <a:pt x="70141" y="55589"/>
                    <a:pt x="70136" y="55622"/>
                    <a:pt x="70131" y="55657"/>
                  </a:cubicBezTo>
                  <a:cubicBezTo>
                    <a:pt x="70314" y="55622"/>
                    <a:pt x="70496" y="55584"/>
                    <a:pt x="70673" y="55542"/>
                  </a:cubicBezTo>
                  <a:cubicBezTo>
                    <a:pt x="70678" y="55507"/>
                    <a:pt x="70683" y="55474"/>
                    <a:pt x="70693" y="55440"/>
                  </a:cubicBezTo>
                  <a:close/>
                  <a:moveTo>
                    <a:pt x="66561" y="55484"/>
                  </a:moveTo>
                  <a:cubicBezTo>
                    <a:pt x="66556" y="55513"/>
                    <a:pt x="66552" y="55546"/>
                    <a:pt x="66547" y="55575"/>
                  </a:cubicBezTo>
                  <a:cubicBezTo>
                    <a:pt x="66740" y="55613"/>
                    <a:pt x="66926" y="55642"/>
                    <a:pt x="67118" y="55666"/>
                  </a:cubicBezTo>
                  <a:cubicBezTo>
                    <a:pt x="67123" y="55632"/>
                    <a:pt x="67123" y="55604"/>
                    <a:pt x="67128" y="55570"/>
                  </a:cubicBezTo>
                  <a:cubicBezTo>
                    <a:pt x="66941" y="55546"/>
                    <a:pt x="66749" y="55517"/>
                    <a:pt x="66561" y="55484"/>
                  </a:cubicBezTo>
                  <a:close/>
                  <a:moveTo>
                    <a:pt x="70044" y="55570"/>
                  </a:moveTo>
                  <a:lnTo>
                    <a:pt x="70044" y="55570"/>
                  </a:lnTo>
                  <a:cubicBezTo>
                    <a:pt x="69862" y="55604"/>
                    <a:pt x="69676" y="55622"/>
                    <a:pt x="69483" y="55637"/>
                  </a:cubicBezTo>
                  <a:cubicBezTo>
                    <a:pt x="69479" y="55670"/>
                    <a:pt x="69474" y="55704"/>
                    <a:pt x="69469" y="55737"/>
                  </a:cubicBezTo>
                  <a:cubicBezTo>
                    <a:pt x="69656" y="55723"/>
                    <a:pt x="69843" y="55699"/>
                    <a:pt x="70030" y="55670"/>
                  </a:cubicBezTo>
                  <a:cubicBezTo>
                    <a:pt x="70035" y="55637"/>
                    <a:pt x="70040" y="55604"/>
                    <a:pt x="70044" y="55570"/>
                  </a:cubicBezTo>
                  <a:close/>
                  <a:moveTo>
                    <a:pt x="67223" y="55584"/>
                  </a:moveTo>
                  <a:cubicBezTo>
                    <a:pt x="67219" y="55613"/>
                    <a:pt x="67214" y="55646"/>
                    <a:pt x="67209" y="55680"/>
                  </a:cubicBezTo>
                  <a:cubicBezTo>
                    <a:pt x="67473" y="55708"/>
                    <a:pt x="67732" y="55733"/>
                    <a:pt x="67991" y="55748"/>
                  </a:cubicBezTo>
                  <a:cubicBezTo>
                    <a:pt x="67996" y="55719"/>
                    <a:pt x="68000" y="55685"/>
                    <a:pt x="68006" y="55657"/>
                  </a:cubicBezTo>
                  <a:cubicBezTo>
                    <a:pt x="67747" y="55642"/>
                    <a:pt x="67488" y="55617"/>
                    <a:pt x="67223" y="55584"/>
                  </a:cubicBezTo>
                  <a:close/>
                  <a:moveTo>
                    <a:pt x="68102" y="55661"/>
                  </a:moveTo>
                  <a:cubicBezTo>
                    <a:pt x="68097" y="55690"/>
                    <a:pt x="68093" y="55723"/>
                    <a:pt x="68087" y="55757"/>
                  </a:cubicBezTo>
                  <a:cubicBezTo>
                    <a:pt x="68270" y="55761"/>
                    <a:pt x="68456" y="55766"/>
                    <a:pt x="68639" y="55766"/>
                  </a:cubicBezTo>
                  <a:lnTo>
                    <a:pt x="68691" y="55766"/>
                  </a:lnTo>
                  <a:cubicBezTo>
                    <a:pt x="68697" y="55737"/>
                    <a:pt x="68702" y="55704"/>
                    <a:pt x="68706" y="55670"/>
                  </a:cubicBezTo>
                  <a:lnTo>
                    <a:pt x="68639" y="55670"/>
                  </a:lnTo>
                  <a:cubicBezTo>
                    <a:pt x="68456" y="55670"/>
                    <a:pt x="68279" y="55666"/>
                    <a:pt x="68102" y="55661"/>
                  </a:cubicBezTo>
                  <a:close/>
                  <a:moveTo>
                    <a:pt x="69382" y="55646"/>
                  </a:moveTo>
                  <a:cubicBezTo>
                    <a:pt x="69364" y="55646"/>
                    <a:pt x="69344" y="55651"/>
                    <a:pt x="69325" y="55651"/>
                  </a:cubicBezTo>
                  <a:cubicBezTo>
                    <a:pt x="69152" y="55661"/>
                    <a:pt x="68975" y="55670"/>
                    <a:pt x="68802" y="55670"/>
                  </a:cubicBezTo>
                  <a:cubicBezTo>
                    <a:pt x="68797" y="55704"/>
                    <a:pt x="68793" y="55733"/>
                    <a:pt x="68788" y="55766"/>
                  </a:cubicBezTo>
                  <a:cubicBezTo>
                    <a:pt x="68970" y="55766"/>
                    <a:pt x="69147" y="55757"/>
                    <a:pt x="69330" y="55748"/>
                  </a:cubicBezTo>
                  <a:cubicBezTo>
                    <a:pt x="69344" y="55748"/>
                    <a:pt x="69353" y="55748"/>
                    <a:pt x="69368" y="55743"/>
                  </a:cubicBezTo>
                  <a:cubicBezTo>
                    <a:pt x="69373" y="55714"/>
                    <a:pt x="69378" y="55680"/>
                    <a:pt x="69382" y="55646"/>
                  </a:cubicBezTo>
                  <a:close/>
                  <a:moveTo>
                    <a:pt x="31048" y="34857"/>
                  </a:moveTo>
                  <a:cubicBezTo>
                    <a:pt x="30928" y="34857"/>
                    <a:pt x="30803" y="34857"/>
                    <a:pt x="30683" y="34862"/>
                  </a:cubicBezTo>
                  <a:cubicBezTo>
                    <a:pt x="29676" y="34891"/>
                    <a:pt x="28663" y="35045"/>
                    <a:pt x="27685" y="35318"/>
                  </a:cubicBezTo>
                  <a:cubicBezTo>
                    <a:pt x="25123" y="36028"/>
                    <a:pt x="22747" y="37371"/>
                    <a:pt x="20430" y="39430"/>
                  </a:cubicBezTo>
                  <a:cubicBezTo>
                    <a:pt x="18544" y="41100"/>
                    <a:pt x="16702" y="43225"/>
                    <a:pt x="14635" y="46122"/>
                  </a:cubicBezTo>
                  <a:cubicBezTo>
                    <a:pt x="14015" y="46981"/>
                    <a:pt x="13406" y="47860"/>
                    <a:pt x="12815" y="48709"/>
                  </a:cubicBezTo>
                  <a:cubicBezTo>
                    <a:pt x="8925" y="54289"/>
                    <a:pt x="5244" y="59572"/>
                    <a:pt x="1" y="60785"/>
                  </a:cubicBezTo>
                  <a:lnTo>
                    <a:pt x="394" y="60785"/>
                  </a:lnTo>
                  <a:cubicBezTo>
                    <a:pt x="731" y="60694"/>
                    <a:pt x="1057" y="60588"/>
                    <a:pt x="1378" y="60464"/>
                  </a:cubicBezTo>
                  <a:cubicBezTo>
                    <a:pt x="5955" y="58722"/>
                    <a:pt x="9338" y="53872"/>
                    <a:pt x="12893" y="48762"/>
                  </a:cubicBezTo>
                  <a:cubicBezTo>
                    <a:pt x="13483" y="47918"/>
                    <a:pt x="14097" y="47039"/>
                    <a:pt x="14711" y="46175"/>
                  </a:cubicBezTo>
                  <a:cubicBezTo>
                    <a:pt x="16779" y="43287"/>
                    <a:pt x="18617" y="41166"/>
                    <a:pt x="20492" y="39501"/>
                  </a:cubicBezTo>
                  <a:cubicBezTo>
                    <a:pt x="22800" y="37453"/>
                    <a:pt x="25165" y="36115"/>
                    <a:pt x="27713" y="35409"/>
                  </a:cubicBezTo>
                  <a:cubicBezTo>
                    <a:pt x="28683" y="35141"/>
                    <a:pt x="29685" y="34987"/>
                    <a:pt x="30683" y="34959"/>
                  </a:cubicBezTo>
                  <a:cubicBezTo>
                    <a:pt x="30807" y="34953"/>
                    <a:pt x="30928" y="34953"/>
                    <a:pt x="31048" y="34953"/>
                  </a:cubicBezTo>
                  <a:cubicBezTo>
                    <a:pt x="31888" y="34953"/>
                    <a:pt x="32751" y="35035"/>
                    <a:pt x="33615" y="35203"/>
                  </a:cubicBezTo>
                  <a:cubicBezTo>
                    <a:pt x="35438" y="35553"/>
                    <a:pt x="37319" y="36263"/>
                    <a:pt x="39357" y="37377"/>
                  </a:cubicBezTo>
                  <a:cubicBezTo>
                    <a:pt x="43143" y="39439"/>
                    <a:pt x="46886" y="42587"/>
                    <a:pt x="50508" y="45633"/>
                  </a:cubicBezTo>
                  <a:cubicBezTo>
                    <a:pt x="53593" y="48224"/>
                    <a:pt x="56779" y="50907"/>
                    <a:pt x="59902" y="52821"/>
                  </a:cubicBezTo>
                  <a:cubicBezTo>
                    <a:pt x="61587" y="53852"/>
                    <a:pt x="63122" y="54592"/>
                    <a:pt x="64599" y="55075"/>
                  </a:cubicBezTo>
                  <a:cubicBezTo>
                    <a:pt x="64776" y="55133"/>
                    <a:pt x="64955" y="55190"/>
                    <a:pt x="65127" y="55239"/>
                  </a:cubicBezTo>
                  <a:cubicBezTo>
                    <a:pt x="65132" y="55210"/>
                    <a:pt x="65137" y="55176"/>
                    <a:pt x="65141" y="55143"/>
                  </a:cubicBezTo>
                  <a:cubicBezTo>
                    <a:pt x="64969" y="55095"/>
                    <a:pt x="64800" y="55042"/>
                    <a:pt x="64628" y="54984"/>
                  </a:cubicBezTo>
                  <a:cubicBezTo>
                    <a:pt x="63160" y="54499"/>
                    <a:pt x="61629" y="53766"/>
                    <a:pt x="59955" y="52739"/>
                  </a:cubicBezTo>
                  <a:cubicBezTo>
                    <a:pt x="56837" y="50830"/>
                    <a:pt x="53651" y="48152"/>
                    <a:pt x="50570" y="45557"/>
                  </a:cubicBezTo>
                  <a:cubicBezTo>
                    <a:pt x="46943" y="42510"/>
                    <a:pt x="43196" y="39357"/>
                    <a:pt x="39401" y="37290"/>
                  </a:cubicBezTo>
                  <a:cubicBezTo>
                    <a:pt x="37357" y="36177"/>
                    <a:pt x="35466" y="35462"/>
                    <a:pt x="33629" y="35107"/>
                  </a:cubicBezTo>
                  <a:cubicBezTo>
                    <a:pt x="32760" y="34939"/>
                    <a:pt x="31892" y="34857"/>
                    <a:pt x="31048" y="34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2403450" y="3872250"/>
              <a:ext cx="1054000" cy="102825"/>
            </a:xfrm>
            <a:custGeom>
              <a:avLst/>
              <a:gdLst/>
              <a:ahLst/>
              <a:cxnLst/>
              <a:rect l="l" t="t" r="r" b="b"/>
              <a:pathLst>
                <a:path w="42160" h="4113" extrusionOk="0">
                  <a:moveTo>
                    <a:pt x="17360" y="0"/>
                  </a:moveTo>
                  <a:cubicBezTo>
                    <a:pt x="14198" y="10"/>
                    <a:pt x="11414" y="269"/>
                    <a:pt x="8857" y="791"/>
                  </a:cubicBezTo>
                  <a:cubicBezTo>
                    <a:pt x="7380" y="1094"/>
                    <a:pt x="5945" y="1493"/>
                    <a:pt x="4596" y="1978"/>
                  </a:cubicBezTo>
                  <a:cubicBezTo>
                    <a:pt x="3143" y="2500"/>
                    <a:pt x="1733" y="3143"/>
                    <a:pt x="404" y="3882"/>
                  </a:cubicBezTo>
                  <a:cubicBezTo>
                    <a:pt x="269" y="3958"/>
                    <a:pt x="134" y="4035"/>
                    <a:pt x="1" y="4112"/>
                  </a:cubicBezTo>
                  <a:lnTo>
                    <a:pt x="192" y="4112"/>
                  </a:lnTo>
                  <a:cubicBezTo>
                    <a:pt x="278" y="4064"/>
                    <a:pt x="365" y="4016"/>
                    <a:pt x="451" y="3968"/>
                  </a:cubicBezTo>
                  <a:cubicBezTo>
                    <a:pt x="5148" y="1344"/>
                    <a:pt x="10522" y="116"/>
                    <a:pt x="17360" y="96"/>
                  </a:cubicBezTo>
                  <a:lnTo>
                    <a:pt x="17475" y="96"/>
                  </a:lnTo>
                  <a:cubicBezTo>
                    <a:pt x="23341" y="96"/>
                    <a:pt x="29156" y="1431"/>
                    <a:pt x="34291" y="2611"/>
                  </a:cubicBezTo>
                  <a:cubicBezTo>
                    <a:pt x="36848" y="3200"/>
                    <a:pt x="39271" y="3757"/>
                    <a:pt x="41521" y="4112"/>
                  </a:cubicBezTo>
                  <a:lnTo>
                    <a:pt x="42159" y="4112"/>
                  </a:lnTo>
                  <a:cubicBezTo>
                    <a:pt x="42130" y="4108"/>
                    <a:pt x="42101" y="4108"/>
                    <a:pt x="42073" y="4102"/>
                  </a:cubicBezTo>
                  <a:cubicBezTo>
                    <a:pt x="39679" y="3752"/>
                    <a:pt x="37073" y="3152"/>
                    <a:pt x="34315" y="2519"/>
                  </a:cubicBezTo>
                  <a:cubicBezTo>
                    <a:pt x="29171" y="1338"/>
                    <a:pt x="23352" y="0"/>
                    <a:pt x="17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3675250" y="2481700"/>
              <a:ext cx="3380100" cy="1493375"/>
            </a:xfrm>
            <a:custGeom>
              <a:avLst/>
              <a:gdLst/>
              <a:ahLst/>
              <a:cxnLst/>
              <a:rect l="l" t="t" r="r" b="b"/>
              <a:pathLst>
                <a:path w="135204" h="59735" extrusionOk="0">
                  <a:moveTo>
                    <a:pt x="84672" y="8983"/>
                  </a:moveTo>
                  <a:cubicBezTo>
                    <a:pt x="84663" y="8996"/>
                    <a:pt x="84653" y="9011"/>
                    <a:pt x="84639" y="9025"/>
                  </a:cubicBezTo>
                  <a:cubicBezTo>
                    <a:pt x="84648" y="9021"/>
                    <a:pt x="84653" y="9011"/>
                    <a:pt x="84659" y="9007"/>
                  </a:cubicBezTo>
                  <a:cubicBezTo>
                    <a:pt x="84663" y="8996"/>
                    <a:pt x="84668" y="8992"/>
                    <a:pt x="84672" y="8983"/>
                  </a:cubicBezTo>
                  <a:close/>
                  <a:moveTo>
                    <a:pt x="84284" y="9620"/>
                  </a:moveTo>
                  <a:lnTo>
                    <a:pt x="84284" y="9620"/>
                  </a:lnTo>
                  <a:cubicBezTo>
                    <a:pt x="84140" y="9807"/>
                    <a:pt x="83991" y="9999"/>
                    <a:pt x="83853" y="10196"/>
                  </a:cubicBezTo>
                  <a:cubicBezTo>
                    <a:pt x="83847" y="10201"/>
                    <a:pt x="83847" y="10201"/>
                    <a:pt x="83847" y="10205"/>
                  </a:cubicBezTo>
                  <a:cubicBezTo>
                    <a:pt x="83948" y="10081"/>
                    <a:pt x="84048" y="9961"/>
                    <a:pt x="84154" y="9846"/>
                  </a:cubicBezTo>
                  <a:cubicBezTo>
                    <a:pt x="84198" y="9769"/>
                    <a:pt x="84241" y="9692"/>
                    <a:pt x="84284" y="9620"/>
                  </a:cubicBezTo>
                  <a:close/>
                  <a:moveTo>
                    <a:pt x="83915" y="10273"/>
                  </a:moveTo>
                  <a:cubicBezTo>
                    <a:pt x="83800" y="10407"/>
                    <a:pt x="83689" y="10542"/>
                    <a:pt x="83579" y="10681"/>
                  </a:cubicBezTo>
                  <a:cubicBezTo>
                    <a:pt x="83541" y="10752"/>
                    <a:pt x="83501" y="10825"/>
                    <a:pt x="83463" y="10901"/>
                  </a:cubicBezTo>
                  <a:cubicBezTo>
                    <a:pt x="83554" y="10801"/>
                    <a:pt x="83641" y="10705"/>
                    <a:pt x="83732" y="10608"/>
                  </a:cubicBezTo>
                  <a:cubicBezTo>
                    <a:pt x="83789" y="10493"/>
                    <a:pt x="83853" y="10383"/>
                    <a:pt x="83915" y="10273"/>
                  </a:cubicBezTo>
                  <a:close/>
                  <a:moveTo>
                    <a:pt x="83559" y="10940"/>
                  </a:moveTo>
                  <a:lnTo>
                    <a:pt x="83559" y="10940"/>
                  </a:lnTo>
                  <a:cubicBezTo>
                    <a:pt x="83468" y="11040"/>
                    <a:pt x="83377" y="11142"/>
                    <a:pt x="83286" y="11242"/>
                  </a:cubicBezTo>
                  <a:cubicBezTo>
                    <a:pt x="83233" y="11357"/>
                    <a:pt x="83176" y="11467"/>
                    <a:pt x="83123" y="11583"/>
                  </a:cubicBezTo>
                  <a:cubicBezTo>
                    <a:pt x="83195" y="11501"/>
                    <a:pt x="83271" y="11425"/>
                    <a:pt x="83348" y="11348"/>
                  </a:cubicBezTo>
                  <a:cubicBezTo>
                    <a:pt x="83421" y="11213"/>
                    <a:pt x="83488" y="11074"/>
                    <a:pt x="83559" y="10940"/>
                  </a:cubicBezTo>
                  <a:close/>
                  <a:moveTo>
                    <a:pt x="99829" y="1"/>
                  </a:moveTo>
                  <a:cubicBezTo>
                    <a:pt x="98289" y="1"/>
                    <a:pt x="96772" y="202"/>
                    <a:pt x="95233" y="601"/>
                  </a:cubicBezTo>
                  <a:cubicBezTo>
                    <a:pt x="93601" y="1022"/>
                    <a:pt x="92047" y="1704"/>
                    <a:pt x="90618" y="2634"/>
                  </a:cubicBezTo>
                  <a:cubicBezTo>
                    <a:pt x="89509" y="3354"/>
                    <a:pt x="88444" y="4242"/>
                    <a:pt x="87431" y="5287"/>
                  </a:cubicBezTo>
                  <a:cubicBezTo>
                    <a:pt x="87365" y="5355"/>
                    <a:pt x="87297" y="5427"/>
                    <a:pt x="87230" y="5499"/>
                  </a:cubicBezTo>
                  <a:cubicBezTo>
                    <a:pt x="87144" y="5586"/>
                    <a:pt x="87062" y="5677"/>
                    <a:pt x="86980" y="5768"/>
                  </a:cubicBezTo>
                  <a:cubicBezTo>
                    <a:pt x="86898" y="5854"/>
                    <a:pt x="86818" y="5945"/>
                    <a:pt x="86741" y="6036"/>
                  </a:cubicBezTo>
                  <a:cubicBezTo>
                    <a:pt x="86736" y="6036"/>
                    <a:pt x="86736" y="6042"/>
                    <a:pt x="86731" y="6046"/>
                  </a:cubicBezTo>
                  <a:cubicBezTo>
                    <a:pt x="86678" y="6104"/>
                    <a:pt x="86625" y="6166"/>
                    <a:pt x="86572" y="6228"/>
                  </a:cubicBezTo>
                  <a:cubicBezTo>
                    <a:pt x="86466" y="6348"/>
                    <a:pt x="86366" y="6468"/>
                    <a:pt x="86271" y="6589"/>
                  </a:cubicBezTo>
                  <a:cubicBezTo>
                    <a:pt x="86256" y="6602"/>
                    <a:pt x="86247" y="6617"/>
                    <a:pt x="86236" y="6627"/>
                  </a:cubicBezTo>
                  <a:cubicBezTo>
                    <a:pt x="85948" y="6977"/>
                    <a:pt x="85671" y="7342"/>
                    <a:pt x="85401" y="7721"/>
                  </a:cubicBezTo>
                  <a:cubicBezTo>
                    <a:pt x="85119" y="8114"/>
                    <a:pt x="84845" y="8522"/>
                    <a:pt x="84581" y="8943"/>
                  </a:cubicBezTo>
                  <a:cubicBezTo>
                    <a:pt x="84860" y="8555"/>
                    <a:pt x="85148" y="8186"/>
                    <a:pt x="85445" y="7826"/>
                  </a:cubicBezTo>
                  <a:cubicBezTo>
                    <a:pt x="85454" y="7811"/>
                    <a:pt x="85465" y="7792"/>
                    <a:pt x="85478" y="7778"/>
                  </a:cubicBezTo>
                  <a:cubicBezTo>
                    <a:pt x="85622" y="7577"/>
                    <a:pt x="85766" y="7380"/>
                    <a:pt x="85915" y="7187"/>
                  </a:cubicBezTo>
                  <a:cubicBezTo>
                    <a:pt x="85959" y="7136"/>
                    <a:pt x="85997" y="7083"/>
                    <a:pt x="86040" y="7025"/>
                  </a:cubicBezTo>
                  <a:cubicBezTo>
                    <a:pt x="86141" y="6895"/>
                    <a:pt x="86242" y="6771"/>
                    <a:pt x="86347" y="6640"/>
                  </a:cubicBezTo>
                  <a:cubicBezTo>
                    <a:pt x="86424" y="6549"/>
                    <a:pt x="86506" y="6454"/>
                    <a:pt x="86582" y="6363"/>
                  </a:cubicBezTo>
                  <a:cubicBezTo>
                    <a:pt x="86654" y="6277"/>
                    <a:pt x="86731" y="6190"/>
                    <a:pt x="86803" y="6108"/>
                  </a:cubicBezTo>
                  <a:cubicBezTo>
                    <a:pt x="86807" y="6099"/>
                    <a:pt x="86818" y="6093"/>
                    <a:pt x="86822" y="6084"/>
                  </a:cubicBezTo>
                  <a:cubicBezTo>
                    <a:pt x="86918" y="5978"/>
                    <a:pt x="87013" y="5869"/>
                    <a:pt x="87110" y="5768"/>
                  </a:cubicBezTo>
                  <a:cubicBezTo>
                    <a:pt x="87177" y="5690"/>
                    <a:pt x="87244" y="5619"/>
                    <a:pt x="87312" y="5547"/>
                  </a:cubicBezTo>
                  <a:cubicBezTo>
                    <a:pt x="89668" y="3052"/>
                    <a:pt x="92272" y="1464"/>
                    <a:pt x="95257" y="696"/>
                  </a:cubicBezTo>
                  <a:cubicBezTo>
                    <a:pt x="96792" y="293"/>
                    <a:pt x="98293" y="97"/>
                    <a:pt x="99829" y="97"/>
                  </a:cubicBezTo>
                  <a:cubicBezTo>
                    <a:pt x="100217" y="97"/>
                    <a:pt x="100611" y="111"/>
                    <a:pt x="101004" y="135"/>
                  </a:cubicBezTo>
                  <a:cubicBezTo>
                    <a:pt x="102737" y="245"/>
                    <a:pt x="104487" y="601"/>
                    <a:pt x="106349" y="1224"/>
                  </a:cubicBezTo>
                  <a:cubicBezTo>
                    <a:pt x="109813" y="2375"/>
                    <a:pt x="113158" y="4290"/>
                    <a:pt x="116387" y="6146"/>
                  </a:cubicBezTo>
                  <a:cubicBezTo>
                    <a:pt x="119822" y="8114"/>
                    <a:pt x="123367" y="10152"/>
                    <a:pt x="127080" y="11286"/>
                  </a:cubicBezTo>
                  <a:cubicBezTo>
                    <a:pt x="129082" y="11899"/>
                    <a:pt x="130967" y="12207"/>
                    <a:pt x="132848" y="12231"/>
                  </a:cubicBezTo>
                  <a:lnTo>
                    <a:pt x="133073" y="12231"/>
                  </a:lnTo>
                  <a:cubicBezTo>
                    <a:pt x="133788" y="12231"/>
                    <a:pt x="134498" y="12192"/>
                    <a:pt x="135203" y="12105"/>
                  </a:cubicBezTo>
                  <a:lnTo>
                    <a:pt x="135203" y="12010"/>
                  </a:lnTo>
                  <a:cubicBezTo>
                    <a:pt x="134498" y="12096"/>
                    <a:pt x="133788" y="12134"/>
                    <a:pt x="133073" y="12134"/>
                  </a:cubicBezTo>
                  <a:lnTo>
                    <a:pt x="132848" y="12134"/>
                  </a:lnTo>
                  <a:cubicBezTo>
                    <a:pt x="130977" y="12110"/>
                    <a:pt x="129100" y="11804"/>
                    <a:pt x="127109" y="11195"/>
                  </a:cubicBezTo>
                  <a:cubicBezTo>
                    <a:pt x="123406" y="10062"/>
                    <a:pt x="119865" y="8033"/>
                    <a:pt x="116434" y="6065"/>
                  </a:cubicBezTo>
                  <a:cubicBezTo>
                    <a:pt x="113200" y="4208"/>
                    <a:pt x="109852" y="2284"/>
                    <a:pt x="106378" y="1133"/>
                  </a:cubicBezTo>
                  <a:cubicBezTo>
                    <a:pt x="104507" y="509"/>
                    <a:pt x="102751" y="154"/>
                    <a:pt x="101010" y="39"/>
                  </a:cubicBezTo>
                  <a:cubicBezTo>
                    <a:pt x="100616" y="15"/>
                    <a:pt x="100222" y="1"/>
                    <a:pt x="99829" y="1"/>
                  </a:cubicBezTo>
                  <a:close/>
                  <a:moveTo>
                    <a:pt x="83214" y="11621"/>
                  </a:moveTo>
                  <a:cubicBezTo>
                    <a:pt x="83138" y="11702"/>
                    <a:pt x="83060" y="11784"/>
                    <a:pt x="82983" y="11866"/>
                  </a:cubicBezTo>
                  <a:cubicBezTo>
                    <a:pt x="82921" y="12001"/>
                    <a:pt x="82854" y="12139"/>
                    <a:pt x="82792" y="12278"/>
                  </a:cubicBezTo>
                  <a:cubicBezTo>
                    <a:pt x="82859" y="12211"/>
                    <a:pt x="82926" y="12149"/>
                    <a:pt x="82994" y="12081"/>
                  </a:cubicBezTo>
                  <a:cubicBezTo>
                    <a:pt x="83065" y="11928"/>
                    <a:pt x="83142" y="11775"/>
                    <a:pt x="83214" y="11621"/>
                  </a:cubicBezTo>
                  <a:close/>
                  <a:moveTo>
                    <a:pt x="82883" y="12322"/>
                  </a:moveTo>
                  <a:lnTo>
                    <a:pt x="82883" y="12322"/>
                  </a:lnTo>
                  <a:cubicBezTo>
                    <a:pt x="82816" y="12384"/>
                    <a:pt x="82748" y="12451"/>
                    <a:pt x="82682" y="12519"/>
                  </a:cubicBezTo>
                  <a:cubicBezTo>
                    <a:pt x="82609" y="12672"/>
                    <a:pt x="82542" y="12830"/>
                    <a:pt x="82475" y="12984"/>
                  </a:cubicBezTo>
                  <a:cubicBezTo>
                    <a:pt x="82538" y="12931"/>
                    <a:pt x="82600" y="12873"/>
                    <a:pt x="82657" y="12820"/>
                  </a:cubicBezTo>
                  <a:cubicBezTo>
                    <a:pt x="82734" y="12652"/>
                    <a:pt x="82806" y="12484"/>
                    <a:pt x="82883" y="12322"/>
                  </a:cubicBezTo>
                  <a:close/>
                  <a:moveTo>
                    <a:pt x="82566" y="13031"/>
                  </a:moveTo>
                  <a:cubicBezTo>
                    <a:pt x="82504" y="13089"/>
                    <a:pt x="82447" y="13142"/>
                    <a:pt x="82384" y="13199"/>
                  </a:cubicBezTo>
                  <a:cubicBezTo>
                    <a:pt x="82312" y="13367"/>
                    <a:pt x="82241" y="13536"/>
                    <a:pt x="82173" y="13708"/>
                  </a:cubicBezTo>
                  <a:cubicBezTo>
                    <a:pt x="82226" y="13660"/>
                    <a:pt x="82283" y="13613"/>
                    <a:pt x="82341" y="13564"/>
                  </a:cubicBezTo>
                  <a:cubicBezTo>
                    <a:pt x="82418" y="13387"/>
                    <a:pt x="82489" y="13210"/>
                    <a:pt x="82566" y="13031"/>
                  </a:cubicBezTo>
                  <a:close/>
                  <a:moveTo>
                    <a:pt x="82264" y="13757"/>
                  </a:moveTo>
                  <a:cubicBezTo>
                    <a:pt x="82254" y="13766"/>
                    <a:pt x="82241" y="13775"/>
                    <a:pt x="82230" y="13785"/>
                  </a:cubicBezTo>
                  <a:cubicBezTo>
                    <a:pt x="82183" y="13823"/>
                    <a:pt x="82139" y="13861"/>
                    <a:pt x="82091" y="13901"/>
                  </a:cubicBezTo>
                  <a:cubicBezTo>
                    <a:pt x="82019" y="14078"/>
                    <a:pt x="81947" y="14260"/>
                    <a:pt x="81880" y="14442"/>
                  </a:cubicBezTo>
                  <a:cubicBezTo>
                    <a:pt x="81933" y="14399"/>
                    <a:pt x="81986" y="14355"/>
                    <a:pt x="82044" y="14313"/>
                  </a:cubicBezTo>
                  <a:cubicBezTo>
                    <a:pt x="82115" y="14125"/>
                    <a:pt x="82188" y="13939"/>
                    <a:pt x="82264" y="13757"/>
                  </a:cubicBezTo>
                  <a:close/>
                  <a:moveTo>
                    <a:pt x="81971" y="14490"/>
                  </a:moveTo>
                  <a:lnTo>
                    <a:pt x="81971" y="14490"/>
                  </a:lnTo>
                  <a:cubicBezTo>
                    <a:pt x="81918" y="14534"/>
                    <a:pt x="81866" y="14576"/>
                    <a:pt x="81813" y="14620"/>
                  </a:cubicBezTo>
                  <a:cubicBezTo>
                    <a:pt x="81741" y="14807"/>
                    <a:pt x="81669" y="14994"/>
                    <a:pt x="81601" y="15186"/>
                  </a:cubicBezTo>
                  <a:cubicBezTo>
                    <a:pt x="81650" y="15148"/>
                    <a:pt x="81703" y="15110"/>
                    <a:pt x="81756" y="15070"/>
                  </a:cubicBezTo>
                  <a:cubicBezTo>
                    <a:pt x="81827" y="14874"/>
                    <a:pt x="81900" y="14682"/>
                    <a:pt x="81971" y="14490"/>
                  </a:cubicBezTo>
                  <a:close/>
                  <a:moveTo>
                    <a:pt x="81694" y="15234"/>
                  </a:moveTo>
                  <a:cubicBezTo>
                    <a:pt x="81641" y="15272"/>
                    <a:pt x="81592" y="15311"/>
                    <a:pt x="81539" y="15349"/>
                  </a:cubicBezTo>
                  <a:cubicBezTo>
                    <a:pt x="81472" y="15541"/>
                    <a:pt x="81400" y="15737"/>
                    <a:pt x="81333" y="15939"/>
                  </a:cubicBezTo>
                  <a:cubicBezTo>
                    <a:pt x="81381" y="15901"/>
                    <a:pt x="81429" y="15867"/>
                    <a:pt x="81477" y="15834"/>
                  </a:cubicBezTo>
                  <a:cubicBezTo>
                    <a:pt x="81550" y="15632"/>
                    <a:pt x="81621" y="15435"/>
                    <a:pt x="81694" y="15234"/>
                  </a:cubicBezTo>
                  <a:close/>
                  <a:moveTo>
                    <a:pt x="81424" y="15987"/>
                  </a:moveTo>
                  <a:lnTo>
                    <a:pt x="81424" y="15987"/>
                  </a:lnTo>
                  <a:cubicBezTo>
                    <a:pt x="81377" y="16025"/>
                    <a:pt x="81329" y="16060"/>
                    <a:pt x="81280" y="16093"/>
                  </a:cubicBezTo>
                  <a:cubicBezTo>
                    <a:pt x="81213" y="16290"/>
                    <a:pt x="81147" y="16491"/>
                    <a:pt x="81079" y="16698"/>
                  </a:cubicBezTo>
                  <a:cubicBezTo>
                    <a:pt x="81122" y="16664"/>
                    <a:pt x="81170" y="16635"/>
                    <a:pt x="81218" y="16601"/>
                  </a:cubicBezTo>
                  <a:cubicBezTo>
                    <a:pt x="81285" y="16399"/>
                    <a:pt x="81357" y="16193"/>
                    <a:pt x="81424" y="15987"/>
                  </a:cubicBezTo>
                  <a:close/>
                  <a:moveTo>
                    <a:pt x="81170" y="16750"/>
                  </a:moveTo>
                  <a:lnTo>
                    <a:pt x="81170" y="16750"/>
                  </a:lnTo>
                  <a:cubicBezTo>
                    <a:pt x="81122" y="16784"/>
                    <a:pt x="81074" y="16813"/>
                    <a:pt x="81031" y="16846"/>
                  </a:cubicBezTo>
                  <a:cubicBezTo>
                    <a:pt x="80964" y="17052"/>
                    <a:pt x="80897" y="17258"/>
                    <a:pt x="80830" y="17470"/>
                  </a:cubicBezTo>
                  <a:cubicBezTo>
                    <a:pt x="80877" y="17441"/>
                    <a:pt x="80921" y="17413"/>
                    <a:pt x="80964" y="17384"/>
                  </a:cubicBezTo>
                  <a:cubicBezTo>
                    <a:pt x="81031" y="17172"/>
                    <a:pt x="81098" y="16961"/>
                    <a:pt x="81170" y="16750"/>
                  </a:cubicBezTo>
                  <a:close/>
                  <a:moveTo>
                    <a:pt x="80921" y="17528"/>
                  </a:moveTo>
                  <a:cubicBezTo>
                    <a:pt x="80877" y="17557"/>
                    <a:pt x="80835" y="17585"/>
                    <a:pt x="80786" y="17614"/>
                  </a:cubicBezTo>
                  <a:cubicBezTo>
                    <a:pt x="80724" y="17825"/>
                    <a:pt x="80657" y="18036"/>
                    <a:pt x="80594" y="18257"/>
                  </a:cubicBezTo>
                  <a:cubicBezTo>
                    <a:pt x="80638" y="18228"/>
                    <a:pt x="80680" y="18204"/>
                    <a:pt x="80724" y="18175"/>
                  </a:cubicBezTo>
                  <a:cubicBezTo>
                    <a:pt x="80791" y="17960"/>
                    <a:pt x="80853" y="17743"/>
                    <a:pt x="80921" y="17528"/>
                  </a:cubicBezTo>
                  <a:close/>
                  <a:moveTo>
                    <a:pt x="80686" y="18314"/>
                  </a:moveTo>
                  <a:lnTo>
                    <a:pt x="80686" y="18314"/>
                  </a:lnTo>
                  <a:cubicBezTo>
                    <a:pt x="80642" y="18338"/>
                    <a:pt x="80600" y="18363"/>
                    <a:pt x="80556" y="18391"/>
                  </a:cubicBezTo>
                  <a:cubicBezTo>
                    <a:pt x="80527" y="18487"/>
                    <a:pt x="80498" y="18583"/>
                    <a:pt x="80470" y="18679"/>
                  </a:cubicBezTo>
                  <a:cubicBezTo>
                    <a:pt x="80436" y="18804"/>
                    <a:pt x="80403" y="18923"/>
                    <a:pt x="80364" y="19048"/>
                  </a:cubicBezTo>
                  <a:cubicBezTo>
                    <a:pt x="80407" y="19025"/>
                    <a:pt x="80450" y="19001"/>
                    <a:pt x="80494" y="18976"/>
                  </a:cubicBezTo>
                  <a:cubicBezTo>
                    <a:pt x="80556" y="18755"/>
                    <a:pt x="80618" y="18535"/>
                    <a:pt x="80686" y="18314"/>
                  </a:cubicBezTo>
                  <a:close/>
                  <a:moveTo>
                    <a:pt x="80456" y="19111"/>
                  </a:moveTo>
                  <a:cubicBezTo>
                    <a:pt x="80412" y="19129"/>
                    <a:pt x="80369" y="19154"/>
                    <a:pt x="80330" y="19178"/>
                  </a:cubicBezTo>
                  <a:cubicBezTo>
                    <a:pt x="80268" y="19404"/>
                    <a:pt x="80206" y="19629"/>
                    <a:pt x="80144" y="19854"/>
                  </a:cubicBezTo>
                  <a:cubicBezTo>
                    <a:pt x="80186" y="19831"/>
                    <a:pt x="80230" y="19807"/>
                    <a:pt x="80268" y="19787"/>
                  </a:cubicBezTo>
                  <a:cubicBezTo>
                    <a:pt x="80330" y="19561"/>
                    <a:pt x="80392" y="19331"/>
                    <a:pt x="80456" y="19111"/>
                  </a:cubicBezTo>
                  <a:close/>
                  <a:moveTo>
                    <a:pt x="80235" y="19911"/>
                  </a:moveTo>
                  <a:lnTo>
                    <a:pt x="80235" y="19911"/>
                  </a:lnTo>
                  <a:cubicBezTo>
                    <a:pt x="80197" y="19936"/>
                    <a:pt x="80153" y="19955"/>
                    <a:pt x="80110" y="19979"/>
                  </a:cubicBezTo>
                  <a:cubicBezTo>
                    <a:pt x="78924" y="24470"/>
                    <a:pt x="78142" y="29234"/>
                    <a:pt x="77380" y="33859"/>
                  </a:cubicBezTo>
                  <a:cubicBezTo>
                    <a:pt x="76612" y="38561"/>
                    <a:pt x="75873" y="43052"/>
                    <a:pt x="74774" y="46761"/>
                  </a:cubicBezTo>
                  <a:cubicBezTo>
                    <a:pt x="74765" y="46804"/>
                    <a:pt x="74750" y="46852"/>
                    <a:pt x="74736" y="46900"/>
                  </a:cubicBezTo>
                  <a:cubicBezTo>
                    <a:pt x="74630" y="47250"/>
                    <a:pt x="74520" y="47595"/>
                    <a:pt x="74410" y="47936"/>
                  </a:cubicBezTo>
                  <a:cubicBezTo>
                    <a:pt x="74391" y="47989"/>
                    <a:pt x="74371" y="48047"/>
                    <a:pt x="74353" y="48104"/>
                  </a:cubicBezTo>
                  <a:cubicBezTo>
                    <a:pt x="74242" y="48416"/>
                    <a:pt x="74136" y="48723"/>
                    <a:pt x="74021" y="49021"/>
                  </a:cubicBezTo>
                  <a:cubicBezTo>
                    <a:pt x="73997" y="49079"/>
                    <a:pt x="73979" y="49141"/>
                    <a:pt x="73954" y="49203"/>
                  </a:cubicBezTo>
                  <a:cubicBezTo>
                    <a:pt x="73944" y="49217"/>
                    <a:pt x="73939" y="49232"/>
                    <a:pt x="73935" y="49245"/>
                  </a:cubicBezTo>
                  <a:cubicBezTo>
                    <a:pt x="73829" y="49510"/>
                    <a:pt x="73724" y="49774"/>
                    <a:pt x="73618" y="50023"/>
                  </a:cubicBezTo>
                  <a:cubicBezTo>
                    <a:pt x="73570" y="50138"/>
                    <a:pt x="73518" y="50248"/>
                    <a:pt x="73470" y="50359"/>
                  </a:cubicBezTo>
                  <a:cubicBezTo>
                    <a:pt x="73379" y="50556"/>
                    <a:pt x="73288" y="50753"/>
                    <a:pt x="73191" y="50939"/>
                  </a:cubicBezTo>
                  <a:cubicBezTo>
                    <a:pt x="73086" y="51160"/>
                    <a:pt x="72976" y="51371"/>
                    <a:pt x="72865" y="51573"/>
                  </a:cubicBezTo>
                  <a:cubicBezTo>
                    <a:pt x="72821" y="51654"/>
                    <a:pt x="72779" y="51732"/>
                    <a:pt x="72735" y="51808"/>
                  </a:cubicBezTo>
                  <a:cubicBezTo>
                    <a:pt x="72615" y="52072"/>
                    <a:pt x="72495" y="52331"/>
                    <a:pt x="72376" y="52580"/>
                  </a:cubicBezTo>
                  <a:cubicBezTo>
                    <a:pt x="72692" y="52095"/>
                    <a:pt x="72994" y="51563"/>
                    <a:pt x="73282" y="50983"/>
                  </a:cubicBezTo>
                  <a:cubicBezTo>
                    <a:pt x="73403" y="50738"/>
                    <a:pt x="73523" y="50479"/>
                    <a:pt x="73638" y="50215"/>
                  </a:cubicBezTo>
                  <a:cubicBezTo>
                    <a:pt x="73662" y="50167"/>
                    <a:pt x="73680" y="50115"/>
                    <a:pt x="73705" y="50062"/>
                  </a:cubicBezTo>
                  <a:cubicBezTo>
                    <a:pt x="73758" y="49942"/>
                    <a:pt x="73806" y="49821"/>
                    <a:pt x="73858" y="49697"/>
                  </a:cubicBezTo>
                  <a:cubicBezTo>
                    <a:pt x="73921" y="49548"/>
                    <a:pt x="73983" y="49395"/>
                    <a:pt x="74041" y="49236"/>
                  </a:cubicBezTo>
                  <a:cubicBezTo>
                    <a:pt x="74065" y="49179"/>
                    <a:pt x="74088" y="49117"/>
                    <a:pt x="74108" y="49059"/>
                  </a:cubicBezTo>
                  <a:cubicBezTo>
                    <a:pt x="74141" y="48977"/>
                    <a:pt x="74170" y="48900"/>
                    <a:pt x="74199" y="48819"/>
                  </a:cubicBezTo>
                  <a:cubicBezTo>
                    <a:pt x="74300" y="48545"/>
                    <a:pt x="74400" y="48262"/>
                    <a:pt x="74497" y="47979"/>
                  </a:cubicBezTo>
                  <a:cubicBezTo>
                    <a:pt x="74515" y="47917"/>
                    <a:pt x="74535" y="47859"/>
                    <a:pt x="74554" y="47802"/>
                  </a:cubicBezTo>
                  <a:cubicBezTo>
                    <a:pt x="74659" y="47476"/>
                    <a:pt x="74760" y="47144"/>
                    <a:pt x="74861" y="46809"/>
                  </a:cubicBezTo>
                  <a:cubicBezTo>
                    <a:pt x="74876" y="46761"/>
                    <a:pt x="74889" y="46712"/>
                    <a:pt x="74904" y="46665"/>
                  </a:cubicBezTo>
                  <a:cubicBezTo>
                    <a:pt x="75983" y="42976"/>
                    <a:pt x="76713" y="38527"/>
                    <a:pt x="77476" y="33879"/>
                  </a:cubicBezTo>
                  <a:cubicBezTo>
                    <a:pt x="78224" y="29311"/>
                    <a:pt x="79021" y="24465"/>
                    <a:pt x="80235" y="19911"/>
                  </a:cubicBezTo>
                  <a:close/>
                  <a:moveTo>
                    <a:pt x="72285" y="52542"/>
                  </a:moveTo>
                  <a:lnTo>
                    <a:pt x="72285" y="52542"/>
                  </a:lnTo>
                  <a:cubicBezTo>
                    <a:pt x="72208" y="52662"/>
                    <a:pt x="72126" y="52777"/>
                    <a:pt x="72044" y="52892"/>
                  </a:cubicBezTo>
                  <a:cubicBezTo>
                    <a:pt x="71997" y="53017"/>
                    <a:pt x="71944" y="53142"/>
                    <a:pt x="71891" y="53262"/>
                  </a:cubicBezTo>
                  <a:cubicBezTo>
                    <a:pt x="71911" y="53233"/>
                    <a:pt x="71935" y="53209"/>
                    <a:pt x="71953" y="53180"/>
                  </a:cubicBezTo>
                  <a:cubicBezTo>
                    <a:pt x="72068" y="52974"/>
                    <a:pt x="72179" y="52758"/>
                    <a:pt x="72285" y="52542"/>
                  </a:cubicBezTo>
                  <a:close/>
                  <a:moveTo>
                    <a:pt x="71800" y="53224"/>
                  </a:moveTo>
                  <a:lnTo>
                    <a:pt x="71800" y="53224"/>
                  </a:lnTo>
                  <a:cubicBezTo>
                    <a:pt x="71694" y="53362"/>
                    <a:pt x="71589" y="53497"/>
                    <a:pt x="71479" y="53627"/>
                  </a:cubicBezTo>
                  <a:cubicBezTo>
                    <a:pt x="71450" y="53698"/>
                    <a:pt x="71426" y="53765"/>
                    <a:pt x="71397" y="53838"/>
                  </a:cubicBezTo>
                  <a:cubicBezTo>
                    <a:pt x="71392" y="53847"/>
                    <a:pt x="71388" y="53862"/>
                    <a:pt x="71382" y="53876"/>
                  </a:cubicBezTo>
                  <a:cubicBezTo>
                    <a:pt x="71474" y="53775"/>
                    <a:pt x="71565" y="53669"/>
                    <a:pt x="71651" y="53564"/>
                  </a:cubicBezTo>
                  <a:cubicBezTo>
                    <a:pt x="71704" y="53454"/>
                    <a:pt x="71752" y="53339"/>
                    <a:pt x="71800" y="53224"/>
                  </a:cubicBezTo>
                  <a:close/>
                  <a:moveTo>
                    <a:pt x="71296" y="53833"/>
                  </a:moveTo>
                  <a:lnTo>
                    <a:pt x="71296" y="53833"/>
                  </a:lnTo>
                  <a:cubicBezTo>
                    <a:pt x="71171" y="53972"/>
                    <a:pt x="71047" y="54101"/>
                    <a:pt x="70917" y="54231"/>
                  </a:cubicBezTo>
                  <a:cubicBezTo>
                    <a:pt x="70898" y="54289"/>
                    <a:pt x="70879" y="54351"/>
                    <a:pt x="70855" y="54413"/>
                  </a:cubicBezTo>
                  <a:cubicBezTo>
                    <a:pt x="70921" y="54356"/>
                    <a:pt x="70985" y="54294"/>
                    <a:pt x="71047" y="54231"/>
                  </a:cubicBezTo>
                  <a:cubicBezTo>
                    <a:pt x="71100" y="54178"/>
                    <a:pt x="71152" y="54121"/>
                    <a:pt x="71205" y="54068"/>
                  </a:cubicBezTo>
                  <a:cubicBezTo>
                    <a:pt x="71238" y="53991"/>
                    <a:pt x="71267" y="53909"/>
                    <a:pt x="71296" y="53833"/>
                  </a:cubicBezTo>
                  <a:close/>
                  <a:moveTo>
                    <a:pt x="70768" y="54370"/>
                  </a:moveTo>
                  <a:lnTo>
                    <a:pt x="70768" y="54370"/>
                  </a:lnTo>
                  <a:cubicBezTo>
                    <a:pt x="70634" y="54500"/>
                    <a:pt x="70495" y="54619"/>
                    <a:pt x="70351" y="54735"/>
                  </a:cubicBezTo>
                  <a:cubicBezTo>
                    <a:pt x="70336" y="54788"/>
                    <a:pt x="70323" y="54836"/>
                    <a:pt x="70308" y="54883"/>
                  </a:cubicBezTo>
                  <a:cubicBezTo>
                    <a:pt x="70442" y="54778"/>
                    <a:pt x="70576" y="54668"/>
                    <a:pt x="70711" y="54548"/>
                  </a:cubicBezTo>
                  <a:cubicBezTo>
                    <a:pt x="70730" y="54491"/>
                    <a:pt x="70749" y="54433"/>
                    <a:pt x="70768" y="54370"/>
                  </a:cubicBezTo>
                  <a:close/>
                  <a:moveTo>
                    <a:pt x="70221" y="54841"/>
                  </a:moveTo>
                  <a:cubicBezTo>
                    <a:pt x="70073" y="54951"/>
                    <a:pt x="69924" y="55060"/>
                    <a:pt x="69770" y="55162"/>
                  </a:cubicBezTo>
                  <a:cubicBezTo>
                    <a:pt x="69761" y="55204"/>
                    <a:pt x="69752" y="55248"/>
                    <a:pt x="69737" y="55291"/>
                  </a:cubicBezTo>
                  <a:cubicBezTo>
                    <a:pt x="69885" y="55195"/>
                    <a:pt x="70035" y="55095"/>
                    <a:pt x="70179" y="54984"/>
                  </a:cubicBezTo>
                  <a:cubicBezTo>
                    <a:pt x="70193" y="54936"/>
                    <a:pt x="70207" y="54888"/>
                    <a:pt x="70221" y="54841"/>
                  </a:cubicBezTo>
                  <a:close/>
                  <a:moveTo>
                    <a:pt x="69650" y="55239"/>
                  </a:moveTo>
                  <a:lnTo>
                    <a:pt x="69650" y="55239"/>
                  </a:lnTo>
                  <a:cubicBezTo>
                    <a:pt x="69497" y="55335"/>
                    <a:pt x="69338" y="55430"/>
                    <a:pt x="69176" y="55512"/>
                  </a:cubicBezTo>
                  <a:cubicBezTo>
                    <a:pt x="69165" y="55550"/>
                    <a:pt x="69156" y="55589"/>
                    <a:pt x="69147" y="55632"/>
                  </a:cubicBezTo>
                  <a:cubicBezTo>
                    <a:pt x="69305" y="55550"/>
                    <a:pt x="69464" y="55459"/>
                    <a:pt x="69617" y="55363"/>
                  </a:cubicBezTo>
                  <a:cubicBezTo>
                    <a:pt x="69632" y="55325"/>
                    <a:pt x="69641" y="55282"/>
                    <a:pt x="69650" y="55239"/>
                  </a:cubicBezTo>
                  <a:close/>
                  <a:moveTo>
                    <a:pt x="69061" y="55569"/>
                  </a:moveTo>
                  <a:lnTo>
                    <a:pt x="69061" y="55569"/>
                  </a:lnTo>
                  <a:cubicBezTo>
                    <a:pt x="68897" y="55651"/>
                    <a:pt x="68729" y="55728"/>
                    <a:pt x="68561" y="55795"/>
                  </a:cubicBezTo>
                  <a:cubicBezTo>
                    <a:pt x="68552" y="55833"/>
                    <a:pt x="68542" y="55872"/>
                    <a:pt x="68538" y="55906"/>
                  </a:cubicBezTo>
                  <a:cubicBezTo>
                    <a:pt x="68686" y="55848"/>
                    <a:pt x="68835" y="55780"/>
                    <a:pt x="68979" y="55713"/>
                  </a:cubicBezTo>
                  <a:cubicBezTo>
                    <a:pt x="68998" y="55704"/>
                    <a:pt x="69017" y="55694"/>
                    <a:pt x="69036" y="55685"/>
                  </a:cubicBezTo>
                  <a:cubicBezTo>
                    <a:pt x="69046" y="55647"/>
                    <a:pt x="69056" y="55607"/>
                    <a:pt x="69061" y="55569"/>
                  </a:cubicBezTo>
                  <a:close/>
                  <a:moveTo>
                    <a:pt x="68451" y="55838"/>
                  </a:moveTo>
                  <a:lnTo>
                    <a:pt x="68451" y="55838"/>
                  </a:lnTo>
                  <a:cubicBezTo>
                    <a:pt x="68279" y="55906"/>
                    <a:pt x="68106" y="55963"/>
                    <a:pt x="67923" y="56016"/>
                  </a:cubicBezTo>
                  <a:cubicBezTo>
                    <a:pt x="67918" y="56050"/>
                    <a:pt x="67914" y="56083"/>
                    <a:pt x="67905" y="56116"/>
                  </a:cubicBezTo>
                  <a:cubicBezTo>
                    <a:pt x="68082" y="56068"/>
                    <a:pt x="68259" y="56010"/>
                    <a:pt x="68427" y="55948"/>
                  </a:cubicBezTo>
                  <a:cubicBezTo>
                    <a:pt x="68437" y="55910"/>
                    <a:pt x="68446" y="55877"/>
                    <a:pt x="68451" y="55838"/>
                  </a:cubicBezTo>
                  <a:close/>
                  <a:moveTo>
                    <a:pt x="63049" y="56045"/>
                  </a:moveTo>
                  <a:cubicBezTo>
                    <a:pt x="63044" y="56078"/>
                    <a:pt x="63039" y="56107"/>
                    <a:pt x="63034" y="56141"/>
                  </a:cubicBezTo>
                  <a:cubicBezTo>
                    <a:pt x="63250" y="56189"/>
                    <a:pt x="63461" y="56227"/>
                    <a:pt x="63667" y="56260"/>
                  </a:cubicBezTo>
                  <a:cubicBezTo>
                    <a:pt x="63673" y="56232"/>
                    <a:pt x="63677" y="56198"/>
                    <a:pt x="63682" y="56169"/>
                  </a:cubicBezTo>
                  <a:cubicBezTo>
                    <a:pt x="63471" y="56131"/>
                    <a:pt x="63259" y="56092"/>
                    <a:pt x="63049" y="56045"/>
                  </a:cubicBezTo>
                  <a:close/>
                  <a:moveTo>
                    <a:pt x="67823" y="56045"/>
                  </a:moveTo>
                  <a:lnTo>
                    <a:pt x="67823" y="56045"/>
                  </a:lnTo>
                  <a:cubicBezTo>
                    <a:pt x="67640" y="56092"/>
                    <a:pt x="67458" y="56136"/>
                    <a:pt x="67276" y="56174"/>
                  </a:cubicBezTo>
                  <a:cubicBezTo>
                    <a:pt x="67265" y="56207"/>
                    <a:pt x="67261" y="56241"/>
                    <a:pt x="67256" y="56275"/>
                  </a:cubicBezTo>
                  <a:cubicBezTo>
                    <a:pt x="67438" y="56236"/>
                    <a:pt x="67621" y="56198"/>
                    <a:pt x="67803" y="56145"/>
                  </a:cubicBezTo>
                  <a:cubicBezTo>
                    <a:pt x="67808" y="56112"/>
                    <a:pt x="67818" y="56078"/>
                    <a:pt x="67823" y="56045"/>
                  </a:cubicBezTo>
                  <a:close/>
                  <a:moveTo>
                    <a:pt x="63778" y="56183"/>
                  </a:moveTo>
                  <a:cubicBezTo>
                    <a:pt x="63773" y="56212"/>
                    <a:pt x="63768" y="56247"/>
                    <a:pt x="63764" y="56280"/>
                  </a:cubicBezTo>
                  <a:cubicBezTo>
                    <a:pt x="63932" y="56304"/>
                    <a:pt x="64099" y="56327"/>
                    <a:pt x="64262" y="56347"/>
                  </a:cubicBezTo>
                  <a:cubicBezTo>
                    <a:pt x="64267" y="56313"/>
                    <a:pt x="64272" y="56285"/>
                    <a:pt x="64277" y="56251"/>
                  </a:cubicBezTo>
                  <a:cubicBezTo>
                    <a:pt x="64109" y="56232"/>
                    <a:pt x="63946" y="56207"/>
                    <a:pt x="63778" y="56183"/>
                  </a:cubicBezTo>
                  <a:close/>
                  <a:moveTo>
                    <a:pt x="67174" y="56194"/>
                  </a:moveTo>
                  <a:cubicBezTo>
                    <a:pt x="66988" y="56227"/>
                    <a:pt x="66796" y="56251"/>
                    <a:pt x="66603" y="56270"/>
                  </a:cubicBezTo>
                  <a:cubicBezTo>
                    <a:pt x="66599" y="56304"/>
                    <a:pt x="66594" y="56337"/>
                    <a:pt x="66590" y="56371"/>
                  </a:cubicBezTo>
                  <a:cubicBezTo>
                    <a:pt x="66782" y="56351"/>
                    <a:pt x="66968" y="56323"/>
                    <a:pt x="67156" y="56289"/>
                  </a:cubicBezTo>
                  <a:cubicBezTo>
                    <a:pt x="67161" y="56260"/>
                    <a:pt x="67165" y="56227"/>
                    <a:pt x="67174" y="56194"/>
                  </a:cubicBezTo>
                  <a:close/>
                  <a:moveTo>
                    <a:pt x="64373" y="56260"/>
                  </a:moveTo>
                  <a:cubicBezTo>
                    <a:pt x="64368" y="56294"/>
                    <a:pt x="64364" y="56323"/>
                    <a:pt x="64358" y="56356"/>
                  </a:cubicBezTo>
                  <a:cubicBezTo>
                    <a:pt x="64550" y="56375"/>
                    <a:pt x="64738" y="56390"/>
                    <a:pt x="64920" y="56404"/>
                  </a:cubicBezTo>
                  <a:cubicBezTo>
                    <a:pt x="64924" y="56371"/>
                    <a:pt x="64929" y="56337"/>
                    <a:pt x="64934" y="56309"/>
                  </a:cubicBezTo>
                  <a:cubicBezTo>
                    <a:pt x="64747" y="56294"/>
                    <a:pt x="64559" y="56280"/>
                    <a:pt x="64373" y="56260"/>
                  </a:cubicBezTo>
                  <a:close/>
                  <a:moveTo>
                    <a:pt x="66508" y="56280"/>
                  </a:moveTo>
                  <a:cubicBezTo>
                    <a:pt x="66484" y="56285"/>
                    <a:pt x="66459" y="56285"/>
                    <a:pt x="66436" y="56289"/>
                  </a:cubicBezTo>
                  <a:cubicBezTo>
                    <a:pt x="66264" y="56304"/>
                    <a:pt x="66085" y="56313"/>
                    <a:pt x="65908" y="56318"/>
                  </a:cubicBezTo>
                  <a:cubicBezTo>
                    <a:pt x="65903" y="56351"/>
                    <a:pt x="65899" y="56380"/>
                    <a:pt x="65894" y="56413"/>
                  </a:cubicBezTo>
                  <a:cubicBezTo>
                    <a:pt x="66081" y="56409"/>
                    <a:pt x="66264" y="56400"/>
                    <a:pt x="66446" y="56385"/>
                  </a:cubicBezTo>
                  <a:cubicBezTo>
                    <a:pt x="66459" y="56380"/>
                    <a:pt x="66474" y="56380"/>
                    <a:pt x="66488" y="56380"/>
                  </a:cubicBezTo>
                  <a:cubicBezTo>
                    <a:pt x="66494" y="56347"/>
                    <a:pt x="66499" y="56313"/>
                    <a:pt x="66508" y="56280"/>
                  </a:cubicBezTo>
                  <a:close/>
                  <a:moveTo>
                    <a:pt x="65030" y="56313"/>
                  </a:moveTo>
                  <a:cubicBezTo>
                    <a:pt x="65026" y="56342"/>
                    <a:pt x="65020" y="56375"/>
                    <a:pt x="65015" y="56409"/>
                  </a:cubicBezTo>
                  <a:cubicBezTo>
                    <a:pt x="65193" y="56413"/>
                    <a:pt x="65371" y="56419"/>
                    <a:pt x="65549" y="56419"/>
                  </a:cubicBezTo>
                  <a:lnTo>
                    <a:pt x="65797" y="56419"/>
                  </a:lnTo>
                  <a:cubicBezTo>
                    <a:pt x="65803" y="56385"/>
                    <a:pt x="65808" y="56351"/>
                    <a:pt x="65812" y="56323"/>
                  </a:cubicBezTo>
                  <a:lnTo>
                    <a:pt x="65549" y="56323"/>
                  </a:lnTo>
                  <a:cubicBezTo>
                    <a:pt x="65376" y="56323"/>
                    <a:pt x="65203" y="56318"/>
                    <a:pt x="65030" y="56313"/>
                  </a:cubicBezTo>
                  <a:close/>
                  <a:moveTo>
                    <a:pt x="28188" y="35956"/>
                  </a:moveTo>
                  <a:cubicBezTo>
                    <a:pt x="27200" y="35961"/>
                    <a:pt x="26210" y="36081"/>
                    <a:pt x="25251" y="36311"/>
                  </a:cubicBezTo>
                  <a:cubicBezTo>
                    <a:pt x="22689" y="36930"/>
                    <a:pt x="20319" y="38153"/>
                    <a:pt x="17997" y="40058"/>
                  </a:cubicBezTo>
                  <a:cubicBezTo>
                    <a:pt x="16068" y="41646"/>
                    <a:pt x="14206" y="43656"/>
                    <a:pt x="12148" y="46396"/>
                  </a:cubicBezTo>
                  <a:cubicBezTo>
                    <a:pt x="11491" y="47270"/>
                    <a:pt x="10838" y="48162"/>
                    <a:pt x="10209" y="49026"/>
                  </a:cubicBezTo>
                  <a:cubicBezTo>
                    <a:pt x="6976" y="53448"/>
                    <a:pt x="3891" y="57671"/>
                    <a:pt x="0" y="59734"/>
                  </a:cubicBezTo>
                  <a:lnTo>
                    <a:pt x="202" y="59734"/>
                  </a:lnTo>
                  <a:cubicBezTo>
                    <a:pt x="4040" y="57633"/>
                    <a:pt x="7091" y="53454"/>
                    <a:pt x="10287" y="49083"/>
                  </a:cubicBezTo>
                  <a:cubicBezTo>
                    <a:pt x="10915" y="48220"/>
                    <a:pt x="11568" y="47327"/>
                    <a:pt x="12224" y="46453"/>
                  </a:cubicBezTo>
                  <a:cubicBezTo>
                    <a:pt x="14844" y="42965"/>
                    <a:pt x="18409" y="38882"/>
                    <a:pt x="23336" y="37002"/>
                  </a:cubicBezTo>
                  <a:cubicBezTo>
                    <a:pt x="23960" y="36767"/>
                    <a:pt x="24603" y="36565"/>
                    <a:pt x="25271" y="36402"/>
                  </a:cubicBezTo>
                  <a:cubicBezTo>
                    <a:pt x="26263" y="36167"/>
                    <a:pt x="27242" y="36056"/>
                    <a:pt x="28221" y="36056"/>
                  </a:cubicBezTo>
                  <a:cubicBezTo>
                    <a:pt x="28224" y="36056"/>
                    <a:pt x="28227" y="36056"/>
                    <a:pt x="28230" y="36056"/>
                  </a:cubicBezTo>
                  <a:cubicBezTo>
                    <a:pt x="34987" y="36056"/>
                    <a:pt x="41428" y="41384"/>
                    <a:pt x="47681" y="46559"/>
                  </a:cubicBezTo>
                  <a:cubicBezTo>
                    <a:pt x="50770" y="49112"/>
                    <a:pt x="53966" y="51756"/>
                    <a:pt x="57085" y="53621"/>
                  </a:cubicBezTo>
                  <a:cubicBezTo>
                    <a:pt x="58759" y="54629"/>
                    <a:pt x="60290" y="55339"/>
                    <a:pt x="61758" y="55800"/>
                  </a:cubicBezTo>
                  <a:cubicBezTo>
                    <a:pt x="62161" y="55924"/>
                    <a:pt x="62555" y="56035"/>
                    <a:pt x="62943" y="56121"/>
                  </a:cubicBezTo>
                  <a:cubicBezTo>
                    <a:pt x="62943" y="56088"/>
                    <a:pt x="62947" y="56054"/>
                    <a:pt x="62953" y="56025"/>
                  </a:cubicBezTo>
                  <a:cubicBezTo>
                    <a:pt x="62569" y="55939"/>
                    <a:pt x="62180" y="55833"/>
                    <a:pt x="61787" y="55709"/>
                  </a:cubicBezTo>
                  <a:cubicBezTo>
                    <a:pt x="60323" y="55248"/>
                    <a:pt x="58802" y="54542"/>
                    <a:pt x="57132" y="53541"/>
                  </a:cubicBezTo>
                  <a:cubicBezTo>
                    <a:pt x="54023" y="51679"/>
                    <a:pt x="50828" y="49039"/>
                    <a:pt x="47743" y="46482"/>
                  </a:cubicBezTo>
                  <a:cubicBezTo>
                    <a:pt x="44178" y="43536"/>
                    <a:pt x="40493" y="40490"/>
                    <a:pt x="36761" y="38450"/>
                  </a:cubicBezTo>
                  <a:cubicBezTo>
                    <a:pt x="34746" y="37352"/>
                    <a:pt x="32889" y="36637"/>
                    <a:pt x="31086" y="36262"/>
                  </a:cubicBezTo>
                  <a:cubicBezTo>
                    <a:pt x="30121" y="36061"/>
                    <a:pt x="29157" y="35956"/>
                    <a:pt x="28226" y="359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2605200" y="3934850"/>
              <a:ext cx="647500" cy="40225"/>
            </a:xfrm>
            <a:custGeom>
              <a:avLst/>
              <a:gdLst/>
              <a:ahLst/>
              <a:cxnLst/>
              <a:rect l="l" t="t" r="r" b="b"/>
              <a:pathLst>
                <a:path w="25900" h="1609" extrusionOk="0">
                  <a:moveTo>
                    <a:pt x="12000" y="1"/>
                  </a:moveTo>
                  <a:cubicBezTo>
                    <a:pt x="11247" y="1"/>
                    <a:pt x="10493" y="20"/>
                    <a:pt x="9735" y="63"/>
                  </a:cubicBezTo>
                  <a:cubicBezTo>
                    <a:pt x="6641" y="240"/>
                    <a:pt x="3949" y="615"/>
                    <a:pt x="1517" y="1205"/>
                  </a:cubicBezTo>
                  <a:cubicBezTo>
                    <a:pt x="1003" y="1330"/>
                    <a:pt x="499" y="1464"/>
                    <a:pt x="0" y="1608"/>
                  </a:cubicBezTo>
                  <a:lnTo>
                    <a:pt x="351" y="1608"/>
                  </a:lnTo>
                  <a:cubicBezTo>
                    <a:pt x="740" y="1498"/>
                    <a:pt x="1137" y="1397"/>
                    <a:pt x="1540" y="1301"/>
                  </a:cubicBezTo>
                  <a:cubicBezTo>
                    <a:pt x="3969" y="711"/>
                    <a:pt x="6650" y="337"/>
                    <a:pt x="9740" y="159"/>
                  </a:cubicBezTo>
                  <a:cubicBezTo>
                    <a:pt x="10493" y="116"/>
                    <a:pt x="11247" y="96"/>
                    <a:pt x="12000" y="96"/>
                  </a:cubicBezTo>
                  <a:cubicBezTo>
                    <a:pt x="16644" y="96"/>
                    <a:pt x="21207" y="865"/>
                    <a:pt x="25357" y="1608"/>
                  </a:cubicBezTo>
                  <a:lnTo>
                    <a:pt x="25900" y="1608"/>
                  </a:lnTo>
                  <a:cubicBezTo>
                    <a:pt x="21605" y="836"/>
                    <a:pt x="16846" y="1"/>
                    <a:pt x="120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5"/>
            <p:cNvSpPr/>
            <p:nvPr/>
          </p:nvSpPr>
          <p:spPr>
            <a:xfrm>
              <a:off x="3698625" y="2508225"/>
              <a:ext cx="3356725" cy="1466850"/>
            </a:xfrm>
            <a:custGeom>
              <a:avLst/>
              <a:gdLst/>
              <a:ahLst/>
              <a:cxnLst/>
              <a:rect l="l" t="t" r="r" b="b"/>
              <a:pathLst>
                <a:path w="134269" h="58674" extrusionOk="0">
                  <a:moveTo>
                    <a:pt x="82918" y="9135"/>
                  </a:moveTo>
                  <a:cubicBezTo>
                    <a:pt x="82915" y="9137"/>
                    <a:pt x="82914" y="9138"/>
                    <a:pt x="82913" y="9139"/>
                  </a:cubicBezTo>
                  <a:lnTo>
                    <a:pt x="82913" y="9139"/>
                  </a:lnTo>
                  <a:cubicBezTo>
                    <a:pt x="82914" y="9138"/>
                    <a:pt x="82916" y="9137"/>
                    <a:pt x="82918" y="9135"/>
                  </a:cubicBezTo>
                  <a:close/>
                  <a:moveTo>
                    <a:pt x="82913" y="9139"/>
                  </a:moveTo>
                  <a:cubicBezTo>
                    <a:pt x="82910" y="9142"/>
                    <a:pt x="82907" y="9146"/>
                    <a:pt x="82907" y="9149"/>
                  </a:cubicBezTo>
                  <a:lnTo>
                    <a:pt x="82907" y="9149"/>
                  </a:lnTo>
                  <a:cubicBezTo>
                    <a:pt x="82907" y="9149"/>
                    <a:pt x="82907" y="9144"/>
                    <a:pt x="82912" y="9144"/>
                  </a:cubicBezTo>
                  <a:cubicBezTo>
                    <a:pt x="82912" y="9142"/>
                    <a:pt x="82912" y="9141"/>
                    <a:pt x="82913" y="9139"/>
                  </a:cubicBezTo>
                  <a:close/>
                  <a:moveTo>
                    <a:pt x="82528" y="9769"/>
                  </a:moveTo>
                  <a:lnTo>
                    <a:pt x="82528" y="9769"/>
                  </a:lnTo>
                  <a:cubicBezTo>
                    <a:pt x="82380" y="9955"/>
                    <a:pt x="82236" y="10143"/>
                    <a:pt x="82097" y="10335"/>
                  </a:cubicBezTo>
                  <a:cubicBezTo>
                    <a:pt x="82198" y="10214"/>
                    <a:pt x="82298" y="10099"/>
                    <a:pt x="82399" y="9984"/>
                  </a:cubicBezTo>
                  <a:lnTo>
                    <a:pt x="82528" y="9769"/>
                  </a:lnTo>
                  <a:close/>
                  <a:moveTo>
                    <a:pt x="82154" y="10416"/>
                  </a:moveTo>
                  <a:lnTo>
                    <a:pt x="82154" y="10416"/>
                  </a:lnTo>
                  <a:cubicBezTo>
                    <a:pt x="82039" y="10555"/>
                    <a:pt x="81924" y="10694"/>
                    <a:pt x="81809" y="10834"/>
                  </a:cubicBezTo>
                  <a:cubicBezTo>
                    <a:pt x="81775" y="10900"/>
                    <a:pt x="81737" y="10973"/>
                    <a:pt x="81698" y="11040"/>
                  </a:cubicBezTo>
                  <a:cubicBezTo>
                    <a:pt x="81789" y="10940"/>
                    <a:pt x="81881" y="10843"/>
                    <a:pt x="81972" y="10743"/>
                  </a:cubicBezTo>
                  <a:cubicBezTo>
                    <a:pt x="82034" y="10637"/>
                    <a:pt x="82092" y="10526"/>
                    <a:pt x="82154" y="10416"/>
                  </a:cubicBezTo>
                  <a:close/>
                  <a:moveTo>
                    <a:pt x="81795" y="11084"/>
                  </a:moveTo>
                  <a:lnTo>
                    <a:pt x="81795" y="11084"/>
                  </a:lnTo>
                  <a:cubicBezTo>
                    <a:pt x="81703" y="11184"/>
                    <a:pt x="81612" y="11285"/>
                    <a:pt x="81521" y="11390"/>
                  </a:cubicBezTo>
                  <a:cubicBezTo>
                    <a:pt x="81463" y="11496"/>
                    <a:pt x="81410" y="11606"/>
                    <a:pt x="81353" y="11717"/>
                  </a:cubicBezTo>
                  <a:cubicBezTo>
                    <a:pt x="81430" y="11640"/>
                    <a:pt x="81512" y="11558"/>
                    <a:pt x="81588" y="11481"/>
                  </a:cubicBezTo>
                  <a:cubicBezTo>
                    <a:pt x="81656" y="11347"/>
                    <a:pt x="81722" y="11213"/>
                    <a:pt x="81795" y="11084"/>
                  </a:cubicBezTo>
                  <a:close/>
                  <a:moveTo>
                    <a:pt x="98481" y="0"/>
                  </a:moveTo>
                  <a:cubicBezTo>
                    <a:pt x="96955" y="0"/>
                    <a:pt x="95458" y="187"/>
                    <a:pt x="93937" y="566"/>
                  </a:cubicBezTo>
                  <a:cubicBezTo>
                    <a:pt x="92283" y="979"/>
                    <a:pt x="90699" y="1646"/>
                    <a:pt x="89240" y="2563"/>
                  </a:cubicBezTo>
                  <a:cubicBezTo>
                    <a:pt x="88175" y="3225"/>
                    <a:pt x="87144" y="4040"/>
                    <a:pt x="86160" y="4985"/>
                  </a:cubicBezTo>
                  <a:cubicBezTo>
                    <a:pt x="86103" y="5043"/>
                    <a:pt x="86040" y="5100"/>
                    <a:pt x="85983" y="5158"/>
                  </a:cubicBezTo>
                  <a:cubicBezTo>
                    <a:pt x="85883" y="5258"/>
                    <a:pt x="85781" y="5359"/>
                    <a:pt x="85681" y="5464"/>
                  </a:cubicBezTo>
                  <a:cubicBezTo>
                    <a:pt x="85609" y="5532"/>
                    <a:pt x="85542" y="5604"/>
                    <a:pt x="85474" y="5676"/>
                  </a:cubicBezTo>
                  <a:cubicBezTo>
                    <a:pt x="85388" y="5763"/>
                    <a:pt x="85307" y="5853"/>
                    <a:pt x="85225" y="5940"/>
                  </a:cubicBezTo>
                  <a:cubicBezTo>
                    <a:pt x="85143" y="6031"/>
                    <a:pt x="85062" y="6122"/>
                    <a:pt x="84980" y="6213"/>
                  </a:cubicBezTo>
                  <a:cubicBezTo>
                    <a:pt x="84933" y="6266"/>
                    <a:pt x="84889" y="6319"/>
                    <a:pt x="84841" y="6372"/>
                  </a:cubicBezTo>
                  <a:cubicBezTo>
                    <a:pt x="84736" y="6491"/>
                    <a:pt x="84634" y="6616"/>
                    <a:pt x="84530" y="6737"/>
                  </a:cubicBezTo>
                  <a:cubicBezTo>
                    <a:pt x="84530" y="6741"/>
                    <a:pt x="84530" y="6741"/>
                    <a:pt x="84524" y="6746"/>
                  </a:cubicBezTo>
                  <a:cubicBezTo>
                    <a:pt x="84519" y="6750"/>
                    <a:pt x="84515" y="6760"/>
                    <a:pt x="84510" y="6765"/>
                  </a:cubicBezTo>
                  <a:cubicBezTo>
                    <a:pt x="84213" y="7125"/>
                    <a:pt x="83925" y="7494"/>
                    <a:pt x="83646" y="7882"/>
                  </a:cubicBezTo>
                  <a:cubicBezTo>
                    <a:pt x="83363" y="8276"/>
                    <a:pt x="83090" y="8679"/>
                    <a:pt x="82821" y="9102"/>
                  </a:cubicBezTo>
                  <a:cubicBezTo>
                    <a:pt x="83109" y="8708"/>
                    <a:pt x="83401" y="8329"/>
                    <a:pt x="83704" y="7964"/>
                  </a:cubicBezTo>
                  <a:cubicBezTo>
                    <a:pt x="83718" y="7950"/>
                    <a:pt x="83728" y="7935"/>
                    <a:pt x="83737" y="7922"/>
                  </a:cubicBezTo>
                  <a:cubicBezTo>
                    <a:pt x="83877" y="7729"/>
                    <a:pt x="84016" y="7537"/>
                    <a:pt x="84160" y="7350"/>
                  </a:cubicBezTo>
                  <a:cubicBezTo>
                    <a:pt x="84207" y="7293"/>
                    <a:pt x="84256" y="7235"/>
                    <a:pt x="84299" y="7173"/>
                  </a:cubicBezTo>
                  <a:cubicBezTo>
                    <a:pt x="84404" y="7043"/>
                    <a:pt x="84510" y="6914"/>
                    <a:pt x="84616" y="6788"/>
                  </a:cubicBezTo>
                  <a:cubicBezTo>
                    <a:pt x="84683" y="6708"/>
                    <a:pt x="84750" y="6626"/>
                    <a:pt x="84818" y="6544"/>
                  </a:cubicBezTo>
                  <a:cubicBezTo>
                    <a:pt x="84898" y="6449"/>
                    <a:pt x="84980" y="6357"/>
                    <a:pt x="85066" y="6261"/>
                  </a:cubicBezTo>
                  <a:cubicBezTo>
                    <a:pt x="85143" y="6175"/>
                    <a:pt x="85221" y="6088"/>
                    <a:pt x="85297" y="6007"/>
                  </a:cubicBezTo>
                  <a:cubicBezTo>
                    <a:pt x="85316" y="5988"/>
                    <a:pt x="85330" y="5969"/>
                    <a:pt x="85350" y="5949"/>
                  </a:cubicBezTo>
                  <a:cubicBezTo>
                    <a:pt x="85416" y="5873"/>
                    <a:pt x="85489" y="5801"/>
                    <a:pt x="85556" y="5729"/>
                  </a:cubicBezTo>
                  <a:cubicBezTo>
                    <a:pt x="85666" y="5614"/>
                    <a:pt x="85777" y="5499"/>
                    <a:pt x="85887" y="5388"/>
                  </a:cubicBezTo>
                  <a:cubicBezTo>
                    <a:pt x="85945" y="5326"/>
                    <a:pt x="86007" y="5269"/>
                    <a:pt x="86065" y="5211"/>
                  </a:cubicBezTo>
                  <a:cubicBezTo>
                    <a:pt x="88425" y="2884"/>
                    <a:pt x="91016" y="1391"/>
                    <a:pt x="93961" y="657"/>
                  </a:cubicBezTo>
                  <a:cubicBezTo>
                    <a:pt x="95473" y="283"/>
                    <a:pt x="96960" y="96"/>
                    <a:pt x="98481" y="96"/>
                  </a:cubicBezTo>
                  <a:cubicBezTo>
                    <a:pt x="98913" y="96"/>
                    <a:pt x="99345" y="110"/>
                    <a:pt x="99781" y="139"/>
                  </a:cubicBezTo>
                  <a:cubicBezTo>
                    <a:pt x="101543" y="260"/>
                    <a:pt x="103322" y="619"/>
                    <a:pt x="105228" y="1243"/>
                  </a:cubicBezTo>
                  <a:cubicBezTo>
                    <a:pt x="108763" y="2394"/>
                    <a:pt x="112194" y="4299"/>
                    <a:pt x="115509" y="6141"/>
                  </a:cubicBezTo>
                  <a:cubicBezTo>
                    <a:pt x="119021" y="8094"/>
                    <a:pt x="122658" y="10109"/>
                    <a:pt x="126433" y="11246"/>
                  </a:cubicBezTo>
                  <a:cubicBezTo>
                    <a:pt x="128468" y="11855"/>
                    <a:pt x="130377" y="12167"/>
                    <a:pt x="132277" y="12200"/>
                  </a:cubicBezTo>
                  <a:cubicBezTo>
                    <a:pt x="132388" y="12206"/>
                    <a:pt x="132498" y="12206"/>
                    <a:pt x="132609" y="12206"/>
                  </a:cubicBezTo>
                  <a:cubicBezTo>
                    <a:pt x="133170" y="12206"/>
                    <a:pt x="133721" y="12182"/>
                    <a:pt x="134268" y="12134"/>
                  </a:cubicBezTo>
                  <a:lnTo>
                    <a:pt x="134268" y="12038"/>
                  </a:lnTo>
                  <a:cubicBezTo>
                    <a:pt x="133721" y="12085"/>
                    <a:pt x="133165" y="12110"/>
                    <a:pt x="132609" y="12110"/>
                  </a:cubicBezTo>
                  <a:cubicBezTo>
                    <a:pt x="132498" y="12110"/>
                    <a:pt x="132388" y="12110"/>
                    <a:pt x="132277" y="12105"/>
                  </a:cubicBezTo>
                  <a:cubicBezTo>
                    <a:pt x="130388" y="12072"/>
                    <a:pt x="128488" y="11759"/>
                    <a:pt x="126458" y="11155"/>
                  </a:cubicBezTo>
                  <a:cubicBezTo>
                    <a:pt x="122691" y="10023"/>
                    <a:pt x="119064" y="8008"/>
                    <a:pt x="115556" y="6055"/>
                  </a:cubicBezTo>
                  <a:cubicBezTo>
                    <a:pt x="112237" y="4213"/>
                    <a:pt x="108802" y="2308"/>
                    <a:pt x="105256" y="1152"/>
                  </a:cubicBezTo>
                  <a:cubicBezTo>
                    <a:pt x="103346" y="528"/>
                    <a:pt x="101557" y="167"/>
                    <a:pt x="99787" y="48"/>
                  </a:cubicBezTo>
                  <a:cubicBezTo>
                    <a:pt x="99349" y="14"/>
                    <a:pt x="98913" y="0"/>
                    <a:pt x="98481" y="0"/>
                  </a:cubicBezTo>
                  <a:close/>
                  <a:moveTo>
                    <a:pt x="81449" y="11759"/>
                  </a:moveTo>
                  <a:lnTo>
                    <a:pt x="81449" y="11759"/>
                  </a:lnTo>
                  <a:cubicBezTo>
                    <a:pt x="81372" y="11841"/>
                    <a:pt x="81291" y="11923"/>
                    <a:pt x="81213" y="12005"/>
                  </a:cubicBezTo>
                  <a:cubicBezTo>
                    <a:pt x="81151" y="12138"/>
                    <a:pt x="81089" y="12273"/>
                    <a:pt x="81022" y="12408"/>
                  </a:cubicBezTo>
                  <a:cubicBezTo>
                    <a:pt x="81094" y="12340"/>
                    <a:pt x="81162" y="12278"/>
                    <a:pt x="81228" y="12211"/>
                  </a:cubicBezTo>
                  <a:cubicBezTo>
                    <a:pt x="81300" y="12057"/>
                    <a:pt x="81372" y="11908"/>
                    <a:pt x="81449" y="11759"/>
                  </a:cubicBezTo>
                  <a:close/>
                  <a:moveTo>
                    <a:pt x="81118" y="12450"/>
                  </a:moveTo>
                  <a:lnTo>
                    <a:pt x="81118" y="12450"/>
                  </a:lnTo>
                  <a:cubicBezTo>
                    <a:pt x="81046" y="12517"/>
                    <a:pt x="80978" y="12585"/>
                    <a:pt x="80912" y="12652"/>
                  </a:cubicBezTo>
                  <a:cubicBezTo>
                    <a:pt x="80839" y="12805"/>
                    <a:pt x="80772" y="12959"/>
                    <a:pt x="80706" y="13112"/>
                  </a:cubicBezTo>
                  <a:cubicBezTo>
                    <a:pt x="80768" y="13055"/>
                    <a:pt x="80830" y="12997"/>
                    <a:pt x="80892" y="12944"/>
                  </a:cubicBezTo>
                  <a:cubicBezTo>
                    <a:pt x="80965" y="12776"/>
                    <a:pt x="81041" y="12614"/>
                    <a:pt x="81118" y="12450"/>
                  </a:cubicBezTo>
                  <a:close/>
                  <a:moveTo>
                    <a:pt x="80797" y="13156"/>
                  </a:moveTo>
                  <a:lnTo>
                    <a:pt x="80797" y="13156"/>
                  </a:lnTo>
                  <a:cubicBezTo>
                    <a:pt x="80734" y="13214"/>
                    <a:pt x="80672" y="13271"/>
                    <a:pt x="80609" y="13329"/>
                  </a:cubicBezTo>
                  <a:cubicBezTo>
                    <a:pt x="80537" y="13491"/>
                    <a:pt x="80471" y="13659"/>
                    <a:pt x="80398" y="13828"/>
                  </a:cubicBezTo>
                  <a:cubicBezTo>
                    <a:pt x="80456" y="13779"/>
                    <a:pt x="80513" y="13732"/>
                    <a:pt x="80571" y="13684"/>
                  </a:cubicBezTo>
                  <a:cubicBezTo>
                    <a:pt x="80648" y="13506"/>
                    <a:pt x="80719" y="13329"/>
                    <a:pt x="80797" y="13156"/>
                  </a:cubicBezTo>
                  <a:close/>
                  <a:moveTo>
                    <a:pt x="80489" y="13876"/>
                  </a:moveTo>
                  <a:cubicBezTo>
                    <a:pt x="80432" y="13923"/>
                    <a:pt x="80374" y="13971"/>
                    <a:pt x="80316" y="14024"/>
                  </a:cubicBezTo>
                  <a:cubicBezTo>
                    <a:pt x="80245" y="14197"/>
                    <a:pt x="80172" y="14374"/>
                    <a:pt x="80106" y="14556"/>
                  </a:cubicBezTo>
                  <a:cubicBezTo>
                    <a:pt x="80159" y="14514"/>
                    <a:pt x="80212" y="14470"/>
                    <a:pt x="80269" y="14427"/>
                  </a:cubicBezTo>
                  <a:cubicBezTo>
                    <a:pt x="80341" y="14240"/>
                    <a:pt x="80418" y="14058"/>
                    <a:pt x="80489" y="13876"/>
                  </a:cubicBezTo>
                  <a:close/>
                  <a:moveTo>
                    <a:pt x="80197" y="14605"/>
                  </a:moveTo>
                  <a:lnTo>
                    <a:pt x="80197" y="14605"/>
                  </a:lnTo>
                  <a:cubicBezTo>
                    <a:pt x="80183" y="14619"/>
                    <a:pt x="80168" y="14629"/>
                    <a:pt x="80154" y="14643"/>
                  </a:cubicBezTo>
                  <a:cubicBezTo>
                    <a:pt x="80110" y="14672"/>
                    <a:pt x="80072" y="14705"/>
                    <a:pt x="80033" y="14734"/>
                  </a:cubicBezTo>
                  <a:cubicBezTo>
                    <a:pt x="79962" y="14921"/>
                    <a:pt x="79895" y="15108"/>
                    <a:pt x="79822" y="15296"/>
                  </a:cubicBezTo>
                  <a:cubicBezTo>
                    <a:pt x="79875" y="15258"/>
                    <a:pt x="79924" y="15219"/>
                    <a:pt x="79976" y="15181"/>
                  </a:cubicBezTo>
                  <a:cubicBezTo>
                    <a:pt x="80048" y="14988"/>
                    <a:pt x="80125" y="14797"/>
                    <a:pt x="80197" y="14605"/>
                  </a:cubicBezTo>
                  <a:close/>
                  <a:moveTo>
                    <a:pt x="79913" y="15344"/>
                  </a:moveTo>
                  <a:lnTo>
                    <a:pt x="79913" y="15344"/>
                  </a:lnTo>
                  <a:cubicBezTo>
                    <a:pt x="79866" y="15382"/>
                    <a:pt x="79813" y="15425"/>
                    <a:pt x="79760" y="15464"/>
                  </a:cubicBezTo>
                  <a:cubicBezTo>
                    <a:pt x="79693" y="15655"/>
                    <a:pt x="79621" y="15847"/>
                    <a:pt x="79554" y="16044"/>
                  </a:cubicBezTo>
                  <a:cubicBezTo>
                    <a:pt x="79601" y="16006"/>
                    <a:pt x="79650" y="15972"/>
                    <a:pt x="79703" y="15938"/>
                  </a:cubicBezTo>
                  <a:cubicBezTo>
                    <a:pt x="79769" y="15741"/>
                    <a:pt x="79842" y="15540"/>
                    <a:pt x="79913" y="15344"/>
                  </a:cubicBezTo>
                  <a:close/>
                  <a:moveTo>
                    <a:pt x="79645" y="16093"/>
                  </a:moveTo>
                  <a:lnTo>
                    <a:pt x="79645" y="16093"/>
                  </a:lnTo>
                  <a:cubicBezTo>
                    <a:pt x="79597" y="16131"/>
                    <a:pt x="79549" y="16164"/>
                    <a:pt x="79501" y="16197"/>
                  </a:cubicBezTo>
                  <a:cubicBezTo>
                    <a:pt x="79429" y="16399"/>
                    <a:pt x="79362" y="16596"/>
                    <a:pt x="79295" y="16802"/>
                  </a:cubicBezTo>
                  <a:cubicBezTo>
                    <a:pt x="79342" y="16768"/>
                    <a:pt x="79391" y="16740"/>
                    <a:pt x="79434" y="16706"/>
                  </a:cubicBezTo>
                  <a:cubicBezTo>
                    <a:pt x="79506" y="16500"/>
                    <a:pt x="79573" y="16299"/>
                    <a:pt x="79645" y="16093"/>
                  </a:cubicBezTo>
                  <a:close/>
                  <a:moveTo>
                    <a:pt x="79386" y="16855"/>
                  </a:moveTo>
                  <a:lnTo>
                    <a:pt x="79386" y="16855"/>
                  </a:lnTo>
                  <a:cubicBezTo>
                    <a:pt x="79338" y="16888"/>
                    <a:pt x="79295" y="16917"/>
                    <a:pt x="79247" y="16950"/>
                  </a:cubicBezTo>
                  <a:cubicBezTo>
                    <a:pt x="79180" y="17152"/>
                    <a:pt x="79112" y="17359"/>
                    <a:pt x="79045" y="17570"/>
                  </a:cubicBezTo>
                  <a:cubicBezTo>
                    <a:pt x="79093" y="17541"/>
                    <a:pt x="79136" y="17512"/>
                    <a:pt x="79184" y="17484"/>
                  </a:cubicBezTo>
                  <a:cubicBezTo>
                    <a:pt x="79251" y="17273"/>
                    <a:pt x="79319" y="17061"/>
                    <a:pt x="79386" y="16855"/>
                  </a:cubicBezTo>
                  <a:close/>
                  <a:moveTo>
                    <a:pt x="79136" y="17627"/>
                  </a:moveTo>
                  <a:cubicBezTo>
                    <a:pt x="79093" y="17656"/>
                    <a:pt x="79045" y="17685"/>
                    <a:pt x="79003" y="17714"/>
                  </a:cubicBezTo>
                  <a:cubicBezTo>
                    <a:pt x="78935" y="17920"/>
                    <a:pt x="78872" y="18136"/>
                    <a:pt x="78810" y="18347"/>
                  </a:cubicBezTo>
                  <a:cubicBezTo>
                    <a:pt x="78853" y="18323"/>
                    <a:pt x="78897" y="18294"/>
                    <a:pt x="78939" y="18270"/>
                  </a:cubicBezTo>
                  <a:cubicBezTo>
                    <a:pt x="79003" y="18055"/>
                    <a:pt x="79069" y="17838"/>
                    <a:pt x="79136" y="17627"/>
                  </a:cubicBezTo>
                  <a:close/>
                  <a:moveTo>
                    <a:pt x="78897" y="18405"/>
                  </a:moveTo>
                  <a:cubicBezTo>
                    <a:pt x="78853" y="18433"/>
                    <a:pt x="78810" y="18458"/>
                    <a:pt x="78766" y="18486"/>
                  </a:cubicBezTo>
                  <a:cubicBezTo>
                    <a:pt x="78738" y="18591"/>
                    <a:pt x="78704" y="18697"/>
                    <a:pt x="78676" y="18803"/>
                  </a:cubicBezTo>
                  <a:cubicBezTo>
                    <a:pt x="78642" y="18914"/>
                    <a:pt x="78609" y="19023"/>
                    <a:pt x="78580" y="19138"/>
                  </a:cubicBezTo>
                  <a:cubicBezTo>
                    <a:pt x="78623" y="19115"/>
                    <a:pt x="78662" y="19091"/>
                    <a:pt x="78704" y="19067"/>
                  </a:cubicBezTo>
                  <a:cubicBezTo>
                    <a:pt x="78766" y="18846"/>
                    <a:pt x="78834" y="18626"/>
                    <a:pt x="78897" y="18405"/>
                  </a:cubicBezTo>
                  <a:close/>
                  <a:moveTo>
                    <a:pt x="78666" y="19196"/>
                  </a:moveTo>
                  <a:cubicBezTo>
                    <a:pt x="78628" y="19220"/>
                    <a:pt x="78585" y="19244"/>
                    <a:pt x="78542" y="19268"/>
                  </a:cubicBezTo>
                  <a:cubicBezTo>
                    <a:pt x="77179" y="24100"/>
                    <a:pt x="76344" y="29286"/>
                    <a:pt x="75533" y="34304"/>
                  </a:cubicBezTo>
                  <a:cubicBezTo>
                    <a:pt x="74851" y="38527"/>
                    <a:pt x="74200" y="42577"/>
                    <a:pt x="73283" y="46054"/>
                  </a:cubicBezTo>
                  <a:cubicBezTo>
                    <a:pt x="73274" y="46098"/>
                    <a:pt x="73259" y="46136"/>
                    <a:pt x="73250" y="46175"/>
                  </a:cubicBezTo>
                  <a:cubicBezTo>
                    <a:pt x="73148" y="46563"/>
                    <a:pt x="73044" y="46942"/>
                    <a:pt x="72933" y="47312"/>
                  </a:cubicBezTo>
                  <a:cubicBezTo>
                    <a:pt x="72918" y="47360"/>
                    <a:pt x="72904" y="47407"/>
                    <a:pt x="72889" y="47451"/>
                  </a:cubicBezTo>
                  <a:cubicBezTo>
                    <a:pt x="72785" y="47801"/>
                    <a:pt x="72679" y="48146"/>
                    <a:pt x="72563" y="48483"/>
                  </a:cubicBezTo>
                  <a:cubicBezTo>
                    <a:pt x="72544" y="48540"/>
                    <a:pt x="72525" y="48598"/>
                    <a:pt x="72506" y="48655"/>
                  </a:cubicBezTo>
                  <a:cubicBezTo>
                    <a:pt x="72400" y="48962"/>
                    <a:pt x="72289" y="49269"/>
                    <a:pt x="72180" y="49566"/>
                  </a:cubicBezTo>
                  <a:cubicBezTo>
                    <a:pt x="72165" y="49605"/>
                    <a:pt x="72145" y="49643"/>
                    <a:pt x="72132" y="49681"/>
                  </a:cubicBezTo>
                  <a:cubicBezTo>
                    <a:pt x="72117" y="49721"/>
                    <a:pt x="72103" y="49754"/>
                    <a:pt x="72094" y="49792"/>
                  </a:cubicBezTo>
                  <a:cubicBezTo>
                    <a:pt x="71988" y="50056"/>
                    <a:pt x="71882" y="50315"/>
                    <a:pt x="71777" y="50560"/>
                  </a:cubicBezTo>
                  <a:cubicBezTo>
                    <a:pt x="71724" y="50675"/>
                    <a:pt x="71676" y="50790"/>
                    <a:pt x="71627" y="50901"/>
                  </a:cubicBezTo>
                  <a:cubicBezTo>
                    <a:pt x="71536" y="51098"/>
                    <a:pt x="71445" y="51289"/>
                    <a:pt x="71350" y="51481"/>
                  </a:cubicBezTo>
                  <a:cubicBezTo>
                    <a:pt x="71244" y="51697"/>
                    <a:pt x="71133" y="51913"/>
                    <a:pt x="71018" y="52119"/>
                  </a:cubicBezTo>
                  <a:cubicBezTo>
                    <a:pt x="70976" y="52192"/>
                    <a:pt x="70936" y="52268"/>
                    <a:pt x="70894" y="52340"/>
                  </a:cubicBezTo>
                  <a:cubicBezTo>
                    <a:pt x="70774" y="52608"/>
                    <a:pt x="70654" y="52868"/>
                    <a:pt x="70529" y="53117"/>
                  </a:cubicBezTo>
                  <a:cubicBezTo>
                    <a:pt x="70850" y="52633"/>
                    <a:pt x="71153" y="52100"/>
                    <a:pt x="71441" y="51519"/>
                  </a:cubicBezTo>
                  <a:cubicBezTo>
                    <a:pt x="71560" y="51270"/>
                    <a:pt x="71680" y="51011"/>
                    <a:pt x="71800" y="50747"/>
                  </a:cubicBezTo>
                  <a:cubicBezTo>
                    <a:pt x="71820" y="50699"/>
                    <a:pt x="71839" y="50651"/>
                    <a:pt x="71863" y="50603"/>
                  </a:cubicBezTo>
                  <a:cubicBezTo>
                    <a:pt x="71915" y="50483"/>
                    <a:pt x="71968" y="50358"/>
                    <a:pt x="72016" y="50234"/>
                  </a:cubicBezTo>
                  <a:cubicBezTo>
                    <a:pt x="72088" y="50066"/>
                    <a:pt x="72156" y="49893"/>
                    <a:pt x="72223" y="49716"/>
                  </a:cubicBezTo>
                  <a:cubicBezTo>
                    <a:pt x="72238" y="49681"/>
                    <a:pt x="72251" y="49643"/>
                    <a:pt x="72266" y="49605"/>
                  </a:cubicBezTo>
                  <a:cubicBezTo>
                    <a:pt x="72295" y="49524"/>
                    <a:pt x="72329" y="49447"/>
                    <a:pt x="72357" y="49365"/>
                  </a:cubicBezTo>
                  <a:cubicBezTo>
                    <a:pt x="72457" y="49087"/>
                    <a:pt x="72554" y="48809"/>
                    <a:pt x="72650" y="48525"/>
                  </a:cubicBezTo>
                  <a:cubicBezTo>
                    <a:pt x="72669" y="48463"/>
                    <a:pt x="72692" y="48406"/>
                    <a:pt x="72712" y="48343"/>
                  </a:cubicBezTo>
                  <a:cubicBezTo>
                    <a:pt x="72818" y="48022"/>
                    <a:pt x="72918" y="47695"/>
                    <a:pt x="73019" y="47360"/>
                  </a:cubicBezTo>
                  <a:cubicBezTo>
                    <a:pt x="73033" y="47312"/>
                    <a:pt x="73044" y="47263"/>
                    <a:pt x="73057" y="47216"/>
                  </a:cubicBezTo>
                  <a:cubicBezTo>
                    <a:pt x="73163" y="46856"/>
                    <a:pt x="73268" y="46486"/>
                    <a:pt x="73369" y="46112"/>
                  </a:cubicBezTo>
                  <a:cubicBezTo>
                    <a:pt x="73379" y="46069"/>
                    <a:pt x="73389" y="46031"/>
                    <a:pt x="73398" y="45987"/>
                  </a:cubicBezTo>
                  <a:cubicBezTo>
                    <a:pt x="74304" y="42528"/>
                    <a:pt x="74953" y="38507"/>
                    <a:pt x="75629" y="34319"/>
                  </a:cubicBezTo>
                  <a:cubicBezTo>
                    <a:pt x="76430" y="29363"/>
                    <a:pt x="77280" y="24085"/>
                    <a:pt x="78666" y="19196"/>
                  </a:cubicBezTo>
                  <a:close/>
                  <a:moveTo>
                    <a:pt x="70442" y="53078"/>
                  </a:moveTo>
                  <a:cubicBezTo>
                    <a:pt x="70366" y="53199"/>
                    <a:pt x="70285" y="53314"/>
                    <a:pt x="70203" y="53430"/>
                  </a:cubicBezTo>
                  <a:cubicBezTo>
                    <a:pt x="70150" y="53554"/>
                    <a:pt x="70097" y="53678"/>
                    <a:pt x="70044" y="53804"/>
                  </a:cubicBezTo>
                  <a:cubicBezTo>
                    <a:pt x="70064" y="53775"/>
                    <a:pt x="70088" y="53751"/>
                    <a:pt x="70107" y="53722"/>
                  </a:cubicBezTo>
                  <a:cubicBezTo>
                    <a:pt x="70222" y="53516"/>
                    <a:pt x="70332" y="53299"/>
                    <a:pt x="70442" y="53078"/>
                  </a:cubicBezTo>
                  <a:close/>
                  <a:moveTo>
                    <a:pt x="69958" y="53765"/>
                  </a:moveTo>
                  <a:lnTo>
                    <a:pt x="69958" y="53765"/>
                  </a:lnTo>
                  <a:cubicBezTo>
                    <a:pt x="69853" y="53904"/>
                    <a:pt x="69742" y="54039"/>
                    <a:pt x="69632" y="54168"/>
                  </a:cubicBezTo>
                  <a:cubicBezTo>
                    <a:pt x="69618" y="54211"/>
                    <a:pt x="69603" y="54254"/>
                    <a:pt x="69583" y="54293"/>
                  </a:cubicBezTo>
                  <a:cubicBezTo>
                    <a:pt x="69570" y="54336"/>
                    <a:pt x="69555" y="54379"/>
                    <a:pt x="69541" y="54417"/>
                  </a:cubicBezTo>
                  <a:cubicBezTo>
                    <a:pt x="69627" y="54316"/>
                    <a:pt x="69718" y="54211"/>
                    <a:pt x="69804" y="54105"/>
                  </a:cubicBezTo>
                  <a:cubicBezTo>
                    <a:pt x="69857" y="53995"/>
                    <a:pt x="69906" y="53880"/>
                    <a:pt x="69958" y="53765"/>
                  </a:cubicBezTo>
                  <a:close/>
                  <a:moveTo>
                    <a:pt x="69450" y="54379"/>
                  </a:moveTo>
                  <a:lnTo>
                    <a:pt x="69450" y="54379"/>
                  </a:lnTo>
                  <a:cubicBezTo>
                    <a:pt x="69324" y="54518"/>
                    <a:pt x="69200" y="54648"/>
                    <a:pt x="69071" y="54777"/>
                  </a:cubicBezTo>
                  <a:cubicBezTo>
                    <a:pt x="69051" y="54840"/>
                    <a:pt x="69032" y="54902"/>
                    <a:pt x="69008" y="54964"/>
                  </a:cubicBezTo>
                  <a:cubicBezTo>
                    <a:pt x="69080" y="54898"/>
                    <a:pt x="69147" y="54830"/>
                    <a:pt x="69215" y="54763"/>
                  </a:cubicBezTo>
                  <a:cubicBezTo>
                    <a:pt x="69262" y="54715"/>
                    <a:pt x="69310" y="54662"/>
                    <a:pt x="69359" y="54614"/>
                  </a:cubicBezTo>
                  <a:cubicBezTo>
                    <a:pt x="69392" y="54533"/>
                    <a:pt x="69421" y="54455"/>
                    <a:pt x="69450" y="54379"/>
                  </a:cubicBezTo>
                  <a:close/>
                  <a:moveTo>
                    <a:pt x="68921" y="54921"/>
                  </a:moveTo>
                  <a:lnTo>
                    <a:pt x="68921" y="54921"/>
                  </a:lnTo>
                  <a:cubicBezTo>
                    <a:pt x="68788" y="55051"/>
                    <a:pt x="68648" y="55171"/>
                    <a:pt x="68504" y="55290"/>
                  </a:cubicBezTo>
                  <a:cubicBezTo>
                    <a:pt x="68489" y="55339"/>
                    <a:pt x="68476" y="55392"/>
                    <a:pt x="68456" y="55439"/>
                  </a:cubicBezTo>
                  <a:cubicBezTo>
                    <a:pt x="68595" y="55334"/>
                    <a:pt x="68730" y="55219"/>
                    <a:pt x="68859" y="55104"/>
                  </a:cubicBezTo>
                  <a:cubicBezTo>
                    <a:pt x="68883" y="55042"/>
                    <a:pt x="68903" y="54984"/>
                    <a:pt x="68921" y="54921"/>
                  </a:cubicBezTo>
                  <a:close/>
                  <a:moveTo>
                    <a:pt x="68370" y="55396"/>
                  </a:moveTo>
                  <a:cubicBezTo>
                    <a:pt x="68226" y="55511"/>
                    <a:pt x="68073" y="55622"/>
                    <a:pt x="67919" y="55722"/>
                  </a:cubicBezTo>
                  <a:cubicBezTo>
                    <a:pt x="67909" y="55766"/>
                    <a:pt x="67895" y="55813"/>
                    <a:pt x="67885" y="55857"/>
                  </a:cubicBezTo>
                  <a:cubicBezTo>
                    <a:pt x="68035" y="55756"/>
                    <a:pt x="68183" y="55655"/>
                    <a:pt x="68327" y="55545"/>
                  </a:cubicBezTo>
                  <a:cubicBezTo>
                    <a:pt x="68341" y="55492"/>
                    <a:pt x="68356" y="55445"/>
                    <a:pt x="68370" y="55396"/>
                  </a:cubicBezTo>
                  <a:close/>
                  <a:moveTo>
                    <a:pt x="67799" y="55804"/>
                  </a:moveTo>
                  <a:lnTo>
                    <a:pt x="67799" y="55804"/>
                  </a:lnTo>
                  <a:cubicBezTo>
                    <a:pt x="67641" y="55905"/>
                    <a:pt x="67482" y="55996"/>
                    <a:pt x="67320" y="56087"/>
                  </a:cubicBezTo>
                  <a:cubicBezTo>
                    <a:pt x="67309" y="56125"/>
                    <a:pt x="67300" y="56164"/>
                    <a:pt x="67291" y="56202"/>
                  </a:cubicBezTo>
                  <a:cubicBezTo>
                    <a:pt x="67453" y="56121"/>
                    <a:pt x="67612" y="56030"/>
                    <a:pt x="67765" y="55934"/>
                  </a:cubicBezTo>
                  <a:cubicBezTo>
                    <a:pt x="67776" y="55890"/>
                    <a:pt x="67789" y="55848"/>
                    <a:pt x="67799" y="55804"/>
                  </a:cubicBezTo>
                  <a:close/>
                  <a:moveTo>
                    <a:pt x="67209" y="56145"/>
                  </a:moveTo>
                  <a:cubicBezTo>
                    <a:pt x="67041" y="56231"/>
                    <a:pt x="66873" y="56308"/>
                    <a:pt x="66700" y="56380"/>
                  </a:cubicBezTo>
                  <a:cubicBezTo>
                    <a:pt x="66691" y="56418"/>
                    <a:pt x="66686" y="56452"/>
                    <a:pt x="66676" y="56490"/>
                  </a:cubicBezTo>
                  <a:cubicBezTo>
                    <a:pt x="66830" y="56428"/>
                    <a:pt x="66983" y="56360"/>
                    <a:pt x="67132" y="56284"/>
                  </a:cubicBezTo>
                  <a:cubicBezTo>
                    <a:pt x="67147" y="56279"/>
                    <a:pt x="67161" y="56269"/>
                    <a:pt x="67180" y="56260"/>
                  </a:cubicBezTo>
                  <a:cubicBezTo>
                    <a:pt x="67189" y="56222"/>
                    <a:pt x="67200" y="56183"/>
                    <a:pt x="67209" y="56145"/>
                  </a:cubicBezTo>
                  <a:close/>
                  <a:moveTo>
                    <a:pt x="66595" y="56423"/>
                  </a:moveTo>
                  <a:lnTo>
                    <a:pt x="66595" y="56423"/>
                  </a:lnTo>
                  <a:cubicBezTo>
                    <a:pt x="66417" y="56495"/>
                    <a:pt x="66244" y="56557"/>
                    <a:pt x="66062" y="56610"/>
                  </a:cubicBezTo>
                  <a:cubicBezTo>
                    <a:pt x="66058" y="56648"/>
                    <a:pt x="66048" y="56682"/>
                    <a:pt x="66043" y="56716"/>
                  </a:cubicBezTo>
                  <a:cubicBezTo>
                    <a:pt x="66201" y="56667"/>
                    <a:pt x="66365" y="56610"/>
                    <a:pt x="66518" y="56552"/>
                  </a:cubicBezTo>
                  <a:cubicBezTo>
                    <a:pt x="66538" y="56548"/>
                    <a:pt x="66552" y="56539"/>
                    <a:pt x="66571" y="56533"/>
                  </a:cubicBezTo>
                  <a:cubicBezTo>
                    <a:pt x="66576" y="56495"/>
                    <a:pt x="66585" y="56461"/>
                    <a:pt x="66595" y="56423"/>
                  </a:cubicBezTo>
                  <a:close/>
                  <a:moveTo>
                    <a:pt x="65956" y="56643"/>
                  </a:moveTo>
                  <a:cubicBezTo>
                    <a:pt x="65779" y="56696"/>
                    <a:pt x="65592" y="56745"/>
                    <a:pt x="65405" y="56783"/>
                  </a:cubicBezTo>
                  <a:cubicBezTo>
                    <a:pt x="65400" y="56816"/>
                    <a:pt x="65395" y="56849"/>
                    <a:pt x="65386" y="56884"/>
                  </a:cubicBezTo>
                  <a:cubicBezTo>
                    <a:pt x="65573" y="56845"/>
                    <a:pt x="65760" y="56798"/>
                    <a:pt x="65938" y="56745"/>
                  </a:cubicBezTo>
                  <a:cubicBezTo>
                    <a:pt x="65947" y="56711"/>
                    <a:pt x="65952" y="56677"/>
                    <a:pt x="65956" y="56643"/>
                  </a:cubicBezTo>
                  <a:close/>
                  <a:moveTo>
                    <a:pt x="65304" y="56802"/>
                  </a:moveTo>
                  <a:lnTo>
                    <a:pt x="65304" y="56802"/>
                  </a:lnTo>
                  <a:cubicBezTo>
                    <a:pt x="65112" y="56840"/>
                    <a:pt x="64920" y="56869"/>
                    <a:pt x="64724" y="56893"/>
                  </a:cubicBezTo>
                  <a:cubicBezTo>
                    <a:pt x="64718" y="56927"/>
                    <a:pt x="64714" y="56960"/>
                    <a:pt x="64705" y="56993"/>
                  </a:cubicBezTo>
                  <a:cubicBezTo>
                    <a:pt x="64901" y="56970"/>
                    <a:pt x="65098" y="56942"/>
                    <a:pt x="65285" y="56902"/>
                  </a:cubicBezTo>
                  <a:cubicBezTo>
                    <a:pt x="65294" y="56869"/>
                    <a:pt x="65300" y="56836"/>
                    <a:pt x="65304" y="56802"/>
                  </a:cubicBezTo>
                  <a:close/>
                  <a:moveTo>
                    <a:pt x="61879" y="56849"/>
                  </a:moveTo>
                  <a:cubicBezTo>
                    <a:pt x="61874" y="56884"/>
                    <a:pt x="61868" y="56913"/>
                    <a:pt x="61864" y="56946"/>
                  </a:cubicBezTo>
                  <a:cubicBezTo>
                    <a:pt x="62080" y="56980"/>
                    <a:pt x="62291" y="57004"/>
                    <a:pt x="62502" y="57022"/>
                  </a:cubicBezTo>
                  <a:cubicBezTo>
                    <a:pt x="62502" y="56989"/>
                    <a:pt x="62508" y="56955"/>
                    <a:pt x="62512" y="56927"/>
                  </a:cubicBezTo>
                  <a:cubicBezTo>
                    <a:pt x="62300" y="56907"/>
                    <a:pt x="62090" y="56884"/>
                    <a:pt x="61879" y="56849"/>
                  </a:cubicBezTo>
                  <a:close/>
                  <a:moveTo>
                    <a:pt x="62608" y="56931"/>
                  </a:moveTo>
                  <a:cubicBezTo>
                    <a:pt x="62603" y="56965"/>
                    <a:pt x="62598" y="56999"/>
                    <a:pt x="62594" y="57028"/>
                  </a:cubicBezTo>
                  <a:cubicBezTo>
                    <a:pt x="62761" y="57042"/>
                    <a:pt x="62920" y="57051"/>
                    <a:pt x="63083" y="57057"/>
                  </a:cubicBezTo>
                  <a:cubicBezTo>
                    <a:pt x="63088" y="57028"/>
                    <a:pt x="63092" y="56993"/>
                    <a:pt x="63097" y="56960"/>
                  </a:cubicBezTo>
                  <a:cubicBezTo>
                    <a:pt x="62934" y="56955"/>
                    <a:pt x="62771" y="56946"/>
                    <a:pt x="62608" y="56931"/>
                  </a:cubicBezTo>
                  <a:close/>
                  <a:moveTo>
                    <a:pt x="64623" y="56907"/>
                  </a:moveTo>
                  <a:cubicBezTo>
                    <a:pt x="64603" y="56907"/>
                    <a:pt x="64580" y="56913"/>
                    <a:pt x="64561" y="56913"/>
                  </a:cubicBezTo>
                  <a:cubicBezTo>
                    <a:pt x="64321" y="56936"/>
                    <a:pt x="64080" y="56955"/>
                    <a:pt x="63841" y="56965"/>
                  </a:cubicBezTo>
                  <a:cubicBezTo>
                    <a:pt x="63836" y="56993"/>
                    <a:pt x="63832" y="57028"/>
                    <a:pt x="63826" y="57061"/>
                  </a:cubicBezTo>
                  <a:cubicBezTo>
                    <a:pt x="64076" y="57051"/>
                    <a:pt x="64321" y="57037"/>
                    <a:pt x="64570" y="57008"/>
                  </a:cubicBezTo>
                  <a:cubicBezTo>
                    <a:pt x="64580" y="57008"/>
                    <a:pt x="64594" y="57008"/>
                    <a:pt x="64609" y="57004"/>
                  </a:cubicBezTo>
                  <a:cubicBezTo>
                    <a:pt x="64614" y="56975"/>
                    <a:pt x="64618" y="56942"/>
                    <a:pt x="64623" y="56907"/>
                  </a:cubicBezTo>
                  <a:close/>
                  <a:moveTo>
                    <a:pt x="63193" y="56965"/>
                  </a:moveTo>
                  <a:cubicBezTo>
                    <a:pt x="63188" y="56999"/>
                    <a:pt x="63183" y="57028"/>
                    <a:pt x="63179" y="57061"/>
                  </a:cubicBezTo>
                  <a:cubicBezTo>
                    <a:pt x="63279" y="57066"/>
                    <a:pt x="63380" y="57066"/>
                    <a:pt x="63481" y="57066"/>
                  </a:cubicBezTo>
                  <a:cubicBezTo>
                    <a:pt x="63562" y="57066"/>
                    <a:pt x="63649" y="57066"/>
                    <a:pt x="63730" y="57061"/>
                  </a:cubicBezTo>
                  <a:cubicBezTo>
                    <a:pt x="63735" y="57033"/>
                    <a:pt x="63740" y="56999"/>
                    <a:pt x="63745" y="56965"/>
                  </a:cubicBezTo>
                  <a:lnTo>
                    <a:pt x="63745" y="56965"/>
                  </a:lnTo>
                  <a:cubicBezTo>
                    <a:pt x="63659" y="56970"/>
                    <a:pt x="63567" y="56970"/>
                    <a:pt x="63481" y="56970"/>
                  </a:cubicBezTo>
                  <a:cubicBezTo>
                    <a:pt x="63385" y="56970"/>
                    <a:pt x="63289" y="56970"/>
                    <a:pt x="63193" y="56965"/>
                  </a:cubicBezTo>
                  <a:close/>
                  <a:moveTo>
                    <a:pt x="26389" y="37035"/>
                  </a:moveTo>
                  <a:cubicBezTo>
                    <a:pt x="25539" y="37035"/>
                    <a:pt x="24686" y="37121"/>
                    <a:pt x="23822" y="37294"/>
                  </a:cubicBezTo>
                  <a:cubicBezTo>
                    <a:pt x="22512" y="37562"/>
                    <a:pt x="21221" y="37994"/>
                    <a:pt x="19989" y="38585"/>
                  </a:cubicBezTo>
                  <a:cubicBezTo>
                    <a:pt x="18837" y="39131"/>
                    <a:pt x="17686" y="39836"/>
                    <a:pt x="16577" y="40677"/>
                  </a:cubicBezTo>
                  <a:cubicBezTo>
                    <a:pt x="14624" y="42150"/>
                    <a:pt x="12695" y="44107"/>
                    <a:pt x="10676" y="46659"/>
                  </a:cubicBezTo>
                  <a:cubicBezTo>
                    <a:pt x="9965" y="47557"/>
                    <a:pt x="9261" y="48478"/>
                    <a:pt x="8579" y="49365"/>
                  </a:cubicBezTo>
                  <a:cubicBezTo>
                    <a:pt x="5802" y="52987"/>
                    <a:pt x="3134" y="56466"/>
                    <a:pt x="0" y="58673"/>
                  </a:cubicBezTo>
                  <a:lnTo>
                    <a:pt x="168" y="58673"/>
                  </a:lnTo>
                  <a:cubicBezTo>
                    <a:pt x="3264" y="56457"/>
                    <a:pt x="5906" y="53007"/>
                    <a:pt x="8656" y="49422"/>
                  </a:cubicBezTo>
                  <a:cubicBezTo>
                    <a:pt x="9338" y="48536"/>
                    <a:pt x="10042" y="47614"/>
                    <a:pt x="10753" y="46716"/>
                  </a:cubicBezTo>
                  <a:cubicBezTo>
                    <a:pt x="12763" y="44174"/>
                    <a:pt x="14686" y="42221"/>
                    <a:pt x="16635" y="40753"/>
                  </a:cubicBezTo>
                  <a:cubicBezTo>
                    <a:pt x="18938" y="39012"/>
                    <a:pt x="21294" y="37913"/>
                    <a:pt x="23841" y="37389"/>
                  </a:cubicBezTo>
                  <a:cubicBezTo>
                    <a:pt x="24695" y="37217"/>
                    <a:pt x="25545" y="37136"/>
                    <a:pt x="26389" y="37136"/>
                  </a:cubicBezTo>
                  <a:cubicBezTo>
                    <a:pt x="26393" y="37136"/>
                    <a:pt x="26396" y="37136"/>
                    <a:pt x="26400" y="37136"/>
                  </a:cubicBezTo>
                  <a:cubicBezTo>
                    <a:pt x="33146" y="37136"/>
                    <a:pt x="39596" y="42383"/>
                    <a:pt x="45858" y="47471"/>
                  </a:cubicBezTo>
                  <a:cubicBezTo>
                    <a:pt x="49097" y="50099"/>
                    <a:pt x="52158" y="52589"/>
                    <a:pt x="55267" y="54408"/>
                  </a:cubicBezTo>
                  <a:cubicBezTo>
                    <a:pt x="56941" y="55387"/>
                    <a:pt x="58462" y="56078"/>
                    <a:pt x="59926" y="56510"/>
                  </a:cubicBezTo>
                  <a:cubicBezTo>
                    <a:pt x="60555" y="56701"/>
                    <a:pt x="61168" y="56840"/>
                    <a:pt x="61773" y="56931"/>
                  </a:cubicBezTo>
                  <a:cubicBezTo>
                    <a:pt x="61773" y="56902"/>
                    <a:pt x="61777" y="56869"/>
                    <a:pt x="61782" y="56836"/>
                  </a:cubicBezTo>
                  <a:cubicBezTo>
                    <a:pt x="61188" y="56745"/>
                    <a:pt x="60579" y="56605"/>
                    <a:pt x="59950" y="56418"/>
                  </a:cubicBezTo>
                  <a:cubicBezTo>
                    <a:pt x="58500" y="55986"/>
                    <a:pt x="56985" y="55301"/>
                    <a:pt x="55320" y="54327"/>
                  </a:cubicBezTo>
                  <a:cubicBezTo>
                    <a:pt x="52216" y="52508"/>
                    <a:pt x="49155" y="50022"/>
                    <a:pt x="45920" y="47393"/>
                  </a:cubicBezTo>
                  <a:cubicBezTo>
                    <a:pt x="39640" y="42293"/>
                    <a:pt x="33173" y="37039"/>
                    <a:pt x="26389" y="37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5"/>
            <p:cNvSpPr/>
            <p:nvPr/>
          </p:nvSpPr>
          <p:spPr>
            <a:xfrm>
              <a:off x="5264300" y="2534475"/>
              <a:ext cx="1791050" cy="1440600"/>
            </a:xfrm>
            <a:custGeom>
              <a:avLst/>
              <a:gdLst/>
              <a:ahLst/>
              <a:cxnLst/>
              <a:rect l="l" t="t" r="r" b="b"/>
              <a:pathLst>
                <a:path w="71642" h="57624" extrusionOk="0">
                  <a:moveTo>
                    <a:pt x="19071" y="9923"/>
                  </a:moveTo>
                  <a:cubicBezTo>
                    <a:pt x="18932" y="10100"/>
                    <a:pt x="18794" y="10278"/>
                    <a:pt x="18659" y="10460"/>
                  </a:cubicBezTo>
                  <a:cubicBezTo>
                    <a:pt x="18754" y="10350"/>
                    <a:pt x="18851" y="10240"/>
                    <a:pt x="18951" y="10129"/>
                  </a:cubicBezTo>
                  <a:cubicBezTo>
                    <a:pt x="18989" y="10057"/>
                    <a:pt x="19033" y="9990"/>
                    <a:pt x="19071" y="9923"/>
                  </a:cubicBezTo>
                  <a:close/>
                  <a:moveTo>
                    <a:pt x="18697" y="10566"/>
                  </a:moveTo>
                  <a:lnTo>
                    <a:pt x="18697" y="10566"/>
                  </a:lnTo>
                  <a:cubicBezTo>
                    <a:pt x="18577" y="10705"/>
                    <a:pt x="18462" y="10849"/>
                    <a:pt x="18347" y="10988"/>
                  </a:cubicBezTo>
                  <a:cubicBezTo>
                    <a:pt x="18313" y="11055"/>
                    <a:pt x="18280" y="11117"/>
                    <a:pt x="18241" y="11185"/>
                  </a:cubicBezTo>
                  <a:cubicBezTo>
                    <a:pt x="18333" y="11084"/>
                    <a:pt x="18429" y="10984"/>
                    <a:pt x="18520" y="10887"/>
                  </a:cubicBezTo>
                  <a:cubicBezTo>
                    <a:pt x="18577" y="10776"/>
                    <a:pt x="18635" y="10671"/>
                    <a:pt x="18697" y="10566"/>
                  </a:cubicBezTo>
                  <a:close/>
                  <a:moveTo>
                    <a:pt x="18338" y="11228"/>
                  </a:moveTo>
                  <a:cubicBezTo>
                    <a:pt x="18241" y="11329"/>
                    <a:pt x="18150" y="11434"/>
                    <a:pt x="18059" y="11540"/>
                  </a:cubicBezTo>
                  <a:cubicBezTo>
                    <a:pt x="18016" y="11617"/>
                    <a:pt x="17977" y="11693"/>
                    <a:pt x="17939" y="11770"/>
                  </a:cubicBezTo>
                  <a:lnTo>
                    <a:pt x="17895" y="11856"/>
                  </a:lnTo>
                  <a:cubicBezTo>
                    <a:pt x="17973" y="11779"/>
                    <a:pt x="18050" y="11697"/>
                    <a:pt x="18132" y="11617"/>
                  </a:cubicBezTo>
                  <a:cubicBezTo>
                    <a:pt x="18198" y="11487"/>
                    <a:pt x="18265" y="11358"/>
                    <a:pt x="18338" y="11228"/>
                  </a:cubicBezTo>
                  <a:close/>
                  <a:moveTo>
                    <a:pt x="35456" y="1"/>
                  </a:moveTo>
                  <a:cubicBezTo>
                    <a:pt x="33940" y="1"/>
                    <a:pt x="32453" y="178"/>
                    <a:pt x="30956" y="538"/>
                  </a:cubicBezTo>
                  <a:cubicBezTo>
                    <a:pt x="29272" y="937"/>
                    <a:pt x="27660" y="1599"/>
                    <a:pt x="26168" y="2496"/>
                  </a:cubicBezTo>
                  <a:cubicBezTo>
                    <a:pt x="25150" y="3105"/>
                    <a:pt x="24166" y="3839"/>
                    <a:pt x="23217" y="4693"/>
                  </a:cubicBezTo>
                  <a:cubicBezTo>
                    <a:pt x="23164" y="4741"/>
                    <a:pt x="23112" y="4789"/>
                    <a:pt x="23059" y="4841"/>
                  </a:cubicBezTo>
                  <a:cubicBezTo>
                    <a:pt x="22944" y="4947"/>
                    <a:pt x="22828" y="5053"/>
                    <a:pt x="22713" y="5163"/>
                  </a:cubicBezTo>
                  <a:cubicBezTo>
                    <a:pt x="22651" y="5220"/>
                    <a:pt x="22588" y="5284"/>
                    <a:pt x="22526" y="5341"/>
                  </a:cubicBezTo>
                  <a:cubicBezTo>
                    <a:pt x="22430" y="5441"/>
                    <a:pt x="22329" y="5543"/>
                    <a:pt x="22229" y="5643"/>
                  </a:cubicBezTo>
                  <a:cubicBezTo>
                    <a:pt x="22162" y="5710"/>
                    <a:pt x="22094" y="5778"/>
                    <a:pt x="22027" y="5849"/>
                  </a:cubicBezTo>
                  <a:cubicBezTo>
                    <a:pt x="22027" y="5854"/>
                    <a:pt x="22022" y="5854"/>
                    <a:pt x="22018" y="5859"/>
                  </a:cubicBezTo>
                  <a:cubicBezTo>
                    <a:pt x="21945" y="5935"/>
                    <a:pt x="21874" y="6013"/>
                    <a:pt x="21801" y="6090"/>
                  </a:cubicBezTo>
                  <a:cubicBezTo>
                    <a:pt x="21715" y="6181"/>
                    <a:pt x="21633" y="6272"/>
                    <a:pt x="21551" y="6367"/>
                  </a:cubicBezTo>
                  <a:cubicBezTo>
                    <a:pt x="21500" y="6420"/>
                    <a:pt x="21451" y="6478"/>
                    <a:pt x="21403" y="6535"/>
                  </a:cubicBezTo>
                  <a:cubicBezTo>
                    <a:pt x="21298" y="6655"/>
                    <a:pt x="21197" y="6775"/>
                    <a:pt x="21097" y="6896"/>
                  </a:cubicBezTo>
                  <a:cubicBezTo>
                    <a:pt x="21091" y="6900"/>
                    <a:pt x="21086" y="6910"/>
                    <a:pt x="21077" y="6914"/>
                  </a:cubicBezTo>
                  <a:cubicBezTo>
                    <a:pt x="20774" y="7279"/>
                    <a:pt x="20482" y="7658"/>
                    <a:pt x="20194" y="8052"/>
                  </a:cubicBezTo>
                  <a:cubicBezTo>
                    <a:pt x="19916" y="8431"/>
                    <a:pt x="19647" y="8829"/>
                    <a:pt x="19383" y="9237"/>
                  </a:cubicBezTo>
                  <a:cubicBezTo>
                    <a:pt x="19671" y="8843"/>
                    <a:pt x="19974" y="8464"/>
                    <a:pt x="20280" y="8099"/>
                  </a:cubicBezTo>
                  <a:cubicBezTo>
                    <a:pt x="20280" y="8094"/>
                    <a:pt x="20285" y="8090"/>
                    <a:pt x="20291" y="8085"/>
                  </a:cubicBezTo>
                  <a:cubicBezTo>
                    <a:pt x="20429" y="7888"/>
                    <a:pt x="20578" y="7696"/>
                    <a:pt x="20722" y="7509"/>
                  </a:cubicBezTo>
                  <a:cubicBezTo>
                    <a:pt x="20765" y="7457"/>
                    <a:pt x="20803" y="7404"/>
                    <a:pt x="20847" y="7351"/>
                  </a:cubicBezTo>
                  <a:cubicBezTo>
                    <a:pt x="20953" y="7217"/>
                    <a:pt x="21057" y="7087"/>
                    <a:pt x="21168" y="6958"/>
                  </a:cubicBezTo>
                  <a:cubicBezTo>
                    <a:pt x="21241" y="6872"/>
                    <a:pt x="21312" y="6785"/>
                    <a:pt x="21384" y="6703"/>
                  </a:cubicBezTo>
                  <a:cubicBezTo>
                    <a:pt x="21465" y="6608"/>
                    <a:pt x="21551" y="6511"/>
                    <a:pt x="21633" y="6416"/>
                  </a:cubicBezTo>
                  <a:cubicBezTo>
                    <a:pt x="21720" y="6320"/>
                    <a:pt x="21806" y="6228"/>
                    <a:pt x="21892" y="6132"/>
                  </a:cubicBezTo>
                  <a:cubicBezTo>
                    <a:pt x="21960" y="6061"/>
                    <a:pt x="22027" y="5988"/>
                    <a:pt x="22098" y="5917"/>
                  </a:cubicBezTo>
                  <a:cubicBezTo>
                    <a:pt x="22098" y="5911"/>
                    <a:pt x="22104" y="5911"/>
                    <a:pt x="22104" y="5907"/>
                  </a:cubicBezTo>
                  <a:cubicBezTo>
                    <a:pt x="22214" y="5796"/>
                    <a:pt x="22319" y="5687"/>
                    <a:pt x="22430" y="5576"/>
                  </a:cubicBezTo>
                  <a:cubicBezTo>
                    <a:pt x="22492" y="5514"/>
                    <a:pt x="22550" y="5456"/>
                    <a:pt x="22612" y="5393"/>
                  </a:cubicBezTo>
                  <a:cubicBezTo>
                    <a:pt x="22732" y="5273"/>
                    <a:pt x="22857" y="5158"/>
                    <a:pt x="22977" y="5043"/>
                  </a:cubicBezTo>
                  <a:cubicBezTo>
                    <a:pt x="23030" y="4996"/>
                    <a:pt x="23083" y="4943"/>
                    <a:pt x="23141" y="4894"/>
                  </a:cubicBezTo>
                  <a:cubicBezTo>
                    <a:pt x="25501" y="2722"/>
                    <a:pt x="28077" y="1320"/>
                    <a:pt x="30975" y="629"/>
                  </a:cubicBezTo>
                  <a:cubicBezTo>
                    <a:pt x="32468" y="275"/>
                    <a:pt x="33945" y="96"/>
                    <a:pt x="35456" y="96"/>
                  </a:cubicBezTo>
                  <a:cubicBezTo>
                    <a:pt x="35922" y="96"/>
                    <a:pt x="36392" y="116"/>
                    <a:pt x="36866" y="149"/>
                  </a:cubicBezTo>
                  <a:cubicBezTo>
                    <a:pt x="38657" y="275"/>
                    <a:pt x="40470" y="639"/>
                    <a:pt x="42413" y="1258"/>
                  </a:cubicBezTo>
                  <a:cubicBezTo>
                    <a:pt x="46026" y="2414"/>
                    <a:pt x="49543" y="4309"/>
                    <a:pt x="52944" y="6142"/>
                  </a:cubicBezTo>
                  <a:cubicBezTo>
                    <a:pt x="56538" y="8076"/>
                    <a:pt x="60256" y="10076"/>
                    <a:pt x="64094" y="11214"/>
                  </a:cubicBezTo>
                  <a:cubicBezTo>
                    <a:pt x="66162" y="11823"/>
                    <a:pt x="68100" y="12140"/>
                    <a:pt x="70015" y="12182"/>
                  </a:cubicBezTo>
                  <a:cubicBezTo>
                    <a:pt x="70164" y="12187"/>
                    <a:pt x="70312" y="12193"/>
                    <a:pt x="70461" y="12193"/>
                  </a:cubicBezTo>
                  <a:cubicBezTo>
                    <a:pt x="70859" y="12193"/>
                    <a:pt x="71253" y="12178"/>
                    <a:pt x="71641" y="12153"/>
                  </a:cubicBezTo>
                  <a:lnTo>
                    <a:pt x="71641" y="12058"/>
                  </a:lnTo>
                  <a:cubicBezTo>
                    <a:pt x="71253" y="12082"/>
                    <a:pt x="70859" y="12096"/>
                    <a:pt x="70461" y="12096"/>
                  </a:cubicBezTo>
                  <a:cubicBezTo>
                    <a:pt x="70312" y="12096"/>
                    <a:pt x="70168" y="12091"/>
                    <a:pt x="70015" y="12087"/>
                  </a:cubicBezTo>
                  <a:cubicBezTo>
                    <a:pt x="68111" y="12049"/>
                    <a:pt x="66182" y="11726"/>
                    <a:pt x="64123" y="11122"/>
                  </a:cubicBezTo>
                  <a:cubicBezTo>
                    <a:pt x="60294" y="9990"/>
                    <a:pt x="56581" y="7990"/>
                    <a:pt x="52993" y="6055"/>
                  </a:cubicBezTo>
                  <a:cubicBezTo>
                    <a:pt x="49585" y="4223"/>
                    <a:pt x="46064" y="2328"/>
                    <a:pt x="42442" y="1167"/>
                  </a:cubicBezTo>
                  <a:cubicBezTo>
                    <a:pt x="40493" y="548"/>
                    <a:pt x="38671" y="183"/>
                    <a:pt x="36872" y="54"/>
                  </a:cubicBezTo>
                  <a:cubicBezTo>
                    <a:pt x="36396" y="20"/>
                    <a:pt x="35927" y="1"/>
                    <a:pt x="35456" y="1"/>
                  </a:cubicBezTo>
                  <a:close/>
                  <a:moveTo>
                    <a:pt x="17988" y="11899"/>
                  </a:moveTo>
                  <a:lnTo>
                    <a:pt x="17988" y="11899"/>
                  </a:lnTo>
                  <a:cubicBezTo>
                    <a:pt x="17910" y="11981"/>
                    <a:pt x="17829" y="12062"/>
                    <a:pt x="17752" y="12149"/>
                  </a:cubicBezTo>
                  <a:cubicBezTo>
                    <a:pt x="17689" y="12279"/>
                    <a:pt x="17623" y="12408"/>
                    <a:pt x="17560" y="12543"/>
                  </a:cubicBezTo>
                  <a:cubicBezTo>
                    <a:pt x="17632" y="12475"/>
                    <a:pt x="17700" y="12413"/>
                    <a:pt x="17771" y="12346"/>
                  </a:cubicBezTo>
                  <a:cubicBezTo>
                    <a:pt x="17844" y="12197"/>
                    <a:pt x="17915" y="12049"/>
                    <a:pt x="17988" y="11899"/>
                  </a:cubicBezTo>
                  <a:close/>
                  <a:moveTo>
                    <a:pt x="17656" y="12585"/>
                  </a:moveTo>
                  <a:lnTo>
                    <a:pt x="17656" y="12585"/>
                  </a:lnTo>
                  <a:cubicBezTo>
                    <a:pt x="17585" y="12653"/>
                    <a:pt x="17517" y="12720"/>
                    <a:pt x="17445" y="12791"/>
                  </a:cubicBezTo>
                  <a:cubicBezTo>
                    <a:pt x="17377" y="12941"/>
                    <a:pt x="17306" y="13090"/>
                    <a:pt x="17239" y="13243"/>
                  </a:cubicBezTo>
                  <a:cubicBezTo>
                    <a:pt x="17301" y="13185"/>
                    <a:pt x="17368" y="13128"/>
                    <a:pt x="17430" y="13075"/>
                  </a:cubicBezTo>
                  <a:cubicBezTo>
                    <a:pt x="17503" y="12912"/>
                    <a:pt x="17579" y="12749"/>
                    <a:pt x="17656" y="12585"/>
                  </a:cubicBezTo>
                  <a:close/>
                  <a:moveTo>
                    <a:pt x="17335" y="13286"/>
                  </a:moveTo>
                  <a:lnTo>
                    <a:pt x="17335" y="13286"/>
                  </a:lnTo>
                  <a:cubicBezTo>
                    <a:pt x="17268" y="13344"/>
                    <a:pt x="17205" y="13402"/>
                    <a:pt x="17142" y="13459"/>
                  </a:cubicBezTo>
                  <a:cubicBezTo>
                    <a:pt x="17071" y="13622"/>
                    <a:pt x="17003" y="13790"/>
                    <a:pt x="16932" y="13953"/>
                  </a:cubicBezTo>
                  <a:cubicBezTo>
                    <a:pt x="16989" y="13905"/>
                    <a:pt x="17047" y="13856"/>
                    <a:pt x="17109" y="13809"/>
                  </a:cubicBezTo>
                  <a:cubicBezTo>
                    <a:pt x="17182" y="13632"/>
                    <a:pt x="17258" y="13459"/>
                    <a:pt x="17335" y="13286"/>
                  </a:cubicBezTo>
                  <a:close/>
                  <a:moveTo>
                    <a:pt x="17023" y="14000"/>
                  </a:moveTo>
                  <a:lnTo>
                    <a:pt x="17023" y="14000"/>
                  </a:lnTo>
                  <a:cubicBezTo>
                    <a:pt x="16965" y="14049"/>
                    <a:pt x="16908" y="14102"/>
                    <a:pt x="16850" y="14150"/>
                  </a:cubicBezTo>
                  <a:cubicBezTo>
                    <a:pt x="16779" y="14323"/>
                    <a:pt x="16706" y="14500"/>
                    <a:pt x="16635" y="14677"/>
                  </a:cubicBezTo>
                  <a:cubicBezTo>
                    <a:pt x="16692" y="14634"/>
                    <a:pt x="16744" y="14591"/>
                    <a:pt x="16802" y="14547"/>
                  </a:cubicBezTo>
                  <a:cubicBezTo>
                    <a:pt x="16874" y="14365"/>
                    <a:pt x="16951" y="14184"/>
                    <a:pt x="17023" y="14000"/>
                  </a:cubicBezTo>
                  <a:close/>
                  <a:moveTo>
                    <a:pt x="16730" y="14726"/>
                  </a:moveTo>
                  <a:lnTo>
                    <a:pt x="16730" y="14726"/>
                  </a:lnTo>
                  <a:cubicBezTo>
                    <a:pt x="16673" y="14768"/>
                    <a:pt x="16620" y="14812"/>
                    <a:pt x="16567" y="14855"/>
                  </a:cubicBezTo>
                  <a:cubicBezTo>
                    <a:pt x="16495" y="15043"/>
                    <a:pt x="16423" y="15224"/>
                    <a:pt x="16351" y="15411"/>
                  </a:cubicBezTo>
                  <a:cubicBezTo>
                    <a:pt x="16404" y="15373"/>
                    <a:pt x="16456" y="15335"/>
                    <a:pt x="16509" y="15296"/>
                  </a:cubicBezTo>
                  <a:cubicBezTo>
                    <a:pt x="16582" y="15105"/>
                    <a:pt x="16653" y="14912"/>
                    <a:pt x="16730" y="14726"/>
                  </a:cubicBezTo>
                  <a:close/>
                  <a:moveTo>
                    <a:pt x="16447" y="15464"/>
                  </a:moveTo>
                  <a:cubicBezTo>
                    <a:pt x="16423" y="15479"/>
                    <a:pt x="16404" y="15493"/>
                    <a:pt x="16380" y="15512"/>
                  </a:cubicBezTo>
                  <a:cubicBezTo>
                    <a:pt x="16351" y="15532"/>
                    <a:pt x="16323" y="15555"/>
                    <a:pt x="16289" y="15579"/>
                  </a:cubicBezTo>
                  <a:cubicBezTo>
                    <a:pt x="16221" y="15771"/>
                    <a:pt x="16150" y="15964"/>
                    <a:pt x="16082" y="16155"/>
                  </a:cubicBezTo>
                  <a:cubicBezTo>
                    <a:pt x="16130" y="16121"/>
                    <a:pt x="16179" y="16088"/>
                    <a:pt x="16226" y="16050"/>
                  </a:cubicBezTo>
                  <a:cubicBezTo>
                    <a:pt x="16298" y="15853"/>
                    <a:pt x="16370" y="15656"/>
                    <a:pt x="16447" y="15464"/>
                  </a:cubicBezTo>
                  <a:close/>
                  <a:moveTo>
                    <a:pt x="16174" y="16208"/>
                  </a:moveTo>
                  <a:lnTo>
                    <a:pt x="16174" y="16208"/>
                  </a:lnTo>
                  <a:cubicBezTo>
                    <a:pt x="16126" y="16241"/>
                    <a:pt x="16073" y="16280"/>
                    <a:pt x="16024" y="16314"/>
                  </a:cubicBezTo>
                  <a:cubicBezTo>
                    <a:pt x="15958" y="16511"/>
                    <a:pt x="15886" y="16706"/>
                    <a:pt x="15818" y="16908"/>
                  </a:cubicBezTo>
                  <a:cubicBezTo>
                    <a:pt x="15867" y="16879"/>
                    <a:pt x="15915" y="16846"/>
                    <a:pt x="15962" y="16817"/>
                  </a:cubicBezTo>
                  <a:cubicBezTo>
                    <a:pt x="16030" y="16611"/>
                    <a:pt x="16101" y="16409"/>
                    <a:pt x="16174" y="16208"/>
                  </a:cubicBezTo>
                  <a:close/>
                  <a:moveTo>
                    <a:pt x="15909" y="16965"/>
                  </a:moveTo>
                  <a:lnTo>
                    <a:pt x="15909" y="16965"/>
                  </a:lnTo>
                  <a:cubicBezTo>
                    <a:pt x="15867" y="16994"/>
                    <a:pt x="15818" y="17029"/>
                    <a:pt x="15771" y="17062"/>
                  </a:cubicBezTo>
                  <a:cubicBezTo>
                    <a:pt x="15703" y="17264"/>
                    <a:pt x="15636" y="17465"/>
                    <a:pt x="15569" y="17676"/>
                  </a:cubicBezTo>
                  <a:cubicBezTo>
                    <a:pt x="15617" y="17647"/>
                    <a:pt x="15660" y="17618"/>
                    <a:pt x="15708" y="17590"/>
                  </a:cubicBezTo>
                  <a:cubicBezTo>
                    <a:pt x="15776" y="17379"/>
                    <a:pt x="15842" y="17173"/>
                    <a:pt x="15909" y="16965"/>
                  </a:cubicBezTo>
                  <a:close/>
                  <a:moveTo>
                    <a:pt x="15660" y="17729"/>
                  </a:moveTo>
                  <a:lnTo>
                    <a:pt x="15660" y="17729"/>
                  </a:lnTo>
                  <a:cubicBezTo>
                    <a:pt x="15617" y="17758"/>
                    <a:pt x="15569" y="17787"/>
                    <a:pt x="15526" y="17815"/>
                  </a:cubicBezTo>
                  <a:cubicBezTo>
                    <a:pt x="15459" y="18026"/>
                    <a:pt x="15397" y="18238"/>
                    <a:pt x="15329" y="18449"/>
                  </a:cubicBezTo>
                  <a:cubicBezTo>
                    <a:pt x="15373" y="18424"/>
                    <a:pt x="15415" y="18396"/>
                    <a:pt x="15464" y="18371"/>
                  </a:cubicBezTo>
                  <a:cubicBezTo>
                    <a:pt x="15526" y="18156"/>
                    <a:pt x="15593" y="17944"/>
                    <a:pt x="15660" y="17729"/>
                  </a:cubicBezTo>
                  <a:close/>
                  <a:moveTo>
                    <a:pt x="15420" y="18506"/>
                  </a:moveTo>
                  <a:lnTo>
                    <a:pt x="15420" y="18506"/>
                  </a:lnTo>
                  <a:cubicBezTo>
                    <a:pt x="15377" y="18530"/>
                    <a:pt x="15333" y="18559"/>
                    <a:pt x="15291" y="18583"/>
                  </a:cubicBezTo>
                  <a:cubicBezTo>
                    <a:pt x="15253" y="18698"/>
                    <a:pt x="15218" y="18814"/>
                    <a:pt x="15185" y="18923"/>
                  </a:cubicBezTo>
                  <a:cubicBezTo>
                    <a:pt x="13708" y="23985"/>
                    <a:pt x="12839" y="29455"/>
                    <a:pt x="12000" y="34742"/>
                  </a:cubicBezTo>
                  <a:cubicBezTo>
                    <a:pt x="11405" y="38485"/>
                    <a:pt x="10833" y="42088"/>
                    <a:pt x="10076" y="45287"/>
                  </a:cubicBezTo>
                  <a:cubicBezTo>
                    <a:pt x="10071" y="45327"/>
                    <a:pt x="10061" y="45360"/>
                    <a:pt x="10052" y="45398"/>
                  </a:cubicBezTo>
                  <a:cubicBezTo>
                    <a:pt x="9950" y="45816"/>
                    <a:pt x="9850" y="46228"/>
                    <a:pt x="9744" y="46631"/>
                  </a:cubicBezTo>
                  <a:cubicBezTo>
                    <a:pt x="9735" y="46669"/>
                    <a:pt x="9720" y="46708"/>
                    <a:pt x="9711" y="46751"/>
                  </a:cubicBezTo>
                  <a:cubicBezTo>
                    <a:pt x="9611" y="47134"/>
                    <a:pt x="9505" y="47509"/>
                    <a:pt x="9394" y="47878"/>
                  </a:cubicBezTo>
                  <a:cubicBezTo>
                    <a:pt x="9380" y="47927"/>
                    <a:pt x="9365" y="47975"/>
                    <a:pt x="9351" y="48018"/>
                  </a:cubicBezTo>
                  <a:cubicBezTo>
                    <a:pt x="9246" y="48368"/>
                    <a:pt x="9140" y="48709"/>
                    <a:pt x="9029" y="49040"/>
                  </a:cubicBezTo>
                  <a:cubicBezTo>
                    <a:pt x="9011" y="49102"/>
                    <a:pt x="8986" y="49160"/>
                    <a:pt x="8967" y="49218"/>
                  </a:cubicBezTo>
                  <a:cubicBezTo>
                    <a:pt x="8862" y="49524"/>
                    <a:pt x="8756" y="49827"/>
                    <a:pt x="8646" y="50119"/>
                  </a:cubicBezTo>
                  <a:cubicBezTo>
                    <a:pt x="8636" y="50134"/>
                    <a:pt x="8632" y="50148"/>
                    <a:pt x="8626" y="50167"/>
                  </a:cubicBezTo>
                  <a:cubicBezTo>
                    <a:pt x="8603" y="50230"/>
                    <a:pt x="8579" y="50287"/>
                    <a:pt x="8555" y="50349"/>
                  </a:cubicBezTo>
                  <a:cubicBezTo>
                    <a:pt x="8453" y="50609"/>
                    <a:pt x="8349" y="50863"/>
                    <a:pt x="8238" y="51113"/>
                  </a:cubicBezTo>
                  <a:cubicBezTo>
                    <a:pt x="8190" y="51228"/>
                    <a:pt x="8142" y="51343"/>
                    <a:pt x="8089" y="51453"/>
                  </a:cubicBezTo>
                  <a:cubicBezTo>
                    <a:pt x="7998" y="51649"/>
                    <a:pt x="7906" y="51842"/>
                    <a:pt x="7815" y="52028"/>
                  </a:cubicBezTo>
                  <a:cubicBezTo>
                    <a:pt x="7705" y="52249"/>
                    <a:pt x="7595" y="52466"/>
                    <a:pt x="7480" y="52672"/>
                  </a:cubicBezTo>
                  <a:cubicBezTo>
                    <a:pt x="7441" y="52743"/>
                    <a:pt x="7403" y="52816"/>
                    <a:pt x="7359" y="52883"/>
                  </a:cubicBezTo>
                  <a:cubicBezTo>
                    <a:pt x="7240" y="53151"/>
                    <a:pt x="7120" y="53416"/>
                    <a:pt x="6996" y="53665"/>
                  </a:cubicBezTo>
                  <a:cubicBezTo>
                    <a:pt x="7312" y="53180"/>
                    <a:pt x="7614" y="52648"/>
                    <a:pt x="7902" y="52067"/>
                  </a:cubicBezTo>
                  <a:cubicBezTo>
                    <a:pt x="8027" y="51818"/>
                    <a:pt x="8147" y="51558"/>
                    <a:pt x="8267" y="51290"/>
                  </a:cubicBezTo>
                  <a:cubicBezTo>
                    <a:pt x="8286" y="51242"/>
                    <a:pt x="8305" y="51199"/>
                    <a:pt x="8329" y="51151"/>
                  </a:cubicBezTo>
                  <a:cubicBezTo>
                    <a:pt x="8382" y="51031"/>
                    <a:pt x="8435" y="50906"/>
                    <a:pt x="8482" y="50781"/>
                  </a:cubicBezTo>
                  <a:cubicBezTo>
                    <a:pt x="8564" y="50589"/>
                    <a:pt x="8641" y="50398"/>
                    <a:pt x="8712" y="50201"/>
                  </a:cubicBezTo>
                  <a:cubicBezTo>
                    <a:pt x="8718" y="50186"/>
                    <a:pt x="8727" y="50172"/>
                    <a:pt x="8732" y="50157"/>
                  </a:cubicBezTo>
                  <a:cubicBezTo>
                    <a:pt x="8761" y="50077"/>
                    <a:pt x="8790" y="49995"/>
                    <a:pt x="8823" y="49913"/>
                  </a:cubicBezTo>
                  <a:cubicBezTo>
                    <a:pt x="8924" y="49645"/>
                    <a:pt x="9020" y="49366"/>
                    <a:pt x="9115" y="49083"/>
                  </a:cubicBezTo>
                  <a:cubicBezTo>
                    <a:pt x="9135" y="49025"/>
                    <a:pt x="9155" y="48963"/>
                    <a:pt x="9173" y="48901"/>
                  </a:cubicBezTo>
                  <a:cubicBezTo>
                    <a:pt x="9279" y="48584"/>
                    <a:pt x="9380" y="48257"/>
                    <a:pt x="9480" y="47927"/>
                  </a:cubicBezTo>
                  <a:cubicBezTo>
                    <a:pt x="9495" y="47878"/>
                    <a:pt x="9509" y="47831"/>
                    <a:pt x="9524" y="47778"/>
                  </a:cubicBezTo>
                  <a:cubicBezTo>
                    <a:pt x="9629" y="47422"/>
                    <a:pt x="9730" y="47054"/>
                    <a:pt x="9830" y="46684"/>
                  </a:cubicBezTo>
                  <a:cubicBezTo>
                    <a:pt x="9841" y="46640"/>
                    <a:pt x="9850" y="46602"/>
                    <a:pt x="9859" y="46559"/>
                  </a:cubicBezTo>
                  <a:cubicBezTo>
                    <a:pt x="9965" y="46166"/>
                    <a:pt x="10065" y="45763"/>
                    <a:pt x="10162" y="45350"/>
                  </a:cubicBezTo>
                  <a:cubicBezTo>
                    <a:pt x="10171" y="45316"/>
                    <a:pt x="10181" y="45278"/>
                    <a:pt x="10186" y="45240"/>
                  </a:cubicBezTo>
                  <a:cubicBezTo>
                    <a:pt x="10935" y="42054"/>
                    <a:pt x="11505" y="38470"/>
                    <a:pt x="12095" y="34756"/>
                  </a:cubicBezTo>
                  <a:cubicBezTo>
                    <a:pt x="12940" y="29417"/>
                    <a:pt x="13847" y="23712"/>
                    <a:pt x="15420" y="18506"/>
                  </a:cubicBezTo>
                  <a:close/>
                  <a:moveTo>
                    <a:pt x="6905" y="53627"/>
                  </a:moveTo>
                  <a:lnTo>
                    <a:pt x="6905" y="53627"/>
                  </a:lnTo>
                  <a:cubicBezTo>
                    <a:pt x="6827" y="53746"/>
                    <a:pt x="6750" y="53861"/>
                    <a:pt x="6669" y="53977"/>
                  </a:cubicBezTo>
                  <a:cubicBezTo>
                    <a:pt x="6617" y="54107"/>
                    <a:pt x="6564" y="54231"/>
                    <a:pt x="6506" y="54355"/>
                  </a:cubicBezTo>
                  <a:cubicBezTo>
                    <a:pt x="6525" y="54327"/>
                    <a:pt x="6544" y="54302"/>
                    <a:pt x="6564" y="54279"/>
                  </a:cubicBezTo>
                  <a:cubicBezTo>
                    <a:pt x="6683" y="54068"/>
                    <a:pt x="6794" y="53852"/>
                    <a:pt x="6905" y="53627"/>
                  </a:cubicBezTo>
                  <a:close/>
                  <a:moveTo>
                    <a:pt x="6420" y="54317"/>
                  </a:moveTo>
                  <a:lnTo>
                    <a:pt x="6420" y="54317"/>
                  </a:lnTo>
                  <a:cubicBezTo>
                    <a:pt x="6314" y="54457"/>
                    <a:pt x="6203" y="54590"/>
                    <a:pt x="6093" y="54725"/>
                  </a:cubicBezTo>
                  <a:cubicBezTo>
                    <a:pt x="6088" y="54734"/>
                    <a:pt x="6088" y="54745"/>
                    <a:pt x="6084" y="54754"/>
                  </a:cubicBezTo>
                  <a:cubicBezTo>
                    <a:pt x="6055" y="54826"/>
                    <a:pt x="6026" y="54902"/>
                    <a:pt x="5997" y="54975"/>
                  </a:cubicBezTo>
                  <a:cubicBezTo>
                    <a:pt x="6088" y="54874"/>
                    <a:pt x="6179" y="54769"/>
                    <a:pt x="6265" y="54663"/>
                  </a:cubicBezTo>
                  <a:cubicBezTo>
                    <a:pt x="6318" y="54548"/>
                    <a:pt x="6367" y="54433"/>
                    <a:pt x="6420" y="54317"/>
                  </a:cubicBezTo>
                  <a:close/>
                  <a:moveTo>
                    <a:pt x="5911" y="54931"/>
                  </a:moveTo>
                  <a:lnTo>
                    <a:pt x="5911" y="54931"/>
                  </a:lnTo>
                  <a:cubicBezTo>
                    <a:pt x="5786" y="55075"/>
                    <a:pt x="5661" y="55210"/>
                    <a:pt x="5532" y="55334"/>
                  </a:cubicBezTo>
                  <a:cubicBezTo>
                    <a:pt x="5508" y="55396"/>
                    <a:pt x="5488" y="55464"/>
                    <a:pt x="5470" y="55527"/>
                  </a:cubicBezTo>
                  <a:cubicBezTo>
                    <a:pt x="5541" y="55454"/>
                    <a:pt x="5618" y="55378"/>
                    <a:pt x="5696" y="55301"/>
                  </a:cubicBezTo>
                  <a:cubicBezTo>
                    <a:pt x="5734" y="55258"/>
                    <a:pt x="5776" y="55214"/>
                    <a:pt x="5820" y="55172"/>
                  </a:cubicBezTo>
                  <a:cubicBezTo>
                    <a:pt x="5849" y="55095"/>
                    <a:pt x="5882" y="55013"/>
                    <a:pt x="5911" y="54931"/>
                  </a:cubicBezTo>
                  <a:close/>
                  <a:moveTo>
                    <a:pt x="5379" y="55483"/>
                  </a:moveTo>
                  <a:lnTo>
                    <a:pt x="5379" y="55483"/>
                  </a:lnTo>
                  <a:cubicBezTo>
                    <a:pt x="5244" y="55613"/>
                    <a:pt x="5105" y="55737"/>
                    <a:pt x="4961" y="55857"/>
                  </a:cubicBezTo>
                  <a:cubicBezTo>
                    <a:pt x="4947" y="55905"/>
                    <a:pt x="4927" y="55958"/>
                    <a:pt x="4913" y="56011"/>
                  </a:cubicBezTo>
                  <a:cubicBezTo>
                    <a:pt x="5052" y="55901"/>
                    <a:pt x="5187" y="55786"/>
                    <a:pt x="5316" y="55666"/>
                  </a:cubicBezTo>
                  <a:cubicBezTo>
                    <a:pt x="5340" y="55604"/>
                    <a:pt x="5359" y="55546"/>
                    <a:pt x="5379" y="55483"/>
                  </a:cubicBezTo>
                  <a:close/>
                  <a:moveTo>
                    <a:pt x="4826" y="55963"/>
                  </a:moveTo>
                  <a:lnTo>
                    <a:pt x="4826" y="55963"/>
                  </a:lnTo>
                  <a:cubicBezTo>
                    <a:pt x="4678" y="56083"/>
                    <a:pt x="4529" y="56193"/>
                    <a:pt x="4376" y="56299"/>
                  </a:cubicBezTo>
                  <a:cubicBezTo>
                    <a:pt x="4361" y="56342"/>
                    <a:pt x="4352" y="56386"/>
                    <a:pt x="4337" y="56433"/>
                  </a:cubicBezTo>
                  <a:cubicBezTo>
                    <a:pt x="4486" y="56333"/>
                    <a:pt x="4635" y="56227"/>
                    <a:pt x="4784" y="56111"/>
                  </a:cubicBezTo>
                  <a:cubicBezTo>
                    <a:pt x="4797" y="56064"/>
                    <a:pt x="4812" y="56016"/>
                    <a:pt x="4826" y="55963"/>
                  </a:cubicBezTo>
                  <a:close/>
                  <a:moveTo>
                    <a:pt x="4250" y="56381"/>
                  </a:moveTo>
                  <a:lnTo>
                    <a:pt x="4250" y="56381"/>
                  </a:lnTo>
                  <a:cubicBezTo>
                    <a:pt x="4093" y="56481"/>
                    <a:pt x="3934" y="56582"/>
                    <a:pt x="3771" y="56669"/>
                  </a:cubicBezTo>
                  <a:cubicBezTo>
                    <a:pt x="3761" y="56711"/>
                    <a:pt x="3752" y="56749"/>
                    <a:pt x="3743" y="56789"/>
                  </a:cubicBezTo>
                  <a:cubicBezTo>
                    <a:pt x="3900" y="56702"/>
                    <a:pt x="4059" y="56611"/>
                    <a:pt x="4217" y="56510"/>
                  </a:cubicBezTo>
                  <a:cubicBezTo>
                    <a:pt x="4227" y="56467"/>
                    <a:pt x="4241" y="56424"/>
                    <a:pt x="4250" y="56381"/>
                  </a:cubicBezTo>
                  <a:close/>
                  <a:moveTo>
                    <a:pt x="3656" y="56731"/>
                  </a:moveTo>
                  <a:lnTo>
                    <a:pt x="3656" y="56731"/>
                  </a:lnTo>
                  <a:cubicBezTo>
                    <a:pt x="3488" y="56822"/>
                    <a:pt x="3320" y="56899"/>
                    <a:pt x="3147" y="56975"/>
                  </a:cubicBezTo>
                  <a:cubicBezTo>
                    <a:pt x="3138" y="57014"/>
                    <a:pt x="3128" y="57048"/>
                    <a:pt x="3123" y="57086"/>
                  </a:cubicBezTo>
                  <a:cubicBezTo>
                    <a:pt x="3282" y="57019"/>
                    <a:pt x="3440" y="56946"/>
                    <a:pt x="3588" y="56870"/>
                  </a:cubicBezTo>
                  <a:cubicBezTo>
                    <a:pt x="3603" y="56860"/>
                    <a:pt x="3617" y="56855"/>
                    <a:pt x="3627" y="56851"/>
                  </a:cubicBezTo>
                  <a:cubicBezTo>
                    <a:pt x="3637" y="56813"/>
                    <a:pt x="3646" y="56769"/>
                    <a:pt x="3656" y="56731"/>
                  </a:cubicBezTo>
                  <a:close/>
                  <a:moveTo>
                    <a:pt x="3037" y="57023"/>
                  </a:moveTo>
                  <a:lnTo>
                    <a:pt x="3037" y="57023"/>
                  </a:lnTo>
                  <a:cubicBezTo>
                    <a:pt x="2864" y="57095"/>
                    <a:pt x="2687" y="57158"/>
                    <a:pt x="2505" y="57220"/>
                  </a:cubicBezTo>
                  <a:cubicBezTo>
                    <a:pt x="2494" y="57254"/>
                    <a:pt x="2490" y="57287"/>
                    <a:pt x="2481" y="57321"/>
                  </a:cubicBezTo>
                  <a:cubicBezTo>
                    <a:pt x="2615" y="57283"/>
                    <a:pt x="2744" y="57234"/>
                    <a:pt x="2869" y="57187"/>
                  </a:cubicBezTo>
                  <a:cubicBezTo>
                    <a:pt x="2917" y="57167"/>
                    <a:pt x="2965" y="57148"/>
                    <a:pt x="3013" y="57129"/>
                  </a:cubicBezTo>
                  <a:cubicBezTo>
                    <a:pt x="3023" y="57095"/>
                    <a:pt x="3032" y="57057"/>
                    <a:pt x="3037" y="57023"/>
                  </a:cubicBezTo>
                  <a:close/>
                  <a:moveTo>
                    <a:pt x="2399" y="57254"/>
                  </a:moveTo>
                  <a:cubicBezTo>
                    <a:pt x="2212" y="57311"/>
                    <a:pt x="2025" y="57360"/>
                    <a:pt x="1832" y="57402"/>
                  </a:cubicBezTo>
                  <a:cubicBezTo>
                    <a:pt x="1828" y="57436"/>
                    <a:pt x="1823" y="57469"/>
                    <a:pt x="1814" y="57504"/>
                  </a:cubicBezTo>
                  <a:cubicBezTo>
                    <a:pt x="2005" y="57460"/>
                    <a:pt x="2193" y="57412"/>
                    <a:pt x="2379" y="57354"/>
                  </a:cubicBezTo>
                  <a:cubicBezTo>
                    <a:pt x="2385" y="57321"/>
                    <a:pt x="2394" y="57287"/>
                    <a:pt x="2399" y="57254"/>
                  </a:cubicBezTo>
                  <a:close/>
                  <a:moveTo>
                    <a:pt x="220" y="57619"/>
                  </a:moveTo>
                  <a:cubicBezTo>
                    <a:pt x="149" y="57619"/>
                    <a:pt x="76" y="57623"/>
                    <a:pt x="0" y="57623"/>
                  </a:cubicBezTo>
                  <a:lnTo>
                    <a:pt x="220" y="57623"/>
                  </a:lnTo>
                  <a:lnTo>
                    <a:pt x="220" y="57619"/>
                  </a:lnTo>
                  <a:close/>
                  <a:moveTo>
                    <a:pt x="854" y="57566"/>
                  </a:moveTo>
                  <a:cubicBezTo>
                    <a:pt x="676" y="57584"/>
                    <a:pt x="499" y="57599"/>
                    <a:pt x="317" y="57613"/>
                  </a:cubicBezTo>
                  <a:lnTo>
                    <a:pt x="317" y="57623"/>
                  </a:lnTo>
                  <a:lnTo>
                    <a:pt x="844" y="57623"/>
                  </a:lnTo>
                  <a:cubicBezTo>
                    <a:pt x="849" y="57604"/>
                    <a:pt x="849" y="57584"/>
                    <a:pt x="854" y="57566"/>
                  </a:cubicBezTo>
                  <a:close/>
                  <a:moveTo>
                    <a:pt x="1732" y="57426"/>
                  </a:moveTo>
                  <a:lnTo>
                    <a:pt x="1732" y="57426"/>
                  </a:lnTo>
                  <a:cubicBezTo>
                    <a:pt x="1493" y="57479"/>
                    <a:pt x="1243" y="57517"/>
                    <a:pt x="988" y="57551"/>
                  </a:cubicBezTo>
                  <a:cubicBezTo>
                    <a:pt x="979" y="57551"/>
                    <a:pt x="964" y="57555"/>
                    <a:pt x="955" y="57555"/>
                  </a:cubicBezTo>
                  <a:cubicBezTo>
                    <a:pt x="950" y="57580"/>
                    <a:pt x="946" y="57604"/>
                    <a:pt x="940" y="57623"/>
                  </a:cubicBezTo>
                  <a:lnTo>
                    <a:pt x="1161" y="57623"/>
                  </a:lnTo>
                  <a:cubicBezTo>
                    <a:pt x="1349" y="57599"/>
                    <a:pt x="1531" y="57566"/>
                    <a:pt x="1713" y="57527"/>
                  </a:cubicBezTo>
                  <a:cubicBezTo>
                    <a:pt x="1717" y="57493"/>
                    <a:pt x="1727" y="57460"/>
                    <a:pt x="1732" y="57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5"/>
            <p:cNvSpPr/>
            <p:nvPr/>
          </p:nvSpPr>
          <p:spPr>
            <a:xfrm>
              <a:off x="3714575" y="3487325"/>
              <a:ext cx="1536175" cy="487750"/>
            </a:xfrm>
            <a:custGeom>
              <a:avLst/>
              <a:gdLst/>
              <a:ahLst/>
              <a:cxnLst/>
              <a:rect l="l" t="t" r="r" b="b"/>
              <a:pathLst>
                <a:path w="61447" h="19510" extrusionOk="0">
                  <a:moveTo>
                    <a:pt x="24834" y="1"/>
                  </a:moveTo>
                  <a:cubicBezTo>
                    <a:pt x="24124" y="1"/>
                    <a:pt x="23410" y="58"/>
                    <a:pt x="22690" y="178"/>
                  </a:cubicBezTo>
                  <a:cubicBezTo>
                    <a:pt x="21389" y="395"/>
                    <a:pt x="20104" y="769"/>
                    <a:pt x="18875" y="1292"/>
                  </a:cubicBezTo>
                  <a:cubicBezTo>
                    <a:pt x="17715" y="1781"/>
                    <a:pt x="16563" y="2419"/>
                    <a:pt x="15450" y="3192"/>
                  </a:cubicBezTo>
                  <a:cubicBezTo>
                    <a:pt x="13454" y="4573"/>
                    <a:pt x="11510" y="6411"/>
                    <a:pt x="9500" y="8819"/>
                  </a:cubicBezTo>
                  <a:cubicBezTo>
                    <a:pt x="8733" y="9736"/>
                    <a:pt x="7974" y="10676"/>
                    <a:pt x="7241" y="11588"/>
                  </a:cubicBezTo>
                  <a:cubicBezTo>
                    <a:pt x="4861" y="14543"/>
                    <a:pt x="2558" y="17393"/>
                    <a:pt x="0" y="19509"/>
                  </a:cubicBezTo>
                  <a:lnTo>
                    <a:pt x="150" y="19509"/>
                  </a:lnTo>
                  <a:cubicBezTo>
                    <a:pt x="2677" y="17398"/>
                    <a:pt x="4957" y="14572"/>
                    <a:pt x="7312" y="11650"/>
                  </a:cubicBezTo>
                  <a:cubicBezTo>
                    <a:pt x="8047" y="10738"/>
                    <a:pt x="8809" y="9798"/>
                    <a:pt x="9573" y="8882"/>
                  </a:cubicBezTo>
                  <a:cubicBezTo>
                    <a:pt x="13818" y="3796"/>
                    <a:pt x="17988" y="1061"/>
                    <a:pt x="22709" y="275"/>
                  </a:cubicBezTo>
                  <a:cubicBezTo>
                    <a:pt x="23419" y="154"/>
                    <a:pt x="24130" y="96"/>
                    <a:pt x="24834" y="96"/>
                  </a:cubicBezTo>
                  <a:cubicBezTo>
                    <a:pt x="31580" y="96"/>
                    <a:pt x="38048" y="5260"/>
                    <a:pt x="44323" y="10269"/>
                  </a:cubicBezTo>
                  <a:cubicBezTo>
                    <a:pt x="47572" y="12860"/>
                    <a:pt x="50643" y="15311"/>
                    <a:pt x="53746" y="17087"/>
                  </a:cubicBezTo>
                  <a:cubicBezTo>
                    <a:pt x="55415" y="18041"/>
                    <a:pt x="56937" y="18703"/>
                    <a:pt x="58386" y="19116"/>
                  </a:cubicBezTo>
                  <a:cubicBezTo>
                    <a:pt x="59024" y="19298"/>
                    <a:pt x="59647" y="19428"/>
                    <a:pt x="60257" y="19509"/>
                  </a:cubicBezTo>
                  <a:lnTo>
                    <a:pt x="60909" y="19509"/>
                  </a:lnTo>
                  <a:cubicBezTo>
                    <a:pt x="60909" y="19499"/>
                    <a:pt x="60914" y="19494"/>
                    <a:pt x="60914" y="19485"/>
                  </a:cubicBezTo>
                  <a:cubicBezTo>
                    <a:pt x="60103" y="19423"/>
                    <a:pt x="59279" y="19269"/>
                    <a:pt x="58415" y="19025"/>
                  </a:cubicBezTo>
                  <a:cubicBezTo>
                    <a:pt x="56970" y="18617"/>
                    <a:pt x="55459" y="17955"/>
                    <a:pt x="53794" y="17005"/>
                  </a:cubicBezTo>
                  <a:cubicBezTo>
                    <a:pt x="50700" y="15234"/>
                    <a:pt x="47629" y="12782"/>
                    <a:pt x="44381" y="10192"/>
                  </a:cubicBezTo>
                  <a:cubicBezTo>
                    <a:pt x="38096" y="5173"/>
                    <a:pt x="31614" y="1"/>
                    <a:pt x="24834" y="1"/>
                  </a:cubicBezTo>
                  <a:close/>
                  <a:moveTo>
                    <a:pt x="61011" y="19490"/>
                  </a:moveTo>
                  <a:cubicBezTo>
                    <a:pt x="61011" y="19499"/>
                    <a:pt x="61006" y="19505"/>
                    <a:pt x="61006" y="19509"/>
                  </a:cubicBezTo>
                  <a:lnTo>
                    <a:pt x="61447" y="19509"/>
                  </a:lnTo>
                  <a:cubicBezTo>
                    <a:pt x="61303" y="19509"/>
                    <a:pt x="61154" y="19499"/>
                    <a:pt x="61011" y="194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5360625" y="2560875"/>
              <a:ext cx="1694725" cy="1414200"/>
            </a:xfrm>
            <a:custGeom>
              <a:avLst/>
              <a:gdLst/>
              <a:ahLst/>
              <a:cxnLst/>
              <a:rect l="l" t="t" r="r" b="b"/>
              <a:pathLst>
                <a:path w="67789" h="56568" extrusionOk="0">
                  <a:moveTo>
                    <a:pt x="14388" y="10066"/>
                  </a:moveTo>
                  <a:lnTo>
                    <a:pt x="14388" y="10066"/>
                  </a:lnTo>
                  <a:cubicBezTo>
                    <a:pt x="14254" y="10234"/>
                    <a:pt x="14124" y="10402"/>
                    <a:pt x="13995" y="10575"/>
                  </a:cubicBezTo>
                  <a:cubicBezTo>
                    <a:pt x="14086" y="10469"/>
                    <a:pt x="14177" y="10364"/>
                    <a:pt x="14273" y="10258"/>
                  </a:cubicBezTo>
                  <a:cubicBezTo>
                    <a:pt x="14312" y="10196"/>
                    <a:pt x="14350" y="10129"/>
                    <a:pt x="14388" y="10066"/>
                  </a:cubicBezTo>
                  <a:close/>
                  <a:moveTo>
                    <a:pt x="14014" y="10705"/>
                  </a:moveTo>
                  <a:lnTo>
                    <a:pt x="14014" y="10705"/>
                  </a:lnTo>
                  <a:cubicBezTo>
                    <a:pt x="13894" y="10849"/>
                    <a:pt x="13774" y="10987"/>
                    <a:pt x="13654" y="11131"/>
                  </a:cubicBezTo>
                  <a:cubicBezTo>
                    <a:pt x="13621" y="11194"/>
                    <a:pt x="13588" y="11256"/>
                    <a:pt x="13553" y="11319"/>
                  </a:cubicBezTo>
                  <a:cubicBezTo>
                    <a:pt x="13650" y="11217"/>
                    <a:pt x="13741" y="11117"/>
                    <a:pt x="13836" y="11016"/>
                  </a:cubicBezTo>
                  <a:cubicBezTo>
                    <a:pt x="13894" y="10911"/>
                    <a:pt x="13952" y="10810"/>
                    <a:pt x="14014" y="10705"/>
                  </a:cubicBezTo>
                  <a:close/>
                  <a:moveTo>
                    <a:pt x="13650" y="11361"/>
                  </a:moveTo>
                  <a:lnTo>
                    <a:pt x="13650" y="11361"/>
                  </a:lnTo>
                  <a:cubicBezTo>
                    <a:pt x="13553" y="11467"/>
                    <a:pt x="13458" y="11568"/>
                    <a:pt x="13367" y="11678"/>
                  </a:cubicBezTo>
                  <a:cubicBezTo>
                    <a:pt x="13352" y="11702"/>
                    <a:pt x="13338" y="11731"/>
                    <a:pt x="13323" y="11755"/>
                  </a:cubicBezTo>
                  <a:cubicBezTo>
                    <a:pt x="13285" y="11832"/>
                    <a:pt x="13247" y="11908"/>
                    <a:pt x="13208" y="11985"/>
                  </a:cubicBezTo>
                  <a:cubicBezTo>
                    <a:pt x="13285" y="11903"/>
                    <a:pt x="13367" y="11827"/>
                    <a:pt x="13444" y="11746"/>
                  </a:cubicBezTo>
                  <a:cubicBezTo>
                    <a:pt x="13511" y="11616"/>
                    <a:pt x="13582" y="11487"/>
                    <a:pt x="13650" y="11361"/>
                  </a:cubicBezTo>
                  <a:close/>
                  <a:moveTo>
                    <a:pt x="31200" y="1"/>
                  </a:moveTo>
                  <a:cubicBezTo>
                    <a:pt x="29693" y="1"/>
                    <a:pt x="28225" y="169"/>
                    <a:pt x="26743" y="504"/>
                  </a:cubicBezTo>
                  <a:cubicBezTo>
                    <a:pt x="25030" y="893"/>
                    <a:pt x="23394" y="1540"/>
                    <a:pt x="21868" y="2423"/>
                  </a:cubicBezTo>
                  <a:cubicBezTo>
                    <a:pt x="20909" y="2975"/>
                    <a:pt x="19973" y="3642"/>
                    <a:pt x="19066" y="4405"/>
                  </a:cubicBezTo>
                  <a:cubicBezTo>
                    <a:pt x="19018" y="4443"/>
                    <a:pt x="18965" y="4487"/>
                    <a:pt x="18918" y="4529"/>
                  </a:cubicBezTo>
                  <a:cubicBezTo>
                    <a:pt x="18792" y="4640"/>
                    <a:pt x="18663" y="4750"/>
                    <a:pt x="18539" y="4861"/>
                  </a:cubicBezTo>
                  <a:cubicBezTo>
                    <a:pt x="18486" y="4913"/>
                    <a:pt x="18428" y="4961"/>
                    <a:pt x="18371" y="5014"/>
                  </a:cubicBezTo>
                  <a:cubicBezTo>
                    <a:pt x="18260" y="5120"/>
                    <a:pt x="18145" y="5225"/>
                    <a:pt x="18035" y="5331"/>
                  </a:cubicBezTo>
                  <a:cubicBezTo>
                    <a:pt x="17973" y="5393"/>
                    <a:pt x="17910" y="5451"/>
                    <a:pt x="17848" y="5513"/>
                  </a:cubicBezTo>
                  <a:cubicBezTo>
                    <a:pt x="17766" y="5590"/>
                    <a:pt x="17685" y="5672"/>
                    <a:pt x="17603" y="5753"/>
                  </a:cubicBezTo>
                  <a:cubicBezTo>
                    <a:pt x="17594" y="5763"/>
                    <a:pt x="17583" y="5772"/>
                    <a:pt x="17574" y="5782"/>
                  </a:cubicBezTo>
                  <a:cubicBezTo>
                    <a:pt x="17503" y="5858"/>
                    <a:pt x="17430" y="5931"/>
                    <a:pt x="17359" y="6002"/>
                  </a:cubicBezTo>
                  <a:cubicBezTo>
                    <a:pt x="17282" y="6084"/>
                    <a:pt x="17204" y="6166"/>
                    <a:pt x="17133" y="6247"/>
                  </a:cubicBezTo>
                  <a:cubicBezTo>
                    <a:pt x="17047" y="6338"/>
                    <a:pt x="16960" y="6429"/>
                    <a:pt x="16874" y="6525"/>
                  </a:cubicBezTo>
                  <a:cubicBezTo>
                    <a:pt x="16830" y="6573"/>
                    <a:pt x="16783" y="6626"/>
                    <a:pt x="16739" y="6679"/>
                  </a:cubicBezTo>
                  <a:cubicBezTo>
                    <a:pt x="16633" y="6794"/>
                    <a:pt x="16533" y="6914"/>
                    <a:pt x="16432" y="7038"/>
                  </a:cubicBezTo>
                  <a:cubicBezTo>
                    <a:pt x="16427" y="7038"/>
                    <a:pt x="16427" y="7043"/>
                    <a:pt x="16427" y="7043"/>
                  </a:cubicBezTo>
                  <a:cubicBezTo>
                    <a:pt x="16121" y="7408"/>
                    <a:pt x="15818" y="7787"/>
                    <a:pt x="15530" y="8181"/>
                  </a:cubicBezTo>
                  <a:cubicBezTo>
                    <a:pt x="15439" y="8305"/>
                    <a:pt x="15348" y="8431"/>
                    <a:pt x="15257" y="8560"/>
                  </a:cubicBezTo>
                  <a:cubicBezTo>
                    <a:pt x="15065" y="8828"/>
                    <a:pt x="14877" y="9111"/>
                    <a:pt x="14691" y="9399"/>
                  </a:cubicBezTo>
                  <a:cubicBezTo>
                    <a:pt x="14988" y="8991"/>
                    <a:pt x="15300" y="8603"/>
                    <a:pt x="15617" y="8229"/>
                  </a:cubicBezTo>
                  <a:cubicBezTo>
                    <a:pt x="15756" y="8037"/>
                    <a:pt x="15900" y="7849"/>
                    <a:pt x="16048" y="7663"/>
                  </a:cubicBezTo>
                  <a:cubicBezTo>
                    <a:pt x="16086" y="7614"/>
                    <a:pt x="16126" y="7561"/>
                    <a:pt x="16164" y="7514"/>
                  </a:cubicBezTo>
                  <a:cubicBezTo>
                    <a:pt x="16274" y="7375"/>
                    <a:pt x="16385" y="7240"/>
                    <a:pt x="16500" y="7106"/>
                  </a:cubicBezTo>
                  <a:cubicBezTo>
                    <a:pt x="16567" y="7025"/>
                    <a:pt x="16633" y="6943"/>
                    <a:pt x="16706" y="6866"/>
                  </a:cubicBezTo>
                  <a:cubicBezTo>
                    <a:pt x="16788" y="6766"/>
                    <a:pt x="16874" y="6669"/>
                    <a:pt x="16960" y="6573"/>
                  </a:cubicBezTo>
                  <a:cubicBezTo>
                    <a:pt x="17051" y="6473"/>
                    <a:pt x="17138" y="6376"/>
                    <a:pt x="17229" y="6281"/>
                  </a:cubicBezTo>
                  <a:cubicBezTo>
                    <a:pt x="17301" y="6204"/>
                    <a:pt x="17373" y="6128"/>
                    <a:pt x="17445" y="6055"/>
                  </a:cubicBezTo>
                  <a:cubicBezTo>
                    <a:pt x="17521" y="5973"/>
                    <a:pt x="17598" y="5897"/>
                    <a:pt x="17675" y="5820"/>
                  </a:cubicBezTo>
                  <a:cubicBezTo>
                    <a:pt x="17694" y="5796"/>
                    <a:pt x="17718" y="5772"/>
                    <a:pt x="17742" y="5748"/>
                  </a:cubicBezTo>
                  <a:cubicBezTo>
                    <a:pt x="17804" y="5685"/>
                    <a:pt x="17867" y="5623"/>
                    <a:pt x="17929" y="5566"/>
                  </a:cubicBezTo>
                  <a:cubicBezTo>
                    <a:pt x="18050" y="5446"/>
                    <a:pt x="18169" y="5335"/>
                    <a:pt x="18289" y="5220"/>
                  </a:cubicBezTo>
                  <a:cubicBezTo>
                    <a:pt x="18347" y="5167"/>
                    <a:pt x="18400" y="5114"/>
                    <a:pt x="18457" y="5067"/>
                  </a:cubicBezTo>
                  <a:cubicBezTo>
                    <a:pt x="18586" y="4947"/>
                    <a:pt x="18716" y="4832"/>
                    <a:pt x="18850" y="4717"/>
                  </a:cubicBezTo>
                  <a:cubicBezTo>
                    <a:pt x="18898" y="4673"/>
                    <a:pt x="18947" y="4625"/>
                    <a:pt x="19000" y="4582"/>
                  </a:cubicBezTo>
                  <a:cubicBezTo>
                    <a:pt x="21360" y="2558"/>
                    <a:pt x="23912" y="1248"/>
                    <a:pt x="26762" y="600"/>
                  </a:cubicBezTo>
                  <a:cubicBezTo>
                    <a:pt x="28240" y="260"/>
                    <a:pt x="29703" y="96"/>
                    <a:pt x="31200" y="96"/>
                  </a:cubicBezTo>
                  <a:cubicBezTo>
                    <a:pt x="31704" y="96"/>
                    <a:pt x="32213" y="116"/>
                    <a:pt x="32725" y="154"/>
                  </a:cubicBezTo>
                  <a:cubicBezTo>
                    <a:pt x="34545" y="284"/>
                    <a:pt x="36392" y="652"/>
                    <a:pt x="38378" y="1272"/>
                  </a:cubicBezTo>
                  <a:cubicBezTo>
                    <a:pt x="42063" y="2428"/>
                    <a:pt x="45670" y="4314"/>
                    <a:pt x="49158" y="6137"/>
                  </a:cubicBezTo>
                  <a:cubicBezTo>
                    <a:pt x="52834" y="8056"/>
                    <a:pt x="56634" y="10043"/>
                    <a:pt x="60534" y="11175"/>
                  </a:cubicBezTo>
                  <a:cubicBezTo>
                    <a:pt x="62635" y="11788"/>
                    <a:pt x="64593" y="12110"/>
                    <a:pt x="66532" y="12163"/>
                  </a:cubicBezTo>
                  <a:cubicBezTo>
                    <a:pt x="66718" y="12167"/>
                    <a:pt x="66906" y="12167"/>
                    <a:pt x="67093" y="12167"/>
                  </a:cubicBezTo>
                  <a:cubicBezTo>
                    <a:pt x="67327" y="12167"/>
                    <a:pt x="67558" y="12167"/>
                    <a:pt x="67788" y="12158"/>
                  </a:cubicBezTo>
                  <a:lnTo>
                    <a:pt x="67788" y="12062"/>
                  </a:lnTo>
                  <a:cubicBezTo>
                    <a:pt x="67558" y="12072"/>
                    <a:pt x="67327" y="12072"/>
                    <a:pt x="67093" y="12072"/>
                  </a:cubicBezTo>
                  <a:cubicBezTo>
                    <a:pt x="66906" y="12072"/>
                    <a:pt x="66718" y="12072"/>
                    <a:pt x="66532" y="12067"/>
                  </a:cubicBezTo>
                  <a:cubicBezTo>
                    <a:pt x="64608" y="12014"/>
                    <a:pt x="62655" y="11693"/>
                    <a:pt x="60558" y="11084"/>
                  </a:cubicBezTo>
                  <a:cubicBezTo>
                    <a:pt x="56667" y="9951"/>
                    <a:pt x="52872" y="7970"/>
                    <a:pt x="49202" y="6050"/>
                  </a:cubicBezTo>
                  <a:cubicBezTo>
                    <a:pt x="45708" y="4228"/>
                    <a:pt x="42101" y="2342"/>
                    <a:pt x="38407" y="1181"/>
                  </a:cubicBezTo>
                  <a:cubicBezTo>
                    <a:pt x="36416" y="557"/>
                    <a:pt x="34558" y="187"/>
                    <a:pt x="32736" y="58"/>
                  </a:cubicBezTo>
                  <a:cubicBezTo>
                    <a:pt x="32218" y="19"/>
                    <a:pt x="31704" y="1"/>
                    <a:pt x="31200" y="1"/>
                  </a:cubicBezTo>
                  <a:close/>
                  <a:moveTo>
                    <a:pt x="13300" y="12029"/>
                  </a:moveTo>
                  <a:cubicBezTo>
                    <a:pt x="13218" y="12110"/>
                    <a:pt x="13136" y="12196"/>
                    <a:pt x="13059" y="12278"/>
                  </a:cubicBezTo>
                  <a:cubicBezTo>
                    <a:pt x="12997" y="12408"/>
                    <a:pt x="12935" y="12537"/>
                    <a:pt x="12873" y="12667"/>
                  </a:cubicBezTo>
                  <a:cubicBezTo>
                    <a:pt x="12939" y="12599"/>
                    <a:pt x="13012" y="12532"/>
                    <a:pt x="13083" y="12465"/>
                  </a:cubicBezTo>
                  <a:cubicBezTo>
                    <a:pt x="13156" y="12321"/>
                    <a:pt x="13227" y="12173"/>
                    <a:pt x="13300" y="12029"/>
                  </a:cubicBezTo>
                  <a:close/>
                  <a:moveTo>
                    <a:pt x="12964" y="12710"/>
                  </a:moveTo>
                  <a:lnTo>
                    <a:pt x="12964" y="12710"/>
                  </a:lnTo>
                  <a:cubicBezTo>
                    <a:pt x="12891" y="12782"/>
                    <a:pt x="12820" y="12849"/>
                    <a:pt x="12753" y="12916"/>
                  </a:cubicBezTo>
                  <a:cubicBezTo>
                    <a:pt x="12685" y="13065"/>
                    <a:pt x="12613" y="13214"/>
                    <a:pt x="12546" y="13362"/>
                  </a:cubicBezTo>
                  <a:cubicBezTo>
                    <a:pt x="12613" y="13305"/>
                    <a:pt x="12676" y="13247"/>
                    <a:pt x="12738" y="13190"/>
                  </a:cubicBezTo>
                  <a:cubicBezTo>
                    <a:pt x="12815" y="13031"/>
                    <a:pt x="12886" y="12873"/>
                    <a:pt x="12964" y="12710"/>
                  </a:cubicBezTo>
                  <a:close/>
                  <a:moveTo>
                    <a:pt x="12642" y="13405"/>
                  </a:moveTo>
                  <a:lnTo>
                    <a:pt x="12642" y="13405"/>
                  </a:lnTo>
                  <a:cubicBezTo>
                    <a:pt x="12574" y="13468"/>
                    <a:pt x="12512" y="13526"/>
                    <a:pt x="12450" y="13583"/>
                  </a:cubicBezTo>
                  <a:cubicBezTo>
                    <a:pt x="12379" y="13741"/>
                    <a:pt x="12306" y="13905"/>
                    <a:pt x="12239" y="14067"/>
                  </a:cubicBezTo>
                  <a:cubicBezTo>
                    <a:pt x="12297" y="14020"/>
                    <a:pt x="12354" y="13972"/>
                    <a:pt x="12417" y="13919"/>
                  </a:cubicBezTo>
                  <a:cubicBezTo>
                    <a:pt x="12488" y="13750"/>
                    <a:pt x="12565" y="13578"/>
                    <a:pt x="12642" y="13405"/>
                  </a:cubicBezTo>
                  <a:close/>
                  <a:moveTo>
                    <a:pt x="12330" y="14115"/>
                  </a:moveTo>
                  <a:cubicBezTo>
                    <a:pt x="12273" y="14168"/>
                    <a:pt x="12210" y="14217"/>
                    <a:pt x="12153" y="14269"/>
                  </a:cubicBezTo>
                  <a:cubicBezTo>
                    <a:pt x="12080" y="14437"/>
                    <a:pt x="12009" y="14609"/>
                    <a:pt x="11941" y="14787"/>
                  </a:cubicBezTo>
                  <a:cubicBezTo>
                    <a:pt x="11994" y="14744"/>
                    <a:pt x="12052" y="14700"/>
                    <a:pt x="12105" y="14658"/>
                  </a:cubicBezTo>
                  <a:cubicBezTo>
                    <a:pt x="12182" y="14476"/>
                    <a:pt x="12253" y="14293"/>
                    <a:pt x="12330" y="14115"/>
                  </a:cubicBezTo>
                  <a:close/>
                  <a:moveTo>
                    <a:pt x="12033" y="14835"/>
                  </a:moveTo>
                  <a:lnTo>
                    <a:pt x="12033" y="14835"/>
                  </a:lnTo>
                  <a:cubicBezTo>
                    <a:pt x="11980" y="14879"/>
                    <a:pt x="11923" y="14922"/>
                    <a:pt x="11870" y="14965"/>
                  </a:cubicBezTo>
                  <a:cubicBezTo>
                    <a:pt x="11797" y="15147"/>
                    <a:pt x="11726" y="15329"/>
                    <a:pt x="11653" y="15517"/>
                  </a:cubicBezTo>
                  <a:cubicBezTo>
                    <a:pt x="11706" y="15478"/>
                    <a:pt x="11759" y="15440"/>
                    <a:pt x="11812" y="15402"/>
                  </a:cubicBezTo>
                  <a:cubicBezTo>
                    <a:pt x="11883" y="15209"/>
                    <a:pt x="11961" y="15023"/>
                    <a:pt x="12033" y="14835"/>
                  </a:cubicBezTo>
                  <a:close/>
                  <a:moveTo>
                    <a:pt x="11750" y="15570"/>
                  </a:moveTo>
                  <a:cubicBezTo>
                    <a:pt x="11697" y="15608"/>
                    <a:pt x="11644" y="15646"/>
                    <a:pt x="11591" y="15685"/>
                  </a:cubicBezTo>
                  <a:cubicBezTo>
                    <a:pt x="11520" y="15871"/>
                    <a:pt x="11452" y="16064"/>
                    <a:pt x="11380" y="16261"/>
                  </a:cubicBezTo>
                  <a:cubicBezTo>
                    <a:pt x="11429" y="16222"/>
                    <a:pt x="11480" y="16188"/>
                    <a:pt x="11529" y="16155"/>
                  </a:cubicBezTo>
                  <a:cubicBezTo>
                    <a:pt x="11601" y="15958"/>
                    <a:pt x="11673" y="15761"/>
                    <a:pt x="11750" y="15570"/>
                  </a:cubicBezTo>
                  <a:close/>
                  <a:moveTo>
                    <a:pt x="11471" y="16313"/>
                  </a:moveTo>
                  <a:lnTo>
                    <a:pt x="11471" y="16313"/>
                  </a:lnTo>
                  <a:cubicBezTo>
                    <a:pt x="11442" y="16332"/>
                    <a:pt x="11414" y="16352"/>
                    <a:pt x="11385" y="16370"/>
                  </a:cubicBezTo>
                  <a:cubicBezTo>
                    <a:pt x="11365" y="16385"/>
                    <a:pt x="11347" y="16399"/>
                    <a:pt x="11323" y="16418"/>
                  </a:cubicBezTo>
                  <a:cubicBezTo>
                    <a:pt x="11256" y="16611"/>
                    <a:pt x="11183" y="16808"/>
                    <a:pt x="11117" y="17009"/>
                  </a:cubicBezTo>
                  <a:cubicBezTo>
                    <a:pt x="11164" y="16975"/>
                    <a:pt x="11212" y="16946"/>
                    <a:pt x="11261" y="16912"/>
                  </a:cubicBezTo>
                  <a:cubicBezTo>
                    <a:pt x="11332" y="16711"/>
                    <a:pt x="11400" y="16509"/>
                    <a:pt x="11471" y="16313"/>
                  </a:cubicBezTo>
                  <a:close/>
                  <a:moveTo>
                    <a:pt x="11208" y="17061"/>
                  </a:moveTo>
                  <a:lnTo>
                    <a:pt x="11208" y="17061"/>
                  </a:lnTo>
                  <a:cubicBezTo>
                    <a:pt x="11159" y="17096"/>
                    <a:pt x="11117" y="17129"/>
                    <a:pt x="11068" y="17158"/>
                  </a:cubicBezTo>
                  <a:cubicBezTo>
                    <a:pt x="11001" y="17359"/>
                    <a:pt x="10933" y="17565"/>
                    <a:pt x="10867" y="17767"/>
                  </a:cubicBezTo>
                  <a:cubicBezTo>
                    <a:pt x="10910" y="17738"/>
                    <a:pt x="10958" y="17709"/>
                    <a:pt x="11001" y="17680"/>
                  </a:cubicBezTo>
                  <a:cubicBezTo>
                    <a:pt x="11073" y="17474"/>
                    <a:pt x="11141" y="17268"/>
                    <a:pt x="11208" y="17061"/>
                  </a:cubicBezTo>
                  <a:close/>
                  <a:moveTo>
                    <a:pt x="10958" y="17824"/>
                  </a:moveTo>
                  <a:cubicBezTo>
                    <a:pt x="10910" y="17853"/>
                    <a:pt x="10867" y="17882"/>
                    <a:pt x="10818" y="17911"/>
                  </a:cubicBezTo>
                  <a:cubicBezTo>
                    <a:pt x="10703" y="18280"/>
                    <a:pt x="10588" y="18655"/>
                    <a:pt x="10473" y="19033"/>
                  </a:cubicBezTo>
                  <a:cubicBezTo>
                    <a:pt x="8947" y="24186"/>
                    <a:pt x="8079" y="29762"/>
                    <a:pt x="7240" y="35154"/>
                  </a:cubicBezTo>
                  <a:cubicBezTo>
                    <a:pt x="6736" y="38412"/>
                    <a:pt x="6241" y="41569"/>
                    <a:pt x="5627" y="44443"/>
                  </a:cubicBezTo>
                  <a:cubicBezTo>
                    <a:pt x="5623" y="44481"/>
                    <a:pt x="5614" y="44515"/>
                    <a:pt x="5608" y="44548"/>
                  </a:cubicBezTo>
                  <a:cubicBezTo>
                    <a:pt x="5512" y="44995"/>
                    <a:pt x="5412" y="45436"/>
                    <a:pt x="5311" y="45868"/>
                  </a:cubicBezTo>
                  <a:cubicBezTo>
                    <a:pt x="5302" y="45901"/>
                    <a:pt x="5291" y="45940"/>
                    <a:pt x="5287" y="45978"/>
                  </a:cubicBezTo>
                  <a:cubicBezTo>
                    <a:pt x="5186" y="46391"/>
                    <a:pt x="5085" y="46798"/>
                    <a:pt x="4980" y="47197"/>
                  </a:cubicBezTo>
                  <a:cubicBezTo>
                    <a:pt x="4970" y="47236"/>
                    <a:pt x="4956" y="47278"/>
                    <a:pt x="4946" y="47322"/>
                  </a:cubicBezTo>
                  <a:cubicBezTo>
                    <a:pt x="4846" y="47701"/>
                    <a:pt x="4740" y="48075"/>
                    <a:pt x="4629" y="48439"/>
                  </a:cubicBezTo>
                  <a:cubicBezTo>
                    <a:pt x="4615" y="48487"/>
                    <a:pt x="4600" y="48536"/>
                    <a:pt x="4587" y="48583"/>
                  </a:cubicBezTo>
                  <a:cubicBezTo>
                    <a:pt x="4485" y="48924"/>
                    <a:pt x="4376" y="49265"/>
                    <a:pt x="4265" y="49596"/>
                  </a:cubicBezTo>
                  <a:cubicBezTo>
                    <a:pt x="4246" y="49654"/>
                    <a:pt x="4226" y="49711"/>
                    <a:pt x="4208" y="49774"/>
                  </a:cubicBezTo>
                  <a:cubicBezTo>
                    <a:pt x="4106" y="50066"/>
                    <a:pt x="4002" y="50354"/>
                    <a:pt x="3891" y="50637"/>
                  </a:cubicBezTo>
                  <a:cubicBezTo>
                    <a:pt x="3891" y="50646"/>
                    <a:pt x="3886" y="50656"/>
                    <a:pt x="3881" y="50666"/>
                  </a:cubicBezTo>
                  <a:cubicBezTo>
                    <a:pt x="3852" y="50742"/>
                    <a:pt x="3823" y="50824"/>
                    <a:pt x="3790" y="50901"/>
                  </a:cubicBezTo>
                  <a:cubicBezTo>
                    <a:pt x="3689" y="51160"/>
                    <a:pt x="3584" y="51414"/>
                    <a:pt x="3478" y="51659"/>
                  </a:cubicBezTo>
                  <a:cubicBezTo>
                    <a:pt x="3426" y="51774"/>
                    <a:pt x="3377" y="51889"/>
                    <a:pt x="3324" y="51999"/>
                  </a:cubicBezTo>
                  <a:cubicBezTo>
                    <a:pt x="3238" y="52196"/>
                    <a:pt x="3147" y="52383"/>
                    <a:pt x="3052" y="52571"/>
                  </a:cubicBezTo>
                  <a:cubicBezTo>
                    <a:pt x="2941" y="52796"/>
                    <a:pt x="2830" y="53012"/>
                    <a:pt x="2711" y="53223"/>
                  </a:cubicBezTo>
                  <a:cubicBezTo>
                    <a:pt x="2677" y="53290"/>
                    <a:pt x="2638" y="53357"/>
                    <a:pt x="2600" y="53419"/>
                  </a:cubicBezTo>
                  <a:cubicBezTo>
                    <a:pt x="2480" y="53693"/>
                    <a:pt x="2355" y="53957"/>
                    <a:pt x="2231" y="54211"/>
                  </a:cubicBezTo>
                  <a:cubicBezTo>
                    <a:pt x="2552" y="53722"/>
                    <a:pt x="2855" y="53189"/>
                    <a:pt x="3143" y="52609"/>
                  </a:cubicBezTo>
                  <a:cubicBezTo>
                    <a:pt x="3267" y="52360"/>
                    <a:pt x="3387" y="52095"/>
                    <a:pt x="3506" y="51827"/>
                  </a:cubicBezTo>
                  <a:cubicBezTo>
                    <a:pt x="3526" y="51784"/>
                    <a:pt x="3546" y="51740"/>
                    <a:pt x="3564" y="51698"/>
                  </a:cubicBezTo>
                  <a:cubicBezTo>
                    <a:pt x="3617" y="51572"/>
                    <a:pt x="3670" y="51448"/>
                    <a:pt x="3723" y="51324"/>
                  </a:cubicBezTo>
                  <a:cubicBezTo>
                    <a:pt x="3809" y="51122"/>
                    <a:pt x="3891" y="50915"/>
                    <a:pt x="3967" y="50709"/>
                  </a:cubicBezTo>
                  <a:cubicBezTo>
                    <a:pt x="3973" y="50695"/>
                    <a:pt x="3977" y="50680"/>
                    <a:pt x="3982" y="50671"/>
                  </a:cubicBezTo>
                  <a:cubicBezTo>
                    <a:pt x="4011" y="50598"/>
                    <a:pt x="4035" y="50531"/>
                    <a:pt x="4064" y="50460"/>
                  </a:cubicBezTo>
                  <a:cubicBezTo>
                    <a:pt x="4159" y="50190"/>
                    <a:pt x="4261" y="49918"/>
                    <a:pt x="4352" y="49639"/>
                  </a:cubicBezTo>
                  <a:cubicBezTo>
                    <a:pt x="4370" y="49577"/>
                    <a:pt x="4394" y="49515"/>
                    <a:pt x="4414" y="49452"/>
                  </a:cubicBezTo>
                  <a:cubicBezTo>
                    <a:pt x="4520" y="49140"/>
                    <a:pt x="4620" y="48813"/>
                    <a:pt x="4715" y="48487"/>
                  </a:cubicBezTo>
                  <a:cubicBezTo>
                    <a:pt x="4730" y="48439"/>
                    <a:pt x="4744" y="48387"/>
                    <a:pt x="4759" y="48339"/>
                  </a:cubicBezTo>
                  <a:cubicBezTo>
                    <a:pt x="4865" y="47984"/>
                    <a:pt x="4965" y="47619"/>
                    <a:pt x="5067" y="47250"/>
                  </a:cubicBezTo>
                  <a:cubicBezTo>
                    <a:pt x="5076" y="47207"/>
                    <a:pt x="5085" y="47168"/>
                    <a:pt x="5095" y="47125"/>
                  </a:cubicBezTo>
                  <a:cubicBezTo>
                    <a:pt x="5200" y="46731"/>
                    <a:pt x="5297" y="46333"/>
                    <a:pt x="5393" y="45930"/>
                  </a:cubicBezTo>
                  <a:cubicBezTo>
                    <a:pt x="5402" y="45892"/>
                    <a:pt x="5412" y="45854"/>
                    <a:pt x="5421" y="45815"/>
                  </a:cubicBezTo>
                  <a:cubicBezTo>
                    <a:pt x="5522" y="45388"/>
                    <a:pt x="5618" y="44956"/>
                    <a:pt x="5714" y="44515"/>
                  </a:cubicBezTo>
                  <a:cubicBezTo>
                    <a:pt x="5718" y="44481"/>
                    <a:pt x="5729" y="44448"/>
                    <a:pt x="5733" y="44415"/>
                  </a:cubicBezTo>
                  <a:cubicBezTo>
                    <a:pt x="6343" y="41545"/>
                    <a:pt x="6832" y="38407"/>
                    <a:pt x="7335" y="35168"/>
                  </a:cubicBezTo>
                  <a:cubicBezTo>
                    <a:pt x="8227" y="29459"/>
                    <a:pt x="9177" y="23332"/>
                    <a:pt x="10958" y="17824"/>
                  </a:cubicBezTo>
                  <a:close/>
                  <a:moveTo>
                    <a:pt x="2144" y="54173"/>
                  </a:moveTo>
                  <a:cubicBezTo>
                    <a:pt x="2062" y="54289"/>
                    <a:pt x="1986" y="54408"/>
                    <a:pt x="1905" y="54519"/>
                  </a:cubicBezTo>
                  <a:cubicBezTo>
                    <a:pt x="1852" y="54648"/>
                    <a:pt x="1794" y="54778"/>
                    <a:pt x="1741" y="54902"/>
                  </a:cubicBezTo>
                  <a:cubicBezTo>
                    <a:pt x="1761" y="54878"/>
                    <a:pt x="1779" y="54854"/>
                    <a:pt x="1794" y="54830"/>
                  </a:cubicBezTo>
                  <a:cubicBezTo>
                    <a:pt x="1914" y="54614"/>
                    <a:pt x="2029" y="54398"/>
                    <a:pt x="2144" y="54173"/>
                  </a:cubicBezTo>
                  <a:close/>
                  <a:moveTo>
                    <a:pt x="1655" y="54864"/>
                  </a:moveTo>
                  <a:cubicBezTo>
                    <a:pt x="1544" y="55003"/>
                    <a:pt x="1439" y="55137"/>
                    <a:pt x="1329" y="55272"/>
                  </a:cubicBezTo>
                  <a:cubicBezTo>
                    <a:pt x="1296" y="55358"/>
                    <a:pt x="1261" y="55440"/>
                    <a:pt x="1228" y="55526"/>
                  </a:cubicBezTo>
                  <a:cubicBezTo>
                    <a:pt x="1319" y="55425"/>
                    <a:pt x="1411" y="55319"/>
                    <a:pt x="1497" y="55214"/>
                  </a:cubicBezTo>
                  <a:cubicBezTo>
                    <a:pt x="1549" y="55099"/>
                    <a:pt x="1602" y="54979"/>
                    <a:pt x="1655" y="54864"/>
                  </a:cubicBezTo>
                  <a:close/>
                  <a:moveTo>
                    <a:pt x="1141" y="55483"/>
                  </a:moveTo>
                  <a:cubicBezTo>
                    <a:pt x="1017" y="55627"/>
                    <a:pt x="893" y="55761"/>
                    <a:pt x="762" y="55890"/>
                  </a:cubicBezTo>
                  <a:cubicBezTo>
                    <a:pt x="738" y="55952"/>
                    <a:pt x="720" y="56020"/>
                    <a:pt x="696" y="56083"/>
                  </a:cubicBezTo>
                  <a:cubicBezTo>
                    <a:pt x="782" y="56001"/>
                    <a:pt x="864" y="55919"/>
                    <a:pt x="944" y="55833"/>
                  </a:cubicBezTo>
                  <a:cubicBezTo>
                    <a:pt x="979" y="55799"/>
                    <a:pt x="1017" y="55761"/>
                    <a:pt x="1050" y="55722"/>
                  </a:cubicBezTo>
                  <a:cubicBezTo>
                    <a:pt x="1079" y="55646"/>
                    <a:pt x="1112" y="55564"/>
                    <a:pt x="1141" y="55483"/>
                  </a:cubicBezTo>
                  <a:close/>
                  <a:moveTo>
                    <a:pt x="52" y="56528"/>
                  </a:moveTo>
                  <a:cubicBezTo>
                    <a:pt x="38" y="56543"/>
                    <a:pt x="19" y="56552"/>
                    <a:pt x="0" y="56567"/>
                  </a:cubicBezTo>
                  <a:lnTo>
                    <a:pt x="43" y="56567"/>
                  </a:lnTo>
                  <a:cubicBezTo>
                    <a:pt x="47" y="56552"/>
                    <a:pt x="47" y="56543"/>
                    <a:pt x="52" y="56528"/>
                  </a:cubicBezTo>
                  <a:close/>
                  <a:moveTo>
                    <a:pt x="609" y="56039"/>
                  </a:moveTo>
                  <a:lnTo>
                    <a:pt x="609" y="56039"/>
                  </a:lnTo>
                  <a:cubicBezTo>
                    <a:pt x="470" y="56174"/>
                    <a:pt x="331" y="56298"/>
                    <a:pt x="187" y="56419"/>
                  </a:cubicBezTo>
                  <a:cubicBezTo>
                    <a:pt x="173" y="56466"/>
                    <a:pt x="158" y="56519"/>
                    <a:pt x="144" y="56567"/>
                  </a:cubicBezTo>
                  <a:cubicBezTo>
                    <a:pt x="282" y="56457"/>
                    <a:pt x="412" y="56342"/>
                    <a:pt x="547" y="56222"/>
                  </a:cubicBezTo>
                  <a:cubicBezTo>
                    <a:pt x="566" y="56164"/>
                    <a:pt x="590" y="56102"/>
                    <a:pt x="609" y="560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5"/>
            <p:cNvSpPr/>
            <p:nvPr/>
          </p:nvSpPr>
          <p:spPr>
            <a:xfrm>
              <a:off x="3727175" y="3540250"/>
              <a:ext cx="1342000" cy="434825"/>
            </a:xfrm>
            <a:custGeom>
              <a:avLst/>
              <a:gdLst/>
              <a:ahLst/>
              <a:cxnLst/>
              <a:rect l="l" t="t" r="r" b="b"/>
              <a:pathLst>
                <a:path w="53680" h="17393" extrusionOk="0">
                  <a:moveTo>
                    <a:pt x="23385" y="0"/>
                  </a:moveTo>
                  <a:cubicBezTo>
                    <a:pt x="22824" y="0"/>
                    <a:pt x="22262" y="34"/>
                    <a:pt x="21697" y="105"/>
                  </a:cubicBezTo>
                  <a:cubicBezTo>
                    <a:pt x="20396" y="273"/>
                    <a:pt x="19115" y="590"/>
                    <a:pt x="17891" y="1046"/>
                  </a:cubicBezTo>
                  <a:cubicBezTo>
                    <a:pt x="16726" y="1478"/>
                    <a:pt x="15574" y="2053"/>
                    <a:pt x="14461" y="2754"/>
                  </a:cubicBezTo>
                  <a:cubicBezTo>
                    <a:pt x="12422" y="4035"/>
                    <a:pt x="10460" y="5758"/>
                    <a:pt x="8459" y="8026"/>
                  </a:cubicBezTo>
                  <a:cubicBezTo>
                    <a:pt x="7625" y="8967"/>
                    <a:pt x="6804" y="9936"/>
                    <a:pt x="6013" y="10872"/>
                  </a:cubicBezTo>
                  <a:cubicBezTo>
                    <a:pt x="4011" y="13223"/>
                    <a:pt x="2073" y="15511"/>
                    <a:pt x="1" y="17392"/>
                  </a:cubicBezTo>
                  <a:lnTo>
                    <a:pt x="140" y="17392"/>
                  </a:lnTo>
                  <a:cubicBezTo>
                    <a:pt x="164" y="17373"/>
                    <a:pt x="193" y="17349"/>
                    <a:pt x="216" y="17324"/>
                  </a:cubicBezTo>
                  <a:cubicBezTo>
                    <a:pt x="2241" y="15459"/>
                    <a:pt x="4108" y="13261"/>
                    <a:pt x="6084" y="10934"/>
                  </a:cubicBezTo>
                  <a:cubicBezTo>
                    <a:pt x="6876" y="9999"/>
                    <a:pt x="7701" y="9029"/>
                    <a:pt x="8531" y="8090"/>
                  </a:cubicBezTo>
                  <a:cubicBezTo>
                    <a:pt x="12729" y="3325"/>
                    <a:pt x="16918" y="820"/>
                    <a:pt x="21706" y="202"/>
                  </a:cubicBezTo>
                  <a:cubicBezTo>
                    <a:pt x="22267" y="129"/>
                    <a:pt x="22829" y="96"/>
                    <a:pt x="23385" y="96"/>
                  </a:cubicBezTo>
                  <a:cubicBezTo>
                    <a:pt x="30132" y="96"/>
                    <a:pt x="36618" y="5176"/>
                    <a:pt x="42907" y="10105"/>
                  </a:cubicBezTo>
                  <a:cubicBezTo>
                    <a:pt x="46171" y="12661"/>
                    <a:pt x="49255" y="15074"/>
                    <a:pt x="52355" y="16806"/>
                  </a:cubicBezTo>
                  <a:cubicBezTo>
                    <a:pt x="52734" y="17018"/>
                    <a:pt x="53104" y="17215"/>
                    <a:pt x="53463" y="17392"/>
                  </a:cubicBezTo>
                  <a:lnTo>
                    <a:pt x="53679" y="17392"/>
                  </a:lnTo>
                  <a:cubicBezTo>
                    <a:pt x="53266" y="17191"/>
                    <a:pt x="52839" y="16965"/>
                    <a:pt x="52402" y="16726"/>
                  </a:cubicBezTo>
                  <a:cubicBezTo>
                    <a:pt x="49308" y="14998"/>
                    <a:pt x="46228" y="12585"/>
                    <a:pt x="42965" y="10027"/>
                  </a:cubicBezTo>
                  <a:cubicBezTo>
                    <a:pt x="36666" y="5090"/>
                    <a:pt x="30160" y="0"/>
                    <a:pt x="23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15"/>
            <p:cNvSpPr/>
            <p:nvPr/>
          </p:nvSpPr>
          <p:spPr>
            <a:xfrm>
              <a:off x="5377025" y="2587125"/>
              <a:ext cx="1678325" cy="1387950"/>
            </a:xfrm>
            <a:custGeom>
              <a:avLst/>
              <a:gdLst/>
              <a:ahLst/>
              <a:cxnLst/>
              <a:rect l="l" t="t" r="r" b="b"/>
              <a:pathLst>
                <a:path w="67133" h="55518" extrusionOk="0">
                  <a:moveTo>
                    <a:pt x="12903" y="10206"/>
                  </a:moveTo>
                  <a:cubicBezTo>
                    <a:pt x="12773" y="10364"/>
                    <a:pt x="12648" y="10528"/>
                    <a:pt x="12523" y="10691"/>
                  </a:cubicBezTo>
                  <a:cubicBezTo>
                    <a:pt x="12609" y="10590"/>
                    <a:pt x="12701" y="10490"/>
                    <a:pt x="12788" y="10393"/>
                  </a:cubicBezTo>
                  <a:cubicBezTo>
                    <a:pt x="12826" y="10331"/>
                    <a:pt x="12864" y="10269"/>
                    <a:pt x="12903" y="10206"/>
                  </a:cubicBezTo>
                  <a:close/>
                  <a:moveTo>
                    <a:pt x="12523" y="10844"/>
                  </a:moveTo>
                  <a:lnTo>
                    <a:pt x="12523" y="10844"/>
                  </a:lnTo>
                  <a:cubicBezTo>
                    <a:pt x="12399" y="10988"/>
                    <a:pt x="12279" y="11132"/>
                    <a:pt x="12159" y="11276"/>
                  </a:cubicBezTo>
                  <a:cubicBezTo>
                    <a:pt x="12130" y="11334"/>
                    <a:pt x="12097" y="11396"/>
                    <a:pt x="12062" y="11453"/>
                  </a:cubicBezTo>
                  <a:cubicBezTo>
                    <a:pt x="12159" y="11347"/>
                    <a:pt x="12255" y="11247"/>
                    <a:pt x="12350" y="11146"/>
                  </a:cubicBezTo>
                  <a:lnTo>
                    <a:pt x="12523" y="10844"/>
                  </a:lnTo>
                  <a:close/>
                  <a:moveTo>
                    <a:pt x="12159" y="11497"/>
                  </a:moveTo>
                  <a:lnTo>
                    <a:pt x="12159" y="11497"/>
                  </a:lnTo>
                  <a:cubicBezTo>
                    <a:pt x="12058" y="11602"/>
                    <a:pt x="11962" y="11708"/>
                    <a:pt x="11871" y="11814"/>
                  </a:cubicBezTo>
                  <a:cubicBezTo>
                    <a:pt x="11818" y="11914"/>
                    <a:pt x="11765" y="12015"/>
                    <a:pt x="11712" y="12116"/>
                  </a:cubicBezTo>
                  <a:cubicBezTo>
                    <a:pt x="11794" y="12034"/>
                    <a:pt x="11876" y="11952"/>
                    <a:pt x="11957" y="11871"/>
                  </a:cubicBezTo>
                  <a:cubicBezTo>
                    <a:pt x="12020" y="11746"/>
                    <a:pt x="12086" y="11622"/>
                    <a:pt x="12159" y="11497"/>
                  </a:cubicBezTo>
                  <a:close/>
                  <a:moveTo>
                    <a:pt x="30131" y="1"/>
                  </a:moveTo>
                  <a:cubicBezTo>
                    <a:pt x="28644" y="1"/>
                    <a:pt x="27190" y="160"/>
                    <a:pt x="25727" y="476"/>
                  </a:cubicBezTo>
                  <a:cubicBezTo>
                    <a:pt x="23991" y="855"/>
                    <a:pt x="22321" y="1488"/>
                    <a:pt x="20766" y="2357"/>
                  </a:cubicBezTo>
                  <a:cubicBezTo>
                    <a:pt x="19864" y="2855"/>
                    <a:pt x="18986" y="3451"/>
                    <a:pt x="18127" y="4128"/>
                  </a:cubicBezTo>
                  <a:cubicBezTo>
                    <a:pt x="18079" y="4166"/>
                    <a:pt x="18032" y="4199"/>
                    <a:pt x="17983" y="4237"/>
                  </a:cubicBezTo>
                  <a:cubicBezTo>
                    <a:pt x="17848" y="4348"/>
                    <a:pt x="17715" y="4458"/>
                    <a:pt x="17580" y="4573"/>
                  </a:cubicBezTo>
                  <a:cubicBezTo>
                    <a:pt x="17527" y="4617"/>
                    <a:pt x="17480" y="4660"/>
                    <a:pt x="17427" y="4703"/>
                  </a:cubicBezTo>
                  <a:cubicBezTo>
                    <a:pt x="17302" y="4813"/>
                    <a:pt x="17177" y="4919"/>
                    <a:pt x="17053" y="5029"/>
                  </a:cubicBezTo>
                  <a:cubicBezTo>
                    <a:pt x="16995" y="5082"/>
                    <a:pt x="16938" y="5135"/>
                    <a:pt x="16885" y="5187"/>
                  </a:cubicBezTo>
                  <a:cubicBezTo>
                    <a:pt x="16779" y="5284"/>
                    <a:pt x="16674" y="5379"/>
                    <a:pt x="16568" y="5481"/>
                  </a:cubicBezTo>
                  <a:cubicBezTo>
                    <a:pt x="16506" y="5538"/>
                    <a:pt x="16444" y="5600"/>
                    <a:pt x="16380" y="5658"/>
                  </a:cubicBezTo>
                  <a:lnTo>
                    <a:pt x="16376" y="5658"/>
                  </a:lnTo>
                  <a:cubicBezTo>
                    <a:pt x="16285" y="5754"/>
                    <a:pt x="16189" y="5845"/>
                    <a:pt x="16098" y="5941"/>
                  </a:cubicBezTo>
                  <a:cubicBezTo>
                    <a:pt x="16021" y="6013"/>
                    <a:pt x="15949" y="6090"/>
                    <a:pt x="15877" y="6161"/>
                  </a:cubicBezTo>
                  <a:cubicBezTo>
                    <a:pt x="15805" y="6238"/>
                    <a:pt x="15733" y="6315"/>
                    <a:pt x="15661" y="6391"/>
                  </a:cubicBezTo>
                  <a:cubicBezTo>
                    <a:pt x="15570" y="6488"/>
                    <a:pt x="15483" y="6584"/>
                    <a:pt x="15392" y="6684"/>
                  </a:cubicBezTo>
                  <a:cubicBezTo>
                    <a:pt x="15350" y="6732"/>
                    <a:pt x="15306" y="6781"/>
                    <a:pt x="15263" y="6828"/>
                  </a:cubicBezTo>
                  <a:cubicBezTo>
                    <a:pt x="15162" y="6943"/>
                    <a:pt x="15062" y="7058"/>
                    <a:pt x="14961" y="7179"/>
                  </a:cubicBezTo>
                  <a:cubicBezTo>
                    <a:pt x="14644" y="7553"/>
                    <a:pt x="14332" y="7941"/>
                    <a:pt x="14035" y="8349"/>
                  </a:cubicBezTo>
                  <a:cubicBezTo>
                    <a:pt x="13997" y="8397"/>
                    <a:pt x="13958" y="8450"/>
                    <a:pt x="13924" y="8498"/>
                  </a:cubicBezTo>
                  <a:cubicBezTo>
                    <a:pt x="13680" y="8834"/>
                    <a:pt x="13439" y="9184"/>
                    <a:pt x="13205" y="9540"/>
                  </a:cubicBezTo>
                  <a:cubicBezTo>
                    <a:pt x="13220" y="9525"/>
                    <a:pt x="13229" y="9505"/>
                    <a:pt x="13243" y="9491"/>
                  </a:cubicBezTo>
                  <a:cubicBezTo>
                    <a:pt x="13536" y="9097"/>
                    <a:pt x="13838" y="8719"/>
                    <a:pt x="14150" y="8354"/>
                  </a:cubicBezTo>
                  <a:cubicBezTo>
                    <a:pt x="14285" y="8172"/>
                    <a:pt x="14423" y="7994"/>
                    <a:pt x="14562" y="7817"/>
                  </a:cubicBezTo>
                  <a:cubicBezTo>
                    <a:pt x="14601" y="7769"/>
                    <a:pt x="14639" y="7726"/>
                    <a:pt x="14673" y="7678"/>
                  </a:cubicBezTo>
                  <a:cubicBezTo>
                    <a:pt x="14788" y="7538"/>
                    <a:pt x="14903" y="7399"/>
                    <a:pt x="15018" y="7260"/>
                  </a:cubicBezTo>
                  <a:cubicBezTo>
                    <a:pt x="15085" y="7184"/>
                    <a:pt x="15153" y="7107"/>
                    <a:pt x="15215" y="7025"/>
                  </a:cubicBezTo>
                  <a:cubicBezTo>
                    <a:pt x="15306" y="6925"/>
                    <a:pt x="15397" y="6823"/>
                    <a:pt x="15488" y="6723"/>
                  </a:cubicBezTo>
                  <a:cubicBezTo>
                    <a:pt x="15570" y="6626"/>
                    <a:pt x="15656" y="6535"/>
                    <a:pt x="15747" y="6440"/>
                  </a:cubicBezTo>
                  <a:cubicBezTo>
                    <a:pt x="15820" y="6363"/>
                    <a:pt x="15891" y="6287"/>
                    <a:pt x="15964" y="6214"/>
                  </a:cubicBezTo>
                  <a:cubicBezTo>
                    <a:pt x="16064" y="6104"/>
                    <a:pt x="16170" y="5999"/>
                    <a:pt x="16276" y="5897"/>
                  </a:cubicBezTo>
                  <a:cubicBezTo>
                    <a:pt x="16333" y="5840"/>
                    <a:pt x="16386" y="5782"/>
                    <a:pt x="16444" y="5729"/>
                  </a:cubicBezTo>
                  <a:cubicBezTo>
                    <a:pt x="16453" y="5725"/>
                    <a:pt x="16458" y="5716"/>
                    <a:pt x="16462" y="5711"/>
                  </a:cubicBezTo>
                  <a:cubicBezTo>
                    <a:pt x="16573" y="5605"/>
                    <a:pt x="16683" y="5499"/>
                    <a:pt x="16798" y="5394"/>
                  </a:cubicBezTo>
                  <a:cubicBezTo>
                    <a:pt x="16856" y="5341"/>
                    <a:pt x="16909" y="5288"/>
                    <a:pt x="16966" y="5235"/>
                  </a:cubicBezTo>
                  <a:lnTo>
                    <a:pt x="17355" y="4890"/>
                  </a:lnTo>
                  <a:cubicBezTo>
                    <a:pt x="17407" y="4847"/>
                    <a:pt x="17460" y="4799"/>
                    <a:pt x="17513" y="4755"/>
                  </a:cubicBezTo>
                  <a:cubicBezTo>
                    <a:pt x="17647" y="4635"/>
                    <a:pt x="17786" y="4520"/>
                    <a:pt x="17926" y="4410"/>
                  </a:cubicBezTo>
                  <a:cubicBezTo>
                    <a:pt x="17974" y="4372"/>
                    <a:pt x="18021" y="4329"/>
                    <a:pt x="18070" y="4295"/>
                  </a:cubicBezTo>
                  <a:cubicBezTo>
                    <a:pt x="20421" y="2405"/>
                    <a:pt x="22950" y="1181"/>
                    <a:pt x="25747" y="572"/>
                  </a:cubicBezTo>
                  <a:cubicBezTo>
                    <a:pt x="27204" y="255"/>
                    <a:pt x="28649" y="97"/>
                    <a:pt x="30131" y="97"/>
                  </a:cubicBezTo>
                  <a:cubicBezTo>
                    <a:pt x="30678" y="97"/>
                    <a:pt x="31225" y="116"/>
                    <a:pt x="31781" y="160"/>
                  </a:cubicBezTo>
                  <a:cubicBezTo>
                    <a:pt x="33630" y="299"/>
                    <a:pt x="35510" y="667"/>
                    <a:pt x="37534" y="1292"/>
                  </a:cubicBezTo>
                  <a:cubicBezTo>
                    <a:pt x="41301" y="2448"/>
                    <a:pt x="44995" y="4323"/>
                    <a:pt x="48570" y="6137"/>
                  </a:cubicBezTo>
                  <a:cubicBezTo>
                    <a:pt x="52322" y="8043"/>
                    <a:pt x="56208" y="10009"/>
                    <a:pt x="60171" y="11146"/>
                  </a:cubicBezTo>
                  <a:cubicBezTo>
                    <a:pt x="62302" y="11756"/>
                    <a:pt x="64288" y="12082"/>
                    <a:pt x="66240" y="12149"/>
                  </a:cubicBezTo>
                  <a:cubicBezTo>
                    <a:pt x="66470" y="12154"/>
                    <a:pt x="66696" y="12159"/>
                    <a:pt x="66921" y="12159"/>
                  </a:cubicBezTo>
                  <a:lnTo>
                    <a:pt x="67132" y="12159"/>
                  </a:lnTo>
                  <a:lnTo>
                    <a:pt x="67132" y="12063"/>
                  </a:lnTo>
                  <a:lnTo>
                    <a:pt x="66926" y="12063"/>
                  </a:lnTo>
                  <a:cubicBezTo>
                    <a:pt x="66700" y="12063"/>
                    <a:pt x="66470" y="12058"/>
                    <a:pt x="66245" y="12053"/>
                  </a:cubicBezTo>
                  <a:cubicBezTo>
                    <a:pt x="64302" y="11991"/>
                    <a:pt x="62320" y="11660"/>
                    <a:pt x="60194" y="11055"/>
                  </a:cubicBezTo>
                  <a:cubicBezTo>
                    <a:pt x="56241" y="9918"/>
                    <a:pt x="52364" y="7951"/>
                    <a:pt x="48613" y="6051"/>
                  </a:cubicBezTo>
                  <a:cubicBezTo>
                    <a:pt x="45034" y="4237"/>
                    <a:pt x="41334" y="2361"/>
                    <a:pt x="37563" y="1201"/>
                  </a:cubicBezTo>
                  <a:cubicBezTo>
                    <a:pt x="35534" y="576"/>
                    <a:pt x="33643" y="202"/>
                    <a:pt x="31792" y="63"/>
                  </a:cubicBezTo>
                  <a:cubicBezTo>
                    <a:pt x="31230" y="20"/>
                    <a:pt x="30678" y="1"/>
                    <a:pt x="30131" y="1"/>
                  </a:cubicBezTo>
                  <a:close/>
                  <a:moveTo>
                    <a:pt x="11803" y="12159"/>
                  </a:moveTo>
                  <a:lnTo>
                    <a:pt x="11803" y="12159"/>
                  </a:lnTo>
                  <a:cubicBezTo>
                    <a:pt x="11723" y="12246"/>
                    <a:pt x="11645" y="12326"/>
                    <a:pt x="11564" y="12413"/>
                  </a:cubicBezTo>
                  <a:cubicBezTo>
                    <a:pt x="11502" y="12538"/>
                    <a:pt x="11435" y="12667"/>
                    <a:pt x="11377" y="12793"/>
                  </a:cubicBezTo>
                  <a:cubicBezTo>
                    <a:pt x="11444" y="12725"/>
                    <a:pt x="11515" y="12658"/>
                    <a:pt x="11588" y="12591"/>
                  </a:cubicBezTo>
                  <a:lnTo>
                    <a:pt x="11803" y="12159"/>
                  </a:lnTo>
                  <a:close/>
                  <a:moveTo>
                    <a:pt x="11468" y="12840"/>
                  </a:moveTo>
                  <a:lnTo>
                    <a:pt x="11468" y="12840"/>
                  </a:lnTo>
                  <a:cubicBezTo>
                    <a:pt x="11396" y="12908"/>
                    <a:pt x="11324" y="12975"/>
                    <a:pt x="11252" y="13046"/>
                  </a:cubicBezTo>
                  <a:cubicBezTo>
                    <a:pt x="11185" y="13190"/>
                    <a:pt x="11118" y="13340"/>
                    <a:pt x="11050" y="13483"/>
                  </a:cubicBezTo>
                  <a:cubicBezTo>
                    <a:pt x="11112" y="13426"/>
                    <a:pt x="11180" y="13368"/>
                    <a:pt x="11242" y="13311"/>
                  </a:cubicBezTo>
                  <a:cubicBezTo>
                    <a:pt x="11320" y="13152"/>
                    <a:pt x="11391" y="12994"/>
                    <a:pt x="11468" y="12840"/>
                  </a:cubicBezTo>
                  <a:close/>
                  <a:moveTo>
                    <a:pt x="11141" y="13531"/>
                  </a:moveTo>
                  <a:cubicBezTo>
                    <a:pt x="11079" y="13588"/>
                    <a:pt x="11012" y="13646"/>
                    <a:pt x="10950" y="13708"/>
                  </a:cubicBezTo>
                  <a:cubicBezTo>
                    <a:pt x="10877" y="13862"/>
                    <a:pt x="10811" y="14020"/>
                    <a:pt x="10738" y="14184"/>
                  </a:cubicBezTo>
                  <a:cubicBezTo>
                    <a:pt x="10801" y="14131"/>
                    <a:pt x="10859" y="14082"/>
                    <a:pt x="10921" y="14035"/>
                  </a:cubicBezTo>
                  <a:cubicBezTo>
                    <a:pt x="10993" y="13862"/>
                    <a:pt x="11070" y="13694"/>
                    <a:pt x="11141" y="13531"/>
                  </a:cubicBezTo>
                  <a:close/>
                  <a:moveTo>
                    <a:pt x="10835" y="14226"/>
                  </a:moveTo>
                  <a:lnTo>
                    <a:pt x="10835" y="14226"/>
                  </a:lnTo>
                  <a:cubicBezTo>
                    <a:pt x="10773" y="14279"/>
                    <a:pt x="10715" y="14332"/>
                    <a:pt x="10652" y="14380"/>
                  </a:cubicBezTo>
                  <a:cubicBezTo>
                    <a:pt x="10580" y="14553"/>
                    <a:pt x="10508" y="14726"/>
                    <a:pt x="10441" y="14899"/>
                  </a:cubicBezTo>
                  <a:cubicBezTo>
                    <a:pt x="10494" y="14855"/>
                    <a:pt x="10552" y="14808"/>
                    <a:pt x="10609" y="14764"/>
                  </a:cubicBezTo>
                  <a:cubicBezTo>
                    <a:pt x="10681" y="14587"/>
                    <a:pt x="10758" y="14409"/>
                    <a:pt x="10835" y="14226"/>
                  </a:cubicBezTo>
                  <a:close/>
                  <a:moveTo>
                    <a:pt x="10532" y="14946"/>
                  </a:moveTo>
                  <a:lnTo>
                    <a:pt x="10532" y="14946"/>
                  </a:lnTo>
                  <a:cubicBezTo>
                    <a:pt x="10479" y="14990"/>
                    <a:pt x="10421" y="15032"/>
                    <a:pt x="10364" y="15081"/>
                  </a:cubicBezTo>
                  <a:cubicBezTo>
                    <a:pt x="10292" y="15258"/>
                    <a:pt x="10220" y="15441"/>
                    <a:pt x="10153" y="15623"/>
                  </a:cubicBezTo>
                  <a:cubicBezTo>
                    <a:pt x="10206" y="15585"/>
                    <a:pt x="10259" y="15546"/>
                    <a:pt x="10312" y="15508"/>
                  </a:cubicBezTo>
                  <a:cubicBezTo>
                    <a:pt x="10383" y="15320"/>
                    <a:pt x="10456" y="15134"/>
                    <a:pt x="10532" y="14946"/>
                  </a:cubicBezTo>
                  <a:close/>
                  <a:moveTo>
                    <a:pt x="10244" y="15676"/>
                  </a:moveTo>
                  <a:lnTo>
                    <a:pt x="10244" y="15676"/>
                  </a:lnTo>
                  <a:cubicBezTo>
                    <a:pt x="10191" y="15714"/>
                    <a:pt x="10139" y="15752"/>
                    <a:pt x="10086" y="15796"/>
                  </a:cubicBezTo>
                  <a:cubicBezTo>
                    <a:pt x="10014" y="15982"/>
                    <a:pt x="9947" y="16170"/>
                    <a:pt x="9874" y="16362"/>
                  </a:cubicBezTo>
                  <a:cubicBezTo>
                    <a:pt x="9927" y="16328"/>
                    <a:pt x="9976" y="16290"/>
                    <a:pt x="10029" y="16256"/>
                  </a:cubicBezTo>
                  <a:cubicBezTo>
                    <a:pt x="10096" y="16064"/>
                    <a:pt x="10173" y="15867"/>
                    <a:pt x="10244" y="15676"/>
                  </a:cubicBezTo>
                  <a:close/>
                  <a:moveTo>
                    <a:pt x="9971" y="16414"/>
                  </a:moveTo>
                  <a:cubicBezTo>
                    <a:pt x="9918" y="16449"/>
                    <a:pt x="9870" y="16487"/>
                    <a:pt x="9817" y="16520"/>
                  </a:cubicBezTo>
                  <a:cubicBezTo>
                    <a:pt x="9750" y="16712"/>
                    <a:pt x="9679" y="16909"/>
                    <a:pt x="9611" y="17111"/>
                  </a:cubicBezTo>
                  <a:cubicBezTo>
                    <a:pt x="9659" y="17076"/>
                    <a:pt x="9707" y="17043"/>
                    <a:pt x="9755" y="17014"/>
                  </a:cubicBezTo>
                  <a:cubicBezTo>
                    <a:pt x="9827" y="16812"/>
                    <a:pt x="9894" y="16611"/>
                    <a:pt x="9971" y="16414"/>
                  </a:cubicBezTo>
                  <a:close/>
                  <a:moveTo>
                    <a:pt x="9702" y="17162"/>
                  </a:moveTo>
                  <a:cubicBezTo>
                    <a:pt x="9664" y="17187"/>
                    <a:pt x="9626" y="17215"/>
                    <a:pt x="9587" y="17240"/>
                  </a:cubicBezTo>
                  <a:cubicBezTo>
                    <a:pt x="9577" y="17244"/>
                    <a:pt x="9568" y="17255"/>
                    <a:pt x="9558" y="17259"/>
                  </a:cubicBezTo>
                  <a:cubicBezTo>
                    <a:pt x="9352" y="17868"/>
                    <a:pt x="9155" y="18492"/>
                    <a:pt x="8959" y="19144"/>
                  </a:cubicBezTo>
                  <a:cubicBezTo>
                    <a:pt x="7394" y="24383"/>
                    <a:pt x="6521" y="30065"/>
                    <a:pt x="5682" y="35557"/>
                  </a:cubicBezTo>
                  <a:cubicBezTo>
                    <a:pt x="5259" y="38327"/>
                    <a:pt x="4847" y="41022"/>
                    <a:pt x="4362" y="43537"/>
                  </a:cubicBezTo>
                  <a:cubicBezTo>
                    <a:pt x="4353" y="43571"/>
                    <a:pt x="4347" y="43604"/>
                    <a:pt x="4343" y="43637"/>
                  </a:cubicBezTo>
                  <a:cubicBezTo>
                    <a:pt x="4252" y="44113"/>
                    <a:pt x="4156" y="44578"/>
                    <a:pt x="4055" y="45039"/>
                  </a:cubicBezTo>
                  <a:cubicBezTo>
                    <a:pt x="4050" y="45077"/>
                    <a:pt x="4041" y="45110"/>
                    <a:pt x="4036" y="45144"/>
                  </a:cubicBezTo>
                  <a:cubicBezTo>
                    <a:pt x="3940" y="45586"/>
                    <a:pt x="3844" y="46022"/>
                    <a:pt x="3738" y="46449"/>
                  </a:cubicBezTo>
                  <a:cubicBezTo>
                    <a:pt x="3734" y="46487"/>
                    <a:pt x="3724" y="46525"/>
                    <a:pt x="3714" y="46565"/>
                  </a:cubicBezTo>
                  <a:cubicBezTo>
                    <a:pt x="3618" y="46972"/>
                    <a:pt x="3513" y="47375"/>
                    <a:pt x="3412" y="47774"/>
                  </a:cubicBezTo>
                  <a:cubicBezTo>
                    <a:pt x="3397" y="47812"/>
                    <a:pt x="3388" y="47855"/>
                    <a:pt x="3379" y="47898"/>
                  </a:cubicBezTo>
                  <a:cubicBezTo>
                    <a:pt x="3278" y="48272"/>
                    <a:pt x="3173" y="48642"/>
                    <a:pt x="3062" y="49007"/>
                  </a:cubicBezTo>
                  <a:cubicBezTo>
                    <a:pt x="3047" y="49054"/>
                    <a:pt x="3033" y="49102"/>
                    <a:pt x="3019" y="49151"/>
                  </a:cubicBezTo>
                  <a:cubicBezTo>
                    <a:pt x="2918" y="49490"/>
                    <a:pt x="2808" y="49827"/>
                    <a:pt x="2697" y="50153"/>
                  </a:cubicBezTo>
                  <a:cubicBezTo>
                    <a:pt x="2678" y="50216"/>
                    <a:pt x="2659" y="50274"/>
                    <a:pt x="2640" y="50331"/>
                  </a:cubicBezTo>
                  <a:cubicBezTo>
                    <a:pt x="2549" y="50595"/>
                    <a:pt x="2458" y="50854"/>
                    <a:pt x="2361" y="51103"/>
                  </a:cubicBezTo>
                  <a:cubicBezTo>
                    <a:pt x="2347" y="51142"/>
                    <a:pt x="2328" y="51184"/>
                    <a:pt x="2314" y="51223"/>
                  </a:cubicBezTo>
                  <a:cubicBezTo>
                    <a:pt x="2285" y="51299"/>
                    <a:pt x="2256" y="51377"/>
                    <a:pt x="2223" y="51458"/>
                  </a:cubicBezTo>
                  <a:cubicBezTo>
                    <a:pt x="2122" y="51713"/>
                    <a:pt x="2016" y="51966"/>
                    <a:pt x="1911" y="52211"/>
                  </a:cubicBezTo>
                  <a:cubicBezTo>
                    <a:pt x="1858" y="52327"/>
                    <a:pt x="1809" y="52442"/>
                    <a:pt x="1756" y="52557"/>
                  </a:cubicBezTo>
                  <a:cubicBezTo>
                    <a:pt x="1666" y="52749"/>
                    <a:pt x="1579" y="52936"/>
                    <a:pt x="1488" y="53123"/>
                  </a:cubicBezTo>
                  <a:cubicBezTo>
                    <a:pt x="1373" y="53348"/>
                    <a:pt x="1258" y="53564"/>
                    <a:pt x="1138" y="53780"/>
                  </a:cubicBezTo>
                  <a:cubicBezTo>
                    <a:pt x="1105" y="53843"/>
                    <a:pt x="1071" y="53905"/>
                    <a:pt x="1032" y="53967"/>
                  </a:cubicBezTo>
                  <a:cubicBezTo>
                    <a:pt x="912" y="54240"/>
                    <a:pt x="788" y="54505"/>
                    <a:pt x="658" y="54759"/>
                  </a:cubicBezTo>
                  <a:cubicBezTo>
                    <a:pt x="979" y="54269"/>
                    <a:pt x="1287" y="53737"/>
                    <a:pt x="1575" y="53161"/>
                  </a:cubicBezTo>
                  <a:cubicBezTo>
                    <a:pt x="1699" y="52907"/>
                    <a:pt x="1824" y="52643"/>
                    <a:pt x="1944" y="52369"/>
                  </a:cubicBezTo>
                  <a:cubicBezTo>
                    <a:pt x="1964" y="52331"/>
                    <a:pt x="1982" y="52289"/>
                    <a:pt x="1997" y="52249"/>
                  </a:cubicBezTo>
                  <a:cubicBezTo>
                    <a:pt x="2055" y="52125"/>
                    <a:pt x="2108" y="52001"/>
                    <a:pt x="2160" y="51871"/>
                  </a:cubicBezTo>
                  <a:cubicBezTo>
                    <a:pt x="2241" y="51674"/>
                    <a:pt x="2323" y="51468"/>
                    <a:pt x="2405" y="51261"/>
                  </a:cubicBezTo>
                  <a:cubicBezTo>
                    <a:pt x="2419" y="51223"/>
                    <a:pt x="2434" y="51180"/>
                    <a:pt x="2447" y="51137"/>
                  </a:cubicBezTo>
                  <a:cubicBezTo>
                    <a:pt x="2467" y="51098"/>
                    <a:pt x="2482" y="51055"/>
                    <a:pt x="2496" y="51012"/>
                  </a:cubicBezTo>
                  <a:cubicBezTo>
                    <a:pt x="2597" y="50748"/>
                    <a:pt x="2693" y="50475"/>
                    <a:pt x="2784" y="50196"/>
                  </a:cubicBezTo>
                  <a:cubicBezTo>
                    <a:pt x="2808" y="50134"/>
                    <a:pt x="2827" y="50072"/>
                    <a:pt x="2846" y="50014"/>
                  </a:cubicBezTo>
                  <a:cubicBezTo>
                    <a:pt x="2952" y="49698"/>
                    <a:pt x="3052" y="49375"/>
                    <a:pt x="3149" y="49054"/>
                  </a:cubicBezTo>
                  <a:cubicBezTo>
                    <a:pt x="3162" y="49001"/>
                    <a:pt x="3177" y="48954"/>
                    <a:pt x="3191" y="48901"/>
                  </a:cubicBezTo>
                  <a:cubicBezTo>
                    <a:pt x="3297" y="48551"/>
                    <a:pt x="3397" y="48190"/>
                    <a:pt x="3494" y="47827"/>
                  </a:cubicBezTo>
                  <a:cubicBezTo>
                    <a:pt x="3508" y="47783"/>
                    <a:pt x="3518" y="47740"/>
                    <a:pt x="3527" y="47696"/>
                  </a:cubicBezTo>
                  <a:cubicBezTo>
                    <a:pt x="3633" y="47308"/>
                    <a:pt x="3729" y="46915"/>
                    <a:pt x="3825" y="46512"/>
                  </a:cubicBezTo>
                  <a:cubicBezTo>
                    <a:pt x="3835" y="46474"/>
                    <a:pt x="3844" y="46434"/>
                    <a:pt x="3853" y="46396"/>
                  </a:cubicBezTo>
                  <a:cubicBezTo>
                    <a:pt x="3950" y="45974"/>
                    <a:pt x="4046" y="45547"/>
                    <a:pt x="4141" y="45110"/>
                  </a:cubicBezTo>
                  <a:cubicBezTo>
                    <a:pt x="4146" y="45077"/>
                    <a:pt x="4156" y="45043"/>
                    <a:pt x="4161" y="45005"/>
                  </a:cubicBezTo>
                  <a:cubicBezTo>
                    <a:pt x="4256" y="44549"/>
                    <a:pt x="4353" y="44089"/>
                    <a:pt x="4444" y="43618"/>
                  </a:cubicBezTo>
                  <a:cubicBezTo>
                    <a:pt x="4449" y="43585"/>
                    <a:pt x="4453" y="43551"/>
                    <a:pt x="4462" y="43522"/>
                  </a:cubicBezTo>
                  <a:cubicBezTo>
                    <a:pt x="4947" y="41013"/>
                    <a:pt x="5355" y="38331"/>
                    <a:pt x="5777" y="35577"/>
                  </a:cubicBezTo>
                  <a:cubicBezTo>
                    <a:pt x="6708" y="29494"/>
                    <a:pt x="7711" y="22954"/>
                    <a:pt x="9702" y="17162"/>
                  </a:cubicBezTo>
                  <a:close/>
                  <a:moveTo>
                    <a:pt x="572" y="54721"/>
                  </a:moveTo>
                  <a:cubicBezTo>
                    <a:pt x="496" y="54840"/>
                    <a:pt x="414" y="54955"/>
                    <a:pt x="332" y="55071"/>
                  </a:cubicBezTo>
                  <a:cubicBezTo>
                    <a:pt x="279" y="55201"/>
                    <a:pt x="226" y="55330"/>
                    <a:pt x="169" y="55455"/>
                  </a:cubicBezTo>
                  <a:cubicBezTo>
                    <a:pt x="188" y="55431"/>
                    <a:pt x="202" y="55407"/>
                    <a:pt x="222" y="55387"/>
                  </a:cubicBezTo>
                  <a:cubicBezTo>
                    <a:pt x="341" y="55172"/>
                    <a:pt x="456" y="54951"/>
                    <a:pt x="572" y="54721"/>
                  </a:cubicBezTo>
                  <a:close/>
                  <a:moveTo>
                    <a:pt x="82" y="55416"/>
                  </a:moveTo>
                  <a:lnTo>
                    <a:pt x="82" y="55416"/>
                  </a:lnTo>
                  <a:cubicBezTo>
                    <a:pt x="53" y="55449"/>
                    <a:pt x="29" y="55484"/>
                    <a:pt x="0" y="55517"/>
                  </a:cubicBezTo>
                  <a:lnTo>
                    <a:pt x="35" y="55517"/>
                  </a:lnTo>
                  <a:cubicBezTo>
                    <a:pt x="49" y="55484"/>
                    <a:pt x="68" y="55449"/>
                    <a:pt x="82" y="554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a:off x="3738325" y="3592775"/>
              <a:ext cx="1227325" cy="382300"/>
            </a:xfrm>
            <a:custGeom>
              <a:avLst/>
              <a:gdLst/>
              <a:ahLst/>
              <a:cxnLst/>
              <a:rect l="l" t="t" r="r" b="b"/>
              <a:pathLst>
                <a:path w="49093" h="15292" extrusionOk="0">
                  <a:moveTo>
                    <a:pt x="21971" y="1"/>
                  </a:moveTo>
                  <a:cubicBezTo>
                    <a:pt x="21568" y="1"/>
                    <a:pt x="21165" y="15"/>
                    <a:pt x="20756" y="53"/>
                  </a:cubicBezTo>
                  <a:cubicBezTo>
                    <a:pt x="19460" y="168"/>
                    <a:pt x="18189" y="427"/>
                    <a:pt x="16966" y="816"/>
                  </a:cubicBezTo>
                  <a:cubicBezTo>
                    <a:pt x="15800" y="1190"/>
                    <a:pt x="14639" y="1699"/>
                    <a:pt x="13526" y="2327"/>
                  </a:cubicBezTo>
                  <a:cubicBezTo>
                    <a:pt x="11448" y="3507"/>
                    <a:pt x="9467" y="5115"/>
                    <a:pt x="7471" y="7249"/>
                  </a:cubicBezTo>
                  <a:cubicBezTo>
                    <a:pt x="6564" y="8219"/>
                    <a:pt x="5671" y="9217"/>
                    <a:pt x="4803" y="10186"/>
                  </a:cubicBezTo>
                  <a:cubicBezTo>
                    <a:pt x="3196" y="11981"/>
                    <a:pt x="1627" y="13737"/>
                    <a:pt x="0" y="15291"/>
                  </a:cubicBezTo>
                  <a:lnTo>
                    <a:pt x="140" y="15291"/>
                  </a:lnTo>
                  <a:cubicBezTo>
                    <a:pt x="1738" y="13751"/>
                    <a:pt x="3273" y="12043"/>
                    <a:pt x="4876" y="10249"/>
                  </a:cubicBezTo>
                  <a:cubicBezTo>
                    <a:pt x="5744" y="9284"/>
                    <a:pt x="6636" y="8281"/>
                    <a:pt x="7542" y="7313"/>
                  </a:cubicBezTo>
                  <a:cubicBezTo>
                    <a:pt x="9529" y="5187"/>
                    <a:pt x="11501" y="3584"/>
                    <a:pt x="13574" y="2413"/>
                  </a:cubicBezTo>
                  <a:cubicBezTo>
                    <a:pt x="14682" y="1786"/>
                    <a:pt x="15833" y="1281"/>
                    <a:pt x="17000" y="907"/>
                  </a:cubicBezTo>
                  <a:cubicBezTo>
                    <a:pt x="18209" y="519"/>
                    <a:pt x="19480" y="264"/>
                    <a:pt x="20766" y="149"/>
                  </a:cubicBezTo>
                  <a:cubicBezTo>
                    <a:pt x="21169" y="110"/>
                    <a:pt x="21568" y="96"/>
                    <a:pt x="21965" y="96"/>
                  </a:cubicBezTo>
                  <a:cubicBezTo>
                    <a:pt x="21968" y="96"/>
                    <a:pt x="21971" y="96"/>
                    <a:pt x="21974" y="96"/>
                  </a:cubicBezTo>
                  <a:cubicBezTo>
                    <a:pt x="28717" y="96"/>
                    <a:pt x="35225" y="5098"/>
                    <a:pt x="41531" y="9946"/>
                  </a:cubicBezTo>
                  <a:cubicBezTo>
                    <a:pt x="44073" y="11899"/>
                    <a:pt x="46506" y="13766"/>
                    <a:pt x="48910" y="15291"/>
                  </a:cubicBezTo>
                  <a:lnTo>
                    <a:pt x="49093" y="15291"/>
                  </a:lnTo>
                  <a:cubicBezTo>
                    <a:pt x="46646" y="13751"/>
                    <a:pt x="44175" y="11855"/>
                    <a:pt x="41593" y="9869"/>
                  </a:cubicBezTo>
                  <a:cubicBezTo>
                    <a:pt x="35270" y="5014"/>
                    <a:pt x="28745" y="1"/>
                    <a:pt x="21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15"/>
            <p:cNvSpPr/>
            <p:nvPr/>
          </p:nvSpPr>
          <p:spPr>
            <a:xfrm>
              <a:off x="5380625" y="2613425"/>
              <a:ext cx="1674725" cy="1361650"/>
            </a:xfrm>
            <a:custGeom>
              <a:avLst/>
              <a:gdLst/>
              <a:ahLst/>
              <a:cxnLst/>
              <a:rect l="l" t="t" r="r" b="b"/>
              <a:pathLst>
                <a:path w="66989" h="54466" extrusionOk="0">
                  <a:moveTo>
                    <a:pt x="11924" y="10339"/>
                  </a:moveTo>
                  <a:cubicBezTo>
                    <a:pt x="11799" y="10492"/>
                    <a:pt x="11679" y="10647"/>
                    <a:pt x="11559" y="10800"/>
                  </a:cubicBezTo>
                  <a:cubicBezTo>
                    <a:pt x="11645" y="10704"/>
                    <a:pt x="11727" y="10612"/>
                    <a:pt x="11813" y="10517"/>
                  </a:cubicBezTo>
                  <a:cubicBezTo>
                    <a:pt x="11851" y="10459"/>
                    <a:pt x="11885" y="10401"/>
                    <a:pt x="11924" y="10339"/>
                  </a:cubicBezTo>
                  <a:close/>
                  <a:moveTo>
                    <a:pt x="11539" y="10973"/>
                  </a:moveTo>
                  <a:lnTo>
                    <a:pt x="11539" y="10973"/>
                  </a:lnTo>
                  <a:cubicBezTo>
                    <a:pt x="11415" y="11121"/>
                    <a:pt x="11295" y="11265"/>
                    <a:pt x="11176" y="11414"/>
                  </a:cubicBezTo>
                  <a:cubicBezTo>
                    <a:pt x="11141" y="11467"/>
                    <a:pt x="11112" y="11524"/>
                    <a:pt x="11079" y="11577"/>
                  </a:cubicBezTo>
                  <a:cubicBezTo>
                    <a:pt x="11180" y="11476"/>
                    <a:pt x="11276" y="11371"/>
                    <a:pt x="11371" y="11270"/>
                  </a:cubicBezTo>
                  <a:cubicBezTo>
                    <a:pt x="11429" y="11169"/>
                    <a:pt x="11486" y="11073"/>
                    <a:pt x="11539" y="10973"/>
                  </a:cubicBezTo>
                  <a:close/>
                  <a:moveTo>
                    <a:pt x="29575" y="0"/>
                  </a:moveTo>
                  <a:cubicBezTo>
                    <a:pt x="28102" y="0"/>
                    <a:pt x="26668" y="149"/>
                    <a:pt x="25224" y="446"/>
                  </a:cubicBezTo>
                  <a:cubicBezTo>
                    <a:pt x="23462" y="815"/>
                    <a:pt x="21763" y="1435"/>
                    <a:pt x="20176" y="2288"/>
                  </a:cubicBezTo>
                  <a:cubicBezTo>
                    <a:pt x="19341" y="2739"/>
                    <a:pt x="18516" y="3262"/>
                    <a:pt x="17715" y="3857"/>
                  </a:cubicBezTo>
                  <a:cubicBezTo>
                    <a:pt x="17666" y="3891"/>
                    <a:pt x="17624" y="3924"/>
                    <a:pt x="17576" y="3958"/>
                  </a:cubicBezTo>
                  <a:cubicBezTo>
                    <a:pt x="17436" y="4064"/>
                    <a:pt x="17292" y="4174"/>
                    <a:pt x="17148" y="4289"/>
                  </a:cubicBezTo>
                  <a:cubicBezTo>
                    <a:pt x="17100" y="4327"/>
                    <a:pt x="17053" y="4365"/>
                    <a:pt x="17004" y="4404"/>
                  </a:cubicBezTo>
                  <a:cubicBezTo>
                    <a:pt x="16870" y="4509"/>
                    <a:pt x="16736" y="4620"/>
                    <a:pt x="16601" y="4735"/>
                  </a:cubicBezTo>
                  <a:cubicBezTo>
                    <a:pt x="16548" y="4779"/>
                    <a:pt x="16495" y="4821"/>
                    <a:pt x="16444" y="4870"/>
                  </a:cubicBezTo>
                  <a:cubicBezTo>
                    <a:pt x="16328" y="4965"/>
                    <a:pt x="16213" y="5071"/>
                    <a:pt x="16098" y="5171"/>
                  </a:cubicBezTo>
                  <a:cubicBezTo>
                    <a:pt x="16041" y="5224"/>
                    <a:pt x="15983" y="5273"/>
                    <a:pt x="15925" y="5326"/>
                  </a:cubicBezTo>
                  <a:cubicBezTo>
                    <a:pt x="15839" y="5407"/>
                    <a:pt x="15753" y="5483"/>
                    <a:pt x="15666" y="5565"/>
                  </a:cubicBezTo>
                  <a:cubicBezTo>
                    <a:pt x="15642" y="5585"/>
                    <a:pt x="15623" y="5609"/>
                    <a:pt x="15598" y="5627"/>
                  </a:cubicBezTo>
                  <a:cubicBezTo>
                    <a:pt x="15536" y="5690"/>
                    <a:pt x="15469" y="5747"/>
                    <a:pt x="15407" y="5810"/>
                  </a:cubicBezTo>
                  <a:cubicBezTo>
                    <a:pt x="15315" y="5901"/>
                    <a:pt x="15224" y="5988"/>
                    <a:pt x="15133" y="6079"/>
                  </a:cubicBezTo>
                  <a:cubicBezTo>
                    <a:pt x="15056" y="6156"/>
                    <a:pt x="14980" y="6232"/>
                    <a:pt x="14908" y="6314"/>
                  </a:cubicBezTo>
                  <a:cubicBezTo>
                    <a:pt x="14836" y="6386"/>
                    <a:pt x="14764" y="6462"/>
                    <a:pt x="14692" y="6535"/>
                  </a:cubicBezTo>
                  <a:cubicBezTo>
                    <a:pt x="14601" y="6635"/>
                    <a:pt x="14509" y="6732"/>
                    <a:pt x="14418" y="6832"/>
                  </a:cubicBezTo>
                  <a:cubicBezTo>
                    <a:pt x="14380" y="6880"/>
                    <a:pt x="14336" y="6923"/>
                    <a:pt x="14298" y="6971"/>
                  </a:cubicBezTo>
                  <a:cubicBezTo>
                    <a:pt x="14198" y="7082"/>
                    <a:pt x="14101" y="7192"/>
                    <a:pt x="14006" y="7302"/>
                  </a:cubicBezTo>
                  <a:cubicBezTo>
                    <a:pt x="13694" y="7667"/>
                    <a:pt x="13392" y="8045"/>
                    <a:pt x="13099" y="8439"/>
                  </a:cubicBezTo>
                  <a:cubicBezTo>
                    <a:pt x="13085" y="8453"/>
                    <a:pt x="13076" y="8473"/>
                    <a:pt x="13061" y="8488"/>
                  </a:cubicBezTo>
                  <a:cubicBezTo>
                    <a:pt x="12777" y="8871"/>
                    <a:pt x="12500" y="9269"/>
                    <a:pt x="12226" y="9677"/>
                  </a:cubicBezTo>
                  <a:cubicBezTo>
                    <a:pt x="12288" y="9591"/>
                    <a:pt x="12356" y="9509"/>
                    <a:pt x="12418" y="9427"/>
                  </a:cubicBezTo>
                  <a:cubicBezTo>
                    <a:pt x="12673" y="9101"/>
                    <a:pt x="12932" y="8785"/>
                    <a:pt x="13195" y="8473"/>
                  </a:cubicBezTo>
                  <a:cubicBezTo>
                    <a:pt x="13324" y="8300"/>
                    <a:pt x="13454" y="8132"/>
                    <a:pt x="13588" y="7964"/>
                  </a:cubicBezTo>
                  <a:cubicBezTo>
                    <a:pt x="13622" y="7921"/>
                    <a:pt x="13660" y="7873"/>
                    <a:pt x="13694" y="7830"/>
                  </a:cubicBezTo>
                  <a:cubicBezTo>
                    <a:pt x="13809" y="7691"/>
                    <a:pt x="13924" y="7547"/>
                    <a:pt x="14044" y="7408"/>
                  </a:cubicBezTo>
                  <a:cubicBezTo>
                    <a:pt x="14106" y="7330"/>
                    <a:pt x="14174" y="7259"/>
                    <a:pt x="14241" y="7182"/>
                  </a:cubicBezTo>
                  <a:cubicBezTo>
                    <a:pt x="14332" y="7077"/>
                    <a:pt x="14423" y="6976"/>
                    <a:pt x="14515" y="6876"/>
                  </a:cubicBezTo>
                  <a:cubicBezTo>
                    <a:pt x="14601" y="6779"/>
                    <a:pt x="14682" y="6688"/>
                    <a:pt x="14768" y="6597"/>
                  </a:cubicBezTo>
                  <a:cubicBezTo>
                    <a:pt x="14845" y="6515"/>
                    <a:pt x="14923" y="6433"/>
                    <a:pt x="14999" y="6352"/>
                  </a:cubicBezTo>
                  <a:lnTo>
                    <a:pt x="15301" y="6050"/>
                  </a:lnTo>
                  <a:cubicBezTo>
                    <a:pt x="15364" y="5988"/>
                    <a:pt x="15426" y="5926"/>
                    <a:pt x="15494" y="5862"/>
                  </a:cubicBezTo>
                  <a:cubicBezTo>
                    <a:pt x="15570" y="5786"/>
                    <a:pt x="15651" y="5709"/>
                    <a:pt x="15729" y="5638"/>
                  </a:cubicBezTo>
                  <a:cubicBezTo>
                    <a:pt x="15767" y="5603"/>
                    <a:pt x="15800" y="5570"/>
                    <a:pt x="15833" y="5536"/>
                  </a:cubicBezTo>
                  <a:cubicBezTo>
                    <a:pt x="15891" y="5483"/>
                    <a:pt x="15948" y="5430"/>
                    <a:pt x="16006" y="5379"/>
                  </a:cubicBezTo>
                  <a:cubicBezTo>
                    <a:pt x="16132" y="5273"/>
                    <a:pt x="16251" y="5162"/>
                    <a:pt x="16371" y="5056"/>
                  </a:cubicBezTo>
                  <a:cubicBezTo>
                    <a:pt x="16424" y="5009"/>
                    <a:pt x="16477" y="4965"/>
                    <a:pt x="16530" y="4923"/>
                  </a:cubicBezTo>
                  <a:cubicBezTo>
                    <a:pt x="16668" y="4803"/>
                    <a:pt x="16803" y="4688"/>
                    <a:pt x="16942" y="4577"/>
                  </a:cubicBezTo>
                  <a:cubicBezTo>
                    <a:pt x="16991" y="4533"/>
                    <a:pt x="17038" y="4495"/>
                    <a:pt x="17086" y="4457"/>
                  </a:cubicBezTo>
                  <a:cubicBezTo>
                    <a:pt x="17235" y="4342"/>
                    <a:pt x="17379" y="4227"/>
                    <a:pt x="17527" y="4112"/>
                  </a:cubicBezTo>
                  <a:cubicBezTo>
                    <a:pt x="17571" y="4077"/>
                    <a:pt x="17614" y="4044"/>
                    <a:pt x="17662" y="4011"/>
                  </a:cubicBezTo>
                  <a:cubicBezTo>
                    <a:pt x="19994" y="2255"/>
                    <a:pt x="22494" y="1118"/>
                    <a:pt x="25242" y="542"/>
                  </a:cubicBezTo>
                  <a:cubicBezTo>
                    <a:pt x="26677" y="244"/>
                    <a:pt x="28107" y="96"/>
                    <a:pt x="29575" y="96"/>
                  </a:cubicBezTo>
                  <a:cubicBezTo>
                    <a:pt x="30160" y="96"/>
                    <a:pt x="30755" y="120"/>
                    <a:pt x="31355" y="168"/>
                  </a:cubicBezTo>
                  <a:cubicBezTo>
                    <a:pt x="33227" y="312"/>
                    <a:pt x="35140" y="686"/>
                    <a:pt x="37208" y="1309"/>
                  </a:cubicBezTo>
                  <a:cubicBezTo>
                    <a:pt x="41046" y="2465"/>
                    <a:pt x="44832" y="4332"/>
                    <a:pt x="48493" y="6136"/>
                  </a:cubicBezTo>
                  <a:cubicBezTo>
                    <a:pt x="52326" y="8027"/>
                    <a:pt x="56294" y="9979"/>
                    <a:pt x="60320" y="11116"/>
                  </a:cubicBezTo>
                  <a:cubicBezTo>
                    <a:pt x="62483" y="11726"/>
                    <a:pt x="64494" y="12057"/>
                    <a:pt x="66465" y="12129"/>
                  </a:cubicBezTo>
                  <a:cubicBezTo>
                    <a:pt x="66643" y="12138"/>
                    <a:pt x="66815" y="12144"/>
                    <a:pt x="66988" y="12144"/>
                  </a:cubicBezTo>
                  <a:lnTo>
                    <a:pt x="66988" y="12047"/>
                  </a:lnTo>
                  <a:cubicBezTo>
                    <a:pt x="66815" y="12047"/>
                    <a:pt x="66643" y="12042"/>
                    <a:pt x="66470" y="12033"/>
                  </a:cubicBezTo>
                  <a:cubicBezTo>
                    <a:pt x="64508" y="11961"/>
                    <a:pt x="62503" y="11630"/>
                    <a:pt x="60344" y="11021"/>
                  </a:cubicBezTo>
                  <a:cubicBezTo>
                    <a:pt x="56328" y="9888"/>
                    <a:pt x="52364" y="7935"/>
                    <a:pt x="48535" y="6050"/>
                  </a:cubicBezTo>
                  <a:cubicBezTo>
                    <a:pt x="44870" y="4246"/>
                    <a:pt x="41080" y="2379"/>
                    <a:pt x="37237" y="1218"/>
                  </a:cubicBezTo>
                  <a:cubicBezTo>
                    <a:pt x="35164" y="594"/>
                    <a:pt x="33240" y="215"/>
                    <a:pt x="31360" y="71"/>
                  </a:cubicBezTo>
                  <a:cubicBezTo>
                    <a:pt x="30760" y="24"/>
                    <a:pt x="30165" y="0"/>
                    <a:pt x="29575" y="0"/>
                  </a:cubicBezTo>
                  <a:close/>
                  <a:moveTo>
                    <a:pt x="11176" y="11620"/>
                  </a:moveTo>
                  <a:cubicBezTo>
                    <a:pt x="11074" y="11730"/>
                    <a:pt x="10979" y="11836"/>
                    <a:pt x="10882" y="11947"/>
                  </a:cubicBezTo>
                  <a:cubicBezTo>
                    <a:pt x="10830" y="12042"/>
                    <a:pt x="10782" y="12144"/>
                    <a:pt x="10729" y="12239"/>
                  </a:cubicBezTo>
                  <a:cubicBezTo>
                    <a:pt x="10811" y="12157"/>
                    <a:pt x="10892" y="12071"/>
                    <a:pt x="10974" y="11989"/>
                  </a:cubicBezTo>
                  <a:cubicBezTo>
                    <a:pt x="11041" y="11870"/>
                    <a:pt x="11108" y="11745"/>
                    <a:pt x="11176" y="11620"/>
                  </a:cubicBezTo>
                  <a:close/>
                  <a:moveTo>
                    <a:pt x="10820" y="12282"/>
                  </a:moveTo>
                  <a:lnTo>
                    <a:pt x="10820" y="12282"/>
                  </a:lnTo>
                  <a:cubicBezTo>
                    <a:pt x="10738" y="12368"/>
                    <a:pt x="10657" y="12455"/>
                    <a:pt x="10576" y="12541"/>
                  </a:cubicBezTo>
                  <a:cubicBezTo>
                    <a:pt x="10513" y="12662"/>
                    <a:pt x="10450" y="12786"/>
                    <a:pt x="10388" y="12915"/>
                  </a:cubicBezTo>
                  <a:cubicBezTo>
                    <a:pt x="10461" y="12844"/>
                    <a:pt x="10532" y="12777"/>
                    <a:pt x="10604" y="12709"/>
                  </a:cubicBezTo>
                  <a:cubicBezTo>
                    <a:pt x="10676" y="12565"/>
                    <a:pt x="10748" y="12421"/>
                    <a:pt x="10820" y="12282"/>
                  </a:cubicBezTo>
                  <a:close/>
                  <a:moveTo>
                    <a:pt x="10485" y="12959"/>
                  </a:moveTo>
                  <a:lnTo>
                    <a:pt x="10485" y="12959"/>
                  </a:lnTo>
                  <a:cubicBezTo>
                    <a:pt x="10408" y="13026"/>
                    <a:pt x="10335" y="13098"/>
                    <a:pt x="10264" y="13170"/>
                  </a:cubicBezTo>
                  <a:cubicBezTo>
                    <a:pt x="10197" y="13309"/>
                    <a:pt x="10129" y="13448"/>
                    <a:pt x="10067" y="13592"/>
                  </a:cubicBezTo>
                  <a:cubicBezTo>
                    <a:pt x="10129" y="13535"/>
                    <a:pt x="10197" y="13477"/>
                    <a:pt x="10264" y="13419"/>
                  </a:cubicBezTo>
                  <a:cubicBezTo>
                    <a:pt x="10335" y="13261"/>
                    <a:pt x="10408" y="13112"/>
                    <a:pt x="10485" y="12959"/>
                  </a:cubicBezTo>
                  <a:close/>
                  <a:moveTo>
                    <a:pt x="10158" y="13635"/>
                  </a:moveTo>
                  <a:cubicBezTo>
                    <a:pt x="10095" y="13698"/>
                    <a:pt x="10029" y="13756"/>
                    <a:pt x="9961" y="13818"/>
                  </a:cubicBezTo>
                  <a:cubicBezTo>
                    <a:pt x="9894" y="13971"/>
                    <a:pt x="9823" y="14130"/>
                    <a:pt x="9750" y="14292"/>
                  </a:cubicBezTo>
                  <a:cubicBezTo>
                    <a:pt x="9812" y="14239"/>
                    <a:pt x="9870" y="14192"/>
                    <a:pt x="9932" y="14139"/>
                  </a:cubicBezTo>
                  <a:cubicBezTo>
                    <a:pt x="10009" y="13971"/>
                    <a:pt x="10082" y="13803"/>
                    <a:pt x="10158" y="13635"/>
                  </a:cubicBezTo>
                  <a:close/>
                  <a:moveTo>
                    <a:pt x="9846" y="14336"/>
                  </a:moveTo>
                  <a:lnTo>
                    <a:pt x="9846" y="14336"/>
                  </a:lnTo>
                  <a:cubicBezTo>
                    <a:pt x="9783" y="14389"/>
                    <a:pt x="9726" y="14436"/>
                    <a:pt x="9664" y="14489"/>
                  </a:cubicBezTo>
                  <a:cubicBezTo>
                    <a:pt x="9592" y="14662"/>
                    <a:pt x="9520" y="14830"/>
                    <a:pt x="9448" y="15003"/>
                  </a:cubicBezTo>
                  <a:lnTo>
                    <a:pt x="9621" y="14873"/>
                  </a:lnTo>
                  <a:cubicBezTo>
                    <a:pt x="9692" y="14691"/>
                    <a:pt x="9770" y="14513"/>
                    <a:pt x="9846" y="14336"/>
                  </a:cubicBezTo>
                  <a:close/>
                  <a:moveTo>
                    <a:pt x="9544" y="15051"/>
                  </a:moveTo>
                  <a:cubicBezTo>
                    <a:pt x="9486" y="15098"/>
                    <a:pt x="9429" y="15142"/>
                    <a:pt x="9376" y="15185"/>
                  </a:cubicBezTo>
                  <a:cubicBezTo>
                    <a:pt x="9304" y="15368"/>
                    <a:pt x="9232" y="15545"/>
                    <a:pt x="9160" y="15727"/>
                  </a:cubicBezTo>
                  <a:cubicBezTo>
                    <a:pt x="9212" y="15689"/>
                    <a:pt x="9265" y="15650"/>
                    <a:pt x="9318" y="15607"/>
                  </a:cubicBezTo>
                  <a:cubicBezTo>
                    <a:pt x="9391" y="15420"/>
                    <a:pt x="9467" y="15238"/>
                    <a:pt x="9544" y="15051"/>
                  </a:cubicBezTo>
                  <a:close/>
                  <a:moveTo>
                    <a:pt x="9251" y="15775"/>
                  </a:moveTo>
                  <a:lnTo>
                    <a:pt x="9251" y="15775"/>
                  </a:lnTo>
                  <a:cubicBezTo>
                    <a:pt x="9198" y="15818"/>
                    <a:pt x="9146" y="15857"/>
                    <a:pt x="9093" y="15900"/>
                  </a:cubicBezTo>
                  <a:cubicBezTo>
                    <a:pt x="9021" y="16082"/>
                    <a:pt x="8953" y="16269"/>
                    <a:pt x="8882" y="16462"/>
                  </a:cubicBezTo>
                  <a:cubicBezTo>
                    <a:pt x="8935" y="16423"/>
                    <a:pt x="8982" y="16389"/>
                    <a:pt x="9035" y="16351"/>
                  </a:cubicBezTo>
                  <a:cubicBezTo>
                    <a:pt x="9108" y="16159"/>
                    <a:pt x="9179" y="15967"/>
                    <a:pt x="9251" y="15775"/>
                  </a:cubicBezTo>
                  <a:close/>
                  <a:moveTo>
                    <a:pt x="8973" y="16513"/>
                  </a:moveTo>
                  <a:lnTo>
                    <a:pt x="8973" y="16513"/>
                  </a:lnTo>
                  <a:cubicBezTo>
                    <a:pt x="8924" y="16548"/>
                    <a:pt x="8873" y="16581"/>
                    <a:pt x="8824" y="16619"/>
                  </a:cubicBezTo>
                  <a:cubicBezTo>
                    <a:pt x="8521" y="17454"/>
                    <a:pt x="8229" y="18327"/>
                    <a:pt x="7956" y="19244"/>
                  </a:cubicBezTo>
                  <a:cubicBezTo>
                    <a:pt x="6349" y="24574"/>
                    <a:pt x="5480" y="30356"/>
                    <a:pt x="4641" y="35951"/>
                  </a:cubicBezTo>
                  <a:cubicBezTo>
                    <a:pt x="4295" y="38225"/>
                    <a:pt x="3964" y="40446"/>
                    <a:pt x="3590" y="42566"/>
                  </a:cubicBezTo>
                  <a:cubicBezTo>
                    <a:pt x="3580" y="42595"/>
                    <a:pt x="3576" y="42629"/>
                    <a:pt x="3570" y="42663"/>
                  </a:cubicBezTo>
                  <a:cubicBezTo>
                    <a:pt x="3484" y="43161"/>
                    <a:pt x="3393" y="43655"/>
                    <a:pt x="3297" y="44145"/>
                  </a:cubicBezTo>
                  <a:cubicBezTo>
                    <a:pt x="3293" y="44178"/>
                    <a:pt x="3282" y="44213"/>
                    <a:pt x="3278" y="44246"/>
                  </a:cubicBezTo>
                  <a:cubicBezTo>
                    <a:pt x="3187" y="44716"/>
                    <a:pt x="3091" y="45176"/>
                    <a:pt x="2994" y="45632"/>
                  </a:cubicBezTo>
                  <a:cubicBezTo>
                    <a:pt x="2990" y="45666"/>
                    <a:pt x="2980" y="45704"/>
                    <a:pt x="2976" y="45738"/>
                  </a:cubicBezTo>
                  <a:cubicBezTo>
                    <a:pt x="2879" y="46175"/>
                    <a:pt x="2784" y="46606"/>
                    <a:pt x="2683" y="47034"/>
                  </a:cubicBezTo>
                  <a:cubicBezTo>
                    <a:pt x="2673" y="47072"/>
                    <a:pt x="2664" y="47110"/>
                    <a:pt x="2655" y="47143"/>
                  </a:cubicBezTo>
                  <a:cubicBezTo>
                    <a:pt x="2558" y="47552"/>
                    <a:pt x="2458" y="47949"/>
                    <a:pt x="2352" y="48343"/>
                  </a:cubicBezTo>
                  <a:cubicBezTo>
                    <a:pt x="2343" y="48387"/>
                    <a:pt x="2332" y="48429"/>
                    <a:pt x="2318" y="48467"/>
                  </a:cubicBezTo>
                  <a:cubicBezTo>
                    <a:pt x="2217" y="48842"/>
                    <a:pt x="2117" y="49211"/>
                    <a:pt x="2006" y="49572"/>
                  </a:cubicBezTo>
                  <a:cubicBezTo>
                    <a:pt x="1992" y="49619"/>
                    <a:pt x="1978" y="49667"/>
                    <a:pt x="1964" y="49715"/>
                  </a:cubicBezTo>
                  <a:cubicBezTo>
                    <a:pt x="1858" y="50056"/>
                    <a:pt x="1752" y="50387"/>
                    <a:pt x="1641" y="50713"/>
                  </a:cubicBezTo>
                  <a:cubicBezTo>
                    <a:pt x="1623" y="50776"/>
                    <a:pt x="1603" y="50834"/>
                    <a:pt x="1579" y="50896"/>
                  </a:cubicBezTo>
                  <a:cubicBezTo>
                    <a:pt x="1503" y="51121"/>
                    <a:pt x="1421" y="51341"/>
                    <a:pt x="1340" y="51562"/>
                  </a:cubicBezTo>
                  <a:cubicBezTo>
                    <a:pt x="1311" y="51634"/>
                    <a:pt x="1287" y="51706"/>
                    <a:pt x="1258" y="51773"/>
                  </a:cubicBezTo>
                  <a:cubicBezTo>
                    <a:pt x="1229" y="51855"/>
                    <a:pt x="1196" y="51937"/>
                    <a:pt x="1167" y="52014"/>
                  </a:cubicBezTo>
                  <a:cubicBezTo>
                    <a:pt x="1066" y="52267"/>
                    <a:pt x="961" y="52517"/>
                    <a:pt x="855" y="52762"/>
                  </a:cubicBezTo>
                  <a:cubicBezTo>
                    <a:pt x="802" y="52877"/>
                    <a:pt x="749" y="52997"/>
                    <a:pt x="697" y="53112"/>
                  </a:cubicBezTo>
                  <a:cubicBezTo>
                    <a:pt x="611" y="53299"/>
                    <a:pt x="519" y="53487"/>
                    <a:pt x="428" y="53669"/>
                  </a:cubicBezTo>
                  <a:cubicBezTo>
                    <a:pt x="312" y="53899"/>
                    <a:pt x="197" y="54120"/>
                    <a:pt x="78" y="54335"/>
                  </a:cubicBezTo>
                  <a:cubicBezTo>
                    <a:pt x="53" y="54379"/>
                    <a:pt x="29" y="54422"/>
                    <a:pt x="0" y="54465"/>
                  </a:cubicBezTo>
                  <a:lnTo>
                    <a:pt x="111" y="54465"/>
                  </a:lnTo>
                  <a:cubicBezTo>
                    <a:pt x="250" y="54225"/>
                    <a:pt x="385" y="53971"/>
                    <a:pt x="514" y="53707"/>
                  </a:cubicBezTo>
                  <a:cubicBezTo>
                    <a:pt x="644" y="53453"/>
                    <a:pt x="768" y="53188"/>
                    <a:pt x="888" y="52915"/>
                  </a:cubicBezTo>
                  <a:cubicBezTo>
                    <a:pt x="908" y="52877"/>
                    <a:pt x="927" y="52838"/>
                    <a:pt x="941" y="52800"/>
                  </a:cubicBezTo>
                  <a:cubicBezTo>
                    <a:pt x="994" y="52676"/>
                    <a:pt x="1052" y="52546"/>
                    <a:pt x="1105" y="52417"/>
                  </a:cubicBezTo>
                  <a:cubicBezTo>
                    <a:pt x="1186" y="52220"/>
                    <a:pt x="1267" y="52023"/>
                    <a:pt x="1344" y="51817"/>
                  </a:cubicBezTo>
                  <a:cubicBezTo>
                    <a:pt x="1373" y="51744"/>
                    <a:pt x="1402" y="51668"/>
                    <a:pt x="1431" y="51596"/>
                  </a:cubicBezTo>
                  <a:cubicBezTo>
                    <a:pt x="1435" y="51587"/>
                    <a:pt x="1435" y="51576"/>
                    <a:pt x="1440" y="51567"/>
                  </a:cubicBezTo>
                  <a:cubicBezTo>
                    <a:pt x="1541" y="51299"/>
                    <a:pt x="1637" y="51029"/>
                    <a:pt x="1728" y="50756"/>
                  </a:cubicBezTo>
                  <a:cubicBezTo>
                    <a:pt x="1752" y="50694"/>
                    <a:pt x="1771" y="50632"/>
                    <a:pt x="1791" y="50569"/>
                  </a:cubicBezTo>
                  <a:cubicBezTo>
                    <a:pt x="1896" y="50258"/>
                    <a:pt x="1997" y="49941"/>
                    <a:pt x="2093" y="49614"/>
                  </a:cubicBezTo>
                  <a:cubicBezTo>
                    <a:pt x="2108" y="49567"/>
                    <a:pt x="2121" y="49519"/>
                    <a:pt x="2136" y="49466"/>
                  </a:cubicBezTo>
                  <a:cubicBezTo>
                    <a:pt x="2241" y="49116"/>
                    <a:pt x="2343" y="48761"/>
                    <a:pt x="2438" y="48396"/>
                  </a:cubicBezTo>
                  <a:cubicBezTo>
                    <a:pt x="2447" y="48352"/>
                    <a:pt x="2462" y="48310"/>
                    <a:pt x="2472" y="48266"/>
                  </a:cubicBezTo>
                  <a:cubicBezTo>
                    <a:pt x="2573" y="47882"/>
                    <a:pt x="2673" y="47489"/>
                    <a:pt x="2764" y="47096"/>
                  </a:cubicBezTo>
                  <a:cubicBezTo>
                    <a:pt x="2774" y="47057"/>
                    <a:pt x="2784" y="47019"/>
                    <a:pt x="2793" y="46981"/>
                  </a:cubicBezTo>
                  <a:cubicBezTo>
                    <a:pt x="2894" y="46558"/>
                    <a:pt x="2985" y="46136"/>
                    <a:pt x="3081" y="45704"/>
                  </a:cubicBezTo>
                  <a:cubicBezTo>
                    <a:pt x="3086" y="45666"/>
                    <a:pt x="3096" y="45632"/>
                    <a:pt x="3100" y="45599"/>
                  </a:cubicBezTo>
                  <a:cubicBezTo>
                    <a:pt x="3196" y="45148"/>
                    <a:pt x="3288" y="44687"/>
                    <a:pt x="3379" y="44222"/>
                  </a:cubicBezTo>
                  <a:cubicBezTo>
                    <a:pt x="3388" y="44188"/>
                    <a:pt x="3393" y="44160"/>
                    <a:pt x="3397" y="44126"/>
                  </a:cubicBezTo>
                  <a:cubicBezTo>
                    <a:pt x="3494" y="43641"/>
                    <a:pt x="3580" y="43152"/>
                    <a:pt x="3671" y="42652"/>
                  </a:cubicBezTo>
                  <a:cubicBezTo>
                    <a:pt x="3676" y="42623"/>
                    <a:pt x="3681" y="42590"/>
                    <a:pt x="3685" y="42557"/>
                  </a:cubicBezTo>
                  <a:cubicBezTo>
                    <a:pt x="4059" y="40446"/>
                    <a:pt x="4391" y="38229"/>
                    <a:pt x="4732" y="35964"/>
                  </a:cubicBezTo>
                  <a:cubicBezTo>
                    <a:pt x="5700" y="29521"/>
                    <a:pt x="6747" y="22569"/>
                    <a:pt x="8973" y="16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15"/>
            <p:cNvSpPr/>
            <p:nvPr/>
          </p:nvSpPr>
          <p:spPr>
            <a:xfrm>
              <a:off x="3749500" y="3644825"/>
              <a:ext cx="1123550" cy="330250"/>
            </a:xfrm>
            <a:custGeom>
              <a:avLst/>
              <a:gdLst/>
              <a:ahLst/>
              <a:cxnLst/>
              <a:rect l="l" t="t" r="r" b="b"/>
              <a:pathLst>
                <a:path w="44942" h="13210" extrusionOk="0">
                  <a:moveTo>
                    <a:pt x="20525" y="1"/>
                  </a:moveTo>
                  <a:cubicBezTo>
                    <a:pt x="20290" y="1"/>
                    <a:pt x="20055" y="5"/>
                    <a:pt x="19819" y="14"/>
                  </a:cubicBezTo>
                  <a:cubicBezTo>
                    <a:pt x="18524" y="82"/>
                    <a:pt x="17257" y="279"/>
                    <a:pt x="16044" y="605"/>
                  </a:cubicBezTo>
                  <a:cubicBezTo>
                    <a:pt x="14868" y="922"/>
                    <a:pt x="13707" y="1363"/>
                    <a:pt x="12594" y="1925"/>
                  </a:cubicBezTo>
                  <a:cubicBezTo>
                    <a:pt x="10474" y="2995"/>
                    <a:pt x="8477" y="4487"/>
                    <a:pt x="6486" y="6492"/>
                  </a:cubicBezTo>
                  <a:cubicBezTo>
                    <a:pt x="5489" y="7495"/>
                    <a:pt x="4510" y="8531"/>
                    <a:pt x="3560" y="9538"/>
                  </a:cubicBezTo>
                  <a:cubicBezTo>
                    <a:pt x="2361" y="10805"/>
                    <a:pt x="1185" y="12043"/>
                    <a:pt x="0" y="13209"/>
                  </a:cubicBezTo>
                  <a:lnTo>
                    <a:pt x="135" y="13209"/>
                  </a:lnTo>
                  <a:cubicBezTo>
                    <a:pt x="1295" y="12072"/>
                    <a:pt x="2442" y="10858"/>
                    <a:pt x="3627" y="9606"/>
                  </a:cubicBezTo>
                  <a:cubicBezTo>
                    <a:pt x="4577" y="8599"/>
                    <a:pt x="5561" y="7562"/>
                    <a:pt x="6554" y="6560"/>
                  </a:cubicBezTo>
                  <a:cubicBezTo>
                    <a:pt x="10613" y="2467"/>
                    <a:pt x="14954" y="360"/>
                    <a:pt x="19825" y="111"/>
                  </a:cubicBezTo>
                  <a:cubicBezTo>
                    <a:pt x="20055" y="101"/>
                    <a:pt x="20286" y="96"/>
                    <a:pt x="20516" y="96"/>
                  </a:cubicBezTo>
                  <a:cubicBezTo>
                    <a:pt x="27266" y="96"/>
                    <a:pt x="33805" y="5023"/>
                    <a:pt x="40138" y="9798"/>
                  </a:cubicBezTo>
                  <a:cubicBezTo>
                    <a:pt x="41722" y="10988"/>
                    <a:pt x="43258" y="12144"/>
                    <a:pt x="44773" y="13209"/>
                  </a:cubicBezTo>
                  <a:lnTo>
                    <a:pt x="44941" y="13209"/>
                  </a:lnTo>
                  <a:cubicBezTo>
                    <a:pt x="43391" y="12125"/>
                    <a:pt x="41818" y="10940"/>
                    <a:pt x="40196" y="9722"/>
                  </a:cubicBezTo>
                  <a:cubicBezTo>
                    <a:pt x="36953" y="7275"/>
                    <a:pt x="33595" y="4746"/>
                    <a:pt x="30198" y="2889"/>
                  </a:cubicBezTo>
                  <a:cubicBezTo>
                    <a:pt x="28360" y="1891"/>
                    <a:pt x="26681" y="1172"/>
                    <a:pt x="25054" y="692"/>
                  </a:cubicBezTo>
                  <a:cubicBezTo>
                    <a:pt x="23475" y="226"/>
                    <a:pt x="21989" y="1"/>
                    <a:pt x="20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15"/>
            <p:cNvSpPr/>
            <p:nvPr/>
          </p:nvSpPr>
          <p:spPr>
            <a:xfrm>
              <a:off x="5377900" y="2639675"/>
              <a:ext cx="1677450" cy="1335400"/>
            </a:xfrm>
            <a:custGeom>
              <a:avLst/>
              <a:gdLst/>
              <a:ahLst/>
              <a:cxnLst/>
              <a:rect l="l" t="t" r="r" b="b"/>
              <a:pathLst>
                <a:path w="67098" h="53416" extrusionOk="0">
                  <a:moveTo>
                    <a:pt x="11192" y="10474"/>
                  </a:moveTo>
                  <a:cubicBezTo>
                    <a:pt x="11077" y="10618"/>
                    <a:pt x="10962" y="10762"/>
                    <a:pt x="10853" y="10906"/>
                  </a:cubicBezTo>
                  <a:cubicBezTo>
                    <a:pt x="10929" y="10815"/>
                    <a:pt x="11011" y="10729"/>
                    <a:pt x="11092" y="10638"/>
                  </a:cubicBezTo>
                  <a:cubicBezTo>
                    <a:pt x="11126" y="10585"/>
                    <a:pt x="11159" y="10527"/>
                    <a:pt x="11192" y="10474"/>
                  </a:cubicBezTo>
                  <a:close/>
                  <a:moveTo>
                    <a:pt x="10809" y="11103"/>
                  </a:moveTo>
                  <a:lnTo>
                    <a:pt x="10809" y="11103"/>
                  </a:lnTo>
                  <a:cubicBezTo>
                    <a:pt x="10685" y="11251"/>
                    <a:pt x="10559" y="11400"/>
                    <a:pt x="10435" y="11548"/>
                  </a:cubicBezTo>
                  <a:cubicBezTo>
                    <a:pt x="10406" y="11597"/>
                    <a:pt x="10377" y="11650"/>
                    <a:pt x="10348" y="11703"/>
                  </a:cubicBezTo>
                  <a:cubicBezTo>
                    <a:pt x="10450" y="11597"/>
                    <a:pt x="10545" y="11491"/>
                    <a:pt x="10646" y="11386"/>
                  </a:cubicBezTo>
                  <a:cubicBezTo>
                    <a:pt x="10698" y="11295"/>
                    <a:pt x="10756" y="11198"/>
                    <a:pt x="10809" y="11103"/>
                  </a:cubicBezTo>
                  <a:close/>
                  <a:moveTo>
                    <a:pt x="29266" y="0"/>
                  </a:moveTo>
                  <a:cubicBezTo>
                    <a:pt x="27813" y="0"/>
                    <a:pt x="26392" y="139"/>
                    <a:pt x="24972" y="423"/>
                  </a:cubicBezTo>
                  <a:cubicBezTo>
                    <a:pt x="23183" y="777"/>
                    <a:pt x="21456" y="1382"/>
                    <a:pt x="19839" y="2221"/>
                  </a:cubicBezTo>
                  <a:cubicBezTo>
                    <a:pt x="19066" y="2620"/>
                    <a:pt x="18309" y="3080"/>
                    <a:pt x="17560" y="3599"/>
                  </a:cubicBezTo>
                  <a:cubicBezTo>
                    <a:pt x="17516" y="3627"/>
                    <a:pt x="17474" y="3656"/>
                    <a:pt x="17430" y="3690"/>
                  </a:cubicBezTo>
                  <a:cubicBezTo>
                    <a:pt x="17282" y="3795"/>
                    <a:pt x="17133" y="3901"/>
                    <a:pt x="16984" y="4012"/>
                  </a:cubicBezTo>
                  <a:cubicBezTo>
                    <a:pt x="16936" y="4045"/>
                    <a:pt x="16892" y="4083"/>
                    <a:pt x="16845" y="4117"/>
                  </a:cubicBezTo>
                  <a:cubicBezTo>
                    <a:pt x="16701" y="4223"/>
                    <a:pt x="16562" y="4333"/>
                    <a:pt x="16418" y="4444"/>
                  </a:cubicBezTo>
                  <a:cubicBezTo>
                    <a:pt x="16370" y="4482"/>
                    <a:pt x="16322" y="4524"/>
                    <a:pt x="16269" y="4564"/>
                  </a:cubicBezTo>
                  <a:cubicBezTo>
                    <a:pt x="16144" y="4664"/>
                    <a:pt x="16019" y="4770"/>
                    <a:pt x="15895" y="4870"/>
                  </a:cubicBezTo>
                  <a:cubicBezTo>
                    <a:pt x="15842" y="4918"/>
                    <a:pt x="15789" y="4962"/>
                    <a:pt x="15736" y="5009"/>
                  </a:cubicBezTo>
                  <a:cubicBezTo>
                    <a:pt x="15616" y="5110"/>
                    <a:pt x="15497" y="5215"/>
                    <a:pt x="15377" y="5321"/>
                  </a:cubicBezTo>
                  <a:cubicBezTo>
                    <a:pt x="15319" y="5370"/>
                    <a:pt x="15262" y="5423"/>
                    <a:pt x="15204" y="5474"/>
                  </a:cubicBezTo>
                  <a:cubicBezTo>
                    <a:pt x="15098" y="5571"/>
                    <a:pt x="14992" y="5667"/>
                    <a:pt x="14888" y="5762"/>
                  </a:cubicBezTo>
                  <a:cubicBezTo>
                    <a:pt x="14820" y="5830"/>
                    <a:pt x="14753" y="5892"/>
                    <a:pt x="14686" y="5959"/>
                  </a:cubicBezTo>
                  <a:cubicBezTo>
                    <a:pt x="14595" y="6045"/>
                    <a:pt x="14503" y="6132"/>
                    <a:pt x="14417" y="6223"/>
                  </a:cubicBezTo>
                  <a:cubicBezTo>
                    <a:pt x="14341" y="6300"/>
                    <a:pt x="14259" y="6382"/>
                    <a:pt x="14182" y="6459"/>
                  </a:cubicBezTo>
                  <a:cubicBezTo>
                    <a:pt x="14115" y="6530"/>
                    <a:pt x="14042" y="6603"/>
                    <a:pt x="13976" y="6679"/>
                  </a:cubicBezTo>
                  <a:cubicBezTo>
                    <a:pt x="13885" y="6776"/>
                    <a:pt x="13789" y="6876"/>
                    <a:pt x="13697" y="6977"/>
                  </a:cubicBezTo>
                  <a:cubicBezTo>
                    <a:pt x="13659" y="7020"/>
                    <a:pt x="13621" y="7063"/>
                    <a:pt x="13582" y="7106"/>
                  </a:cubicBezTo>
                  <a:cubicBezTo>
                    <a:pt x="13486" y="7212"/>
                    <a:pt x="13395" y="7317"/>
                    <a:pt x="13304" y="7423"/>
                  </a:cubicBezTo>
                  <a:cubicBezTo>
                    <a:pt x="13041" y="7735"/>
                    <a:pt x="12782" y="8051"/>
                    <a:pt x="12527" y="8377"/>
                  </a:cubicBezTo>
                  <a:cubicBezTo>
                    <a:pt x="12465" y="8459"/>
                    <a:pt x="12397" y="8541"/>
                    <a:pt x="12335" y="8627"/>
                  </a:cubicBezTo>
                  <a:cubicBezTo>
                    <a:pt x="12051" y="9006"/>
                    <a:pt x="11768" y="9404"/>
                    <a:pt x="11500" y="9812"/>
                  </a:cubicBezTo>
                  <a:cubicBezTo>
                    <a:pt x="11615" y="9659"/>
                    <a:pt x="11730" y="9510"/>
                    <a:pt x="11845" y="9361"/>
                  </a:cubicBezTo>
                  <a:cubicBezTo>
                    <a:pt x="12056" y="9102"/>
                    <a:pt x="12268" y="8842"/>
                    <a:pt x="12488" y="8589"/>
                  </a:cubicBezTo>
                  <a:cubicBezTo>
                    <a:pt x="12613" y="8426"/>
                    <a:pt x="12738" y="8262"/>
                    <a:pt x="12868" y="8104"/>
                  </a:cubicBezTo>
                  <a:cubicBezTo>
                    <a:pt x="12901" y="8061"/>
                    <a:pt x="12935" y="8023"/>
                    <a:pt x="12963" y="7979"/>
                  </a:cubicBezTo>
                  <a:cubicBezTo>
                    <a:pt x="13083" y="7835"/>
                    <a:pt x="13203" y="7697"/>
                    <a:pt x="13323" y="7553"/>
                  </a:cubicBezTo>
                  <a:cubicBezTo>
                    <a:pt x="13386" y="7480"/>
                    <a:pt x="13448" y="7403"/>
                    <a:pt x="13515" y="7332"/>
                  </a:cubicBezTo>
                  <a:cubicBezTo>
                    <a:pt x="13606" y="7226"/>
                    <a:pt x="13697" y="7121"/>
                    <a:pt x="13794" y="7020"/>
                  </a:cubicBezTo>
                  <a:cubicBezTo>
                    <a:pt x="13875" y="6929"/>
                    <a:pt x="13962" y="6838"/>
                    <a:pt x="14042" y="6747"/>
                  </a:cubicBezTo>
                  <a:cubicBezTo>
                    <a:pt x="14120" y="6665"/>
                    <a:pt x="14201" y="6583"/>
                    <a:pt x="14278" y="6501"/>
                  </a:cubicBezTo>
                  <a:cubicBezTo>
                    <a:pt x="14374" y="6401"/>
                    <a:pt x="14474" y="6300"/>
                    <a:pt x="14576" y="6200"/>
                  </a:cubicBezTo>
                  <a:cubicBezTo>
                    <a:pt x="14642" y="6132"/>
                    <a:pt x="14710" y="6065"/>
                    <a:pt x="14777" y="6003"/>
                  </a:cubicBezTo>
                  <a:cubicBezTo>
                    <a:pt x="14888" y="5897"/>
                    <a:pt x="14998" y="5791"/>
                    <a:pt x="15113" y="5686"/>
                  </a:cubicBezTo>
                  <a:cubicBezTo>
                    <a:pt x="15165" y="5638"/>
                    <a:pt x="15213" y="5595"/>
                    <a:pt x="15266" y="5547"/>
                  </a:cubicBezTo>
                  <a:cubicBezTo>
                    <a:pt x="15271" y="5542"/>
                    <a:pt x="15280" y="5532"/>
                    <a:pt x="15286" y="5527"/>
                  </a:cubicBezTo>
                  <a:cubicBezTo>
                    <a:pt x="15410" y="5417"/>
                    <a:pt x="15535" y="5307"/>
                    <a:pt x="15660" y="5197"/>
                  </a:cubicBezTo>
                  <a:cubicBezTo>
                    <a:pt x="15712" y="5153"/>
                    <a:pt x="15765" y="5106"/>
                    <a:pt x="15818" y="5062"/>
                  </a:cubicBezTo>
                  <a:cubicBezTo>
                    <a:pt x="15948" y="4952"/>
                    <a:pt x="16077" y="4841"/>
                    <a:pt x="16207" y="4736"/>
                  </a:cubicBezTo>
                  <a:cubicBezTo>
                    <a:pt x="16259" y="4697"/>
                    <a:pt x="16307" y="4654"/>
                    <a:pt x="16356" y="4616"/>
                  </a:cubicBezTo>
                  <a:cubicBezTo>
                    <a:pt x="16500" y="4501"/>
                    <a:pt x="16644" y="4386"/>
                    <a:pt x="16792" y="4276"/>
                  </a:cubicBezTo>
                  <a:cubicBezTo>
                    <a:pt x="16835" y="4242"/>
                    <a:pt x="16883" y="4203"/>
                    <a:pt x="16931" y="4170"/>
                  </a:cubicBezTo>
                  <a:cubicBezTo>
                    <a:pt x="17080" y="4055"/>
                    <a:pt x="17233" y="3944"/>
                    <a:pt x="17387" y="3833"/>
                  </a:cubicBezTo>
                  <a:cubicBezTo>
                    <a:pt x="17430" y="3805"/>
                    <a:pt x="17474" y="3771"/>
                    <a:pt x="17516" y="3743"/>
                  </a:cubicBezTo>
                  <a:cubicBezTo>
                    <a:pt x="19829" y="2117"/>
                    <a:pt x="22295" y="1051"/>
                    <a:pt x="24992" y="514"/>
                  </a:cubicBezTo>
                  <a:cubicBezTo>
                    <a:pt x="26431" y="230"/>
                    <a:pt x="27846" y="101"/>
                    <a:pt x="29248" y="101"/>
                  </a:cubicBezTo>
                  <a:cubicBezTo>
                    <a:pt x="36060" y="101"/>
                    <a:pt x="42451" y="3162"/>
                    <a:pt x="48669" y="6136"/>
                  </a:cubicBezTo>
                  <a:cubicBezTo>
                    <a:pt x="52584" y="8013"/>
                    <a:pt x="56633" y="9951"/>
                    <a:pt x="60721" y="11088"/>
                  </a:cubicBezTo>
                  <a:cubicBezTo>
                    <a:pt x="62918" y="11698"/>
                    <a:pt x="64953" y="12038"/>
                    <a:pt x="66944" y="12115"/>
                  </a:cubicBezTo>
                  <a:cubicBezTo>
                    <a:pt x="66997" y="12120"/>
                    <a:pt x="67045" y="12120"/>
                    <a:pt x="67097" y="12124"/>
                  </a:cubicBezTo>
                  <a:lnTo>
                    <a:pt x="67097" y="12029"/>
                  </a:lnTo>
                  <a:cubicBezTo>
                    <a:pt x="67050" y="12024"/>
                    <a:pt x="66997" y="12024"/>
                    <a:pt x="66944" y="12019"/>
                  </a:cubicBezTo>
                  <a:cubicBezTo>
                    <a:pt x="64967" y="11942"/>
                    <a:pt x="62938" y="11606"/>
                    <a:pt x="60745" y="10997"/>
                  </a:cubicBezTo>
                  <a:cubicBezTo>
                    <a:pt x="56667" y="9860"/>
                    <a:pt x="52623" y="7927"/>
                    <a:pt x="48712" y="6050"/>
                  </a:cubicBezTo>
                  <a:cubicBezTo>
                    <a:pt x="44960" y="4256"/>
                    <a:pt x="41084" y="2400"/>
                    <a:pt x="37158" y="1238"/>
                  </a:cubicBezTo>
                  <a:cubicBezTo>
                    <a:pt x="35048" y="609"/>
                    <a:pt x="33090" y="230"/>
                    <a:pt x="31181" y="77"/>
                  </a:cubicBezTo>
                  <a:cubicBezTo>
                    <a:pt x="30533" y="24"/>
                    <a:pt x="29895" y="0"/>
                    <a:pt x="29266" y="0"/>
                  </a:cubicBezTo>
                  <a:close/>
                  <a:moveTo>
                    <a:pt x="10444" y="11745"/>
                  </a:moveTo>
                  <a:cubicBezTo>
                    <a:pt x="10344" y="11856"/>
                    <a:pt x="10242" y="11966"/>
                    <a:pt x="10147" y="12077"/>
                  </a:cubicBezTo>
                  <a:cubicBezTo>
                    <a:pt x="10094" y="12168"/>
                    <a:pt x="10047" y="12264"/>
                    <a:pt x="9994" y="12360"/>
                  </a:cubicBezTo>
                  <a:cubicBezTo>
                    <a:pt x="10080" y="12274"/>
                    <a:pt x="10162" y="12192"/>
                    <a:pt x="10248" y="12110"/>
                  </a:cubicBezTo>
                  <a:cubicBezTo>
                    <a:pt x="10310" y="11986"/>
                    <a:pt x="10377" y="11865"/>
                    <a:pt x="10444" y="11745"/>
                  </a:cubicBezTo>
                  <a:close/>
                  <a:moveTo>
                    <a:pt x="10089" y="12403"/>
                  </a:moveTo>
                  <a:cubicBezTo>
                    <a:pt x="10003" y="12489"/>
                    <a:pt x="9921" y="12576"/>
                    <a:pt x="9839" y="12662"/>
                  </a:cubicBezTo>
                  <a:cubicBezTo>
                    <a:pt x="9777" y="12782"/>
                    <a:pt x="9720" y="12901"/>
                    <a:pt x="9658" y="13017"/>
                  </a:cubicBezTo>
                  <a:cubicBezTo>
                    <a:pt x="9735" y="12950"/>
                    <a:pt x="9806" y="12878"/>
                    <a:pt x="9879" y="12810"/>
                  </a:cubicBezTo>
                  <a:cubicBezTo>
                    <a:pt x="9950" y="12677"/>
                    <a:pt x="10018" y="12538"/>
                    <a:pt x="10089" y="12403"/>
                  </a:cubicBezTo>
                  <a:close/>
                  <a:moveTo>
                    <a:pt x="9753" y="13065"/>
                  </a:moveTo>
                  <a:lnTo>
                    <a:pt x="9753" y="13065"/>
                  </a:lnTo>
                  <a:cubicBezTo>
                    <a:pt x="9682" y="13132"/>
                    <a:pt x="9605" y="13204"/>
                    <a:pt x="9533" y="13276"/>
                  </a:cubicBezTo>
                  <a:cubicBezTo>
                    <a:pt x="9465" y="13415"/>
                    <a:pt x="9398" y="13559"/>
                    <a:pt x="9332" y="13698"/>
                  </a:cubicBezTo>
                  <a:cubicBezTo>
                    <a:pt x="9398" y="13641"/>
                    <a:pt x="9465" y="13583"/>
                    <a:pt x="9529" y="13526"/>
                  </a:cubicBezTo>
                  <a:cubicBezTo>
                    <a:pt x="9605" y="13368"/>
                    <a:pt x="9677" y="13218"/>
                    <a:pt x="9753" y="13065"/>
                  </a:cubicBezTo>
                  <a:close/>
                  <a:moveTo>
                    <a:pt x="9427" y="13742"/>
                  </a:moveTo>
                  <a:cubicBezTo>
                    <a:pt x="9360" y="13804"/>
                    <a:pt x="9293" y="13862"/>
                    <a:pt x="9230" y="13924"/>
                  </a:cubicBezTo>
                  <a:cubicBezTo>
                    <a:pt x="9154" y="14082"/>
                    <a:pt x="9082" y="14241"/>
                    <a:pt x="9015" y="14398"/>
                  </a:cubicBezTo>
                  <a:cubicBezTo>
                    <a:pt x="9073" y="14351"/>
                    <a:pt x="9135" y="14298"/>
                    <a:pt x="9197" y="14245"/>
                  </a:cubicBezTo>
                  <a:cubicBezTo>
                    <a:pt x="9274" y="14077"/>
                    <a:pt x="9350" y="13909"/>
                    <a:pt x="9427" y="13742"/>
                  </a:cubicBezTo>
                  <a:close/>
                  <a:moveTo>
                    <a:pt x="9111" y="14447"/>
                  </a:moveTo>
                  <a:lnTo>
                    <a:pt x="9111" y="14447"/>
                  </a:lnTo>
                  <a:cubicBezTo>
                    <a:pt x="9048" y="14500"/>
                    <a:pt x="8986" y="14548"/>
                    <a:pt x="8924" y="14600"/>
                  </a:cubicBezTo>
                  <a:cubicBezTo>
                    <a:pt x="8851" y="14768"/>
                    <a:pt x="8780" y="14941"/>
                    <a:pt x="8708" y="15113"/>
                  </a:cubicBezTo>
                  <a:cubicBezTo>
                    <a:pt x="8765" y="15066"/>
                    <a:pt x="8823" y="15022"/>
                    <a:pt x="8880" y="14974"/>
                  </a:cubicBezTo>
                  <a:cubicBezTo>
                    <a:pt x="8957" y="14797"/>
                    <a:pt x="9029" y="14619"/>
                    <a:pt x="9111" y="14447"/>
                  </a:cubicBezTo>
                  <a:close/>
                  <a:moveTo>
                    <a:pt x="8803" y="15157"/>
                  </a:moveTo>
                  <a:lnTo>
                    <a:pt x="8803" y="15157"/>
                  </a:lnTo>
                  <a:cubicBezTo>
                    <a:pt x="8746" y="15204"/>
                    <a:pt x="8688" y="15248"/>
                    <a:pt x="8630" y="15297"/>
                  </a:cubicBezTo>
                  <a:cubicBezTo>
                    <a:pt x="8559" y="15474"/>
                    <a:pt x="8486" y="15651"/>
                    <a:pt x="8420" y="15829"/>
                  </a:cubicBezTo>
                  <a:cubicBezTo>
                    <a:pt x="8473" y="15791"/>
                    <a:pt x="8526" y="15747"/>
                    <a:pt x="8579" y="15709"/>
                  </a:cubicBezTo>
                  <a:cubicBezTo>
                    <a:pt x="8655" y="15527"/>
                    <a:pt x="8727" y="15339"/>
                    <a:pt x="8803" y="15157"/>
                  </a:cubicBezTo>
                  <a:close/>
                  <a:moveTo>
                    <a:pt x="8511" y="15877"/>
                  </a:moveTo>
                  <a:lnTo>
                    <a:pt x="8511" y="15877"/>
                  </a:lnTo>
                  <a:cubicBezTo>
                    <a:pt x="8458" y="15919"/>
                    <a:pt x="8406" y="15959"/>
                    <a:pt x="8353" y="16001"/>
                  </a:cubicBezTo>
                  <a:cubicBezTo>
                    <a:pt x="7945" y="17047"/>
                    <a:pt x="7561" y="18156"/>
                    <a:pt x="7206" y="19336"/>
                  </a:cubicBezTo>
                  <a:cubicBezTo>
                    <a:pt x="5556" y="24753"/>
                    <a:pt x="4687" y="30634"/>
                    <a:pt x="3847" y="36325"/>
                  </a:cubicBezTo>
                  <a:cubicBezTo>
                    <a:pt x="3588" y="38101"/>
                    <a:pt x="3329" y="39842"/>
                    <a:pt x="3056" y="41531"/>
                  </a:cubicBezTo>
                  <a:cubicBezTo>
                    <a:pt x="3051" y="41564"/>
                    <a:pt x="3041" y="41593"/>
                    <a:pt x="3036" y="41626"/>
                  </a:cubicBezTo>
                  <a:cubicBezTo>
                    <a:pt x="2950" y="42155"/>
                    <a:pt x="2864" y="42673"/>
                    <a:pt x="2773" y="43186"/>
                  </a:cubicBezTo>
                  <a:cubicBezTo>
                    <a:pt x="2768" y="43220"/>
                    <a:pt x="2764" y="43253"/>
                    <a:pt x="2758" y="43287"/>
                  </a:cubicBezTo>
                  <a:cubicBezTo>
                    <a:pt x="2667" y="43781"/>
                    <a:pt x="2581" y="44270"/>
                    <a:pt x="2485" y="44755"/>
                  </a:cubicBezTo>
                  <a:cubicBezTo>
                    <a:pt x="2480" y="44788"/>
                    <a:pt x="2476" y="44817"/>
                    <a:pt x="2465" y="44851"/>
                  </a:cubicBezTo>
                  <a:cubicBezTo>
                    <a:pt x="2374" y="45316"/>
                    <a:pt x="2283" y="45776"/>
                    <a:pt x="2188" y="46228"/>
                  </a:cubicBezTo>
                  <a:cubicBezTo>
                    <a:pt x="2177" y="46266"/>
                    <a:pt x="2173" y="46300"/>
                    <a:pt x="2164" y="46334"/>
                  </a:cubicBezTo>
                  <a:cubicBezTo>
                    <a:pt x="2073" y="46770"/>
                    <a:pt x="1976" y="47197"/>
                    <a:pt x="1876" y="47619"/>
                  </a:cubicBezTo>
                  <a:cubicBezTo>
                    <a:pt x="1865" y="47653"/>
                    <a:pt x="1856" y="47691"/>
                    <a:pt x="1847" y="47729"/>
                  </a:cubicBezTo>
                  <a:cubicBezTo>
                    <a:pt x="1750" y="48132"/>
                    <a:pt x="1650" y="48531"/>
                    <a:pt x="1544" y="48920"/>
                  </a:cubicBezTo>
                  <a:cubicBezTo>
                    <a:pt x="1535" y="48963"/>
                    <a:pt x="1526" y="49006"/>
                    <a:pt x="1511" y="49044"/>
                  </a:cubicBezTo>
                  <a:cubicBezTo>
                    <a:pt x="1411" y="49419"/>
                    <a:pt x="1309" y="49778"/>
                    <a:pt x="1199" y="50138"/>
                  </a:cubicBezTo>
                  <a:cubicBezTo>
                    <a:pt x="1185" y="50187"/>
                    <a:pt x="1170" y="50234"/>
                    <a:pt x="1156" y="50287"/>
                  </a:cubicBezTo>
                  <a:cubicBezTo>
                    <a:pt x="1055" y="50623"/>
                    <a:pt x="944" y="50949"/>
                    <a:pt x="835" y="51275"/>
                  </a:cubicBezTo>
                  <a:cubicBezTo>
                    <a:pt x="815" y="51338"/>
                    <a:pt x="796" y="51396"/>
                    <a:pt x="772" y="51458"/>
                  </a:cubicBezTo>
                  <a:cubicBezTo>
                    <a:pt x="709" y="51644"/>
                    <a:pt x="643" y="51832"/>
                    <a:pt x="570" y="52014"/>
                  </a:cubicBezTo>
                  <a:cubicBezTo>
                    <a:pt x="532" y="52125"/>
                    <a:pt x="494" y="52230"/>
                    <a:pt x="450" y="52331"/>
                  </a:cubicBezTo>
                  <a:cubicBezTo>
                    <a:pt x="421" y="52412"/>
                    <a:pt x="388" y="52494"/>
                    <a:pt x="359" y="52570"/>
                  </a:cubicBezTo>
                  <a:cubicBezTo>
                    <a:pt x="253" y="52825"/>
                    <a:pt x="153" y="53075"/>
                    <a:pt x="47" y="53314"/>
                  </a:cubicBezTo>
                  <a:cubicBezTo>
                    <a:pt x="33" y="53347"/>
                    <a:pt x="14" y="53382"/>
                    <a:pt x="0" y="53415"/>
                  </a:cubicBezTo>
                  <a:lnTo>
                    <a:pt x="105" y="53415"/>
                  </a:lnTo>
                  <a:cubicBezTo>
                    <a:pt x="115" y="53396"/>
                    <a:pt x="124" y="53376"/>
                    <a:pt x="134" y="53353"/>
                  </a:cubicBezTo>
                  <a:cubicBezTo>
                    <a:pt x="191" y="53228"/>
                    <a:pt x="244" y="53099"/>
                    <a:pt x="297" y="52969"/>
                  </a:cubicBezTo>
                  <a:cubicBezTo>
                    <a:pt x="379" y="52777"/>
                    <a:pt x="461" y="52576"/>
                    <a:pt x="537" y="52374"/>
                  </a:cubicBezTo>
                  <a:cubicBezTo>
                    <a:pt x="570" y="52288"/>
                    <a:pt x="605" y="52206"/>
                    <a:pt x="638" y="52120"/>
                  </a:cubicBezTo>
                  <a:cubicBezTo>
                    <a:pt x="647" y="52096"/>
                    <a:pt x="652" y="52072"/>
                    <a:pt x="662" y="52047"/>
                  </a:cubicBezTo>
                  <a:cubicBezTo>
                    <a:pt x="753" y="51808"/>
                    <a:pt x="839" y="51563"/>
                    <a:pt x="926" y="51319"/>
                  </a:cubicBezTo>
                  <a:cubicBezTo>
                    <a:pt x="944" y="51256"/>
                    <a:pt x="964" y="51188"/>
                    <a:pt x="988" y="51126"/>
                  </a:cubicBezTo>
                  <a:cubicBezTo>
                    <a:pt x="1088" y="50820"/>
                    <a:pt x="1190" y="50503"/>
                    <a:pt x="1285" y="50181"/>
                  </a:cubicBezTo>
                  <a:cubicBezTo>
                    <a:pt x="1305" y="50134"/>
                    <a:pt x="1318" y="50081"/>
                    <a:pt x="1333" y="50032"/>
                  </a:cubicBezTo>
                  <a:cubicBezTo>
                    <a:pt x="1434" y="49682"/>
                    <a:pt x="1535" y="49332"/>
                    <a:pt x="1631" y="48972"/>
                  </a:cubicBezTo>
                  <a:cubicBezTo>
                    <a:pt x="1646" y="48929"/>
                    <a:pt x="1655" y="48885"/>
                    <a:pt x="1664" y="48843"/>
                  </a:cubicBezTo>
                  <a:cubicBezTo>
                    <a:pt x="1765" y="48459"/>
                    <a:pt x="1865" y="48070"/>
                    <a:pt x="1958" y="47676"/>
                  </a:cubicBezTo>
                  <a:cubicBezTo>
                    <a:pt x="1967" y="47638"/>
                    <a:pt x="1976" y="47600"/>
                    <a:pt x="1986" y="47561"/>
                  </a:cubicBezTo>
                  <a:cubicBezTo>
                    <a:pt x="2087" y="47144"/>
                    <a:pt x="2177" y="46726"/>
                    <a:pt x="2268" y="46295"/>
                  </a:cubicBezTo>
                  <a:cubicBezTo>
                    <a:pt x="2279" y="46261"/>
                    <a:pt x="2283" y="46228"/>
                    <a:pt x="2293" y="46190"/>
                  </a:cubicBezTo>
                  <a:cubicBezTo>
                    <a:pt x="2389" y="45743"/>
                    <a:pt x="2480" y="45287"/>
                    <a:pt x="2567" y="44832"/>
                  </a:cubicBezTo>
                  <a:cubicBezTo>
                    <a:pt x="2576" y="44798"/>
                    <a:pt x="2581" y="44764"/>
                    <a:pt x="2585" y="44731"/>
                  </a:cubicBezTo>
                  <a:cubicBezTo>
                    <a:pt x="2682" y="44251"/>
                    <a:pt x="2768" y="43767"/>
                    <a:pt x="2855" y="43272"/>
                  </a:cubicBezTo>
                  <a:cubicBezTo>
                    <a:pt x="2859" y="43243"/>
                    <a:pt x="2868" y="43210"/>
                    <a:pt x="2873" y="43176"/>
                  </a:cubicBezTo>
                  <a:cubicBezTo>
                    <a:pt x="2965" y="42667"/>
                    <a:pt x="3051" y="42149"/>
                    <a:pt x="3138" y="41626"/>
                  </a:cubicBezTo>
                  <a:cubicBezTo>
                    <a:pt x="3142" y="41598"/>
                    <a:pt x="3147" y="41564"/>
                    <a:pt x="3152" y="41535"/>
                  </a:cubicBezTo>
                  <a:cubicBezTo>
                    <a:pt x="3426" y="39846"/>
                    <a:pt x="3685" y="38110"/>
                    <a:pt x="3944" y="36340"/>
                  </a:cubicBezTo>
                  <a:cubicBezTo>
                    <a:pt x="4946" y="29536"/>
                    <a:pt x="6030" y="22181"/>
                    <a:pt x="8511" y="158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5"/>
            <p:cNvSpPr/>
            <p:nvPr/>
          </p:nvSpPr>
          <p:spPr>
            <a:xfrm>
              <a:off x="3761225" y="3696425"/>
              <a:ext cx="1022475" cy="278650"/>
            </a:xfrm>
            <a:custGeom>
              <a:avLst/>
              <a:gdLst/>
              <a:ahLst/>
              <a:cxnLst/>
              <a:rect l="l" t="t" r="r" b="b"/>
              <a:pathLst>
                <a:path w="40899" h="11146" extrusionOk="0">
                  <a:moveTo>
                    <a:pt x="18856" y="0"/>
                  </a:moveTo>
                  <a:cubicBezTo>
                    <a:pt x="17571" y="14"/>
                    <a:pt x="16305" y="153"/>
                    <a:pt x="15096" y="412"/>
                  </a:cubicBezTo>
                  <a:cubicBezTo>
                    <a:pt x="13915" y="667"/>
                    <a:pt x="12754" y="1046"/>
                    <a:pt x="11641" y="1540"/>
                  </a:cubicBezTo>
                  <a:cubicBezTo>
                    <a:pt x="10552" y="2020"/>
                    <a:pt x="9482" y="2624"/>
                    <a:pt x="8446" y="3334"/>
                  </a:cubicBezTo>
                  <a:cubicBezTo>
                    <a:pt x="7443" y="4020"/>
                    <a:pt x="6445" y="4836"/>
                    <a:pt x="5481" y="5747"/>
                  </a:cubicBezTo>
                  <a:cubicBezTo>
                    <a:pt x="4372" y="6799"/>
                    <a:pt x="3283" y="7888"/>
                    <a:pt x="2232" y="8938"/>
                  </a:cubicBezTo>
                  <a:cubicBezTo>
                    <a:pt x="1484" y="9686"/>
                    <a:pt x="740" y="10426"/>
                    <a:pt x="1" y="11145"/>
                  </a:cubicBezTo>
                  <a:lnTo>
                    <a:pt x="140" y="11145"/>
                  </a:lnTo>
                  <a:cubicBezTo>
                    <a:pt x="851" y="10454"/>
                    <a:pt x="1566" y="9739"/>
                    <a:pt x="2299" y="9005"/>
                  </a:cubicBezTo>
                  <a:cubicBezTo>
                    <a:pt x="3350" y="7955"/>
                    <a:pt x="4439" y="6865"/>
                    <a:pt x="5548" y="5820"/>
                  </a:cubicBezTo>
                  <a:cubicBezTo>
                    <a:pt x="9563" y="2020"/>
                    <a:pt x="13915" y="149"/>
                    <a:pt x="18856" y="96"/>
                  </a:cubicBezTo>
                  <a:lnTo>
                    <a:pt x="19005" y="96"/>
                  </a:lnTo>
                  <a:cubicBezTo>
                    <a:pt x="25761" y="96"/>
                    <a:pt x="32339" y="4952"/>
                    <a:pt x="38706" y="9653"/>
                  </a:cubicBezTo>
                  <a:cubicBezTo>
                    <a:pt x="39386" y="10156"/>
                    <a:pt x="40063" y="10656"/>
                    <a:pt x="40735" y="11145"/>
                  </a:cubicBezTo>
                  <a:lnTo>
                    <a:pt x="40898" y="11145"/>
                  </a:lnTo>
                  <a:cubicBezTo>
                    <a:pt x="40192" y="10632"/>
                    <a:pt x="39483" y="10109"/>
                    <a:pt x="38759" y="9576"/>
                  </a:cubicBezTo>
                  <a:cubicBezTo>
                    <a:pt x="35586" y="7230"/>
                    <a:pt x="32300" y="4808"/>
                    <a:pt x="28980" y="2994"/>
                  </a:cubicBezTo>
                  <a:cubicBezTo>
                    <a:pt x="27186" y="2015"/>
                    <a:pt x="25545" y="1296"/>
                    <a:pt x="23956" y="800"/>
                  </a:cubicBezTo>
                  <a:cubicBezTo>
                    <a:pt x="22224" y="264"/>
                    <a:pt x="20603" y="0"/>
                    <a:pt x="19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5"/>
            <p:cNvSpPr/>
            <p:nvPr/>
          </p:nvSpPr>
          <p:spPr>
            <a:xfrm>
              <a:off x="5371150" y="2665825"/>
              <a:ext cx="1684200" cy="1309250"/>
            </a:xfrm>
            <a:custGeom>
              <a:avLst/>
              <a:gdLst/>
              <a:ahLst/>
              <a:cxnLst/>
              <a:rect l="l" t="t" r="r" b="b"/>
              <a:pathLst>
                <a:path w="67368" h="52370" extrusionOk="0">
                  <a:moveTo>
                    <a:pt x="10623" y="10604"/>
                  </a:moveTo>
                  <a:lnTo>
                    <a:pt x="10623" y="10604"/>
                  </a:lnTo>
                  <a:cubicBezTo>
                    <a:pt x="10512" y="10738"/>
                    <a:pt x="10408" y="10877"/>
                    <a:pt x="10297" y="11011"/>
                  </a:cubicBezTo>
                  <a:cubicBezTo>
                    <a:pt x="10374" y="10930"/>
                    <a:pt x="10450" y="10843"/>
                    <a:pt x="10527" y="10757"/>
                  </a:cubicBezTo>
                  <a:cubicBezTo>
                    <a:pt x="10561" y="10710"/>
                    <a:pt x="10590" y="10657"/>
                    <a:pt x="10623" y="10604"/>
                  </a:cubicBezTo>
                  <a:close/>
                  <a:moveTo>
                    <a:pt x="10240" y="11232"/>
                  </a:moveTo>
                  <a:lnTo>
                    <a:pt x="10240" y="11232"/>
                  </a:lnTo>
                  <a:cubicBezTo>
                    <a:pt x="10109" y="11381"/>
                    <a:pt x="9985" y="11530"/>
                    <a:pt x="9861" y="11683"/>
                  </a:cubicBezTo>
                  <a:cubicBezTo>
                    <a:pt x="9861" y="11683"/>
                    <a:pt x="9856" y="11683"/>
                    <a:pt x="9856" y="11688"/>
                  </a:cubicBezTo>
                  <a:cubicBezTo>
                    <a:pt x="9832" y="11731"/>
                    <a:pt x="9803" y="11779"/>
                    <a:pt x="9779" y="11827"/>
                  </a:cubicBezTo>
                  <a:cubicBezTo>
                    <a:pt x="9875" y="11717"/>
                    <a:pt x="9976" y="11611"/>
                    <a:pt x="10076" y="11505"/>
                  </a:cubicBezTo>
                  <a:cubicBezTo>
                    <a:pt x="10134" y="11414"/>
                    <a:pt x="10187" y="11323"/>
                    <a:pt x="10240" y="11232"/>
                  </a:cubicBezTo>
                  <a:close/>
                  <a:moveTo>
                    <a:pt x="29109" y="1"/>
                  </a:moveTo>
                  <a:cubicBezTo>
                    <a:pt x="27675" y="1"/>
                    <a:pt x="26279" y="134"/>
                    <a:pt x="24888" y="398"/>
                  </a:cubicBezTo>
                  <a:cubicBezTo>
                    <a:pt x="23069" y="744"/>
                    <a:pt x="21313" y="1334"/>
                    <a:pt x="19662" y="2160"/>
                  </a:cubicBezTo>
                  <a:cubicBezTo>
                    <a:pt x="18962" y="2510"/>
                    <a:pt x="18267" y="2908"/>
                    <a:pt x="17585" y="3354"/>
                  </a:cubicBezTo>
                  <a:cubicBezTo>
                    <a:pt x="17542" y="3378"/>
                    <a:pt x="17499" y="3407"/>
                    <a:pt x="17461" y="3436"/>
                  </a:cubicBezTo>
                  <a:cubicBezTo>
                    <a:pt x="17302" y="3536"/>
                    <a:pt x="17144" y="3642"/>
                    <a:pt x="16990" y="3752"/>
                  </a:cubicBezTo>
                  <a:cubicBezTo>
                    <a:pt x="16947" y="3781"/>
                    <a:pt x="16903" y="3815"/>
                    <a:pt x="16856" y="3843"/>
                  </a:cubicBezTo>
                  <a:cubicBezTo>
                    <a:pt x="16707" y="3949"/>
                    <a:pt x="16558" y="4060"/>
                    <a:pt x="16409" y="4169"/>
                  </a:cubicBezTo>
                  <a:cubicBezTo>
                    <a:pt x="16367" y="4204"/>
                    <a:pt x="16318" y="4237"/>
                    <a:pt x="16270" y="4275"/>
                  </a:cubicBezTo>
                  <a:cubicBezTo>
                    <a:pt x="16136" y="4377"/>
                    <a:pt x="16002" y="4477"/>
                    <a:pt x="15867" y="4583"/>
                  </a:cubicBezTo>
                  <a:cubicBezTo>
                    <a:pt x="15820" y="4625"/>
                    <a:pt x="15771" y="4664"/>
                    <a:pt x="15718" y="4702"/>
                  </a:cubicBezTo>
                  <a:cubicBezTo>
                    <a:pt x="15589" y="4808"/>
                    <a:pt x="15459" y="4913"/>
                    <a:pt x="15330" y="5019"/>
                  </a:cubicBezTo>
                  <a:cubicBezTo>
                    <a:pt x="15277" y="5067"/>
                    <a:pt x="15224" y="5110"/>
                    <a:pt x="15171" y="5158"/>
                  </a:cubicBezTo>
                  <a:cubicBezTo>
                    <a:pt x="15080" y="5230"/>
                    <a:pt x="14989" y="5307"/>
                    <a:pt x="14903" y="5389"/>
                  </a:cubicBezTo>
                  <a:cubicBezTo>
                    <a:pt x="14874" y="5407"/>
                    <a:pt x="14850" y="5431"/>
                    <a:pt x="14821" y="5455"/>
                  </a:cubicBezTo>
                  <a:cubicBezTo>
                    <a:pt x="14764" y="5508"/>
                    <a:pt x="14702" y="5566"/>
                    <a:pt x="14639" y="5619"/>
                  </a:cubicBezTo>
                  <a:cubicBezTo>
                    <a:pt x="14533" y="5715"/>
                    <a:pt x="14433" y="5810"/>
                    <a:pt x="14327" y="5907"/>
                  </a:cubicBezTo>
                  <a:cubicBezTo>
                    <a:pt x="14261" y="5974"/>
                    <a:pt x="14193" y="6036"/>
                    <a:pt x="14121" y="6104"/>
                  </a:cubicBezTo>
                  <a:cubicBezTo>
                    <a:pt x="14035" y="6190"/>
                    <a:pt x="13944" y="6276"/>
                    <a:pt x="13858" y="6363"/>
                  </a:cubicBezTo>
                  <a:cubicBezTo>
                    <a:pt x="13776" y="6443"/>
                    <a:pt x="13699" y="6525"/>
                    <a:pt x="13621" y="6602"/>
                  </a:cubicBezTo>
                  <a:cubicBezTo>
                    <a:pt x="13550" y="6674"/>
                    <a:pt x="13483" y="6746"/>
                    <a:pt x="13415" y="6818"/>
                  </a:cubicBezTo>
                  <a:cubicBezTo>
                    <a:pt x="13320" y="6919"/>
                    <a:pt x="13229" y="7019"/>
                    <a:pt x="13132" y="7121"/>
                  </a:cubicBezTo>
                  <a:cubicBezTo>
                    <a:pt x="13099" y="7163"/>
                    <a:pt x="13061" y="7202"/>
                    <a:pt x="13023" y="7245"/>
                  </a:cubicBezTo>
                  <a:cubicBezTo>
                    <a:pt x="12936" y="7342"/>
                    <a:pt x="12844" y="7442"/>
                    <a:pt x="12758" y="7543"/>
                  </a:cubicBezTo>
                  <a:cubicBezTo>
                    <a:pt x="12538" y="7796"/>
                    <a:pt x="12326" y="8056"/>
                    <a:pt x="12115" y="8315"/>
                  </a:cubicBezTo>
                  <a:cubicBezTo>
                    <a:pt x="12000" y="8464"/>
                    <a:pt x="11885" y="8613"/>
                    <a:pt x="11770" y="8766"/>
                  </a:cubicBezTo>
                  <a:cubicBezTo>
                    <a:pt x="11482" y="9145"/>
                    <a:pt x="11203" y="9539"/>
                    <a:pt x="10930" y="9946"/>
                  </a:cubicBezTo>
                  <a:cubicBezTo>
                    <a:pt x="11099" y="9725"/>
                    <a:pt x="11267" y="9510"/>
                    <a:pt x="11434" y="9304"/>
                  </a:cubicBezTo>
                  <a:cubicBezTo>
                    <a:pt x="11602" y="9102"/>
                    <a:pt x="11770" y="8901"/>
                    <a:pt x="11938" y="8704"/>
                  </a:cubicBezTo>
                  <a:cubicBezTo>
                    <a:pt x="12058" y="8551"/>
                    <a:pt x="12178" y="8396"/>
                    <a:pt x="12303" y="8243"/>
                  </a:cubicBezTo>
                  <a:cubicBezTo>
                    <a:pt x="12332" y="8205"/>
                    <a:pt x="12365" y="8166"/>
                    <a:pt x="12394" y="8128"/>
                  </a:cubicBezTo>
                  <a:cubicBezTo>
                    <a:pt x="12514" y="7984"/>
                    <a:pt x="12634" y="7840"/>
                    <a:pt x="12758" y="7696"/>
                  </a:cubicBezTo>
                  <a:cubicBezTo>
                    <a:pt x="12821" y="7624"/>
                    <a:pt x="12883" y="7552"/>
                    <a:pt x="12946" y="7480"/>
                  </a:cubicBezTo>
                  <a:cubicBezTo>
                    <a:pt x="13037" y="7370"/>
                    <a:pt x="13132" y="7269"/>
                    <a:pt x="13229" y="7163"/>
                  </a:cubicBezTo>
                  <a:cubicBezTo>
                    <a:pt x="13311" y="7072"/>
                    <a:pt x="13397" y="6981"/>
                    <a:pt x="13478" y="6895"/>
                  </a:cubicBezTo>
                  <a:cubicBezTo>
                    <a:pt x="13555" y="6808"/>
                    <a:pt x="13636" y="6727"/>
                    <a:pt x="13714" y="6645"/>
                  </a:cubicBezTo>
                  <a:cubicBezTo>
                    <a:pt x="13814" y="6545"/>
                    <a:pt x="13909" y="6449"/>
                    <a:pt x="14011" y="6348"/>
                  </a:cubicBezTo>
                  <a:cubicBezTo>
                    <a:pt x="14077" y="6281"/>
                    <a:pt x="14145" y="6213"/>
                    <a:pt x="14217" y="6146"/>
                  </a:cubicBezTo>
                  <a:cubicBezTo>
                    <a:pt x="14323" y="6040"/>
                    <a:pt x="14438" y="5936"/>
                    <a:pt x="14548" y="5834"/>
                  </a:cubicBezTo>
                  <a:cubicBezTo>
                    <a:pt x="14611" y="5777"/>
                    <a:pt x="14668" y="5724"/>
                    <a:pt x="14730" y="5666"/>
                  </a:cubicBezTo>
                  <a:cubicBezTo>
                    <a:pt x="14808" y="5595"/>
                    <a:pt x="14888" y="5528"/>
                    <a:pt x="14965" y="5460"/>
                  </a:cubicBezTo>
                  <a:cubicBezTo>
                    <a:pt x="15009" y="5422"/>
                    <a:pt x="15052" y="5384"/>
                    <a:pt x="15095" y="5350"/>
                  </a:cubicBezTo>
                  <a:cubicBezTo>
                    <a:pt x="15147" y="5302"/>
                    <a:pt x="15200" y="5254"/>
                    <a:pt x="15253" y="5211"/>
                  </a:cubicBezTo>
                  <a:cubicBezTo>
                    <a:pt x="15388" y="5096"/>
                    <a:pt x="15521" y="4986"/>
                    <a:pt x="15656" y="4880"/>
                  </a:cubicBezTo>
                  <a:cubicBezTo>
                    <a:pt x="15705" y="4837"/>
                    <a:pt x="15752" y="4798"/>
                    <a:pt x="15805" y="4755"/>
                  </a:cubicBezTo>
                  <a:cubicBezTo>
                    <a:pt x="15939" y="4649"/>
                    <a:pt x="16079" y="4539"/>
                    <a:pt x="16212" y="4434"/>
                  </a:cubicBezTo>
                  <a:cubicBezTo>
                    <a:pt x="16261" y="4400"/>
                    <a:pt x="16309" y="4362"/>
                    <a:pt x="16356" y="4328"/>
                  </a:cubicBezTo>
                  <a:cubicBezTo>
                    <a:pt x="16506" y="4213"/>
                    <a:pt x="16659" y="4102"/>
                    <a:pt x="16808" y="3992"/>
                  </a:cubicBezTo>
                  <a:cubicBezTo>
                    <a:pt x="16856" y="3963"/>
                    <a:pt x="16899" y="3930"/>
                    <a:pt x="16942" y="3901"/>
                  </a:cubicBezTo>
                  <a:cubicBezTo>
                    <a:pt x="17100" y="3790"/>
                    <a:pt x="17259" y="3680"/>
                    <a:pt x="17417" y="3575"/>
                  </a:cubicBezTo>
                  <a:cubicBezTo>
                    <a:pt x="17461" y="3546"/>
                    <a:pt x="17499" y="3518"/>
                    <a:pt x="17542" y="3489"/>
                  </a:cubicBezTo>
                  <a:cubicBezTo>
                    <a:pt x="19830" y="1981"/>
                    <a:pt x="22263" y="993"/>
                    <a:pt x="24901" y="495"/>
                  </a:cubicBezTo>
                  <a:cubicBezTo>
                    <a:pt x="26317" y="225"/>
                    <a:pt x="27713" y="101"/>
                    <a:pt x="29095" y="101"/>
                  </a:cubicBezTo>
                  <a:cubicBezTo>
                    <a:pt x="36033" y="101"/>
                    <a:pt x="42610" y="3167"/>
                    <a:pt x="49007" y="6146"/>
                  </a:cubicBezTo>
                  <a:cubicBezTo>
                    <a:pt x="53002" y="8008"/>
                    <a:pt x="57138" y="9932"/>
                    <a:pt x="61284" y="11064"/>
                  </a:cubicBezTo>
                  <a:cubicBezTo>
                    <a:pt x="63438" y="11654"/>
                    <a:pt x="65429" y="11995"/>
                    <a:pt x="67367" y="12101"/>
                  </a:cubicBezTo>
                  <a:lnTo>
                    <a:pt x="67367" y="12005"/>
                  </a:lnTo>
                  <a:cubicBezTo>
                    <a:pt x="65438" y="11899"/>
                    <a:pt x="63452" y="11563"/>
                    <a:pt x="61308" y="10973"/>
                  </a:cubicBezTo>
                  <a:cubicBezTo>
                    <a:pt x="57172" y="9840"/>
                    <a:pt x="53041" y="7917"/>
                    <a:pt x="49049" y="6060"/>
                  </a:cubicBezTo>
                  <a:cubicBezTo>
                    <a:pt x="45211" y="4271"/>
                    <a:pt x="41243" y="2424"/>
                    <a:pt x="37246" y="1262"/>
                  </a:cubicBezTo>
                  <a:cubicBezTo>
                    <a:pt x="35092" y="634"/>
                    <a:pt x="33106" y="250"/>
                    <a:pt x="31168" y="92"/>
                  </a:cubicBezTo>
                  <a:cubicBezTo>
                    <a:pt x="30472" y="30"/>
                    <a:pt x="29786" y="1"/>
                    <a:pt x="29109" y="1"/>
                  </a:cubicBezTo>
                  <a:close/>
                  <a:moveTo>
                    <a:pt x="9870" y="11870"/>
                  </a:moveTo>
                  <a:lnTo>
                    <a:pt x="9870" y="11870"/>
                  </a:lnTo>
                  <a:cubicBezTo>
                    <a:pt x="9770" y="11981"/>
                    <a:pt x="9668" y="12091"/>
                    <a:pt x="9568" y="12201"/>
                  </a:cubicBezTo>
                  <a:cubicBezTo>
                    <a:pt x="9525" y="12287"/>
                    <a:pt x="9476" y="12379"/>
                    <a:pt x="9429" y="12466"/>
                  </a:cubicBezTo>
                  <a:cubicBezTo>
                    <a:pt x="9515" y="12379"/>
                    <a:pt x="9597" y="12293"/>
                    <a:pt x="9683" y="12211"/>
                  </a:cubicBezTo>
                  <a:cubicBezTo>
                    <a:pt x="9746" y="12096"/>
                    <a:pt x="9808" y="11981"/>
                    <a:pt x="9870" y="11870"/>
                  </a:cubicBezTo>
                  <a:close/>
                  <a:moveTo>
                    <a:pt x="9525" y="12508"/>
                  </a:moveTo>
                  <a:lnTo>
                    <a:pt x="9525" y="12508"/>
                  </a:lnTo>
                  <a:cubicBezTo>
                    <a:pt x="9438" y="12595"/>
                    <a:pt x="9352" y="12681"/>
                    <a:pt x="9270" y="12772"/>
                  </a:cubicBezTo>
                  <a:cubicBezTo>
                    <a:pt x="9208" y="12887"/>
                    <a:pt x="9150" y="13007"/>
                    <a:pt x="9088" y="13128"/>
                  </a:cubicBezTo>
                  <a:cubicBezTo>
                    <a:pt x="9159" y="13055"/>
                    <a:pt x="9237" y="12988"/>
                    <a:pt x="9309" y="12916"/>
                  </a:cubicBezTo>
                  <a:cubicBezTo>
                    <a:pt x="9381" y="12782"/>
                    <a:pt x="9453" y="12643"/>
                    <a:pt x="9525" y="12508"/>
                  </a:cubicBezTo>
                  <a:close/>
                  <a:moveTo>
                    <a:pt x="9184" y="13166"/>
                  </a:moveTo>
                  <a:lnTo>
                    <a:pt x="9184" y="13166"/>
                  </a:lnTo>
                  <a:cubicBezTo>
                    <a:pt x="9112" y="13237"/>
                    <a:pt x="9035" y="13310"/>
                    <a:pt x="8964" y="13381"/>
                  </a:cubicBezTo>
                  <a:cubicBezTo>
                    <a:pt x="8891" y="13525"/>
                    <a:pt x="8824" y="13669"/>
                    <a:pt x="8752" y="13813"/>
                  </a:cubicBezTo>
                  <a:cubicBezTo>
                    <a:pt x="8820" y="13755"/>
                    <a:pt x="8887" y="13693"/>
                    <a:pt x="8953" y="13636"/>
                  </a:cubicBezTo>
                  <a:cubicBezTo>
                    <a:pt x="9031" y="13478"/>
                    <a:pt x="9108" y="13324"/>
                    <a:pt x="9184" y="13166"/>
                  </a:cubicBezTo>
                  <a:close/>
                  <a:moveTo>
                    <a:pt x="8849" y="13857"/>
                  </a:moveTo>
                  <a:cubicBezTo>
                    <a:pt x="8781" y="13919"/>
                    <a:pt x="8714" y="13981"/>
                    <a:pt x="8647" y="14039"/>
                  </a:cubicBezTo>
                  <a:lnTo>
                    <a:pt x="8431" y="14514"/>
                  </a:lnTo>
                  <a:cubicBezTo>
                    <a:pt x="8493" y="14461"/>
                    <a:pt x="8555" y="14408"/>
                    <a:pt x="8618" y="14360"/>
                  </a:cubicBezTo>
                  <a:cubicBezTo>
                    <a:pt x="8694" y="14193"/>
                    <a:pt x="8771" y="14025"/>
                    <a:pt x="8849" y="13857"/>
                  </a:cubicBezTo>
                  <a:close/>
                  <a:moveTo>
                    <a:pt x="8526" y="14557"/>
                  </a:moveTo>
                  <a:lnTo>
                    <a:pt x="8526" y="14557"/>
                  </a:lnTo>
                  <a:cubicBezTo>
                    <a:pt x="8464" y="14610"/>
                    <a:pt x="8406" y="14663"/>
                    <a:pt x="8344" y="14716"/>
                  </a:cubicBezTo>
                  <a:cubicBezTo>
                    <a:pt x="8273" y="14884"/>
                    <a:pt x="8200" y="15051"/>
                    <a:pt x="8129" y="15219"/>
                  </a:cubicBezTo>
                  <a:cubicBezTo>
                    <a:pt x="8186" y="15172"/>
                    <a:pt x="8244" y="15128"/>
                    <a:pt x="8302" y="15080"/>
                  </a:cubicBezTo>
                  <a:cubicBezTo>
                    <a:pt x="8378" y="14907"/>
                    <a:pt x="8450" y="14730"/>
                    <a:pt x="8526" y="14557"/>
                  </a:cubicBezTo>
                  <a:close/>
                  <a:moveTo>
                    <a:pt x="8224" y="15263"/>
                  </a:moveTo>
                  <a:lnTo>
                    <a:pt x="8224" y="15263"/>
                  </a:lnTo>
                  <a:cubicBezTo>
                    <a:pt x="8167" y="15310"/>
                    <a:pt x="8109" y="15358"/>
                    <a:pt x="8052" y="15402"/>
                  </a:cubicBezTo>
                  <a:cubicBezTo>
                    <a:pt x="7534" y="16654"/>
                    <a:pt x="7058" y="17987"/>
                    <a:pt x="6612" y="19426"/>
                  </a:cubicBezTo>
                  <a:cubicBezTo>
                    <a:pt x="4923" y="24925"/>
                    <a:pt x="4060" y="30908"/>
                    <a:pt x="3220" y="36694"/>
                  </a:cubicBezTo>
                  <a:cubicBezTo>
                    <a:pt x="3038" y="37965"/>
                    <a:pt x="2855" y="39223"/>
                    <a:pt x="2669" y="40456"/>
                  </a:cubicBezTo>
                  <a:cubicBezTo>
                    <a:pt x="2664" y="40485"/>
                    <a:pt x="2659" y="40518"/>
                    <a:pt x="2649" y="40547"/>
                  </a:cubicBezTo>
                  <a:cubicBezTo>
                    <a:pt x="2567" y="41094"/>
                    <a:pt x="2481" y="41636"/>
                    <a:pt x="2395" y="42174"/>
                  </a:cubicBezTo>
                  <a:cubicBezTo>
                    <a:pt x="2390" y="42207"/>
                    <a:pt x="2385" y="42236"/>
                    <a:pt x="2381" y="42270"/>
                  </a:cubicBezTo>
                  <a:cubicBezTo>
                    <a:pt x="2294" y="42788"/>
                    <a:pt x="2208" y="43306"/>
                    <a:pt x="2122" y="43815"/>
                  </a:cubicBezTo>
                  <a:cubicBezTo>
                    <a:pt x="2112" y="43848"/>
                    <a:pt x="2107" y="43877"/>
                    <a:pt x="2102" y="43911"/>
                  </a:cubicBezTo>
                  <a:cubicBezTo>
                    <a:pt x="2016" y="44400"/>
                    <a:pt x="1925" y="44885"/>
                    <a:pt x="1834" y="45364"/>
                  </a:cubicBezTo>
                  <a:cubicBezTo>
                    <a:pt x="1829" y="45398"/>
                    <a:pt x="1819" y="45432"/>
                    <a:pt x="1814" y="45465"/>
                  </a:cubicBezTo>
                  <a:cubicBezTo>
                    <a:pt x="1723" y="45926"/>
                    <a:pt x="1632" y="46382"/>
                    <a:pt x="1537" y="46827"/>
                  </a:cubicBezTo>
                  <a:cubicBezTo>
                    <a:pt x="1531" y="46866"/>
                    <a:pt x="1522" y="46900"/>
                    <a:pt x="1517" y="46933"/>
                  </a:cubicBezTo>
                  <a:cubicBezTo>
                    <a:pt x="1422" y="47365"/>
                    <a:pt x="1325" y="47788"/>
                    <a:pt x="1225" y="48204"/>
                  </a:cubicBezTo>
                  <a:cubicBezTo>
                    <a:pt x="1220" y="48242"/>
                    <a:pt x="1210" y="48282"/>
                    <a:pt x="1200" y="48320"/>
                  </a:cubicBezTo>
                  <a:cubicBezTo>
                    <a:pt x="1105" y="48718"/>
                    <a:pt x="1004" y="49112"/>
                    <a:pt x="898" y="49500"/>
                  </a:cubicBezTo>
                  <a:cubicBezTo>
                    <a:pt x="888" y="49544"/>
                    <a:pt x="875" y="49586"/>
                    <a:pt x="864" y="49630"/>
                  </a:cubicBezTo>
                  <a:cubicBezTo>
                    <a:pt x="764" y="49994"/>
                    <a:pt x="663" y="50354"/>
                    <a:pt x="552" y="50709"/>
                  </a:cubicBezTo>
                  <a:cubicBezTo>
                    <a:pt x="538" y="50762"/>
                    <a:pt x="523" y="50810"/>
                    <a:pt x="510" y="50857"/>
                  </a:cubicBezTo>
                  <a:cubicBezTo>
                    <a:pt x="404" y="51194"/>
                    <a:pt x="299" y="51520"/>
                    <a:pt x="188" y="51841"/>
                  </a:cubicBezTo>
                  <a:cubicBezTo>
                    <a:pt x="169" y="51904"/>
                    <a:pt x="145" y="51966"/>
                    <a:pt x="126" y="52024"/>
                  </a:cubicBezTo>
                  <a:cubicBezTo>
                    <a:pt x="82" y="52139"/>
                    <a:pt x="44" y="52259"/>
                    <a:pt x="1" y="52369"/>
                  </a:cubicBezTo>
                  <a:lnTo>
                    <a:pt x="102" y="52369"/>
                  </a:lnTo>
                  <a:cubicBezTo>
                    <a:pt x="159" y="52210"/>
                    <a:pt x="217" y="52048"/>
                    <a:pt x="275" y="51885"/>
                  </a:cubicBezTo>
                  <a:cubicBezTo>
                    <a:pt x="299" y="51822"/>
                    <a:pt x="317" y="51754"/>
                    <a:pt x="341" y="51692"/>
                  </a:cubicBezTo>
                  <a:cubicBezTo>
                    <a:pt x="443" y="51386"/>
                    <a:pt x="543" y="51074"/>
                    <a:pt x="639" y="50757"/>
                  </a:cubicBezTo>
                  <a:cubicBezTo>
                    <a:pt x="653" y="50704"/>
                    <a:pt x="673" y="50651"/>
                    <a:pt x="687" y="50603"/>
                  </a:cubicBezTo>
                  <a:cubicBezTo>
                    <a:pt x="788" y="50258"/>
                    <a:pt x="888" y="49907"/>
                    <a:pt x="984" y="49553"/>
                  </a:cubicBezTo>
                  <a:cubicBezTo>
                    <a:pt x="994" y="49509"/>
                    <a:pt x="1008" y="49462"/>
                    <a:pt x="1018" y="49418"/>
                  </a:cubicBezTo>
                  <a:cubicBezTo>
                    <a:pt x="1119" y="49039"/>
                    <a:pt x="1220" y="48656"/>
                    <a:pt x="1311" y="48267"/>
                  </a:cubicBezTo>
                  <a:cubicBezTo>
                    <a:pt x="1320" y="48224"/>
                    <a:pt x="1329" y="48185"/>
                    <a:pt x="1340" y="48147"/>
                  </a:cubicBezTo>
                  <a:cubicBezTo>
                    <a:pt x="1435" y="47739"/>
                    <a:pt x="1531" y="47317"/>
                    <a:pt x="1623" y="46895"/>
                  </a:cubicBezTo>
                  <a:cubicBezTo>
                    <a:pt x="1628" y="46861"/>
                    <a:pt x="1637" y="46823"/>
                    <a:pt x="1646" y="46789"/>
                  </a:cubicBezTo>
                  <a:cubicBezTo>
                    <a:pt x="1738" y="46342"/>
                    <a:pt x="1829" y="45897"/>
                    <a:pt x="1916" y="45441"/>
                  </a:cubicBezTo>
                  <a:cubicBezTo>
                    <a:pt x="1925" y="45407"/>
                    <a:pt x="1929" y="45374"/>
                    <a:pt x="1940" y="45341"/>
                  </a:cubicBezTo>
                  <a:cubicBezTo>
                    <a:pt x="2031" y="44865"/>
                    <a:pt x="2117" y="44385"/>
                    <a:pt x="2203" y="43901"/>
                  </a:cubicBezTo>
                  <a:cubicBezTo>
                    <a:pt x="2208" y="43867"/>
                    <a:pt x="2213" y="43833"/>
                    <a:pt x="2217" y="43800"/>
                  </a:cubicBezTo>
                  <a:cubicBezTo>
                    <a:pt x="2308" y="43297"/>
                    <a:pt x="2395" y="42783"/>
                    <a:pt x="2476" y="42270"/>
                  </a:cubicBezTo>
                  <a:cubicBezTo>
                    <a:pt x="2481" y="42236"/>
                    <a:pt x="2487" y="42203"/>
                    <a:pt x="2496" y="42174"/>
                  </a:cubicBezTo>
                  <a:cubicBezTo>
                    <a:pt x="2582" y="41641"/>
                    <a:pt x="2664" y="41099"/>
                    <a:pt x="2750" y="40556"/>
                  </a:cubicBezTo>
                  <a:cubicBezTo>
                    <a:pt x="2755" y="40523"/>
                    <a:pt x="2760" y="40494"/>
                    <a:pt x="2764" y="40461"/>
                  </a:cubicBezTo>
                  <a:cubicBezTo>
                    <a:pt x="2952" y="39232"/>
                    <a:pt x="3134" y="37976"/>
                    <a:pt x="3316" y="36709"/>
                  </a:cubicBezTo>
                  <a:cubicBezTo>
                    <a:pt x="4352" y="29555"/>
                    <a:pt x="5475" y="21802"/>
                    <a:pt x="8224" y="152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15"/>
            <p:cNvSpPr/>
            <p:nvPr/>
          </p:nvSpPr>
          <p:spPr>
            <a:xfrm>
              <a:off x="3774900" y="3747250"/>
              <a:ext cx="918825" cy="227825"/>
            </a:xfrm>
            <a:custGeom>
              <a:avLst/>
              <a:gdLst/>
              <a:ahLst/>
              <a:cxnLst/>
              <a:rect l="l" t="t" r="r" b="b"/>
              <a:pathLst>
                <a:path w="36753" h="9113" extrusionOk="0">
                  <a:moveTo>
                    <a:pt x="17177" y="1"/>
                  </a:moveTo>
                  <a:cubicBezTo>
                    <a:pt x="12403" y="1"/>
                    <a:pt x="8220" y="1656"/>
                    <a:pt x="4396" y="5038"/>
                  </a:cubicBezTo>
                  <a:cubicBezTo>
                    <a:pt x="3149" y="6143"/>
                    <a:pt x="1925" y="7299"/>
                    <a:pt x="745" y="8417"/>
                  </a:cubicBezTo>
                  <a:cubicBezTo>
                    <a:pt x="495" y="8652"/>
                    <a:pt x="246" y="8882"/>
                    <a:pt x="1" y="9112"/>
                  </a:cubicBezTo>
                  <a:lnTo>
                    <a:pt x="140" y="9112"/>
                  </a:lnTo>
                  <a:cubicBezTo>
                    <a:pt x="366" y="8901"/>
                    <a:pt x="587" y="8694"/>
                    <a:pt x="811" y="8484"/>
                  </a:cubicBezTo>
                  <a:cubicBezTo>
                    <a:pt x="1992" y="7366"/>
                    <a:pt x="3216" y="6214"/>
                    <a:pt x="4458" y="5111"/>
                  </a:cubicBezTo>
                  <a:cubicBezTo>
                    <a:pt x="8263" y="1743"/>
                    <a:pt x="12432" y="97"/>
                    <a:pt x="17177" y="97"/>
                  </a:cubicBezTo>
                  <a:cubicBezTo>
                    <a:pt x="17388" y="97"/>
                    <a:pt x="17600" y="102"/>
                    <a:pt x="17815" y="107"/>
                  </a:cubicBezTo>
                  <a:cubicBezTo>
                    <a:pt x="24226" y="303"/>
                    <a:pt x="30506" y="4717"/>
                    <a:pt x="36589" y="9112"/>
                  </a:cubicBezTo>
                  <a:lnTo>
                    <a:pt x="36753" y="9112"/>
                  </a:lnTo>
                  <a:cubicBezTo>
                    <a:pt x="33797" y="6978"/>
                    <a:pt x="30750" y="4799"/>
                    <a:pt x="27670" y="3114"/>
                  </a:cubicBezTo>
                  <a:cubicBezTo>
                    <a:pt x="25924" y="2160"/>
                    <a:pt x="24321" y="1450"/>
                    <a:pt x="22776" y="937"/>
                  </a:cubicBezTo>
                  <a:cubicBezTo>
                    <a:pt x="21035" y="366"/>
                    <a:pt x="19414" y="63"/>
                    <a:pt x="17820" y="11"/>
                  </a:cubicBezTo>
                  <a:cubicBezTo>
                    <a:pt x="17605" y="5"/>
                    <a:pt x="17388" y="1"/>
                    <a:pt x="17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15"/>
            <p:cNvSpPr/>
            <p:nvPr/>
          </p:nvSpPr>
          <p:spPr>
            <a:xfrm>
              <a:off x="5361675" y="2692100"/>
              <a:ext cx="1693675" cy="1282975"/>
            </a:xfrm>
            <a:custGeom>
              <a:avLst/>
              <a:gdLst/>
              <a:ahLst/>
              <a:cxnLst/>
              <a:rect l="l" t="t" r="r" b="b"/>
              <a:pathLst>
                <a:path w="67747" h="51319" extrusionOk="0">
                  <a:moveTo>
                    <a:pt x="10163" y="10724"/>
                  </a:moveTo>
                  <a:lnTo>
                    <a:pt x="10163" y="10724"/>
                  </a:lnTo>
                  <a:cubicBezTo>
                    <a:pt x="10057" y="10853"/>
                    <a:pt x="9956" y="10977"/>
                    <a:pt x="9855" y="11107"/>
                  </a:cubicBezTo>
                  <a:cubicBezTo>
                    <a:pt x="9923" y="11030"/>
                    <a:pt x="9994" y="10948"/>
                    <a:pt x="10067" y="10872"/>
                  </a:cubicBezTo>
                  <a:cubicBezTo>
                    <a:pt x="10100" y="10819"/>
                    <a:pt x="10129" y="10771"/>
                    <a:pt x="10163" y="10724"/>
                  </a:cubicBezTo>
                  <a:close/>
                  <a:moveTo>
                    <a:pt x="9775" y="11347"/>
                  </a:moveTo>
                  <a:lnTo>
                    <a:pt x="9775" y="11347"/>
                  </a:lnTo>
                  <a:cubicBezTo>
                    <a:pt x="9644" y="11501"/>
                    <a:pt x="9515" y="11654"/>
                    <a:pt x="9390" y="11807"/>
                  </a:cubicBezTo>
                  <a:cubicBezTo>
                    <a:pt x="9366" y="11841"/>
                    <a:pt x="9347" y="11880"/>
                    <a:pt x="9323" y="11918"/>
                  </a:cubicBezTo>
                  <a:cubicBezTo>
                    <a:pt x="9423" y="11807"/>
                    <a:pt x="9529" y="11703"/>
                    <a:pt x="9631" y="11597"/>
                  </a:cubicBezTo>
                  <a:cubicBezTo>
                    <a:pt x="9678" y="11510"/>
                    <a:pt x="9726" y="11429"/>
                    <a:pt x="9775" y="11347"/>
                  </a:cubicBezTo>
                  <a:close/>
                  <a:moveTo>
                    <a:pt x="29062" y="0"/>
                  </a:moveTo>
                  <a:cubicBezTo>
                    <a:pt x="27646" y="0"/>
                    <a:pt x="26274" y="124"/>
                    <a:pt x="24906" y="370"/>
                  </a:cubicBezTo>
                  <a:cubicBezTo>
                    <a:pt x="23059" y="706"/>
                    <a:pt x="21274" y="1282"/>
                    <a:pt x="19600" y="2088"/>
                  </a:cubicBezTo>
                  <a:cubicBezTo>
                    <a:pt x="18967" y="2394"/>
                    <a:pt x="18338" y="2735"/>
                    <a:pt x="17724" y="3114"/>
                  </a:cubicBezTo>
                  <a:cubicBezTo>
                    <a:pt x="17681" y="3138"/>
                    <a:pt x="17643" y="3162"/>
                    <a:pt x="17605" y="3186"/>
                  </a:cubicBezTo>
                  <a:cubicBezTo>
                    <a:pt x="17441" y="3286"/>
                    <a:pt x="17278" y="3392"/>
                    <a:pt x="17115" y="3498"/>
                  </a:cubicBezTo>
                  <a:cubicBezTo>
                    <a:pt x="17076" y="3521"/>
                    <a:pt x="17034" y="3550"/>
                    <a:pt x="16990" y="3579"/>
                  </a:cubicBezTo>
                  <a:cubicBezTo>
                    <a:pt x="16832" y="3685"/>
                    <a:pt x="16678" y="3791"/>
                    <a:pt x="16525" y="3896"/>
                  </a:cubicBezTo>
                  <a:cubicBezTo>
                    <a:pt x="16482" y="3930"/>
                    <a:pt x="16434" y="3959"/>
                    <a:pt x="16390" y="3992"/>
                  </a:cubicBezTo>
                  <a:cubicBezTo>
                    <a:pt x="16246" y="4092"/>
                    <a:pt x="16108" y="4194"/>
                    <a:pt x="15968" y="4299"/>
                  </a:cubicBezTo>
                  <a:cubicBezTo>
                    <a:pt x="15920" y="4333"/>
                    <a:pt x="15872" y="4371"/>
                    <a:pt x="15824" y="4404"/>
                  </a:cubicBezTo>
                  <a:cubicBezTo>
                    <a:pt x="15685" y="4510"/>
                    <a:pt x="15550" y="4615"/>
                    <a:pt x="15411" y="4721"/>
                  </a:cubicBezTo>
                  <a:cubicBezTo>
                    <a:pt x="15364" y="4759"/>
                    <a:pt x="15311" y="4803"/>
                    <a:pt x="15263" y="4841"/>
                  </a:cubicBezTo>
                  <a:cubicBezTo>
                    <a:pt x="15134" y="4942"/>
                    <a:pt x="15008" y="5042"/>
                    <a:pt x="14884" y="5148"/>
                  </a:cubicBezTo>
                  <a:cubicBezTo>
                    <a:pt x="14826" y="5197"/>
                    <a:pt x="14769" y="5244"/>
                    <a:pt x="14716" y="5292"/>
                  </a:cubicBezTo>
                  <a:lnTo>
                    <a:pt x="14711" y="5292"/>
                  </a:lnTo>
                  <a:cubicBezTo>
                    <a:pt x="14596" y="5392"/>
                    <a:pt x="14481" y="5489"/>
                    <a:pt x="14370" y="5589"/>
                  </a:cubicBezTo>
                  <a:cubicBezTo>
                    <a:pt x="14308" y="5642"/>
                    <a:pt x="14246" y="5700"/>
                    <a:pt x="14184" y="5757"/>
                  </a:cubicBezTo>
                  <a:cubicBezTo>
                    <a:pt x="14078" y="5848"/>
                    <a:pt x="13977" y="5945"/>
                    <a:pt x="13876" y="6041"/>
                  </a:cubicBezTo>
                  <a:cubicBezTo>
                    <a:pt x="13805" y="6108"/>
                    <a:pt x="13737" y="6170"/>
                    <a:pt x="13665" y="6238"/>
                  </a:cubicBezTo>
                  <a:cubicBezTo>
                    <a:pt x="13579" y="6324"/>
                    <a:pt x="13493" y="6410"/>
                    <a:pt x="13402" y="6497"/>
                  </a:cubicBezTo>
                  <a:cubicBezTo>
                    <a:pt x="13325" y="6578"/>
                    <a:pt x="13243" y="6654"/>
                    <a:pt x="13166" y="6736"/>
                  </a:cubicBezTo>
                  <a:cubicBezTo>
                    <a:pt x="13099" y="6809"/>
                    <a:pt x="13032" y="6876"/>
                    <a:pt x="12964" y="6947"/>
                  </a:cubicBezTo>
                  <a:cubicBezTo>
                    <a:pt x="12869" y="7048"/>
                    <a:pt x="12773" y="7148"/>
                    <a:pt x="12676" y="7254"/>
                  </a:cubicBezTo>
                  <a:cubicBezTo>
                    <a:pt x="12643" y="7292"/>
                    <a:pt x="12609" y="7332"/>
                    <a:pt x="12571" y="7370"/>
                  </a:cubicBezTo>
                  <a:cubicBezTo>
                    <a:pt x="12485" y="7465"/>
                    <a:pt x="12403" y="7557"/>
                    <a:pt x="12317" y="7653"/>
                  </a:cubicBezTo>
                  <a:cubicBezTo>
                    <a:pt x="12149" y="7850"/>
                    <a:pt x="11981" y="8051"/>
                    <a:pt x="11813" y="8253"/>
                  </a:cubicBezTo>
                  <a:cubicBezTo>
                    <a:pt x="11646" y="8459"/>
                    <a:pt x="11478" y="8674"/>
                    <a:pt x="11309" y="8895"/>
                  </a:cubicBezTo>
                  <a:cubicBezTo>
                    <a:pt x="11022" y="9274"/>
                    <a:pt x="10743" y="9663"/>
                    <a:pt x="10470" y="10071"/>
                  </a:cubicBezTo>
                  <a:cubicBezTo>
                    <a:pt x="10685" y="9783"/>
                    <a:pt x="10906" y="9504"/>
                    <a:pt x="11132" y="9236"/>
                  </a:cubicBezTo>
                  <a:cubicBezTo>
                    <a:pt x="11257" y="9092"/>
                    <a:pt x="11376" y="8953"/>
                    <a:pt x="11502" y="8809"/>
                  </a:cubicBezTo>
                  <a:cubicBezTo>
                    <a:pt x="11611" y="8665"/>
                    <a:pt x="11726" y="8521"/>
                    <a:pt x="11841" y="8377"/>
                  </a:cubicBezTo>
                  <a:cubicBezTo>
                    <a:pt x="11870" y="8339"/>
                    <a:pt x="11899" y="8306"/>
                    <a:pt x="11934" y="8267"/>
                  </a:cubicBezTo>
                  <a:cubicBezTo>
                    <a:pt x="12053" y="8118"/>
                    <a:pt x="12173" y="7974"/>
                    <a:pt x="12297" y="7826"/>
                  </a:cubicBezTo>
                  <a:cubicBezTo>
                    <a:pt x="12360" y="7759"/>
                    <a:pt x="12423" y="7686"/>
                    <a:pt x="12485" y="7615"/>
                  </a:cubicBezTo>
                  <a:cubicBezTo>
                    <a:pt x="12576" y="7509"/>
                    <a:pt x="12672" y="7403"/>
                    <a:pt x="12773" y="7298"/>
                  </a:cubicBezTo>
                  <a:cubicBezTo>
                    <a:pt x="12855" y="7206"/>
                    <a:pt x="12935" y="7120"/>
                    <a:pt x="13017" y="7029"/>
                  </a:cubicBezTo>
                  <a:cubicBezTo>
                    <a:pt x="13094" y="6947"/>
                    <a:pt x="13176" y="6861"/>
                    <a:pt x="13258" y="6780"/>
                  </a:cubicBezTo>
                  <a:cubicBezTo>
                    <a:pt x="13353" y="6679"/>
                    <a:pt x="13454" y="6583"/>
                    <a:pt x="13550" y="6486"/>
                  </a:cubicBezTo>
                  <a:cubicBezTo>
                    <a:pt x="13622" y="6415"/>
                    <a:pt x="13690" y="6348"/>
                    <a:pt x="13761" y="6280"/>
                  </a:cubicBezTo>
                  <a:cubicBezTo>
                    <a:pt x="13867" y="6180"/>
                    <a:pt x="13977" y="6074"/>
                    <a:pt x="14087" y="5974"/>
                  </a:cubicBezTo>
                  <a:cubicBezTo>
                    <a:pt x="14150" y="5916"/>
                    <a:pt x="14212" y="5859"/>
                    <a:pt x="14275" y="5801"/>
                  </a:cubicBezTo>
                  <a:cubicBezTo>
                    <a:pt x="14394" y="5695"/>
                    <a:pt x="14514" y="5589"/>
                    <a:pt x="14634" y="5485"/>
                  </a:cubicBezTo>
                  <a:cubicBezTo>
                    <a:pt x="14682" y="5445"/>
                    <a:pt x="14726" y="5407"/>
                    <a:pt x="14773" y="5369"/>
                  </a:cubicBezTo>
                  <a:cubicBezTo>
                    <a:pt x="14784" y="5359"/>
                    <a:pt x="14797" y="5350"/>
                    <a:pt x="14807" y="5341"/>
                  </a:cubicBezTo>
                  <a:cubicBezTo>
                    <a:pt x="14937" y="5230"/>
                    <a:pt x="15066" y="5124"/>
                    <a:pt x="15196" y="5018"/>
                  </a:cubicBezTo>
                  <a:cubicBezTo>
                    <a:pt x="15244" y="4976"/>
                    <a:pt x="15296" y="4938"/>
                    <a:pt x="15344" y="4898"/>
                  </a:cubicBezTo>
                  <a:cubicBezTo>
                    <a:pt x="15484" y="4783"/>
                    <a:pt x="15628" y="4673"/>
                    <a:pt x="15767" y="4568"/>
                  </a:cubicBezTo>
                  <a:cubicBezTo>
                    <a:pt x="15814" y="4529"/>
                    <a:pt x="15862" y="4495"/>
                    <a:pt x="15911" y="4457"/>
                  </a:cubicBezTo>
                  <a:cubicBezTo>
                    <a:pt x="16055" y="4351"/>
                    <a:pt x="16199" y="4247"/>
                    <a:pt x="16343" y="4141"/>
                  </a:cubicBezTo>
                  <a:cubicBezTo>
                    <a:pt x="16385" y="4112"/>
                    <a:pt x="16429" y="4079"/>
                    <a:pt x="16476" y="4045"/>
                  </a:cubicBezTo>
                  <a:cubicBezTo>
                    <a:pt x="16630" y="3935"/>
                    <a:pt x="16788" y="3824"/>
                    <a:pt x="16947" y="3718"/>
                  </a:cubicBezTo>
                  <a:cubicBezTo>
                    <a:pt x="16990" y="3689"/>
                    <a:pt x="17034" y="3661"/>
                    <a:pt x="17072" y="3636"/>
                  </a:cubicBezTo>
                  <a:cubicBezTo>
                    <a:pt x="17235" y="3527"/>
                    <a:pt x="17397" y="3421"/>
                    <a:pt x="17565" y="3320"/>
                  </a:cubicBezTo>
                  <a:cubicBezTo>
                    <a:pt x="17605" y="3291"/>
                    <a:pt x="17647" y="3268"/>
                    <a:pt x="17685" y="3244"/>
                  </a:cubicBezTo>
                  <a:cubicBezTo>
                    <a:pt x="19946" y="1847"/>
                    <a:pt x="22335" y="930"/>
                    <a:pt x="24921" y="465"/>
                  </a:cubicBezTo>
                  <a:cubicBezTo>
                    <a:pt x="26308" y="217"/>
                    <a:pt x="27680" y="101"/>
                    <a:pt x="29042" y="101"/>
                  </a:cubicBezTo>
                  <a:cubicBezTo>
                    <a:pt x="36109" y="101"/>
                    <a:pt x="42880" y="3167"/>
                    <a:pt x="49457" y="6147"/>
                  </a:cubicBezTo>
                  <a:cubicBezTo>
                    <a:pt x="53536" y="7994"/>
                    <a:pt x="57748" y="9903"/>
                    <a:pt x="61955" y="11040"/>
                  </a:cubicBezTo>
                  <a:cubicBezTo>
                    <a:pt x="64004" y="11592"/>
                    <a:pt x="65909" y="11927"/>
                    <a:pt x="67746" y="12062"/>
                  </a:cubicBezTo>
                  <a:lnTo>
                    <a:pt x="67746" y="11966"/>
                  </a:lnTo>
                  <a:cubicBezTo>
                    <a:pt x="65914" y="11832"/>
                    <a:pt x="64023" y="11501"/>
                    <a:pt x="61979" y="10948"/>
                  </a:cubicBezTo>
                  <a:cubicBezTo>
                    <a:pt x="57781" y="9812"/>
                    <a:pt x="53569" y="7907"/>
                    <a:pt x="49495" y="6060"/>
                  </a:cubicBezTo>
                  <a:cubicBezTo>
                    <a:pt x="45575" y="4285"/>
                    <a:pt x="41516" y="2447"/>
                    <a:pt x="37444" y="1282"/>
                  </a:cubicBezTo>
                  <a:cubicBezTo>
                    <a:pt x="35245" y="653"/>
                    <a:pt x="33226" y="264"/>
                    <a:pt x="31259" y="96"/>
                  </a:cubicBezTo>
                  <a:cubicBezTo>
                    <a:pt x="30515" y="33"/>
                    <a:pt x="29782" y="0"/>
                    <a:pt x="29062" y="0"/>
                  </a:cubicBezTo>
                  <a:close/>
                  <a:moveTo>
                    <a:pt x="9419" y="11962"/>
                  </a:moveTo>
                  <a:cubicBezTo>
                    <a:pt x="9314" y="12071"/>
                    <a:pt x="9213" y="12186"/>
                    <a:pt x="9112" y="12297"/>
                  </a:cubicBezTo>
                  <a:cubicBezTo>
                    <a:pt x="9064" y="12383"/>
                    <a:pt x="9016" y="12469"/>
                    <a:pt x="8973" y="12556"/>
                  </a:cubicBezTo>
                  <a:cubicBezTo>
                    <a:pt x="9055" y="12474"/>
                    <a:pt x="9141" y="12388"/>
                    <a:pt x="9228" y="12307"/>
                  </a:cubicBezTo>
                  <a:cubicBezTo>
                    <a:pt x="9290" y="12192"/>
                    <a:pt x="9352" y="12077"/>
                    <a:pt x="9419" y="11962"/>
                  </a:cubicBezTo>
                  <a:close/>
                  <a:moveTo>
                    <a:pt x="9069" y="12600"/>
                  </a:moveTo>
                  <a:lnTo>
                    <a:pt x="8810" y="12859"/>
                  </a:lnTo>
                  <a:cubicBezTo>
                    <a:pt x="8747" y="12983"/>
                    <a:pt x="8681" y="13107"/>
                    <a:pt x="8617" y="13238"/>
                  </a:cubicBezTo>
                  <a:cubicBezTo>
                    <a:pt x="8694" y="13165"/>
                    <a:pt x="8767" y="13094"/>
                    <a:pt x="8843" y="13027"/>
                  </a:cubicBezTo>
                  <a:cubicBezTo>
                    <a:pt x="8920" y="12883"/>
                    <a:pt x="8992" y="12739"/>
                    <a:pt x="9069" y="12600"/>
                  </a:cubicBezTo>
                  <a:close/>
                  <a:moveTo>
                    <a:pt x="8714" y="13280"/>
                  </a:moveTo>
                  <a:lnTo>
                    <a:pt x="8714" y="13280"/>
                  </a:lnTo>
                  <a:cubicBezTo>
                    <a:pt x="8637" y="13348"/>
                    <a:pt x="8565" y="13424"/>
                    <a:pt x="8488" y="13497"/>
                  </a:cubicBezTo>
                  <a:cubicBezTo>
                    <a:pt x="8416" y="13641"/>
                    <a:pt x="8349" y="13784"/>
                    <a:pt x="8278" y="13928"/>
                  </a:cubicBezTo>
                  <a:cubicBezTo>
                    <a:pt x="8349" y="13866"/>
                    <a:pt x="8416" y="13804"/>
                    <a:pt x="8484" y="13746"/>
                  </a:cubicBezTo>
                  <a:cubicBezTo>
                    <a:pt x="8560" y="13588"/>
                    <a:pt x="8637" y="13434"/>
                    <a:pt x="8714" y="13280"/>
                  </a:cubicBezTo>
                  <a:close/>
                  <a:moveTo>
                    <a:pt x="8378" y="13966"/>
                  </a:moveTo>
                  <a:lnTo>
                    <a:pt x="8378" y="13966"/>
                  </a:lnTo>
                  <a:cubicBezTo>
                    <a:pt x="8306" y="14029"/>
                    <a:pt x="8238" y="14092"/>
                    <a:pt x="8172" y="14154"/>
                  </a:cubicBezTo>
                  <a:cubicBezTo>
                    <a:pt x="8099" y="14307"/>
                    <a:pt x="8028" y="14460"/>
                    <a:pt x="7961" y="14619"/>
                  </a:cubicBezTo>
                  <a:cubicBezTo>
                    <a:pt x="8023" y="14566"/>
                    <a:pt x="8085" y="14513"/>
                    <a:pt x="8147" y="14460"/>
                  </a:cubicBezTo>
                  <a:cubicBezTo>
                    <a:pt x="8225" y="14293"/>
                    <a:pt x="8301" y="14130"/>
                    <a:pt x="8378" y="13966"/>
                  </a:cubicBezTo>
                  <a:close/>
                  <a:moveTo>
                    <a:pt x="8057" y="14662"/>
                  </a:moveTo>
                  <a:lnTo>
                    <a:pt x="8057" y="14662"/>
                  </a:lnTo>
                  <a:cubicBezTo>
                    <a:pt x="7994" y="14715"/>
                    <a:pt x="7932" y="14768"/>
                    <a:pt x="7869" y="14821"/>
                  </a:cubicBezTo>
                  <a:cubicBezTo>
                    <a:pt x="7231" y="16260"/>
                    <a:pt x="6655" y="17810"/>
                    <a:pt x="6132" y="19509"/>
                  </a:cubicBezTo>
                  <a:cubicBezTo>
                    <a:pt x="4401" y="25089"/>
                    <a:pt x="3537" y="31167"/>
                    <a:pt x="2702" y="37045"/>
                  </a:cubicBezTo>
                  <a:cubicBezTo>
                    <a:pt x="2592" y="37817"/>
                    <a:pt x="2486" y="38579"/>
                    <a:pt x="2376" y="39333"/>
                  </a:cubicBezTo>
                  <a:cubicBezTo>
                    <a:pt x="2370" y="39367"/>
                    <a:pt x="2366" y="39396"/>
                    <a:pt x="2361" y="39429"/>
                  </a:cubicBezTo>
                  <a:cubicBezTo>
                    <a:pt x="2280" y="39990"/>
                    <a:pt x="2198" y="40552"/>
                    <a:pt x="2111" y="41104"/>
                  </a:cubicBezTo>
                  <a:cubicBezTo>
                    <a:pt x="2107" y="41137"/>
                    <a:pt x="2102" y="41166"/>
                    <a:pt x="2098" y="41199"/>
                  </a:cubicBezTo>
                  <a:cubicBezTo>
                    <a:pt x="2016" y="41741"/>
                    <a:pt x="1934" y="42279"/>
                    <a:pt x="1848" y="42807"/>
                  </a:cubicBezTo>
                  <a:cubicBezTo>
                    <a:pt x="1843" y="42840"/>
                    <a:pt x="1834" y="42873"/>
                    <a:pt x="1829" y="42902"/>
                  </a:cubicBezTo>
                  <a:cubicBezTo>
                    <a:pt x="1748" y="43420"/>
                    <a:pt x="1661" y="43929"/>
                    <a:pt x="1575" y="44434"/>
                  </a:cubicBezTo>
                  <a:cubicBezTo>
                    <a:pt x="1564" y="44467"/>
                    <a:pt x="1560" y="44500"/>
                    <a:pt x="1555" y="44534"/>
                  </a:cubicBezTo>
                  <a:cubicBezTo>
                    <a:pt x="1469" y="45019"/>
                    <a:pt x="1383" y="45499"/>
                    <a:pt x="1292" y="45973"/>
                  </a:cubicBezTo>
                  <a:cubicBezTo>
                    <a:pt x="1282" y="46007"/>
                    <a:pt x="1277" y="46040"/>
                    <a:pt x="1272" y="46075"/>
                  </a:cubicBezTo>
                  <a:cubicBezTo>
                    <a:pt x="1181" y="46529"/>
                    <a:pt x="1090" y="46981"/>
                    <a:pt x="994" y="47422"/>
                  </a:cubicBezTo>
                  <a:cubicBezTo>
                    <a:pt x="989" y="47461"/>
                    <a:pt x="980" y="47494"/>
                    <a:pt x="970" y="47532"/>
                  </a:cubicBezTo>
                  <a:cubicBezTo>
                    <a:pt x="879" y="47955"/>
                    <a:pt x="783" y="48377"/>
                    <a:pt x="687" y="48790"/>
                  </a:cubicBezTo>
                  <a:cubicBezTo>
                    <a:pt x="678" y="48828"/>
                    <a:pt x="667" y="48867"/>
                    <a:pt x="658" y="48905"/>
                  </a:cubicBezTo>
                  <a:cubicBezTo>
                    <a:pt x="563" y="49303"/>
                    <a:pt x="461" y="49691"/>
                    <a:pt x="355" y="50076"/>
                  </a:cubicBezTo>
                  <a:cubicBezTo>
                    <a:pt x="346" y="50119"/>
                    <a:pt x="332" y="50162"/>
                    <a:pt x="322" y="50205"/>
                  </a:cubicBezTo>
                  <a:cubicBezTo>
                    <a:pt x="222" y="50570"/>
                    <a:pt x="120" y="50925"/>
                    <a:pt x="10" y="51279"/>
                  </a:cubicBezTo>
                  <a:cubicBezTo>
                    <a:pt x="5" y="51294"/>
                    <a:pt x="5" y="51303"/>
                    <a:pt x="1" y="51318"/>
                  </a:cubicBezTo>
                  <a:lnTo>
                    <a:pt x="102" y="51318"/>
                  </a:lnTo>
                  <a:cubicBezTo>
                    <a:pt x="116" y="51270"/>
                    <a:pt x="131" y="51217"/>
                    <a:pt x="145" y="51170"/>
                  </a:cubicBezTo>
                  <a:cubicBezTo>
                    <a:pt x="251" y="50829"/>
                    <a:pt x="346" y="50479"/>
                    <a:pt x="442" y="50128"/>
                  </a:cubicBezTo>
                  <a:cubicBezTo>
                    <a:pt x="457" y="50081"/>
                    <a:pt x="466" y="50037"/>
                    <a:pt x="481" y="49994"/>
                  </a:cubicBezTo>
                  <a:cubicBezTo>
                    <a:pt x="581" y="49620"/>
                    <a:pt x="678" y="49235"/>
                    <a:pt x="769" y="48847"/>
                  </a:cubicBezTo>
                  <a:cubicBezTo>
                    <a:pt x="778" y="48809"/>
                    <a:pt x="787" y="48770"/>
                    <a:pt x="798" y="48732"/>
                  </a:cubicBezTo>
                  <a:cubicBezTo>
                    <a:pt x="893" y="48325"/>
                    <a:pt x="989" y="47907"/>
                    <a:pt x="1081" y="47490"/>
                  </a:cubicBezTo>
                  <a:cubicBezTo>
                    <a:pt x="1085" y="47456"/>
                    <a:pt x="1095" y="47417"/>
                    <a:pt x="1104" y="47379"/>
                  </a:cubicBezTo>
                  <a:cubicBezTo>
                    <a:pt x="1196" y="46943"/>
                    <a:pt x="1287" y="46496"/>
                    <a:pt x="1373" y="46046"/>
                  </a:cubicBezTo>
                  <a:cubicBezTo>
                    <a:pt x="1378" y="46011"/>
                    <a:pt x="1387" y="45978"/>
                    <a:pt x="1392" y="45944"/>
                  </a:cubicBezTo>
                  <a:cubicBezTo>
                    <a:pt x="1484" y="45475"/>
                    <a:pt x="1570" y="44999"/>
                    <a:pt x="1657" y="44520"/>
                  </a:cubicBezTo>
                  <a:cubicBezTo>
                    <a:pt x="1661" y="44485"/>
                    <a:pt x="1666" y="44452"/>
                    <a:pt x="1675" y="44419"/>
                  </a:cubicBezTo>
                  <a:cubicBezTo>
                    <a:pt x="1761" y="43920"/>
                    <a:pt x="1843" y="43411"/>
                    <a:pt x="1929" y="42902"/>
                  </a:cubicBezTo>
                  <a:cubicBezTo>
                    <a:pt x="1934" y="42869"/>
                    <a:pt x="1939" y="42835"/>
                    <a:pt x="1944" y="42807"/>
                  </a:cubicBezTo>
                  <a:cubicBezTo>
                    <a:pt x="2031" y="42279"/>
                    <a:pt x="2111" y="41741"/>
                    <a:pt x="2193" y="41204"/>
                  </a:cubicBezTo>
                  <a:cubicBezTo>
                    <a:pt x="2198" y="41170"/>
                    <a:pt x="2204" y="41142"/>
                    <a:pt x="2208" y="41108"/>
                  </a:cubicBezTo>
                  <a:cubicBezTo>
                    <a:pt x="2295" y="40557"/>
                    <a:pt x="2376" y="40000"/>
                    <a:pt x="2457" y="39443"/>
                  </a:cubicBezTo>
                  <a:cubicBezTo>
                    <a:pt x="2463" y="39410"/>
                    <a:pt x="2467" y="39376"/>
                    <a:pt x="2472" y="39348"/>
                  </a:cubicBezTo>
                  <a:cubicBezTo>
                    <a:pt x="2578" y="38590"/>
                    <a:pt x="2687" y="37826"/>
                    <a:pt x="2798" y="37058"/>
                  </a:cubicBezTo>
                  <a:cubicBezTo>
                    <a:pt x="3863" y="29564"/>
                    <a:pt x="5025" y="21413"/>
                    <a:pt x="8057" y="146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15"/>
            <p:cNvSpPr/>
            <p:nvPr/>
          </p:nvSpPr>
          <p:spPr>
            <a:xfrm>
              <a:off x="3791575" y="3797275"/>
              <a:ext cx="808950" cy="177800"/>
            </a:xfrm>
            <a:custGeom>
              <a:avLst/>
              <a:gdLst/>
              <a:ahLst/>
              <a:cxnLst/>
              <a:rect l="l" t="t" r="r" b="b"/>
              <a:pathLst>
                <a:path w="32358" h="7112" extrusionOk="0">
                  <a:moveTo>
                    <a:pt x="15095" y="1"/>
                  </a:moveTo>
                  <a:cubicBezTo>
                    <a:pt x="10642" y="1"/>
                    <a:pt x="6732" y="1436"/>
                    <a:pt x="3191" y="4362"/>
                  </a:cubicBezTo>
                  <a:cubicBezTo>
                    <a:pt x="2108" y="5259"/>
                    <a:pt x="1043" y="6190"/>
                    <a:pt x="0" y="7111"/>
                  </a:cubicBezTo>
                  <a:lnTo>
                    <a:pt x="144" y="7111"/>
                  </a:lnTo>
                  <a:cubicBezTo>
                    <a:pt x="1162" y="6214"/>
                    <a:pt x="2199" y="5307"/>
                    <a:pt x="3249" y="4439"/>
                  </a:cubicBezTo>
                  <a:cubicBezTo>
                    <a:pt x="6776" y="1527"/>
                    <a:pt x="10667" y="97"/>
                    <a:pt x="15095" y="97"/>
                  </a:cubicBezTo>
                  <a:cubicBezTo>
                    <a:pt x="15609" y="97"/>
                    <a:pt x="16127" y="116"/>
                    <a:pt x="16654" y="154"/>
                  </a:cubicBezTo>
                  <a:cubicBezTo>
                    <a:pt x="21913" y="533"/>
                    <a:pt x="27113" y="3624"/>
                    <a:pt x="32190" y="7111"/>
                  </a:cubicBezTo>
                  <a:lnTo>
                    <a:pt x="32357" y="7111"/>
                  </a:lnTo>
                  <a:cubicBezTo>
                    <a:pt x="30337" y="5725"/>
                    <a:pt x="28289" y="4386"/>
                    <a:pt x="26226" y="3258"/>
                  </a:cubicBezTo>
                  <a:cubicBezTo>
                    <a:pt x="24527" y="2328"/>
                    <a:pt x="22968" y="1622"/>
                    <a:pt x="21466" y="1099"/>
                  </a:cubicBezTo>
                  <a:cubicBezTo>
                    <a:pt x="19777" y="509"/>
                    <a:pt x="18204" y="169"/>
                    <a:pt x="16659" y="59"/>
                  </a:cubicBezTo>
                  <a:cubicBezTo>
                    <a:pt x="16132" y="19"/>
                    <a:pt x="15609" y="1"/>
                    <a:pt x="15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15"/>
            <p:cNvSpPr/>
            <p:nvPr/>
          </p:nvSpPr>
          <p:spPr>
            <a:xfrm>
              <a:off x="5350050" y="2718100"/>
              <a:ext cx="1705300" cy="1256975"/>
            </a:xfrm>
            <a:custGeom>
              <a:avLst/>
              <a:gdLst/>
              <a:ahLst/>
              <a:cxnLst/>
              <a:rect l="l" t="t" r="r" b="b"/>
              <a:pathLst>
                <a:path w="68212" h="50279" extrusionOk="0">
                  <a:moveTo>
                    <a:pt x="9784" y="10854"/>
                  </a:moveTo>
                  <a:cubicBezTo>
                    <a:pt x="9706" y="10940"/>
                    <a:pt x="9635" y="11037"/>
                    <a:pt x="9558" y="11128"/>
                  </a:cubicBezTo>
                  <a:cubicBezTo>
                    <a:pt x="9611" y="11070"/>
                    <a:pt x="9664" y="11013"/>
                    <a:pt x="9716" y="10960"/>
                  </a:cubicBezTo>
                  <a:cubicBezTo>
                    <a:pt x="9735" y="10922"/>
                    <a:pt x="9759" y="10887"/>
                    <a:pt x="9784" y="10854"/>
                  </a:cubicBezTo>
                  <a:close/>
                  <a:moveTo>
                    <a:pt x="9419" y="11440"/>
                  </a:moveTo>
                  <a:lnTo>
                    <a:pt x="9419" y="11440"/>
                  </a:lnTo>
                  <a:cubicBezTo>
                    <a:pt x="9284" y="11588"/>
                    <a:pt x="9155" y="11742"/>
                    <a:pt x="9025" y="11900"/>
                  </a:cubicBezTo>
                  <a:cubicBezTo>
                    <a:pt x="9002" y="11934"/>
                    <a:pt x="8982" y="11972"/>
                    <a:pt x="8958" y="12010"/>
                  </a:cubicBezTo>
                  <a:cubicBezTo>
                    <a:pt x="9059" y="11900"/>
                    <a:pt x="9164" y="11795"/>
                    <a:pt x="9265" y="11689"/>
                  </a:cubicBezTo>
                  <a:cubicBezTo>
                    <a:pt x="9318" y="11607"/>
                    <a:pt x="9366" y="11520"/>
                    <a:pt x="9419" y="11440"/>
                  </a:cubicBezTo>
                  <a:close/>
                  <a:moveTo>
                    <a:pt x="29124" y="1"/>
                  </a:moveTo>
                  <a:cubicBezTo>
                    <a:pt x="27723" y="1"/>
                    <a:pt x="26365" y="116"/>
                    <a:pt x="25012" y="351"/>
                  </a:cubicBezTo>
                  <a:cubicBezTo>
                    <a:pt x="23141" y="673"/>
                    <a:pt x="21327" y="1234"/>
                    <a:pt x="19618" y="2031"/>
                  </a:cubicBezTo>
                  <a:cubicBezTo>
                    <a:pt x="19058" y="2290"/>
                    <a:pt x="18506" y="2578"/>
                    <a:pt x="17959" y="2890"/>
                  </a:cubicBezTo>
                  <a:cubicBezTo>
                    <a:pt x="17920" y="2913"/>
                    <a:pt x="17882" y="2933"/>
                    <a:pt x="17839" y="2957"/>
                  </a:cubicBezTo>
                  <a:cubicBezTo>
                    <a:pt x="17671" y="3057"/>
                    <a:pt x="17508" y="3154"/>
                    <a:pt x="17340" y="3259"/>
                  </a:cubicBezTo>
                  <a:cubicBezTo>
                    <a:pt x="17302" y="3283"/>
                    <a:pt x="17258" y="3307"/>
                    <a:pt x="17220" y="3336"/>
                  </a:cubicBezTo>
                  <a:cubicBezTo>
                    <a:pt x="17056" y="3437"/>
                    <a:pt x="16894" y="3537"/>
                    <a:pt x="16735" y="3643"/>
                  </a:cubicBezTo>
                  <a:lnTo>
                    <a:pt x="16606" y="3729"/>
                  </a:lnTo>
                  <a:cubicBezTo>
                    <a:pt x="16458" y="3825"/>
                    <a:pt x="16308" y="3931"/>
                    <a:pt x="16164" y="4031"/>
                  </a:cubicBezTo>
                  <a:cubicBezTo>
                    <a:pt x="16117" y="4065"/>
                    <a:pt x="16073" y="4093"/>
                    <a:pt x="16026" y="4128"/>
                  </a:cubicBezTo>
                  <a:cubicBezTo>
                    <a:pt x="15882" y="4228"/>
                    <a:pt x="15738" y="4334"/>
                    <a:pt x="15594" y="4445"/>
                  </a:cubicBezTo>
                  <a:cubicBezTo>
                    <a:pt x="15546" y="4478"/>
                    <a:pt x="15497" y="4511"/>
                    <a:pt x="15450" y="4549"/>
                  </a:cubicBezTo>
                  <a:cubicBezTo>
                    <a:pt x="15315" y="4651"/>
                    <a:pt x="15181" y="4751"/>
                    <a:pt x="15052" y="4857"/>
                  </a:cubicBezTo>
                  <a:cubicBezTo>
                    <a:pt x="14994" y="4899"/>
                    <a:pt x="14941" y="4943"/>
                    <a:pt x="14888" y="4986"/>
                  </a:cubicBezTo>
                  <a:cubicBezTo>
                    <a:pt x="14793" y="5058"/>
                    <a:pt x="14702" y="5135"/>
                    <a:pt x="14605" y="5211"/>
                  </a:cubicBezTo>
                  <a:cubicBezTo>
                    <a:pt x="14576" y="5236"/>
                    <a:pt x="14543" y="5264"/>
                    <a:pt x="14514" y="5289"/>
                  </a:cubicBezTo>
                  <a:cubicBezTo>
                    <a:pt x="14456" y="5337"/>
                    <a:pt x="14399" y="5384"/>
                    <a:pt x="14341" y="5433"/>
                  </a:cubicBezTo>
                  <a:cubicBezTo>
                    <a:pt x="14226" y="5528"/>
                    <a:pt x="14111" y="5629"/>
                    <a:pt x="14000" y="5730"/>
                  </a:cubicBezTo>
                  <a:cubicBezTo>
                    <a:pt x="13938" y="5783"/>
                    <a:pt x="13871" y="5840"/>
                    <a:pt x="13809" y="5898"/>
                  </a:cubicBezTo>
                  <a:cubicBezTo>
                    <a:pt x="13708" y="5989"/>
                    <a:pt x="13608" y="6085"/>
                    <a:pt x="13506" y="6176"/>
                  </a:cubicBezTo>
                  <a:cubicBezTo>
                    <a:pt x="13435" y="6243"/>
                    <a:pt x="13362" y="6310"/>
                    <a:pt x="13296" y="6378"/>
                  </a:cubicBezTo>
                  <a:cubicBezTo>
                    <a:pt x="13205" y="6464"/>
                    <a:pt x="13118" y="6546"/>
                    <a:pt x="13036" y="6632"/>
                  </a:cubicBezTo>
                  <a:cubicBezTo>
                    <a:pt x="12955" y="6713"/>
                    <a:pt x="12873" y="6795"/>
                    <a:pt x="12791" y="6877"/>
                  </a:cubicBezTo>
                  <a:cubicBezTo>
                    <a:pt x="12724" y="6943"/>
                    <a:pt x="12662" y="7011"/>
                    <a:pt x="12594" y="7083"/>
                  </a:cubicBezTo>
                  <a:cubicBezTo>
                    <a:pt x="12499" y="7184"/>
                    <a:pt x="12403" y="7289"/>
                    <a:pt x="12302" y="7390"/>
                  </a:cubicBezTo>
                  <a:cubicBezTo>
                    <a:pt x="12273" y="7428"/>
                    <a:pt x="12240" y="7467"/>
                    <a:pt x="12206" y="7501"/>
                  </a:cubicBezTo>
                  <a:cubicBezTo>
                    <a:pt x="12125" y="7592"/>
                    <a:pt x="12043" y="7678"/>
                    <a:pt x="11967" y="7769"/>
                  </a:cubicBezTo>
                  <a:cubicBezTo>
                    <a:pt x="11841" y="7913"/>
                    <a:pt x="11722" y="8052"/>
                    <a:pt x="11597" y="8196"/>
                  </a:cubicBezTo>
                  <a:cubicBezTo>
                    <a:pt x="11371" y="8464"/>
                    <a:pt x="11150" y="8743"/>
                    <a:pt x="10935" y="9031"/>
                  </a:cubicBezTo>
                  <a:cubicBezTo>
                    <a:pt x="10643" y="9405"/>
                    <a:pt x="10364" y="9799"/>
                    <a:pt x="10090" y="10202"/>
                  </a:cubicBezTo>
                  <a:cubicBezTo>
                    <a:pt x="10359" y="9851"/>
                    <a:pt x="10637" y="9511"/>
                    <a:pt x="10915" y="9179"/>
                  </a:cubicBezTo>
                  <a:cubicBezTo>
                    <a:pt x="10993" y="9093"/>
                    <a:pt x="11069" y="9007"/>
                    <a:pt x="11141" y="8920"/>
                  </a:cubicBezTo>
                  <a:cubicBezTo>
                    <a:pt x="11252" y="8786"/>
                    <a:pt x="11356" y="8647"/>
                    <a:pt x="11467" y="8513"/>
                  </a:cubicBezTo>
                  <a:cubicBezTo>
                    <a:pt x="11496" y="8479"/>
                    <a:pt x="11525" y="8446"/>
                    <a:pt x="11549" y="8411"/>
                  </a:cubicBezTo>
                  <a:cubicBezTo>
                    <a:pt x="11673" y="8263"/>
                    <a:pt x="11799" y="8114"/>
                    <a:pt x="11923" y="7966"/>
                  </a:cubicBezTo>
                  <a:cubicBezTo>
                    <a:pt x="11985" y="7899"/>
                    <a:pt x="12043" y="7826"/>
                    <a:pt x="12105" y="7760"/>
                  </a:cubicBezTo>
                  <a:cubicBezTo>
                    <a:pt x="12202" y="7649"/>
                    <a:pt x="12297" y="7543"/>
                    <a:pt x="12399" y="7433"/>
                  </a:cubicBezTo>
                  <a:cubicBezTo>
                    <a:pt x="12479" y="7346"/>
                    <a:pt x="12561" y="7260"/>
                    <a:pt x="12643" y="7174"/>
                  </a:cubicBezTo>
                  <a:cubicBezTo>
                    <a:pt x="12724" y="7087"/>
                    <a:pt x="12802" y="7007"/>
                    <a:pt x="12882" y="6920"/>
                  </a:cubicBezTo>
                  <a:cubicBezTo>
                    <a:pt x="12979" y="6824"/>
                    <a:pt x="13079" y="6723"/>
                    <a:pt x="13176" y="6627"/>
                  </a:cubicBezTo>
                  <a:cubicBezTo>
                    <a:pt x="13243" y="6560"/>
                    <a:pt x="13314" y="6493"/>
                    <a:pt x="13387" y="6421"/>
                  </a:cubicBezTo>
                  <a:cubicBezTo>
                    <a:pt x="13497" y="6320"/>
                    <a:pt x="13602" y="6219"/>
                    <a:pt x="13712" y="6114"/>
                  </a:cubicBezTo>
                  <a:cubicBezTo>
                    <a:pt x="13775" y="6057"/>
                    <a:pt x="13838" y="5999"/>
                    <a:pt x="13905" y="5941"/>
                  </a:cubicBezTo>
                  <a:cubicBezTo>
                    <a:pt x="14020" y="5836"/>
                    <a:pt x="14140" y="5730"/>
                    <a:pt x="14259" y="5629"/>
                  </a:cubicBezTo>
                  <a:cubicBezTo>
                    <a:pt x="14317" y="5576"/>
                    <a:pt x="14375" y="5528"/>
                    <a:pt x="14432" y="5481"/>
                  </a:cubicBezTo>
                  <a:cubicBezTo>
                    <a:pt x="14509" y="5413"/>
                    <a:pt x="14591" y="5351"/>
                    <a:pt x="14667" y="5289"/>
                  </a:cubicBezTo>
                  <a:cubicBezTo>
                    <a:pt x="14715" y="5245"/>
                    <a:pt x="14768" y="5202"/>
                    <a:pt x="14821" y="5164"/>
                  </a:cubicBezTo>
                  <a:cubicBezTo>
                    <a:pt x="14874" y="5120"/>
                    <a:pt x="14926" y="5078"/>
                    <a:pt x="14979" y="5034"/>
                  </a:cubicBezTo>
                  <a:cubicBezTo>
                    <a:pt x="15118" y="4924"/>
                    <a:pt x="15253" y="4819"/>
                    <a:pt x="15392" y="4713"/>
                  </a:cubicBezTo>
                  <a:cubicBezTo>
                    <a:pt x="15440" y="4679"/>
                    <a:pt x="15488" y="4640"/>
                    <a:pt x="15536" y="4607"/>
                  </a:cubicBezTo>
                  <a:cubicBezTo>
                    <a:pt x="15680" y="4496"/>
                    <a:pt x="15829" y="4387"/>
                    <a:pt x="15977" y="4281"/>
                  </a:cubicBezTo>
                  <a:cubicBezTo>
                    <a:pt x="16020" y="4248"/>
                    <a:pt x="16064" y="4219"/>
                    <a:pt x="16112" y="4185"/>
                  </a:cubicBezTo>
                  <a:cubicBezTo>
                    <a:pt x="16261" y="4080"/>
                    <a:pt x="16409" y="3974"/>
                    <a:pt x="16562" y="3873"/>
                  </a:cubicBezTo>
                  <a:cubicBezTo>
                    <a:pt x="16601" y="3845"/>
                    <a:pt x="16644" y="3816"/>
                    <a:pt x="16688" y="3787"/>
                  </a:cubicBezTo>
                  <a:cubicBezTo>
                    <a:pt x="16850" y="3681"/>
                    <a:pt x="17014" y="3575"/>
                    <a:pt x="17177" y="3470"/>
                  </a:cubicBezTo>
                  <a:cubicBezTo>
                    <a:pt x="17220" y="3446"/>
                    <a:pt x="17258" y="3422"/>
                    <a:pt x="17302" y="3393"/>
                  </a:cubicBezTo>
                  <a:cubicBezTo>
                    <a:pt x="17470" y="3293"/>
                    <a:pt x="17638" y="3187"/>
                    <a:pt x="17805" y="3092"/>
                  </a:cubicBezTo>
                  <a:cubicBezTo>
                    <a:pt x="17844" y="3067"/>
                    <a:pt x="17882" y="3043"/>
                    <a:pt x="17926" y="3019"/>
                  </a:cubicBezTo>
                  <a:cubicBezTo>
                    <a:pt x="18496" y="2689"/>
                    <a:pt x="19071" y="2386"/>
                    <a:pt x="19658" y="2117"/>
                  </a:cubicBezTo>
                  <a:cubicBezTo>
                    <a:pt x="21361" y="1325"/>
                    <a:pt x="23165" y="764"/>
                    <a:pt x="25026" y="448"/>
                  </a:cubicBezTo>
                  <a:cubicBezTo>
                    <a:pt x="26394" y="213"/>
                    <a:pt x="27756" y="102"/>
                    <a:pt x="29104" y="102"/>
                  </a:cubicBezTo>
                  <a:cubicBezTo>
                    <a:pt x="36296" y="102"/>
                    <a:pt x="43248" y="3172"/>
                    <a:pt x="50008" y="6157"/>
                  </a:cubicBezTo>
                  <a:cubicBezTo>
                    <a:pt x="54163" y="7990"/>
                    <a:pt x="58458" y="9890"/>
                    <a:pt x="62723" y="11022"/>
                  </a:cubicBezTo>
                  <a:cubicBezTo>
                    <a:pt x="64666" y="11540"/>
                    <a:pt x="66470" y="11872"/>
                    <a:pt x="68211" y="12025"/>
                  </a:cubicBezTo>
                  <a:lnTo>
                    <a:pt x="68211" y="11929"/>
                  </a:lnTo>
                  <a:cubicBezTo>
                    <a:pt x="66479" y="11775"/>
                    <a:pt x="64681" y="11444"/>
                    <a:pt x="62747" y="10931"/>
                  </a:cubicBezTo>
                  <a:cubicBezTo>
                    <a:pt x="58491" y="9799"/>
                    <a:pt x="54197" y="7904"/>
                    <a:pt x="50046" y="6070"/>
                  </a:cubicBezTo>
                  <a:cubicBezTo>
                    <a:pt x="46036" y="4295"/>
                    <a:pt x="41886" y="2463"/>
                    <a:pt x="37731" y="1296"/>
                  </a:cubicBezTo>
                  <a:cubicBezTo>
                    <a:pt x="35495" y="668"/>
                    <a:pt x="33436" y="280"/>
                    <a:pt x="31441" y="107"/>
                  </a:cubicBezTo>
                  <a:cubicBezTo>
                    <a:pt x="30654" y="34"/>
                    <a:pt x="29882" y="1"/>
                    <a:pt x="29124" y="1"/>
                  </a:cubicBezTo>
                  <a:close/>
                  <a:moveTo>
                    <a:pt x="9059" y="12049"/>
                  </a:moveTo>
                  <a:lnTo>
                    <a:pt x="9059" y="12049"/>
                  </a:lnTo>
                  <a:cubicBezTo>
                    <a:pt x="8953" y="12160"/>
                    <a:pt x="8852" y="12269"/>
                    <a:pt x="8752" y="12379"/>
                  </a:cubicBezTo>
                  <a:cubicBezTo>
                    <a:pt x="8694" y="12481"/>
                    <a:pt x="8641" y="12581"/>
                    <a:pt x="8584" y="12682"/>
                  </a:cubicBezTo>
                  <a:cubicBezTo>
                    <a:pt x="8670" y="12596"/>
                    <a:pt x="8756" y="12510"/>
                    <a:pt x="8847" y="12423"/>
                  </a:cubicBezTo>
                  <a:cubicBezTo>
                    <a:pt x="8915" y="12298"/>
                    <a:pt x="8987" y="12173"/>
                    <a:pt x="9059" y="12049"/>
                  </a:cubicBezTo>
                  <a:close/>
                  <a:moveTo>
                    <a:pt x="8685" y="12720"/>
                  </a:moveTo>
                  <a:cubicBezTo>
                    <a:pt x="8593" y="12811"/>
                    <a:pt x="8507" y="12898"/>
                    <a:pt x="8420" y="12989"/>
                  </a:cubicBezTo>
                  <a:cubicBezTo>
                    <a:pt x="8353" y="13114"/>
                    <a:pt x="8291" y="13238"/>
                    <a:pt x="8224" y="13363"/>
                  </a:cubicBezTo>
                  <a:cubicBezTo>
                    <a:pt x="8300" y="13291"/>
                    <a:pt x="8378" y="13219"/>
                    <a:pt x="8459" y="13148"/>
                  </a:cubicBezTo>
                  <a:cubicBezTo>
                    <a:pt x="8531" y="13004"/>
                    <a:pt x="8608" y="12864"/>
                    <a:pt x="8685" y="12720"/>
                  </a:cubicBezTo>
                  <a:close/>
                  <a:moveTo>
                    <a:pt x="8325" y="13407"/>
                  </a:moveTo>
                  <a:lnTo>
                    <a:pt x="8325" y="13407"/>
                  </a:lnTo>
                  <a:cubicBezTo>
                    <a:pt x="8247" y="13478"/>
                    <a:pt x="8171" y="13555"/>
                    <a:pt x="8094" y="13628"/>
                  </a:cubicBezTo>
                  <a:cubicBezTo>
                    <a:pt x="8028" y="13766"/>
                    <a:pt x="7960" y="13901"/>
                    <a:pt x="7893" y="14040"/>
                  </a:cubicBezTo>
                  <a:cubicBezTo>
                    <a:pt x="7960" y="13978"/>
                    <a:pt x="8032" y="13920"/>
                    <a:pt x="8099" y="13858"/>
                  </a:cubicBezTo>
                  <a:cubicBezTo>
                    <a:pt x="8176" y="13704"/>
                    <a:pt x="8247" y="13555"/>
                    <a:pt x="8325" y="13407"/>
                  </a:cubicBezTo>
                  <a:close/>
                  <a:moveTo>
                    <a:pt x="7988" y="14083"/>
                  </a:moveTo>
                  <a:cubicBezTo>
                    <a:pt x="7922" y="14146"/>
                    <a:pt x="7850" y="14208"/>
                    <a:pt x="7782" y="14270"/>
                  </a:cubicBezTo>
                  <a:cubicBezTo>
                    <a:pt x="7020" y="15882"/>
                    <a:pt x="6343" y="17648"/>
                    <a:pt x="5734" y="19596"/>
                  </a:cubicBezTo>
                  <a:cubicBezTo>
                    <a:pt x="3964" y="25252"/>
                    <a:pt x="3105" y="31427"/>
                    <a:pt x="2270" y="37400"/>
                  </a:cubicBezTo>
                  <a:cubicBezTo>
                    <a:pt x="2231" y="37659"/>
                    <a:pt x="2193" y="37924"/>
                    <a:pt x="2160" y="38188"/>
                  </a:cubicBezTo>
                  <a:cubicBezTo>
                    <a:pt x="2155" y="38221"/>
                    <a:pt x="2150" y="38250"/>
                    <a:pt x="2145" y="38283"/>
                  </a:cubicBezTo>
                  <a:cubicBezTo>
                    <a:pt x="2064" y="38864"/>
                    <a:pt x="1982" y="39435"/>
                    <a:pt x="1900" y="40011"/>
                  </a:cubicBezTo>
                  <a:cubicBezTo>
                    <a:pt x="1896" y="40039"/>
                    <a:pt x="1891" y="40073"/>
                    <a:pt x="1886" y="40102"/>
                  </a:cubicBezTo>
                  <a:cubicBezTo>
                    <a:pt x="1810" y="40663"/>
                    <a:pt x="1728" y="41215"/>
                    <a:pt x="1646" y="41767"/>
                  </a:cubicBezTo>
                  <a:cubicBezTo>
                    <a:pt x="1641" y="41795"/>
                    <a:pt x="1637" y="41829"/>
                    <a:pt x="1632" y="41862"/>
                  </a:cubicBezTo>
                  <a:cubicBezTo>
                    <a:pt x="1550" y="42395"/>
                    <a:pt x="1464" y="42927"/>
                    <a:pt x="1382" y="43456"/>
                  </a:cubicBezTo>
                  <a:cubicBezTo>
                    <a:pt x="1378" y="43485"/>
                    <a:pt x="1373" y="43518"/>
                    <a:pt x="1367" y="43551"/>
                  </a:cubicBezTo>
                  <a:cubicBezTo>
                    <a:pt x="1281" y="44060"/>
                    <a:pt x="1200" y="44564"/>
                    <a:pt x="1108" y="45063"/>
                  </a:cubicBezTo>
                  <a:cubicBezTo>
                    <a:pt x="1104" y="45097"/>
                    <a:pt x="1099" y="45130"/>
                    <a:pt x="1094" y="45163"/>
                  </a:cubicBezTo>
                  <a:cubicBezTo>
                    <a:pt x="1008" y="45644"/>
                    <a:pt x="922" y="46118"/>
                    <a:pt x="831" y="46589"/>
                  </a:cubicBezTo>
                  <a:cubicBezTo>
                    <a:pt x="826" y="46622"/>
                    <a:pt x="816" y="46656"/>
                    <a:pt x="811" y="46689"/>
                  </a:cubicBezTo>
                  <a:cubicBezTo>
                    <a:pt x="720" y="47145"/>
                    <a:pt x="629" y="47591"/>
                    <a:pt x="538" y="48028"/>
                  </a:cubicBezTo>
                  <a:cubicBezTo>
                    <a:pt x="528" y="48066"/>
                    <a:pt x="519" y="48100"/>
                    <a:pt x="514" y="48138"/>
                  </a:cubicBezTo>
                  <a:cubicBezTo>
                    <a:pt x="423" y="48560"/>
                    <a:pt x="326" y="48978"/>
                    <a:pt x="226" y="49386"/>
                  </a:cubicBezTo>
                  <a:cubicBezTo>
                    <a:pt x="216" y="49424"/>
                    <a:pt x="207" y="49468"/>
                    <a:pt x="197" y="49506"/>
                  </a:cubicBezTo>
                  <a:cubicBezTo>
                    <a:pt x="135" y="49765"/>
                    <a:pt x="67" y="50024"/>
                    <a:pt x="1" y="50278"/>
                  </a:cubicBezTo>
                  <a:lnTo>
                    <a:pt x="101" y="50278"/>
                  </a:lnTo>
                  <a:cubicBezTo>
                    <a:pt x="173" y="50004"/>
                    <a:pt x="240" y="49727"/>
                    <a:pt x="313" y="49444"/>
                  </a:cubicBezTo>
                  <a:cubicBezTo>
                    <a:pt x="322" y="49404"/>
                    <a:pt x="331" y="49366"/>
                    <a:pt x="341" y="49324"/>
                  </a:cubicBezTo>
                  <a:cubicBezTo>
                    <a:pt x="437" y="48921"/>
                    <a:pt x="528" y="48512"/>
                    <a:pt x="619" y="48095"/>
                  </a:cubicBezTo>
                  <a:cubicBezTo>
                    <a:pt x="629" y="48057"/>
                    <a:pt x="634" y="48023"/>
                    <a:pt x="643" y="47985"/>
                  </a:cubicBezTo>
                  <a:cubicBezTo>
                    <a:pt x="734" y="47553"/>
                    <a:pt x="826" y="47112"/>
                    <a:pt x="913" y="46660"/>
                  </a:cubicBezTo>
                  <a:cubicBezTo>
                    <a:pt x="922" y="46627"/>
                    <a:pt x="926" y="46594"/>
                    <a:pt x="931" y="46560"/>
                  </a:cubicBezTo>
                  <a:cubicBezTo>
                    <a:pt x="1022" y="46094"/>
                    <a:pt x="1108" y="45624"/>
                    <a:pt x="1195" y="45150"/>
                  </a:cubicBezTo>
                  <a:cubicBezTo>
                    <a:pt x="1200" y="45115"/>
                    <a:pt x="1205" y="45082"/>
                    <a:pt x="1210" y="45048"/>
                  </a:cubicBezTo>
                  <a:cubicBezTo>
                    <a:pt x="1296" y="44554"/>
                    <a:pt x="1382" y="44050"/>
                    <a:pt x="1464" y="43547"/>
                  </a:cubicBezTo>
                  <a:cubicBezTo>
                    <a:pt x="1469" y="43513"/>
                    <a:pt x="1473" y="43480"/>
                    <a:pt x="1478" y="43451"/>
                  </a:cubicBezTo>
                  <a:cubicBezTo>
                    <a:pt x="1564" y="42927"/>
                    <a:pt x="1646" y="42395"/>
                    <a:pt x="1728" y="41862"/>
                  </a:cubicBezTo>
                  <a:cubicBezTo>
                    <a:pt x="1732" y="41833"/>
                    <a:pt x="1737" y="41800"/>
                    <a:pt x="1742" y="41767"/>
                  </a:cubicBezTo>
                  <a:cubicBezTo>
                    <a:pt x="1823" y="41220"/>
                    <a:pt x="1905" y="40668"/>
                    <a:pt x="1982" y="40116"/>
                  </a:cubicBezTo>
                  <a:cubicBezTo>
                    <a:pt x="1987" y="40083"/>
                    <a:pt x="1991" y="40049"/>
                    <a:pt x="1996" y="40020"/>
                  </a:cubicBezTo>
                  <a:cubicBezTo>
                    <a:pt x="2078" y="39450"/>
                    <a:pt x="2160" y="38879"/>
                    <a:pt x="2241" y="38298"/>
                  </a:cubicBezTo>
                  <a:cubicBezTo>
                    <a:pt x="2246" y="38270"/>
                    <a:pt x="2251" y="38235"/>
                    <a:pt x="2255" y="38206"/>
                  </a:cubicBezTo>
                  <a:cubicBezTo>
                    <a:pt x="2289" y="37942"/>
                    <a:pt x="2328" y="37679"/>
                    <a:pt x="2366" y="37411"/>
                  </a:cubicBezTo>
                  <a:cubicBezTo>
                    <a:pt x="3460" y="29576"/>
                    <a:pt x="4649" y="21035"/>
                    <a:pt x="7988" y="140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5"/>
            <p:cNvSpPr/>
            <p:nvPr/>
          </p:nvSpPr>
          <p:spPr>
            <a:xfrm>
              <a:off x="3812825" y="3846100"/>
              <a:ext cx="687800" cy="128975"/>
            </a:xfrm>
            <a:custGeom>
              <a:avLst/>
              <a:gdLst/>
              <a:ahLst/>
              <a:cxnLst/>
              <a:rect l="l" t="t" r="r" b="b"/>
              <a:pathLst>
                <a:path w="27512" h="5159" extrusionOk="0">
                  <a:moveTo>
                    <a:pt x="12777" y="1"/>
                  </a:moveTo>
                  <a:cubicBezTo>
                    <a:pt x="8670" y="1"/>
                    <a:pt x="5062" y="1233"/>
                    <a:pt x="1805" y="3733"/>
                  </a:cubicBezTo>
                  <a:cubicBezTo>
                    <a:pt x="1194" y="4198"/>
                    <a:pt x="596" y="4678"/>
                    <a:pt x="0" y="5158"/>
                  </a:cubicBezTo>
                  <a:lnTo>
                    <a:pt x="149" y="5158"/>
                  </a:lnTo>
                  <a:cubicBezTo>
                    <a:pt x="715" y="4702"/>
                    <a:pt x="1286" y="4251"/>
                    <a:pt x="1862" y="3810"/>
                  </a:cubicBezTo>
                  <a:cubicBezTo>
                    <a:pt x="5100" y="1325"/>
                    <a:pt x="8689" y="96"/>
                    <a:pt x="12777" y="96"/>
                  </a:cubicBezTo>
                  <a:cubicBezTo>
                    <a:pt x="13597" y="96"/>
                    <a:pt x="14442" y="149"/>
                    <a:pt x="15306" y="245"/>
                  </a:cubicBezTo>
                  <a:cubicBezTo>
                    <a:pt x="19350" y="710"/>
                    <a:pt x="23375" y="2692"/>
                    <a:pt x="27328" y="5158"/>
                  </a:cubicBezTo>
                  <a:lnTo>
                    <a:pt x="27512" y="5158"/>
                  </a:lnTo>
                  <a:cubicBezTo>
                    <a:pt x="26537" y="4554"/>
                    <a:pt x="25563" y="3973"/>
                    <a:pt x="24584" y="3436"/>
                  </a:cubicBezTo>
                  <a:cubicBezTo>
                    <a:pt x="22929" y="2528"/>
                    <a:pt x="21422" y="1833"/>
                    <a:pt x="19969" y="1301"/>
                  </a:cubicBezTo>
                  <a:cubicBezTo>
                    <a:pt x="18328" y="696"/>
                    <a:pt x="16807" y="322"/>
                    <a:pt x="15315" y="154"/>
                  </a:cubicBezTo>
                  <a:cubicBezTo>
                    <a:pt x="14447" y="53"/>
                    <a:pt x="13602" y="1"/>
                    <a:pt x="12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5"/>
            <p:cNvSpPr/>
            <p:nvPr/>
          </p:nvSpPr>
          <p:spPr>
            <a:xfrm>
              <a:off x="5336875" y="2744400"/>
              <a:ext cx="1718475" cy="1230675"/>
            </a:xfrm>
            <a:custGeom>
              <a:avLst/>
              <a:gdLst/>
              <a:ahLst/>
              <a:cxnLst/>
              <a:rect l="l" t="t" r="r" b="b"/>
              <a:pathLst>
                <a:path w="68739" h="49227" extrusionOk="0">
                  <a:moveTo>
                    <a:pt x="9500" y="10906"/>
                  </a:moveTo>
                  <a:cubicBezTo>
                    <a:pt x="9418" y="11006"/>
                    <a:pt x="9336" y="11102"/>
                    <a:pt x="9259" y="11203"/>
                  </a:cubicBezTo>
                  <a:cubicBezTo>
                    <a:pt x="9293" y="11165"/>
                    <a:pt x="9332" y="11121"/>
                    <a:pt x="9370" y="11083"/>
                  </a:cubicBezTo>
                  <a:cubicBezTo>
                    <a:pt x="9389" y="11064"/>
                    <a:pt x="9408" y="11044"/>
                    <a:pt x="9423" y="11021"/>
                  </a:cubicBezTo>
                  <a:cubicBezTo>
                    <a:pt x="9452" y="10982"/>
                    <a:pt x="9476" y="10944"/>
                    <a:pt x="9500" y="10906"/>
                  </a:cubicBezTo>
                  <a:close/>
                  <a:moveTo>
                    <a:pt x="29204" y="0"/>
                  </a:moveTo>
                  <a:cubicBezTo>
                    <a:pt x="27832" y="0"/>
                    <a:pt x="26503" y="105"/>
                    <a:pt x="25179" y="326"/>
                  </a:cubicBezTo>
                  <a:cubicBezTo>
                    <a:pt x="23279" y="629"/>
                    <a:pt x="21436" y="1181"/>
                    <a:pt x="19700" y="1962"/>
                  </a:cubicBezTo>
                  <a:cubicBezTo>
                    <a:pt x="19215" y="2178"/>
                    <a:pt x="18741" y="2414"/>
                    <a:pt x="18265" y="2667"/>
                  </a:cubicBezTo>
                  <a:cubicBezTo>
                    <a:pt x="18227" y="2687"/>
                    <a:pt x="18188" y="2711"/>
                    <a:pt x="18150" y="2730"/>
                  </a:cubicBezTo>
                  <a:cubicBezTo>
                    <a:pt x="17977" y="2826"/>
                    <a:pt x="17804" y="2922"/>
                    <a:pt x="17636" y="3018"/>
                  </a:cubicBezTo>
                  <a:cubicBezTo>
                    <a:pt x="17594" y="3041"/>
                    <a:pt x="17555" y="3066"/>
                    <a:pt x="17517" y="3090"/>
                  </a:cubicBezTo>
                  <a:cubicBezTo>
                    <a:pt x="17348" y="3185"/>
                    <a:pt x="17180" y="3287"/>
                    <a:pt x="17018" y="3387"/>
                  </a:cubicBezTo>
                  <a:cubicBezTo>
                    <a:pt x="16974" y="3416"/>
                    <a:pt x="16936" y="3440"/>
                    <a:pt x="16892" y="3464"/>
                  </a:cubicBezTo>
                  <a:cubicBezTo>
                    <a:pt x="16739" y="3565"/>
                    <a:pt x="16586" y="3661"/>
                    <a:pt x="16432" y="3761"/>
                  </a:cubicBezTo>
                  <a:lnTo>
                    <a:pt x="16303" y="3847"/>
                  </a:lnTo>
                  <a:cubicBezTo>
                    <a:pt x="16150" y="3949"/>
                    <a:pt x="16000" y="4055"/>
                    <a:pt x="15847" y="4159"/>
                  </a:cubicBezTo>
                  <a:cubicBezTo>
                    <a:pt x="15804" y="4188"/>
                    <a:pt x="15756" y="4222"/>
                    <a:pt x="15712" y="4256"/>
                  </a:cubicBezTo>
                  <a:cubicBezTo>
                    <a:pt x="15568" y="4356"/>
                    <a:pt x="15430" y="4458"/>
                    <a:pt x="15291" y="4562"/>
                  </a:cubicBezTo>
                  <a:cubicBezTo>
                    <a:pt x="15238" y="4602"/>
                    <a:pt x="15185" y="4640"/>
                    <a:pt x="15136" y="4678"/>
                  </a:cubicBezTo>
                  <a:cubicBezTo>
                    <a:pt x="15003" y="4774"/>
                    <a:pt x="14868" y="4879"/>
                    <a:pt x="14739" y="4980"/>
                  </a:cubicBezTo>
                  <a:cubicBezTo>
                    <a:pt x="14682" y="5023"/>
                    <a:pt x="14629" y="5067"/>
                    <a:pt x="14576" y="5109"/>
                  </a:cubicBezTo>
                  <a:cubicBezTo>
                    <a:pt x="14571" y="5114"/>
                    <a:pt x="14566" y="5114"/>
                    <a:pt x="14561" y="5120"/>
                  </a:cubicBezTo>
                  <a:cubicBezTo>
                    <a:pt x="14441" y="5215"/>
                    <a:pt x="14321" y="5311"/>
                    <a:pt x="14206" y="5412"/>
                  </a:cubicBezTo>
                  <a:cubicBezTo>
                    <a:pt x="14144" y="5459"/>
                    <a:pt x="14086" y="5508"/>
                    <a:pt x="14029" y="5556"/>
                  </a:cubicBezTo>
                  <a:cubicBezTo>
                    <a:pt x="13914" y="5652"/>
                    <a:pt x="13803" y="5753"/>
                    <a:pt x="13688" y="5849"/>
                  </a:cubicBezTo>
                  <a:cubicBezTo>
                    <a:pt x="13626" y="5906"/>
                    <a:pt x="13563" y="5964"/>
                    <a:pt x="13496" y="6021"/>
                  </a:cubicBezTo>
                  <a:cubicBezTo>
                    <a:pt x="13395" y="6112"/>
                    <a:pt x="13294" y="6208"/>
                    <a:pt x="13194" y="6300"/>
                  </a:cubicBezTo>
                  <a:cubicBezTo>
                    <a:pt x="13121" y="6367"/>
                    <a:pt x="13050" y="6434"/>
                    <a:pt x="12983" y="6502"/>
                  </a:cubicBezTo>
                  <a:cubicBezTo>
                    <a:pt x="12897" y="6588"/>
                    <a:pt x="12810" y="6669"/>
                    <a:pt x="12724" y="6750"/>
                  </a:cubicBezTo>
                  <a:cubicBezTo>
                    <a:pt x="12642" y="6832"/>
                    <a:pt x="12561" y="6918"/>
                    <a:pt x="12479" y="7000"/>
                  </a:cubicBezTo>
                  <a:cubicBezTo>
                    <a:pt x="12412" y="7067"/>
                    <a:pt x="12350" y="7135"/>
                    <a:pt x="12287" y="7197"/>
                  </a:cubicBezTo>
                  <a:cubicBezTo>
                    <a:pt x="12186" y="7302"/>
                    <a:pt x="12091" y="7408"/>
                    <a:pt x="11989" y="7514"/>
                  </a:cubicBezTo>
                  <a:cubicBezTo>
                    <a:pt x="11961" y="7547"/>
                    <a:pt x="11927" y="7581"/>
                    <a:pt x="11898" y="7614"/>
                  </a:cubicBezTo>
                  <a:cubicBezTo>
                    <a:pt x="11821" y="7700"/>
                    <a:pt x="11745" y="7787"/>
                    <a:pt x="11668" y="7868"/>
                  </a:cubicBezTo>
                  <a:cubicBezTo>
                    <a:pt x="11596" y="7955"/>
                    <a:pt x="11520" y="8041"/>
                    <a:pt x="11442" y="8127"/>
                  </a:cubicBezTo>
                  <a:cubicBezTo>
                    <a:pt x="11164" y="8459"/>
                    <a:pt x="10886" y="8799"/>
                    <a:pt x="10617" y="9150"/>
                  </a:cubicBezTo>
                  <a:cubicBezTo>
                    <a:pt x="10324" y="9524"/>
                    <a:pt x="10041" y="9912"/>
                    <a:pt x="9768" y="10315"/>
                  </a:cubicBezTo>
                  <a:cubicBezTo>
                    <a:pt x="10089" y="9898"/>
                    <a:pt x="10421" y="9495"/>
                    <a:pt x="10761" y="9111"/>
                  </a:cubicBezTo>
                  <a:cubicBezTo>
                    <a:pt x="10790" y="9082"/>
                    <a:pt x="10818" y="9049"/>
                    <a:pt x="10847" y="9015"/>
                  </a:cubicBezTo>
                  <a:cubicBezTo>
                    <a:pt x="10948" y="8885"/>
                    <a:pt x="11049" y="8761"/>
                    <a:pt x="11155" y="8632"/>
                  </a:cubicBezTo>
                  <a:cubicBezTo>
                    <a:pt x="11179" y="8603"/>
                    <a:pt x="11203" y="8568"/>
                    <a:pt x="11232" y="8540"/>
                  </a:cubicBezTo>
                  <a:cubicBezTo>
                    <a:pt x="11356" y="8387"/>
                    <a:pt x="11480" y="8238"/>
                    <a:pt x="11611" y="8089"/>
                  </a:cubicBezTo>
                  <a:cubicBezTo>
                    <a:pt x="11668" y="8022"/>
                    <a:pt x="11730" y="7955"/>
                    <a:pt x="11788" y="7888"/>
                  </a:cubicBezTo>
                  <a:cubicBezTo>
                    <a:pt x="11883" y="7777"/>
                    <a:pt x="11985" y="7667"/>
                    <a:pt x="12085" y="7556"/>
                  </a:cubicBezTo>
                  <a:cubicBezTo>
                    <a:pt x="12162" y="7470"/>
                    <a:pt x="12244" y="7384"/>
                    <a:pt x="12326" y="7302"/>
                  </a:cubicBezTo>
                  <a:cubicBezTo>
                    <a:pt x="12407" y="7216"/>
                    <a:pt x="12488" y="7129"/>
                    <a:pt x="12570" y="7043"/>
                  </a:cubicBezTo>
                  <a:cubicBezTo>
                    <a:pt x="12666" y="6947"/>
                    <a:pt x="12762" y="6852"/>
                    <a:pt x="12858" y="6755"/>
                  </a:cubicBezTo>
                  <a:cubicBezTo>
                    <a:pt x="12930" y="6684"/>
                    <a:pt x="13002" y="6617"/>
                    <a:pt x="13074" y="6549"/>
                  </a:cubicBezTo>
                  <a:cubicBezTo>
                    <a:pt x="13179" y="6444"/>
                    <a:pt x="13289" y="6343"/>
                    <a:pt x="13400" y="6242"/>
                  </a:cubicBezTo>
                  <a:cubicBezTo>
                    <a:pt x="13462" y="6185"/>
                    <a:pt x="13524" y="6127"/>
                    <a:pt x="13592" y="6064"/>
                  </a:cubicBezTo>
                  <a:cubicBezTo>
                    <a:pt x="13707" y="5959"/>
                    <a:pt x="13827" y="5858"/>
                    <a:pt x="13947" y="5753"/>
                  </a:cubicBezTo>
                  <a:cubicBezTo>
                    <a:pt x="14005" y="5705"/>
                    <a:pt x="14062" y="5652"/>
                    <a:pt x="14120" y="5603"/>
                  </a:cubicBezTo>
                  <a:cubicBezTo>
                    <a:pt x="14250" y="5499"/>
                    <a:pt x="14374" y="5393"/>
                    <a:pt x="14503" y="5287"/>
                  </a:cubicBezTo>
                  <a:cubicBezTo>
                    <a:pt x="14542" y="5258"/>
                    <a:pt x="14580" y="5225"/>
                    <a:pt x="14624" y="5196"/>
                  </a:cubicBezTo>
                  <a:cubicBezTo>
                    <a:pt x="14638" y="5182"/>
                    <a:pt x="14653" y="5172"/>
                    <a:pt x="14667" y="5158"/>
                  </a:cubicBezTo>
                  <a:cubicBezTo>
                    <a:pt x="14801" y="5052"/>
                    <a:pt x="14941" y="4947"/>
                    <a:pt x="15074" y="4841"/>
                  </a:cubicBezTo>
                  <a:cubicBezTo>
                    <a:pt x="15127" y="4803"/>
                    <a:pt x="15176" y="4764"/>
                    <a:pt x="15229" y="4726"/>
                  </a:cubicBezTo>
                  <a:cubicBezTo>
                    <a:pt x="15372" y="4620"/>
                    <a:pt x="15516" y="4515"/>
                    <a:pt x="15660" y="4409"/>
                  </a:cubicBezTo>
                  <a:cubicBezTo>
                    <a:pt x="15703" y="4376"/>
                    <a:pt x="15751" y="4347"/>
                    <a:pt x="15794" y="4314"/>
                  </a:cubicBezTo>
                  <a:cubicBezTo>
                    <a:pt x="15948" y="4203"/>
                    <a:pt x="16101" y="4097"/>
                    <a:pt x="16255" y="3997"/>
                  </a:cubicBezTo>
                  <a:lnTo>
                    <a:pt x="16385" y="3911"/>
                  </a:lnTo>
                  <a:cubicBezTo>
                    <a:pt x="16538" y="3805"/>
                    <a:pt x="16697" y="3703"/>
                    <a:pt x="16850" y="3603"/>
                  </a:cubicBezTo>
                  <a:cubicBezTo>
                    <a:pt x="16892" y="3579"/>
                    <a:pt x="16936" y="3555"/>
                    <a:pt x="16974" y="3526"/>
                  </a:cubicBezTo>
                  <a:cubicBezTo>
                    <a:pt x="17142" y="3421"/>
                    <a:pt x="17310" y="3320"/>
                    <a:pt x="17479" y="3220"/>
                  </a:cubicBezTo>
                  <a:cubicBezTo>
                    <a:pt x="17517" y="3196"/>
                    <a:pt x="17560" y="3176"/>
                    <a:pt x="17598" y="3152"/>
                  </a:cubicBezTo>
                  <a:cubicBezTo>
                    <a:pt x="17771" y="3052"/>
                    <a:pt x="17944" y="2950"/>
                    <a:pt x="18116" y="2859"/>
                  </a:cubicBezTo>
                  <a:cubicBezTo>
                    <a:pt x="18154" y="2835"/>
                    <a:pt x="18194" y="2817"/>
                    <a:pt x="18232" y="2793"/>
                  </a:cubicBezTo>
                  <a:cubicBezTo>
                    <a:pt x="18730" y="2523"/>
                    <a:pt x="19230" y="2274"/>
                    <a:pt x="19738" y="2049"/>
                  </a:cubicBezTo>
                  <a:cubicBezTo>
                    <a:pt x="21470" y="1272"/>
                    <a:pt x="23303" y="725"/>
                    <a:pt x="25193" y="417"/>
                  </a:cubicBezTo>
                  <a:cubicBezTo>
                    <a:pt x="26532" y="197"/>
                    <a:pt x="27866" y="100"/>
                    <a:pt x="29190" y="100"/>
                  </a:cubicBezTo>
                  <a:cubicBezTo>
                    <a:pt x="29196" y="100"/>
                    <a:pt x="29201" y="100"/>
                    <a:pt x="29207" y="100"/>
                  </a:cubicBezTo>
                  <a:cubicBezTo>
                    <a:pt x="36522" y="100"/>
                    <a:pt x="43665" y="3174"/>
                    <a:pt x="50608" y="6161"/>
                  </a:cubicBezTo>
                  <a:cubicBezTo>
                    <a:pt x="54844" y="7979"/>
                    <a:pt x="59220" y="9864"/>
                    <a:pt x="63547" y="11002"/>
                  </a:cubicBezTo>
                  <a:cubicBezTo>
                    <a:pt x="65380" y="11482"/>
                    <a:pt x="67093" y="11803"/>
                    <a:pt x="68738" y="11976"/>
                  </a:cubicBezTo>
                  <a:lnTo>
                    <a:pt x="68738" y="11879"/>
                  </a:lnTo>
                  <a:cubicBezTo>
                    <a:pt x="67097" y="11706"/>
                    <a:pt x="65394" y="11385"/>
                    <a:pt x="63571" y="10906"/>
                  </a:cubicBezTo>
                  <a:cubicBezTo>
                    <a:pt x="59253" y="9773"/>
                    <a:pt x="54878" y="7893"/>
                    <a:pt x="50646" y="6074"/>
                  </a:cubicBezTo>
                  <a:cubicBezTo>
                    <a:pt x="46543" y="4308"/>
                    <a:pt x="42307" y="2485"/>
                    <a:pt x="38075" y="1314"/>
                  </a:cubicBezTo>
                  <a:cubicBezTo>
                    <a:pt x="35796" y="687"/>
                    <a:pt x="33704" y="293"/>
                    <a:pt x="31680" y="111"/>
                  </a:cubicBezTo>
                  <a:cubicBezTo>
                    <a:pt x="30840" y="38"/>
                    <a:pt x="30015" y="0"/>
                    <a:pt x="29204" y="0"/>
                  </a:cubicBezTo>
                  <a:close/>
                  <a:moveTo>
                    <a:pt x="9135" y="11486"/>
                  </a:moveTo>
                  <a:lnTo>
                    <a:pt x="9135" y="11486"/>
                  </a:lnTo>
                  <a:cubicBezTo>
                    <a:pt x="9000" y="11635"/>
                    <a:pt x="8871" y="11783"/>
                    <a:pt x="8741" y="11937"/>
                  </a:cubicBezTo>
                  <a:cubicBezTo>
                    <a:pt x="8703" y="12000"/>
                    <a:pt x="8670" y="12062"/>
                    <a:pt x="8631" y="12124"/>
                  </a:cubicBezTo>
                  <a:cubicBezTo>
                    <a:pt x="8650" y="12105"/>
                    <a:pt x="8670" y="12086"/>
                    <a:pt x="8688" y="12062"/>
                  </a:cubicBezTo>
                  <a:cubicBezTo>
                    <a:pt x="8774" y="11976"/>
                    <a:pt x="8861" y="11885"/>
                    <a:pt x="8943" y="11798"/>
                  </a:cubicBezTo>
                  <a:cubicBezTo>
                    <a:pt x="9011" y="11692"/>
                    <a:pt x="9073" y="11591"/>
                    <a:pt x="9135" y="11486"/>
                  </a:cubicBezTo>
                  <a:close/>
                  <a:moveTo>
                    <a:pt x="8732" y="12162"/>
                  </a:moveTo>
                  <a:cubicBezTo>
                    <a:pt x="8626" y="12273"/>
                    <a:pt x="8521" y="12388"/>
                    <a:pt x="8415" y="12503"/>
                  </a:cubicBezTo>
                  <a:cubicBezTo>
                    <a:pt x="8362" y="12604"/>
                    <a:pt x="8305" y="12705"/>
                    <a:pt x="8247" y="12806"/>
                  </a:cubicBezTo>
                  <a:cubicBezTo>
                    <a:pt x="8338" y="12714"/>
                    <a:pt x="8429" y="12627"/>
                    <a:pt x="8515" y="12541"/>
                  </a:cubicBezTo>
                  <a:cubicBezTo>
                    <a:pt x="8588" y="12412"/>
                    <a:pt x="8659" y="12288"/>
                    <a:pt x="8732" y="12162"/>
                  </a:cubicBezTo>
                  <a:close/>
                  <a:moveTo>
                    <a:pt x="8353" y="12844"/>
                  </a:moveTo>
                  <a:lnTo>
                    <a:pt x="8353" y="12844"/>
                  </a:lnTo>
                  <a:cubicBezTo>
                    <a:pt x="8262" y="12935"/>
                    <a:pt x="8170" y="13026"/>
                    <a:pt x="8084" y="13117"/>
                  </a:cubicBezTo>
                  <a:cubicBezTo>
                    <a:pt x="8021" y="13232"/>
                    <a:pt x="7959" y="13353"/>
                    <a:pt x="7897" y="13468"/>
                  </a:cubicBezTo>
                  <a:cubicBezTo>
                    <a:pt x="7979" y="13396"/>
                    <a:pt x="8055" y="13318"/>
                    <a:pt x="8132" y="13247"/>
                  </a:cubicBezTo>
                  <a:cubicBezTo>
                    <a:pt x="8204" y="13112"/>
                    <a:pt x="8276" y="12979"/>
                    <a:pt x="8353" y="12844"/>
                  </a:cubicBezTo>
                  <a:close/>
                  <a:moveTo>
                    <a:pt x="7997" y="13506"/>
                  </a:moveTo>
                  <a:lnTo>
                    <a:pt x="7997" y="13506"/>
                  </a:lnTo>
                  <a:cubicBezTo>
                    <a:pt x="7921" y="13583"/>
                    <a:pt x="7844" y="13659"/>
                    <a:pt x="7762" y="13736"/>
                  </a:cubicBezTo>
                  <a:cubicBezTo>
                    <a:pt x="6870" y="15512"/>
                    <a:pt x="6093" y="17469"/>
                    <a:pt x="5397" y="19667"/>
                  </a:cubicBezTo>
                  <a:cubicBezTo>
                    <a:pt x="3661" y="25165"/>
                    <a:pt x="2802" y="31162"/>
                    <a:pt x="2000" y="36992"/>
                  </a:cubicBezTo>
                  <a:cubicBezTo>
                    <a:pt x="1996" y="37021"/>
                    <a:pt x="1991" y="37054"/>
                    <a:pt x="1986" y="37087"/>
                  </a:cubicBezTo>
                  <a:cubicBezTo>
                    <a:pt x="1958" y="37298"/>
                    <a:pt x="1929" y="37515"/>
                    <a:pt x="1894" y="37730"/>
                  </a:cubicBezTo>
                  <a:cubicBezTo>
                    <a:pt x="1847" y="38110"/>
                    <a:pt x="1794" y="38484"/>
                    <a:pt x="1741" y="38863"/>
                  </a:cubicBezTo>
                  <a:cubicBezTo>
                    <a:pt x="1737" y="38892"/>
                    <a:pt x="1732" y="38925"/>
                    <a:pt x="1727" y="38959"/>
                  </a:cubicBezTo>
                  <a:cubicBezTo>
                    <a:pt x="1650" y="39530"/>
                    <a:pt x="1568" y="40105"/>
                    <a:pt x="1487" y="40672"/>
                  </a:cubicBezTo>
                  <a:cubicBezTo>
                    <a:pt x="1482" y="40701"/>
                    <a:pt x="1478" y="40734"/>
                    <a:pt x="1478" y="40768"/>
                  </a:cubicBezTo>
                  <a:cubicBezTo>
                    <a:pt x="1396" y="41319"/>
                    <a:pt x="1319" y="41871"/>
                    <a:pt x="1238" y="42413"/>
                  </a:cubicBezTo>
                  <a:cubicBezTo>
                    <a:pt x="1232" y="42446"/>
                    <a:pt x="1228" y="42475"/>
                    <a:pt x="1223" y="42509"/>
                  </a:cubicBezTo>
                  <a:cubicBezTo>
                    <a:pt x="1141" y="43042"/>
                    <a:pt x="1060" y="43565"/>
                    <a:pt x="973" y="44087"/>
                  </a:cubicBezTo>
                  <a:cubicBezTo>
                    <a:pt x="969" y="44121"/>
                    <a:pt x="964" y="44155"/>
                    <a:pt x="959" y="44184"/>
                  </a:cubicBezTo>
                  <a:cubicBezTo>
                    <a:pt x="878" y="44692"/>
                    <a:pt x="796" y="45192"/>
                    <a:pt x="709" y="45686"/>
                  </a:cubicBezTo>
                  <a:cubicBezTo>
                    <a:pt x="700" y="45719"/>
                    <a:pt x="696" y="45752"/>
                    <a:pt x="691" y="45781"/>
                  </a:cubicBezTo>
                  <a:cubicBezTo>
                    <a:pt x="605" y="46261"/>
                    <a:pt x="518" y="46731"/>
                    <a:pt x="426" y="47196"/>
                  </a:cubicBezTo>
                  <a:cubicBezTo>
                    <a:pt x="422" y="47230"/>
                    <a:pt x="417" y="47264"/>
                    <a:pt x="408" y="47298"/>
                  </a:cubicBezTo>
                  <a:cubicBezTo>
                    <a:pt x="321" y="47748"/>
                    <a:pt x="230" y="48190"/>
                    <a:pt x="134" y="48626"/>
                  </a:cubicBezTo>
                  <a:cubicBezTo>
                    <a:pt x="129" y="48660"/>
                    <a:pt x="120" y="48698"/>
                    <a:pt x="110" y="48732"/>
                  </a:cubicBezTo>
                  <a:cubicBezTo>
                    <a:pt x="76" y="48899"/>
                    <a:pt x="38" y="49063"/>
                    <a:pt x="0" y="49226"/>
                  </a:cubicBezTo>
                  <a:lnTo>
                    <a:pt x="100" y="49226"/>
                  </a:lnTo>
                  <a:cubicBezTo>
                    <a:pt x="138" y="49049"/>
                    <a:pt x="182" y="48871"/>
                    <a:pt x="220" y="48689"/>
                  </a:cubicBezTo>
                  <a:cubicBezTo>
                    <a:pt x="225" y="48651"/>
                    <a:pt x="235" y="48617"/>
                    <a:pt x="244" y="48578"/>
                  </a:cubicBezTo>
                  <a:cubicBezTo>
                    <a:pt x="335" y="48146"/>
                    <a:pt x="426" y="47710"/>
                    <a:pt x="513" y="47269"/>
                  </a:cubicBezTo>
                  <a:cubicBezTo>
                    <a:pt x="518" y="47235"/>
                    <a:pt x="528" y="47201"/>
                    <a:pt x="532" y="47163"/>
                  </a:cubicBezTo>
                  <a:cubicBezTo>
                    <a:pt x="623" y="46702"/>
                    <a:pt x="709" y="46237"/>
                    <a:pt x="791" y="45767"/>
                  </a:cubicBezTo>
                  <a:cubicBezTo>
                    <a:pt x="796" y="45733"/>
                    <a:pt x="800" y="45699"/>
                    <a:pt x="811" y="45666"/>
                  </a:cubicBezTo>
                  <a:cubicBezTo>
                    <a:pt x="897" y="45177"/>
                    <a:pt x="979" y="44678"/>
                    <a:pt x="1060" y="44178"/>
                  </a:cubicBezTo>
                  <a:cubicBezTo>
                    <a:pt x="1065" y="44145"/>
                    <a:pt x="1070" y="44111"/>
                    <a:pt x="1074" y="44078"/>
                  </a:cubicBezTo>
                  <a:cubicBezTo>
                    <a:pt x="1156" y="43560"/>
                    <a:pt x="1238" y="43037"/>
                    <a:pt x="1319" y="42509"/>
                  </a:cubicBezTo>
                  <a:cubicBezTo>
                    <a:pt x="1324" y="42480"/>
                    <a:pt x="1329" y="42446"/>
                    <a:pt x="1334" y="42413"/>
                  </a:cubicBezTo>
                  <a:cubicBezTo>
                    <a:pt x="1415" y="41871"/>
                    <a:pt x="1491" y="41324"/>
                    <a:pt x="1573" y="40772"/>
                  </a:cubicBezTo>
                  <a:cubicBezTo>
                    <a:pt x="1573" y="40743"/>
                    <a:pt x="1578" y="40710"/>
                    <a:pt x="1583" y="40681"/>
                  </a:cubicBezTo>
                  <a:cubicBezTo>
                    <a:pt x="1664" y="40115"/>
                    <a:pt x="1746" y="39544"/>
                    <a:pt x="1823" y="38974"/>
                  </a:cubicBezTo>
                  <a:cubicBezTo>
                    <a:pt x="1828" y="38939"/>
                    <a:pt x="1832" y="38910"/>
                    <a:pt x="1837" y="38877"/>
                  </a:cubicBezTo>
                  <a:cubicBezTo>
                    <a:pt x="1890" y="38498"/>
                    <a:pt x="1938" y="38124"/>
                    <a:pt x="1991" y="37740"/>
                  </a:cubicBezTo>
                  <a:cubicBezTo>
                    <a:pt x="2020" y="37528"/>
                    <a:pt x="2049" y="37318"/>
                    <a:pt x="2077" y="37107"/>
                  </a:cubicBezTo>
                  <a:cubicBezTo>
                    <a:pt x="2082" y="37078"/>
                    <a:pt x="2087" y="37045"/>
                    <a:pt x="2091" y="37010"/>
                  </a:cubicBezTo>
                  <a:cubicBezTo>
                    <a:pt x="3190" y="29042"/>
                    <a:pt x="4447" y="20439"/>
                    <a:pt x="7997" y="135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5"/>
            <p:cNvSpPr/>
            <p:nvPr/>
          </p:nvSpPr>
          <p:spPr>
            <a:xfrm>
              <a:off x="3840875" y="3893725"/>
              <a:ext cx="548050" cy="81350"/>
            </a:xfrm>
            <a:custGeom>
              <a:avLst/>
              <a:gdLst/>
              <a:ahLst/>
              <a:cxnLst/>
              <a:rect l="l" t="t" r="r" b="b"/>
              <a:pathLst>
                <a:path w="21922" h="3254" extrusionOk="0">
                  <a:moveTo>
                    <a:pt x="10148" y="0"/>
                  </a:moveTo>
                  <a:cubicBezTo>
                    <a:pt x="6411" y="0"/>
                    <a:pt x="3115" y="1046"/>
                    <a:pt x="140" y="3152"/>
                  </a:cubicBezTo>
                  <a:cubicBezTo>
                    <a:pt x="92" y="3185"/>
                    <a:pt x="49" y="3220"/>
                    <a:pt x="1" y="3253"/>
                  </a:cubicBezTo>
                  <a:lnTo>
                    <a:pt x="164" y="3253"/>
                  </a:lnTo>
                  <a:cubicBezTo>
                    <a:pt x="174" y="3249"/>
                    <a:pt x="188" y="3238"/>
                    <a:pt x="198" y="3229"/>
                  </a:cubicBezTo>
                  <a:cubicBezTo>
                    <a:pt x="3153" y="1132"/>
                    <a:pt x="6430" y="96"/>
                    <a:pt x="10148" y="96"/>
                  </a:cubicBezTo>
                  <a:cubicBezTo>
                    <a:pt x="11286" y="96"/>
                    <a:pt x="12466" y="197"/>
                    <a:pt x="13689" y="388"/>
                  </a:cubicBezTo>
                  <a:cubicBezTo>
                    <a:pt x="16372" y="811"/>
                    <a:pt x="19053" y="1867"/>
                    <a:pt x="21716" y="3253"/>
                  </a:cubicBezTo>
                  <a:lnTo>
                    <a:pt x="21922" y="3253"/>
                  </a:lnTo>
                  <a:cubicBezTo>
                    <a:pt x="19202" y="1819"/>
                    <a:pt x="16452" y="729"/>
                    <a:pt x="13704" y="293"/>
                  </a:cubicBezTo>
                  <a:cubicBezTo>
                    <a:pt x="12475" y="101"/>
                    <a:pt x="11290" y="0"/>
                    <a:pt x="10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5"/>
            <p:cNvSpPr/>
            <p:nvPr/>
          </p:nvSpPr>
          <p:spPr>
            <a:xfrm>
              <a:off x="5322475" y="2770525"/>
              <a:ext cx="1732875" cy="1204550"/>
            </a:xfrm>
            <a:custGeom>
              <a:avLst/>
              <a:gdLst/>
              <a:ahLst/>
              <a:cxnLst/>
              <a:rect l="l" t="t" r="r" b="b"/>
              <a:pathLst>
                <a:path w="69315" h="48182" extrusionOk="0">
                  <a:moveTo>
                    <a:pt x="9303" y="10911"/>
                  </a:moveTo>
                  <a:lnTo>
                    <a:pt x="9303" y="10911"/>
                  </a:lnTo>
                  <a:cubicBezTo>
                    <a:pt x="9169" y="11064"/>
                    <a:pt x="9040" y="11223"/>
                    <a:pt x="8909" y="11381"/>
                  </a:cubicBezTo>
                  <a:cubicBezTo>
                    <a:pt x="8885" y="11416"/>
                    <a:pt x="8867" y="11444"/>
                    <a:pt x="8843" y="11478"/>
                  </a:cubicBezTo>
                  <a:cubicBezTo>
                    <a:pt x="8943" y="11363"/>
                    <a:pt x="9049" y="11252"/>
                    <a:pt x="9149" y="11141"/>
                  </a:cubicBezTo>
                  <a:cubicBezTo>
                    <a:pt x="9197" y="11064"/>
                    <a:pt x="9250" y="10988"/>
                    <a:pt x="9303" y="10911"/>
                  </a:cubicBezTo>
                  <a:close/>
                  <a:moveTo>
                    <a:pt x="29329" y="1"/>
                  </a:moveTo>
                  <a:cubicBezTo>
                    <a:pt x="27991" y="1"/>
                    <a:pt x="26686" y="102"/>
                    <a:pt x="25395" y="304"/>
                  </a:cubicBezTo>
                  <a:cubicBezTo>
                    <a:pt x="23471" y="596"/>
                    <a:pt x="21595" y="1133"/>
                    <a:pt x="19829" y="1901"/>
                  </a:cubicBezTo>
                  <a:cubicBezTo>
                    <a:pt x="19426" y="2074"/>
                    <a:pt x="19023" y="2261"/>
                    <a:pt x="18626" y="2463"/>
                  </a:cubicBezTo>
                  <a:cubicBezTo>
                    <a:pt x="18587" y="2481"/>
                    <a:pt x="18553" y="2501"/>
                    <a:pt x="18515" y="2520"/>
                  </a:cubicBezTo>
                  <a:cubicBezTo>
                    <a:pt x="18338" y="2611"/>
                    <a:pt x="18159" y="2702"/>
                    <a:pt x="17987" y="2798"/>
                  </a:cubicBezTo>
                  <a:cubicBezTo>
                    <a:pt x="17949" y="2817"/>
                    <a:pt x="17911" y="2837"/>
                    <a:pt x="17871" y="2860"/>
                  </a:cubicBezTo>
                  <a:cubicBezTo>
                    <a:pt x="17699" y="2957"/>
                    <a:pt x="17526" y="3052"/>
                    <a:pt x="17359" y="3148"/>
                  </a:cubicBezTo>
                  <a:cubicBezTo>
                    <a:pt x="17315" y="3172"/>
                    <a:pt x="17277" y="3196"/>
                    <a:pt x="17238" y="3220"/>
                  </a:cubicBezTo>
                  <a:cubicBezTo>
                    <a:pt x="17080" y="3316"/>
                    <a:pt x="16917" y="3413"/>
                    <a:pt x="16759" y="3508"/>
                  </a:cubicBezTo>
                  <a:cubicBezTo>
                    <a:pt x="16720" y="3537"/>
                    <a:pt x="16677" y="3561"/>
                    <a:pt x="16634" y="3585"/>
                  </a:cubicBezTo>
                  <a:cubicBezTo>
                    <a:pt x="16476" y="3686"/>
                    <a:pt x="16323" y="3787"/>
                    <a:pt x="16164" y="3892"/>
                  </a:cubicBezTo>
                  <a:lnTo>
                    <a:pt x="16035" y="3978"/>
                  </a:lnTo>
                  <a:cubicBezTo>
                    <a:pt x="15885" y="4079"/>
                    <a:pt x="15737" y="4180"/>
                    <a:pt x="15588" y="4281"/>
                  </a:cubicBezTo>
                  <a:cubicBezTo>
                    <a:pt x="15540" y="4314"/>
                    <a:pt x="15492" y="4348"/>
                    <a:pt x="15444" y="4386"/>
                  </a:cubicBezTo>
                  <a:cubicBezTo>
                    <a:pt x="15305" y="4482"/>
                    <a:pt x="15161" y="4583"/>
                    <a:pt x="15022" y="4689"/>
                  </a:cubicBezTo>
                  <a:cubicBezTo>
                    <a:pt x="14970" y="4727"/>
                    <a:pt x="14921" y="4766"/>
                    <a:pt x="14868" y="4804"/>
                  </a:cubicBezTo>
                  <a:cubicBezTo>
                    <a:pt x="14768" y="4881"/>
                    <a:pt x="14667" y="4957"/>
                    <a:pt x="14567" y="5034"/>
                  </a:cubicBezTo>
                  <a:cubicBezTo>
                    <a:pt x="14538" y="5058"/>
                    <a:pt x="14503" y="5082"/>
                    <a:pt x="14475" y="5105"/>
                  </a:cubicBezTo>
                  <a:cubicBezTo>
                    <a:pt x="14417" y="5149"/>
                    <a:pt x="14365" y="5192"/>
                    <a:pt x="14308" y="5235"/>
                  </a:cubicBezTo>
                  <a:cubicBezTo>
                    <a:pt x="14187" y="5331"/>
                    <a:pt x="14062" y="5432"/>
                    <a:pt x="13943" y="5533"/>
                  </a:cubicBezTo>
                  <a:cubicBezTo>
                    <a:pt x="13880" y="5586"/>
                    <a:pt x="13823" y="5634"/>
                    <a:pt x="13765" y="5681"/>
                  </a:cubicBezTo>
                  <a:cubicBezTo>
                    <a:pt x="13650" y="5778"/>
                    <a:pt x="13540" y="5878"/>
                    <a:pt x="13424" y="5975"/>
                  </a:cubicBezTo>
                  <a:cubicBezTo>
                    <a:pt x="13362" y="6032"/>
                    <a:pt x="13294" y="6090"/>
                    <a:pt x="13232" y="6147"/>
                  </a:cubicBezTo>
                  <a:cubicBezTo>
                    <a:pt x="13132" y="6238"/>
                    <a:pt x="13031" y="6329"/>
                    <a:pt x="12930" y="6425"/>
                  </a:cubicBezTo>
                  <a:cubicBezTo>
                    <a:pt x="12858" y="6493"/>
                    <a:pt x="12787" y="6560"/>
                    <a:pt x="12714" y="6631"/>
                  </a:cubicBezTo>
                  <a:cubicBezTo>
                    <a:pt x="12628" y="6708"/>
                    <a:pt x="12546" y="6795"/>
                    <a:pt x="12465" y="6876"/>
                  </a:cubicBezTo>
                  <a:cubicBezTo>
                    <a:pt x="12379" y="6958"/>
                    <a:pt x="12297" y="7040"/>
                    <a:pt x="12211" y="7126"/>
                  </a:cubicBezTo>
                  <a:cubicBezTo>
                    <a:pt x="12149" y="7188"/>
                    <a:pt x="12085" y="7255"/>
                    <a:pt x="12023" y="7317"/>
                  </a:cubicBezTo>
                  <a:cubicBezTo>
                    <a:pt x="11923" y="7423"/>
                    <a:pt x="11822" y="7529"/>
                    <a:pt x="11726" y="7639"/>
                  </a:cubicBezTo>
                  <a:cubicBezTo>
                    <a:pt x="11697" y="7667"/>
                    <a:pt x="11668" y="7702"/>
                    <a:pt x="11635" y="7735"/>
                  </a:cubicBezTo>
                  <a:cubicBezTo>
                    <a:pt x="11562" y="7811"/>
                    <a:pt x="11491" y="7893"/>
                    <a:pt x="11423" y="7970"/>
                  </a:cubicBezTo>
                  <a:cubicBezTo>
                    <a:pt x="11394" y="8004"/>
                    <a:pt x="11366" y="8037"/>
                    <a:pt x="11337" y="8066"/>
                  </a:cubicBezTo>
                  <a:cubicBezTo>
                    <a:pt x="10997" y="8450"/>
                    <a:pt x="10665" y="8853"/>
                    <a:pt x="10344" y="9270"/>
                  </a:cubicBezTo>
                  <a:cubicBezTo>
                    <a:pt x="10085" y="9607"/>
                    <a:pt x="9831" y="9957"/>
                    <a:pt x="9581" y="10311"/>
                  </a:cubicBezTo>
                  <a:cubicBezTo>
                    <a:pt x="9926" y="9870"/>
                    <a:pt x="10282" y="9448"/>
                    <a:pt x="10652" y="9045"/>
                  </a:cubicBezTo>
                  <a:cubicBezTo>
                    <a:pt x="10652" y="9040"/>
                    <a:pt x="10656" y="9035"/>
                    <a:pt x="10661" y="9031"/>
                  </a:cubicBezTo>
                  <a:cubicBezTo>
                    <a:pt x="10738" y="8940"/>
                    <a:pt x="10809" y="8843"/>
                    <a:pt x="10887" y="8757"/>
                  </a:cubicBezTo>
                  <a:cubicBezTo>
                    <a:pt x="10911" y="8723"/>
                    <a:pt x="10934" y="8699"/>
                    <a:pt x="10958" y="8670"/>
                  </a:cubicBezTo>
                  <a:cubicBezTo>
                    <a:pt x="11083" y="8517"/>
                    <a:pt x="11212" y="8364"/>
                    <a:pt x="11343" y="8210"/>
                  </a:cubicBezTo>
                  <a:cubicBezTo>
                    <a:pt x="11400" y="8143"/>
                    <a:pt x="11458" y="8081"/>
                    <a:pt x="11515" y="8013"/>
                  </a:cubicBezTo>
                  <a:cubicBezTo>
                    <a:pt x="11615" y="7903"/>
                    <a:pt x="11717" y="7793"/>
                    <a:pt x="11817" y="7682"/>
                  </a:cubicBezTo>
                  <a:cubicBezTo>
                    <a:pt x="11894" y="7596"/>
                    <a:pt x="11976" y="7514"/>
                    <a:pt x="12056" y="7428"/>
                  </a:cubicBezTo>
                  <a:cubicBezTo>
                    <a:pt x="12138" y="7342"/>
                    <a:pt x="12220" y="7255"/>
                    <a:pt x="12306" y="7169"/>
                  </a:cubicBezTo>
                  <a:cubicBezTo>
                    <a:pt x="12397" y="7073"/>
                    <a:pt x="12494" y="6977"/>
                    <a:pt x="12590" y="6886"/>
                  </a:cubicBezTo>
                  <a:cubicBezTo>
                    <a:pt x="12661" y="6814"/>
                    <a:pt x="12734" y="6742"/>
                    <a:pt x="12811" y="6675"/>
                  </a:cubicBezTo>
                  <a:cubicBezTo>
                    <a:pt x="12915" y="6569"/>
                    <a:pt x="13021" y="6469"/>
                    <a:pt x="13132" y="6372"/>
                  </a:cubicBezTo>
                  <a:cubicBezTo>
                    <a:pt x="13194" y="6310"/>
                    <a:pt x="13261" y="6252"/>
                    <a:pt x="13323" y="6195"/>
                  </a:cubicBezTo>
                  <a:cubicBezTo>
                    <a:pt x="13444" y="6090"/>
                    <a:pt x="13559" y="5984"/>
                    <a:pt x="13679" y="5883"/>
                  </a:cubicBezTo>
                  <a:cubicBezTo>
                    <a:pt x="13736" y="5831"/>
                    <a:pt x="13799" y="5782"/>
                    <a:pt x="13856" y="5729"/>
                  </a:cubicBezTo>
                  <a:cubicBezTo>
                    <a:pt x="13981" y="5624"/>
                    <a:pt x="14111" y="5519"/>
                    <a:pt x="14240" y="5413"/>
                  </a:cubicBezTo>
                  <a:cubicBezTo>
                    <a:pt x="14293" y="5370"/>
                    <a:pt x="14346" y="5326"/>
                    <a:pt x="14403" y="5284"/>
                  </a:cubicBezTo>
                  <a:cubicBezTo>
                    <a:pt x="14475" y="5226"/>
                    <a:pt x="14552" y="5169"/>
                    <a:pt x="14624" y="5111"/>
                  </a:cubicBezTo>
                  <a:cubicBezTo>
                    <a:pt x="14686" y="5063"/>
                    <a:pt x="14749" y="5014"/>
                    <a:pt x="14806" y="4972"/>
                  </a:cubicBezTo>
                  <a:cubicBezTo>
                    <a:pt x="14859" y="4933"/>
                    <a:pt x="14912" y="4890"/>
                    <a:pt x="14959" y="4852"/>
                  </a:cubicBezTo>
                  <a:cubicBezTo>
                    <a:pt x="15103" y="4746"/>
                    <a:pt x="15247" y="4640"/>
                    <a:pt x="15391" y="4540"/>
                  </a:cubicBezTo>
                  <a:cubicBezTo>
                    <a:pt x="15440" y="4507"/>
                    <a:pt x="15488" y="4472"/>
                    <a:pt x="15535" y="4434"/>
                  </a:cubicBezTo>
                  <a:cubicBezTo>
                    <a:pt x="15684" y="4328"/>
                    <a:pt x="15838" y="4228"/>
                    <a:pt x="15986" y="4127"/>
                  </a:cubicBezTo>
                  <a:cubicBezTo>
                    <a:pt x="16029" y="4098"/>
                    <a:pt x="16073" y="4064"/>
                    <a:pt x="16115" y="4036"/>
                  </a:cubicBezTo>
                  <a:cubicBezTo>
                    <a:pt x="16274" y="3931"/>
                    <a:pt x="16432" y="3830"/>
                    <a:pt x="16596" y="3729"/>
                  </a:cubicBezTo>
                  <a:cubicBezTo>
                    <a:pt x="16634" y="3701"/>
                    <a:pt x="16677" y="3676"/>
                    <a:pt x="16720" y="3648"/>
                  </a:cubicBezTo>
                  <a:cubicBezTo>
                    <a:pt x="16879" y="3546"/>
                    <a:pt x="17037" y="3451"/>
                    <a:pt x="17200" y="3355"/>
                  </a:cubicBezTo>
                  <a:cubicBezTo>
                    <a:pt x="17238" y="3331"/>
                    <a:pt x="17282" y="3307"/>
                    <a:pt x="17320" y="3283"/>
                  </a:cubicBezTo>
                  <a:cubicBezTo>
                    <a:pt x="17493" y="3182"/>
                    <a:pt x="17665" y="3086"/>
                    <a:pt x="17838" y="2990"/>
                  </a:cubicBezTo>
                  <a:cubicBezTo>
                    <a:pt x="17877" y="2966"/>
                    <a:pt x="17915" y="2946"/>
                    <a:pt x="17953" y="2923"/>
                  </a:cubicBezTo>
                  <a:cubicBezTo>
                    <a:pt x="18131" y="2827"/>
                    <a:pt x="18303" y="2736"/>
                    <a:pt x="18482" y="2645"/>
                  </a:cubicBezTo>
                  <a:cubicBezTo>
                    <a:pt x="18520" y="2620"/>
                    <a:pt x="18558" y="2601"/>
                    <a:pt x="18597" y="2582"/>
                  </a:cubicBezTo>
                  <a:cubicBezTo>
                    <a:pt x="19018" y="2371"/>
                    <a:pt x="19441" y="2169"/>
                    <a:pt x="19868" y="1987"/>
                  </a:cubicBezTo>
                  <a:cubicBezTo>
                    <a:pt x="21624" y="1225"/>
                    <a:pt x="23491" y="692"/>
                    <a:pt x="25409" y="399"/>
                  </a:cubicBezTo>
                  <a:cubicBezTo>
                    <a:pt x="26715" y="193"/>
                    <a:pt x="28015" y="102"/>
                    <a:pt x="29315" y="102"/>
                  </a:cubicBezTo>
                  <a:cubicBezTo>
                    <a:pt x="36771" y="102"/>
                    <a:pt x="44116" y="3177"/>
                    <a:pt x="51255" y="6171"/>
                  </a:cubicBezTo>
                  <a:cubicBezTo>
                    <a:pt x="55569" y="7979"/>
                    <a:pt x="60031" y="9846"/>
                    <a:pt x="64416" y="10984"/>
                  </a:cubicBezTo>
                  <a:cubicBezTo>
                    <a:pt x="66143" y="11429"/>
                    <a:pt x="67760" y="11741"/>
                    <a:pt x="69314" y="11928"/>
                  </a:cubicBezTo>
                  <a:lnTo>
                    <a:pt x="69314" y="11832"/>
                  </a:lnTo>
                  <a:cubicBezTo>
                    <a:pt x="67770" y="11646"/>
                    <a:pt x="66158" y="11338"/>
                    <a:pt x="64440" y="10892"/>
                  </a:cubicBezTo>
                  <a:cubicBezTo>
                    <a:pt x="60060" y="9755"/>
                    <a:pt x="55602" y="7889"/>
                    <a:pt x="51293" y="6080"/>
                  </a:cubicBezTo>
                  <a:cubicBezTo>
                    <a:pt x="47105" y="4328"/>
                    <a:pt x="42778" y="2515"/>
                    <a:pt x="38469" y="1345"/>
                  </a:cubicBezTo>
                  <a:cubicBezTo>
                    <a:pt x="36147" y="711"/>
                    <a:pt x="34021" y="313"/>
                    <a:pt x="31973" y="125"/>
                  </a:cubicBezTo>
                  <a:cubicBezTo>
                    <a:pt x="31071" y="45"/>
                    <a:pt x="30192" y="1"/>
                    <a:pt x="29329" y="1"/>
                  </a:cubicBezTo>
                  <a:close/>
                  <a:moveTo>
                    <a:pt x="8852" y="11611"/>
                  </a:moveTo>
                  <a:lnTo>
                    <a:pt x="8852" y="11611"/>
                  </a:lnTo>
                  <a:cubicBezTo>
                    <a:pt x="8717" y="11766"/>
                    <a:pt x="8584" y="11919"/>
                    <a:pt x="8449" y="12072"/>
                  </a:cubicBezTo>
                  <a:cubicBezTo>
                    <a:pt x="8411" y="12140"/>
                    <a:pt x="8372" y="12202"/>
                    <a:pt x="8334" y="12269"/>
                  </a:cubicBezTo>
                  <a:cubicBezTo>
                    <a:pt x="8420" y="12173"/>
                    <a:pt x="8511" y="12082"/>
                    <a:pt x="8597" y="11991"/>
                  </a:cubicBezTo>
                  <a:cubicBezTo>
                    <a:pt x="8617" y="11972"/>
                    <a:pt x="8641" y="11952"/>
                    <a:pt x="8660" y="11928"/>
                  </a:cubicBezTo>
                  <a:cubicBezTo>
                    <a:pt x="8723" y="11823"/>
                    <a:pt x="8790" y="11717"/>
                    <a:pt x="8852" y="11611"/>
                  </a:cubicBezTo>
                  <a:close/>
                  <a:moveTo>
                    <a:pt x="8440" y="12302"/>
                  </a:moveTo>
                  <a:lnTo>
                    <a:pt x="8440" y="12302"/>
                  </a:lnTo>
                  <a:cubicBezTo>
                    <a:pt x="8334" y="12417"/>
                    <a:pt x="8223" y="12532"/>
                    <a:pt x="8118" y="12653"/>
                  </a:cubicBezTo>
                  <a:cubicBezTo>
                    <a:pt x="8065" y="12740"/>
                    <a:pt x="8017" y="12831"/>
                    <a:pt x="7969" y="12917"/>
                  </a:cubicBezTo>
                  <a:cubicBezTo>
                    <a:pt x="8061" y="12826"/>
                    <a:pt x="8152" y="12734"/>
                    <a:pt x="8243" y="12648"/>
                  </a:cubicBezTo>
                  <a:cubicBezTo>
                    <a:pt x="8310" y="12532"/>
                    <a:pt x="8372" y="12417"/>
                    <a:pt x="8440" y="12302"/>
                  </a:cubicBezTo>
                  <a:close/>
                  <a:moveTo>
                    <a:pt x="8075" y="12955"/>
                  </a:moveTo>
                  <a:lnTo>
                    <a:pt x="8075" y="12955"/>
                  </a:lnTo>
                  <a:cubicBezTo>
                    <a:pt x="7979" y="13046"/>
                    <a:pt x="7888" y="13137"/>
                    <a:pt x="7796" y="13234"/>
                  </a:cubicBezTo>
                  <a:cubicBezTo>
                    <a:pt x="6770" y="15162"/>
                    <a:pt x="5882" y="17307"/>
                    <a:pt x="5110" y="19735"/>
                  </a:cubicBezTo>
                  <a:cubicBezTo>
                    <a:pt x="3488" y="24825"/>
                    <a:pt x="2629" y="30338"/>
                    <a:pt x="1885" y="35764"/>
                  </a:cubicBezTo>
                  <a:cubicBezTo>
                    <a:pt x="1881" y="35798"/>
                    <a:pt x="1876" y="35827"/>
                    <a:pt x="1872" y="35860"/>
                  </a:cubicBezTo>
                  <a:cubicBezTo>
                    <a:pt x="1785" y="36470"/>
                    <a:pt x="1703" y="37074"/>
                    <a:pt x="1622" y="37683"/>
                  </a:cubicBezTo>
                  <a:cubicBezTo>
                    <a:pt x="1617" y="37712"/>
                    <a:pt x="1612" y="37745"/>
                    <a:pt x="1612" y="37779"/>
                  </a:cubicBezTo>
                  <a:cubicBezTo>
                    <a:pt x="1598" y="37871"/>
                    <a:pt x="1584" y="37962"/>
                    <a:pt x="1573" y="38057"/>
                  </a:cubicBezTo>
                  <a:cubicBezTo>
                    <a:pt x="1507" y="38556"/>
                    <a:pt x="1440" y="39051"/>
                    <a:pt x="1372" y="39541"/>
                  </a:cubicBezTo>
                  <a:cubicBezTo>
                    <a:pt x="1367" y="39574"/>
                    <a:pt x="1363" y="39607"/>
                    <a:pt x="1358" y="39636"/>
                  </a:cubicBezTo>
                  <a:cubicBezTo>
                    <a:pt x="1281" y="40207"/>
                    <a:pt x="1204" y="40773"/>
                    <a:pt x="1123" y="41339"/>
                  </a:cubicBezTo>
                  <a:cubicBezTo>
                    <a:pt x="1117" y="41368"/>
                    <a:pt x="1113" y="41401"/>
                    <a:pt x="1108" y="41435"/>
                  </a:cubicBezTo>
                  <a:cubicBezTo>
                    <a:pt x="1031" y="41982"/>
                    <a:pt x="955" y="42529"/>
                    <a:pt x="873" y="43066"/>
                  </a:cubicBezTo>
                  <a:cubicBezTo>
                    <a:pt x="869" y="43100"/>
                    <a:pt x="864" y="43133"/>
                    <a:pt x="858" y="43162"/>
                  </a:cubicBezTo>
                  <a:cubicBezTo>
                    <a:pt x="782" y="43691"/>
                    <a:pt x="701" y="44213"/>
                    <a:pt x="619" y="44727"/>
                  </a:cubicBezTo>
                  <a:cubicBezTo>
                    <a:pt x="610" y="44760"/>
                    <a:pt x="605" y="44794"/>
                    <a:pt x="599" y="44827"/>
                  </a:cubicBezTo>
                  <a:cubicBezTo>
                    <a:pt x="519" y="45327"/>
                    <a:pt x="437" y="45821"/>
                    <a:pt x="350" y="46310"/>
                  </a:cubicBezTo>
                  <a:cubicBezTo>
                    <a:pt x="346" y="46344"/>
                    <a:pt x="340" y="46377"/>
                    <a:pt x="331" y="46410"/>
                  </a:cubicBezTo>
                  <a:cubicBezTo>
                    <a:pt x="249" y="46881"/>
                    <a:pt x="163" y="47351"/>
                    <a:pt x="72" y="47812"/>
                  </a:cubicBezTo>
                  <a:cubicBezTo>
                    <a:pt x="67" y="47845"/>
                    <a:pt x="58" y="47879"/>
                    <a:pt x="52" y="47912"/>
                  </a:cubicBezTo>
                  <a:cubicBezTo>
                    <a:pt x="34" y="48004"/>
                    <a:pt x="14" y="48095"/>
                    <a:pt x="0" y="48181"/>
                  </a:cubicBezTo>
                  <a:lnTo>
                    <a:pt x="96" y="48181"/>
                  </a:lnTo>
                  <a:cubicBezTo>
                    <a:pt x="116" y="48080"/>
                    <a:pt x="134" y="47980"/>
                    <a:pt x="154" y="47879"/>
                  </a:cubicBezTo>
                  <a:cubicBezTo>
                    <a:pt x="163" y="47845"/>
                    <a:pt x="167" y="47812"/>
                    <a:pt x="178" y="47778"/>
                  </a:cubicBezTo>
                  <a:cubicBezTo>
                    <a:pt x="264" y="47322"/>
                    <a:pt x="350" y="46857"/>
                    <a:pt x="432" y="46392"/>
                  </a:cubicBezTo>
                  <a:cubicBezTo>
                    <a:pt x="441" y="46357"/>
                    <a:pt x="446" y="46324"/>
                    <a:pt x="451" y="46291"/>
                  </a:cubicBezTo>
                  <a:cubicBezTo>
                    <a:pt x="537" y="45806"/>
                    <a:pt x="619" y="45312"/>
                    <a:pt x="701" y="44818"/>
                  </a:cubicBezTo>
                  <a:cubicBezTo>
                    <a:pt x="705" y="44784"/>
                    <a:pt x="710" y="44751"/>
                    <a:pt x="714" y="44717"/>
                  </a:cubicBezTo>
                  <a:cubicBezTo>
                    <a:pt x="796" y="44204"/>
                    <a:pt x="878" y="43686"/>
                    <a:pt x="955" y="43162"/>
                  </a:cubicBezTo>
                  <a:cubicBezTo>
                    <a:pt x="960" y="43129"/>
                    <a:pt x="964" y="43100"/>
                    <a:pt x="969" y="43066"/>
                  </a:cubicBezTo>
                  <a:cubicBezTo>
                    <a:pt x="1051" y="42529"/>
                    <a:pt x="1128" y="41988"/>
                    <a:pt x="1204" y="41441"/>
                  </a:cubicBezTo>
                  <a:cubicBezTo>
                    <a:pt x="1209" y="41406"/>
                    <a:pt x="1214" y="41377"/>
                    <a:pt x="1219" y="41344"/>
                  </a:cubicBezTo>
                  <a:cubicBezTo>
                    <a:pt x="1300" y="40783"/>
                    <a:pt x="1376" y="40221"/>
                    <a:pt x="1454" y="39650"/>
                  </a:cubicBezTo>
                  <a:cubicBezTo>
                    <a:pt x="1458" y="39617"/>
                    <a:pt x="1463" y="39588"/>
                    <a:pt x="1469" y="39554"/>
                  </a:cubicBezTo>
                  <a:cubicBezTo>
                    <a:pt x="1535" y="39065"/>
                    <a:pt x="1602" y="38566"/>
                    <a:pt x="1670" y="38072"/>
                  </a:cubicBezTo>
                  <a:cubicBezTo>
                    <a:pt x="1679" y="37980"/>
                    <a:pt x="1693" y="37889"/>
                    <a:pt x="1703" y="37798"/>
                  </a:cubicBezTo>
                  <a:cubicBezTo>
                    <a:pt x="1708" y="37765"/>
                    <a:pt x="1713" y="37732"/>
                    <a:pt x="1717" y="37703"/>
                  </a:cubicBezTo>
                  <a:cubicBezTo>
                    <a:pt x="1799" y="37098"/>
                    <a:pt x="1881" y="36494"/>
                    <a:pt x="1963" y="35885"/>
                  </a:cubicBezTo>
                  <a:cubicBezTo>
                    <a:pt x="1967" y="35856"/>
                    <a:pt x="1972" y="35821"/>
                    <a:pt x="1976" y="35788"/>
                  </a:cubicBezTo>
                  <a:cubicBezTo>
                    <a:pt x="3056" y="27934"/>
                    <a:pt x="4423" y="19620"/>
                    <a:pt x="8075" y="129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5"/>
            <p:cNvSpPr/>
            <p:nvPr/>
          </p:nvSpPr>
          <p:spPr>
            <a:xfrm>
              <a:off x="3886725" y="3940025"/>
              <a:ext cx="365000" cy="35050"/>
            </a:xfrm>
            <a:custGeom>
              <a:avLst/>
              <a:gdLst/>
              <a:ahLst/>
              <a:cxnLst/>
              <a:rect l="l" t="t" r="r" b="b"/>
              <a:pathLst>
                <a:path w="14600" h="1402" extrusionOk="0">
                  <a:moveTo>
                    <a:pt x="6798" y="0"/>
                  </a:moveTo>
                  <a:cubicBezTo>
                    <a:pt x="4337" y="0"/>
                    <a:pt x="2082" y="465"/>
                    <a:pt x="0" y="1401"/>
                  </a:cubicBezTo>
                  <a:lnTo>
                    <a:pt x="240" y="1401"/>
                  </a:lnTo>
                  <a:cubicBezTo>
                    <a:pt x="2255" y="533"/>
                    <a:pt x="4433" y="96"/>
                    <a:pt x="6798" y="96"/>
                  </a:cubicBezTo>
                  <a:cubicBezTo>
                    <a:pt x="8242" y="96"/>
                    <a:pt x="9764" y="259"/>
                    <a:pt x="11356" y="580"/>
                  </a:cubicBezTo>
                  <a:cubicBezTo>
                    <a:pt x="12339" y="782"/>
                    <a:pt x="13329" y="1061"/>
                    <a:pt x="14312" y="1401"/>
                  </a:cubicBezTo>
                  <a:lnTo>
                    <a:pt x="14600" y="1401"/>
                  </a:lnTo>
                  <a:cubicBezTo>
                    <a:pt x="13524" y="1017"/>
                    <a:pt x="12450" y="706"/>
                    <a:pt x="11376" y="489"/>
                  </a:cubicBezTo>
                  <a:cubicBezTo>
                    <a:pt x="9773" y="164"/>
                    <a:pt x="8247" y="0"/>
                    <a:pt x="6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5"/>
            <p:cNvSpPr/>
            <p:nvPr/>
          </p:nvSpPr>
          <p:spPr>
            <a:xfrm>
              <a:off x="5306750" y="2796675"/>
              <a:ext cx="1748600" cy="1178400"/>
            </a:xfrm>
            <a:custGeom>
              <a:avLst/>
              <a:gdLst/>
              <a:ahLst/>
              <a:cxnLst/>
              <a:rect l="l" t="t" r="r" b="b"/>
              <a:pathLst>
                <a:path w="69944" h="47136" extrusionOk="0">
                  <a:moveTo>
                    <a:pt x="9538" y="10335"/>
                  </a:moveTo>
                  <a:lnTo>
                    <a:pt x="9538" y="10335"/>
                  </a:lnTo>
                  <a:cubicBezTo>
                    <a:pt x="9485" y="10398"/>
                    <a:pt x="9438" y="10460"/>
                    <a:pt x="9390" y="10523"/>
                  </a:cubicBezTo>
                  <a:cubicBezTo>
                    <a:pt x="9419" y="10489"/>
                    <a:pt x="9443" y="10460"/>
                    <a:pt x="9472" y="10432"/>
                  </a:cubicBezTo>
                  <a:cubicBezTo>
                    <a:pt x="9496" y="10398"/>
                    <a:pt x="9514" y="10370"/>
                    <a:pt x="9538" y="10335"/>
                  </a:cubicBezTo>
                  <a:close/>
                  <a:moveTo>
                    <a:pt x="9006" y="11112"/>
                  </a:moveTo>
                  <a:lnTo>
                    <a:pt x="9006" y="11112"/>
                  </a:lnTo>
                  <a:cubicBezTo>
                    <a:pt x="8834" y="11314"/>
                    <a:pt x="8666" y="11526"/>
                    <a:pt x="8498" y="11732"/>
                  </a:cubicBezTo>
                  <a:cubicBezTo>
                    <a:pt x="8617" y="11597"/>
                    <a:pt x="8742" y="11463"/>
                    <a:pt x="8867" y="11329"/>
                  </a:cubicBezTo>
                  <a:cubicBezTo>
                    <a:pt x="8910" y="11256"/>
                    <a:pt x="8958" y="11185"/>
                    <a:pt x="9006" y="11112"/>
                  </a:cubicBezTo>
                  <a:close/>
                  <a:moveTo>
                    <a:pt x="29503" y="0"/>
                  </a:moveTo>
                  <a:cubicBezTo>
                    <a:pt x="28193" y="0"/>
                    <a:pt x="26926" y="97"/>
                    <a:pt x="25668" y="279"/>
                  </a:cubicBezTo>
                  <a:cubicBezTo>
                    <a:pt x="23706" y="562"/>
                    <a:pt x="21802" y="1085"/>
                    <a:pt x="20008" y="1834"/>
                  </a:cubicBezTo>
                  <a:cubicBezTo>
                    <a:pt x="19686" y="1968"/>
                    <a:pt x="19370" y="2112"/>
                    <a:pt x="19047" y="2261"/>
                  </a:cubicBezTo>
                  <a:cubicBezTo>
                    <a:pt x="19014" y="2275"/>
                    <a:pt x="18976" y="2294"/>
                    <a:pt x="18938" y="2314"/>
                  </a:cubicBezTo>
                  <a:cubicBezTo>
                    <a:pt x="18760" y="2400"/>
                    <a:pt x="18578" y="2486"/>
                    <a:pt x="18400" y="2577"/>
                  </a:cubicBezTo>
                  <a:cubicBezTo>
                    <a:pt x="18362" y="2597"/>
                    <a:pt x="18323" y="2615"/>
                    <a:pt x="18285" y="2635"/>
                  </a:cubicBezTo>
                  <a:cubicBezTo>
                    <a:pt x="18112" y="2726"/>
                    <a:pt x="17935" y="2822"/>
                    <a:pt x="17762" y="2918"/>
                  </a:cubicBezTo>
                  <a:cubicBezTo>
                    <a:pt x="17723" y="2937"/>
                    <a:pt x="17685" y="2956"/>
                    <a:pt x="17647" y="2980"/>
                  </a:cubicBezTo>
                  <a:cubicBezTo>
                    <a:pt x="17479" y="3071"/>
                    <a:pt x="17316" y="3162"/>
                    <a:pt x="17153" y="3259"/>
                  </a:cubicBezTo>
                  <a:cubicBezTo>
                    <a:pt x="17114" y="3282"/>
                    <a:pt x="17071" y="3306"/>
                    <a:pt x="17032" y="3330"/>
                  </a:cubicBezTo>
                  <a:cubicBezTo>
                    <a:pt x="16870" y="3426"/>
                    <a:pt x="16706" y="3527"/>
                    <a:pt x="16543" y="3628"/>
                  </a:cubicBezTo>
                  <a:cubicBezTo>
                    <a:pt x="16500" y="3652"/>
                    <a:pt x="16462" y="3681"/>
                    <a:pt x="16419" y="3705"/>
                  </a:cubicBezTo>
                  <a:cubicBezTo>
                    <a:pt x="16265" y="3806"/>
                    <a:pt x="16111" y="3902"/>
                    <a:pt x="15958" y="4002"/>
                  </a:cubicBezTo>
                  <a:cubicBezTo>
                    <a:pt x="15910" y="4036"/>
                    <a:pt x="15862" y="4065"/>
                    <a:pt x="15819" y="4099"/>
                  </a:cubicBezTo>
                  <a:cubicBezTo>
                    <a:pt x="15670" y="4199"/>
                    <a:pt x="15522" y="4300"/>
                    <a:pt x="15378" y="4400"/>
                  </a:cubicBezTo>
                  <a:cubicBezTo>
                    <a:pt x="15325" y="4434"/>
                    <a:pt x="15276" y="4468"/>
                    <a:pt x="15229" y="4506"/>
                  </a:cubicBezTo>
                  <a:cubicBezTo>
                    <a:pt x="15090" y="4602"/>
                    <a:pt x="14950" y="4703"/>
                    <a:pt x="14811" y="4808"/>
                  </a:cubicBezTo>
                  <a:cubicBezTo>
                    <a:pt x="14758" y="4847"/>
                    <a:pt x="14706" y="4885"/>
                    <a:pt x="14653" y="4923"/>
                  </a:cubicBezTo>
                  <a:cubicBezTo>
                    <a:pt x="14643" y="4933"/>
                    <a:pt x="14634" y="4938"/>
                    <a:pt x="14625" y="4947"/>
                  </a:cubicBezTo>
                  <a:cubicBezTo>
                    <a:pt x="14505" y="5038"/>
                    <a:pt x="14379" y="5130"/>
                    <a:pt x="14260" y="5226"/>
                  </a:cubicBezTo>
                  <a:cubicBezTo>
                    <a:pt x="14207" y="5268"/>
                    <a:pt x="14149" y="5312"/>
                    <a:pt x="14096" y="5355"/>
                  </a:cubicBezTo>
                  <a:cubicBezTo>
                    <a:pt x="13972" y="5452"/>
                    <a:pt x="13852" y="5552"/>
                    <a:pt x="13732" y="5653"/>
                  </a:cubicBezTo>
                  <a:cubicBezTo>
                    <a:pt x="13670" y="5700"/>
                    <a:pt x="13612" y="5749"/>
                    <a:pt x="13549" y="5802"/>
                  </a:cubicBezTo>
                  <a:cubicBezTo>
                    <a:pt x="13440" y="5893"/>
                    <a:pt x="13329" y="5988"/>
                    <a:pt x="13219" y="6089"/>
                  </a:cubicBezTo>
                  <a:cubicBezTo>
                    <a:pt x="13152" y="6147"/>
                    <a:pt x="13084" y="6205"/>
                    <a:pt x="13022" y="6262"/>
                  </a:cubicBezTo>
                  <a:cubicBezTo>
                    <a:pt x="12922" y="6353"/>
                    <a:pt x="12825" y="6439"/>
                    <a:pt x="12725" y="6530"/>
                  </a:cubicBezTo>
                  <a:cubicBezTo>
                    <a:pt x="12652" y="6598"/>
                    <a:pt x="12581" y="6670"/>
                    <a:pt x="12504" y="6737"/>
                  </a:cubicBezTo>
                  <a:cubicBezTo>
                    <a:pt x="12422" y="6818"/>
                    <a:pt x="12340" y="6895"/>
                    <a:pt x="12259" y="6977"/>
                  </a:cubicBezTo>
                  <a:cubicBezTo>
                    <a:pt x="12173" y="7059"/>
                    <a:pt x="12091" y="7145"/>
                    <a:pt x="12005" y="7232"/>
                  </a:cubicBezTo>
                  <a:cubicBezTo>
                    <a:pt x="11947" y="7289"/>
                    <a:pt x="11885" y="7351"/>
                    <a:pt x="11828" y="7414"/>
                  </a:cubicBezTo>
                  <a:cubicBezTo>
                    <a:pt x="11726" y="7520"/>
                    <a:pt x="11620" y="7624"/>
                    <a:pt x="11520" y="7735"/>
                  </a:cubicBezTo>
                  <a:cubicBezTo>
                    <a:pt x="11496" y="7759"/>
                    <a:pt x="11472" y="7788"/>
                    <a:pt x="11448" y="7817"/>
                  </a:cubicBezTo>
                  <a:cubicBezTo>
                    <a:pt x="11396" y="7870"/>
                    <a:pt x="11343" y="7927"/>
                    <a:pt x="11290" y="7985"/>
                  </a:cubicBezTo>
                  <a:cubicBezTo>
                    <a:pt x="11285" y="7989"/>
                    <a:pt x="11281" y="7994"/>
                    <a:pt x="11281" y="7999"/>
                  </a:cubicBezTo>
                  <a:cubicBezTo>
                    <a:pt x="10911" y="8402"/>
                    <a:pt x="10555" y="8824"/>
                    <a:pt x="10210" y="9265"/>
                  </a:cubicBezTo>
                  <a:cubicBezTo>
                    <a:pt x="9937" y="9615"/>
                    <a:pt x="9663" y="9976"/>
                    <a:pt x="9404" y="10345"/>
                  </a:cubicBezTo>
                  <a:cubicBezTo>
                    <a:pt x="9745" y="9918"/>
                    <a:pt x="10100" y="9506"/>
                    <a:pt x="10464" y="9112"/>
                  </a:cubicBezTo>
                  <a:cubicBezTo>
                    <a:pt x="10541" y="9011"/>
                    <a:pt x="10623" y="8915"/>
                    <a:pt x="10705" y="8815"/>
                  </a:cubicBezTo>
                  <a:cubicBezTo>
                    <a:pt x="10723" y="8795"/>
                    <a:pt x="10738" y="8776"/>
                    <a:pt x="10757" y="8757"/>
                  </a:cubicBezTo>
                  <a:cubicBezTo>
                    <a:pt x="10887" y="8599"/>
                    <a:pt x="11016" y="8445"/>
                    <a:pt x="11151" y="8297"/>
                  </a:cubicBezTo>
                  <a:cubicBezTo>
                    <a:pt x="11204" y="8234"/>
                    <a:pt x="11256" y="8171"/>
                    <a:pt x="11309" y="8114"/>
                  </a:cubicBezTo>
                  <a:cubicBezTo>
                    <a:pt x="11410" y="8003"/>
                    <a:pt x="11511" y="7888"/>
                    <a:pt x="11616" y="7779"/>
                  </a:cubicBezTo>
                  <a:cubicBezTo>
                    <a:pt x="11693" y="7697"/>
                    <a:pt x="11770" y="7615"/>
                    <a:pt x="11846" y="7538"/>
                  </a:cubicBezTo>
                  <a:cubicBezTo>
                    <a:pt x="11928" y="7447"/>
                    <a:pt x="12014" y="7361"/>
                    <a:pt x="12101" y="7274"/>
                  </a:cubicBezTo>
                  <a:cubicBezTo>
                    <a:pt x="12191" y="7179"/>
                    <a:pt x="12282" y="7088"/>
                    <a:pt x="12379" y="6996"/>
                  </a:cubicBezTo>
                  <a:cubicBezTo>
                    <a:pt x="12451" y="6924"/>
                    <a:pt x="12528" y="6852"/>
                    <a:pt x="12599" y="6785"/>
                  </a:cubicBezTo>
                  <a:cubicBezTo>
                    <a:pt x="12705" y="6685"/>
                    <a:pt x="12811" y="6583"/>
                    <a:pt x="12916" y="6488"/>
                  </a:cubicBezTo>
                  <a:cubicBezTo>
                    <a:pt x="12984" y="6426"/>
                    <a:pt x="13050" y="6368"/>
                    <a:pt x="13113" y="6305"/>
                  </a:cubicBezTo>
                  <a:cubicBezTo>
                    <a:pt x="13232" y="6205"/>
                    <a:pt x="13348" y="6099"/>
                    <a:pt x="13463" y="5998"/>
                  </a:cubicBezTo>
                  <a:cubicBezTo>
                    <a:pt x="13526" y="5950"/>
                    <a:pt x="13584" y="5897"/>
                    <a:pt x="13646" y="5844"/>
                  </a:cubicBezTo>
                  <a:cubicBezTo>
                    <a:pt x="13770" y="5744"/>
                    <a:pt x="13895" y="5638"/>
                    <a:pt x="14025" y="5533"/>
                  </a:cubicBezTo>
                  <a:cubicBezTo>
                    <a:pt x="14078" y="5490"/>
                    <a:pt x="14135" y="5447"/>
                    <a:pt x="14188" y="5403"/>
                  </a:cubicBezTo>
                  <a:cubicBezTo>
                    <a:pt x="14322" y="5297"/>
                    <a:pt x="14456" y="5192"/>
                    <a:pt x="14591" y="5091"/>
                  </a:cubicBezTo>
                  <a:cubicBezTo>
                    <a:pt x="14625" y="5067"/>
                    <a:pt x="14653" y="5044"/>
                    <a:pt x="14682" y="5024"/>
                  </a:cubicBezTo>
                  <a:cubicBezTo>
                    <a:pt x="14706" y="5005"/>
                    <a:pt x="14725" y="4991"/>
                    <a:pt x="14749" y="4976"/>
                  </a:cubicBezTo>
                  <a:cubicBezTo>
                    <a:pt x="14888" y="4865"/>
                    <a:pt x="15032" y="4765"/>
                    <a:pt x="15176" y="4659"/>
                  </a:cubicBezTo>
                  <a:cubicBezTo>
                    <a:pt x="15224" y="4626"/>
                    <a:pt x="15272" y="4593"/>
                    <a:pt x="15320" y="4555"/>
                  </a:cubicBezTo>
                  <a:cubicBezTo>
                    <a:pt x="15469" y="4453"/>
                    <a:pt x="15617" y="4347"/>
                    <a:pt x="15771" y="4247"/>
                  </a:cubicBezTo>
                  <a:cubicBezTo>
                    <a:pt x="15814" y="4214"/>
                    <a:pt x="15862" y="4185"/>
                    <a:pt x="15910" y="4151"/>
                  </a:cubicBezTo>
                  <a:cubicBezTo>
                    <a:pt x="16064" y="4050"/>
                    <a:pt x="16222" y="3944"/>
                    <a:pt x="16376" y="3849"/>
                  </a:cubicBezTo>
                  <a:cubicBezTo>
                    <a:pt x="16419" y="3820"/>
                    <a:pt x="16462" y="3796"/>
                    <a:pt x="16500" y="3767"/>
                  </a:cubicBezTo>
                  <a:cubicBezTo>
                    <a:pt x="16664" y="3667"/>
                    <a:pt x="16831" y="3565"/>
                    <a:pt x="16994" y="3465"/>
                  </a:cubicBezTo>
                  <a:cubicBezTo>
                    <a:pt x="17032" y="3441"/>
                    <a:pt x="17076" y="3417"/>
                    <a:pt x="17114" y="3393"/>
                  </a:cubicBezTo>
                  <a:cubicBezTo>
                    <a:pt x="17278" y="3297"/>
                    <a:pt x="17446" y="3202"/>
                    <a:pt x="17608" y="3109"/>
                  </a:cubicBezTo>
                  <a:cubicBezTo>
                    <a:pt x="17652" y="3086"/>
                    <a:pt x="17690" y="3067"/>
                    <a:pt x="17729" y="3043"/>
                  </a:cubicBezTo>
                  <a:cubicBezTo>
                    <a:pt x="17902" y="2947"/>
                    <a:pt x="18079" y="2850"/>
                    <a:pt x="18256" y="2759"/>
                  </a:cubicBezTo>
                  <a:cubicBezTo>
                    <a:pt x="18294" y="2741"/>
                    <a:pt x="18333" y="2721"/>
                    <a:pt x="18371" y="2702"/>
                  </a:cubicBezTo>
                  <a:cubicBezTo>
                    <a:pt x="18549" y="2611"/>
                    <a:pt x="18731" y="2520"/>
                    <a:pt x="18909" y="2433"/>
                  </a:cubicBezTo>
                  <a:cubicBezTo>
                    <a:pt x="18947" y="2414"/>
                    <a:pt x="18985" y="2395"/>
                    <a:pt x="19019" y="2381"/>
                  </a:cubicBezTo>
                  <a:cubicBezTo>
                    <a:pt x="19359" y="2217"/>
                    <a:pt x="19700" y="2064"/>
                    <a:pt x="20046" y="1920"/>
                  </a:cubicBezTo>
                  <a:cubicBezTo>
                    <a:pt x="21831" y="1176"/>
                    <a:pt x="23731" y="658"/>
                    <a:pt x="25679" y="375"/>
                  </a:cubicBezTo>
                  <a:cubicBezTo>
                    <a:pt x="26950" y="188"/>
                    <a:pt x="28217" y="102"/>
                    <a:pt x="29483" y="102"/>
                  </a:cubicBezTo>
                  <a:cubicBezTo>
                    <a:pt x="37074" y="102"/>
                    <a:pt x="44621" y="3187"/>
                    <a:pt x="51957" y="6180"/>
                  </a:cubicBezTo>
                  <a:cubicBezTo>
                    <a:pt x="56351" y="7974"/>
                    <a:pt x="60895" y="9832"/>
                    <a:pt x="65337" y="10968"/>
                  </a:cubicBezTo>
                  <a:cubicBezTo>
                    <a:pt x="66960" y="11382"/>
                    <a:pt x="68481" y="11683"/>
                    <a:pt x="69943" y="11876"/>
                  </a:cubicBezTo>
                  <a:lnTo>
                    <a:pt x="69943" y="11774"/>
                  </a:lnTo>
                  <a:cubicBezTo>
                    <a:pt x="68490" y="11588"/>
                    <a:pt x="66973" y="11285"/>
                    <a:pt x="65361" y="10873"/>
                  </a:cubicBezTo>
                  <a:cubicBezTo>
                    <a:pt x="60923" y="9741"/>
                    <a:pt x="56384" y="7883"/>
                    <a:pt x="51990" y="6094"/>
                  </a:cubicBezTo>
                  <a:cubicBezTo>
                    <a:pt x="47719" y="4347"/>
                    <a:pt x="43297" y="2539"/>
                    <a:pt x="38916" y="1368"/>
                  </a:cubicBezTo>
                  <a:cubicBezTo>
                    <a:pt x="36550" y="735"/>
                    <a:pt x="34391" y="332"/>
                    <a:pt x="32314" y="140"/>
                  </a:cubicBezTo>
                  <a:cubicBezTo>
                    <a:pt x="31354" y="49"/>
                    <a:pt x="30418" y="0"/>
                    <a:pt x="29503" y="0"/>
                  </a:cubicBezTo>
                  <a:close/>
                  <a:moveTo>
                    <a:pt x="8560" y="11818"/>
                  </a:moveTo>
                  <a:lnTo>
                    <a:pt x="8560" y="11818"/>
                  </a:lnTo>
                  <a:cubicBezTo>
                    <a:pt x="8416" y="11976"/>
                    <a:pt x="8276" y="12139"/>
                    <a:pt x="8137" y="12303"/>
                  </a:cubicBezTo>
                  <a:cubicBezTo>
                    <a:pt x="8114" y="12341"/>
                    <a:pt x="8094" y="12379"/>
                    <a:pt x="8070" y="12418"/>
                  </a:cubicBezTo>
                  <a:cubicBezTo>
                    <a:pt x="8181" y="12303"/>
                    <a:pt x="8291" y="12188"/>
                    <a:pt x="8402" y="12073"/>
                  </a:cubicBezTo>
                  <a:cubicBezTo>
                    <a:pt x="8454" y="11986"/>
                    <a:pt x="8507" y="11900"/>
                    <a:pt x="8560" y="11818"/>
                  </a:cubicBezTo>
                  <a:close/>
                  <a:moveTo>
                    <a:pt x="8181" y="12447"/>
                  </a:moveTo>
                  <a:cubicBezTo>
                    <a:pt x="8066" y="12567"/>
                    <a:pt x="7955" y="12686"/>
                    <a:pt x="7845" y="12811"/>
                  </a:cubicBezTo>
                  <a:cubicBezTo>
                    <a:pt x="6689" y="14860"/>
                    <a:pt x="5705" y="17163"/>
                    <a:pt x="4861" y="19797"/>
                  </a:cubicBezTo>
                  <a:cubicBezTo>
                    <a:pt x="3358" y="24469"/>
                    <a:pt x="2510" y="29498"/>
                    <a:pt x="1810" y="34498"/>
                  </a:cubicBezTo>
                  <a:cubicBezTo>
                    <a:pt x="1804" y="34531"/>
                    <a:pt x="1799" y="34560"/>
                    <a:pt x="1799" y="34593"/>
                  </a:cubicBezTo>
                  <a:cubicBezTo>
                    <a:pt x="1708" y="35217"/>
                    <a:pt x="1627" y="35836"/>
                    <a:pt x="1540" y="36460"/>
                  </a:cubicBezTo>
                  <a:cubicBezTo>
                    <a:pt x="1540" y="36493"/>
                    <a:pt x="1536" y="36522"/>
                    <a:pt x="1531" y="36556"/>
                  </a:cubicBezTo>
                  <a:cubicBezTo>
                    <a:pt x="1449" y="37160"/>
                    <a:pt x="1368" y="37765"/>
                    <a:pt x="1292" y="38369"/>
                  </a:cubicBezTo>
                  <a:cubicBezTo>
                    <a:pt x="1286" y="38374"/>
                    <a:pt x="1286" y="38379"/>
                    <a:pt x="1286" y="38379"/>
                  </a:cubicBezTo>
                  <a:cubicBezTo>
                    <a:pt x="1281" y="38408"/>
                    <a:pt x="1281" y="38437"/>
                    <a:pt x="1277" y="38466"/>
                  </a:cubicBezTo>
                  <a:cubicBezTo>
                    <a:pt x="1199" y="39051"/>
                    <a:pt x="1123" y="39636"/>
                    <a:pt x="1042" y="40216"/>
                  </a:cubicBezTo>
                  <a:cubicBezTo>
                    <a:pt x="1037" y="40251"/>
                    <a:pt x="1037" y="40284"/>
                    <a:pt x="1032" y="40313"/>
                  </a:cubicBezTo>
                  <a:cubicBezTo>
                    <a:pt x="955" y="40884"/>
                    <a:pt x="878" y="41445"/>
                    <a:pt x="802" y="42007"/>
                  </a:cubicBezTo>
                  <a:cubicBezTo>
                    <a:pt x="796" y="42035"/>
                    <a:pt x="792" y="42069"/>
                    <a:pt x="787" y="42098"/>
                  </a:cubicBezTo>
                  <a:cubicBezTo>
                    <a:pt x="710" y="42645"/>
                    <a:pt x="634" y="43187"/>
                    <a:pt x="552" y="43724"/>
                  </a:cubicBezTo>
                  <a:cubicBezTo>
                    <a:pt x="548" y="43752"/>
                    <a:pt x="543" y="43786"/>
                    <a:pt x="537" y="43820"/>
                  </a:cubicBezTo>
                  <a:cubicBezTo>
                    <a:pt x="461" y="44338"/>
                    <a:pt x="380" y="44857"/>
                    <a:pt x="298" y="45369"/>
                  </a:cubicBezTo>
                  <a:cubicBezTo>
                    <a:pt x="293" y="45404"/>
                    <a:pt x="289" y="45437"/>
                    <a:pt x="284" y="45466"/>
                  </a:cubicBezTo>
                  <a:cubicBezTo>
                    <a:pt x="202" y="45964"/>
                    <a:pt x="120" y="46454"/>
                    <a:pt x="34" y="46938"/>
                  </a:cubicBezTo>
                  <a:cubicBezTo>
                    <a:pt x="29" y="46972"/>
                    <a:pt x="19" y="47005"/>
                    <a:pt x="15" y="47039"/>
                  </a:cubicBezTo>
                  <a:cubicBezTo>
                    <a:pt x="10" y="47073"/>
                    <a:pt x="5" y="47107"/>
                    <a:pt x="1" y="47135"/>
                  </a:cubicBezTo>
                  <a:lnTo>
                    <a:pt x="96" y="47135"/>
                  </a:lnTo>
                  <a:cubicBezTo>
                    <a:pt x="101" y="47096"/>
                    <a:pt x="111" y="47058"/>
                    <a:pt x="116" y="47016"/>
                  </a:cubicBezTo>
                  <a:cubicBezTo>
                    <a:pt x="125" y="46981"/>
                    <a:pt x="130" y="46948"/>
                    <a:pt x="134" y="46914"/>
                  </a:cubicBezTo>
                  <a:cubicBezTo>
                    <a:pt x="221" y="46434"/>
                    <a:pt x="302" y="45945"/>
                    <a:pt x="380" y="45455"/>
                  </a:cubicBezTo>
                  <a:cubicBezTo>
                    <a:pt x="389" y="45422"/>
                    <a:pt x="393" y="45389"/>
                    <a:pt x="399" y="45355"/>
                  </a:cubicBezTo>
                  <a:cubicBezTo>
                    <a:pt x="480" y="44846"/>
                    <a:pt x="557" y="44333"/>
                    <a:pt x="634" y="43814"/>
                  </a:cubicBezTo>
                  <a:cubicBezTo>
                    <a:pt x="639" y="43781"/>
                    <a:pt x="643" y="43752"/>
                    <a:pt x="648" y="43719"/>
                  </a:cubicBezTo>
                  <a:cubicBezTo>
                    <a:pt x="730" y="43187"/>
                    <a:pt x="807" y="42649"/>
                    <a:pt x="883" y="42107"/>
                  </a:cubicBezTo>
                  <a:cubicBezTo>
                    <a:pt x="889" y="42073"/>
                    <a:pt x="893" y="42040"/>
                    <a:pt x="898" y="42011"/>
                  </a:cubicBezTo>
                  <a:cubicBezTo>
                    <a:pt x="975" y="41454"/>
                    <a:pt x="1051" y="40893"/>
                    <a:pt x="1123" y="40327"/>
                  </a:cubicBezTo>
                  <a:cubicBezTo>
                    <a:pt x="1128" y="40293"/>
                    <a:pt x="1133" y="40264"/>
                    <a:pt x="1137" y="40231"/>
                  </a:cubicBezTo>
                  <a:cubicBezTo>
                    <a:pt x="1214" y="39651"/>
                    <a:pt x="1292" y="39070"/>
                    <a:pt x="1372" y="38484"/>
                  </a:cubicBezTo>
                  <a:cubicBezTo>
                    <a:pt x="1372" y="38451"/>
                    <a:pt x="1378" y="38422"/>
                    <a:pt x="1382" y="38393"/>
                  </a:cubicBezTo>
                  <a:lnTo>
                    <a:pt x="1382" y="38389"/>
                  </a:lnTo>
                  <a:cubicBezTo>
                    <a:pt x="1464" y="37789"/>
                    <a:pt x="1540" y="37184"/>
                    <a:pt x="1622" y="36580"/>
                  </a:cubicBezTo>
                  <a:cubicBezTo>
                    <a:pt x="1627" y="36551"/>
                    <a:pt x="1631" y="36518"/>
                    <a:pt x="1637" y="36484"/>
                  </a:cubicBezTo>
                  <a:cubicBezTo>
                    <a:pt x="1718" y="35869"/>
                    <a:pt x="1804" y="35246"/>
                    <a:pt x="1890" y="34627"/>
                  </a:cubicBezTo>
                  <a:cubicBezTo>
                    <a:pt x="1896" y="34593"/>
                    <a:pt x="1901" y="34560"/>
                    <a:pt x="1905" y="34527"/>
                  </a:cubicBezTo>
                  <a:cubicBezTo>
                    <a:pt x="2980" y="26830"/>
                    <a:pt x="4458" y="18833"/>
                    <a:pt x="8181" y="124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5"/>
            <p:cNvSpPr/>
            <p:nvPr/>
          </p:nvSpPr>
          <p:spPr>
            <a:xfrm>
              <a:off x="5285400" y="2822950"/>
              <a:ext cx="1769950" cy="1152125"/>
            </a:xfrm>
            <a:custGeom>
              <a:avLst/>
              <a:gdLst/>
              <a:ahLst/>
              <a:cxnLst/>
              <a:rect l="l" t="t" r="r" b="b"/>
              <a:pathLst>
                <a:path w="70798" h="46085" extrusionOk="0">
                  <a:moveTo>
                    <a:pt x="8752" y="11540"/>
                  </a:moveTo>
                  <a:lnTo>
                    <a:pt x="8752" y="11540"/>
                  </a:lnTo>
                  <a:cubicBezTo>
                    <a:pt x="8723" y="11578"/>
                    <a:pt x="8694" y="11611"/>
                    <a:pt x="8665" y="11645"/>
                  </a:cubicBezTo>
                  <a:cubicBezTo>
                    <a:pt x="8685" y="11626"/>
                    <a:pt x="8703" y="11602"/>
                    <a:pt x="8727" y="11582"/>
                  </a:cubicBezTo>
                  <a:cubicBezTo>
                    <a:pt x="8732" y="11569"/>
                    <a:pt x="8742" y="11554"/>
                    <a:pt x="8752" y="11540"/>
                  </a:cubicBezTo>
                  <a:close/>
                  <a:moveTo>
                    <a:pt x="29891" y="1"/>
                  </a:moveTo>
                  <a:cubicBezTo>
                    <a:pt x="28619" y="1"/>
                    <a:pt x="27381" y="82"/>
                    <a:pt x="26163" y="251"/>
                  </a:cubicBezTo>
                  <a:cubicBezTo>
                    <a:pt x="24172" y="523"/>
                    <a:pt x="22239" y="1032"/>
                    <a:pt x="20415" y="1766"/>
                  </a:cubicBezTo>
                  <a:cubicBezTo>
                    <a:pt x="20180" y="1863"/>
                    <a:pt x="19941" y="1963"/>
                    <a:pt x="19706" y="2069"/>
                  </a:cubicBezTo>
                  <a:cubicBezTo>
                    <a:pt x="19667" y="2083"/>
                    <a:pt x="19629" y="2102"/>
                    <a:pt x="19595" y="2116"/>
                  </a:cubicBezTo>
                  <a:cubicBezTo>
                    <a:pt x="19412" y="2198"/>
                    <a:pt x="19230" y="2284"/>
                    <a:pt x="19048" y="2370"/>
                  </a:cubicBezTo>
                  <a:cubicBezTo>
                    <a:pt x="19009" y="2385"/>
                    <a:pt x="18971" y="2404"/>
                    <a:pt x="18933" y="2423"/>
                  </a:cubicBezTo>
                  <a:cubicBezTo>
                    <a:pt x="18756" y="2510"/>
                    <a:pt x="18577" y="2601"/>
                    <a:pt x="18400" y="2692"/>
                  </a:cubicBezTo>
                  <a:cubicBezTo>
                    <a:pt x="18362" y="2711"/>
                    <a:pt x="18324" y="2731"/>
                    <a:pt x="18285" y="2749"/>
                  </a:cubicBezTo>
                  <a:cubicBezTo>
                    <a:pt x="18117" y="2836"/>
                    <a:pt x="17944" y="2928"/>
                    <a:pt x="17782" y="3019"/>
                  </a:cubicBezTo>
                  <a:cubicBezTo>
                    <a:pt x="17738" y="3043"/>
                    <a:pt x="17700" y="3061"/>
                    <a:pt x="17662" y="3086"/>
                  </a:cubicBezTo>
                  <a:cubicBezTo>
                    <a:pt x="17494" y="3176"/>
                    <a:pt x="17326" y="3273"/>
                    <a:pt x="17157" y="3373"/>
                  </a:cubicBezTo>
                  <a:cubicBezTo>
                    <a:pt x="17119" y="3398"/>
                    <a:pt x="17076" y="3422"/>
                    <a:pt x="17038" y="3446"/>
                  </a:cubicBezTo>
                  <a:cubicBezTo>
                    <a:pt x="16879" y="3542"/>
                    <a:pt x="16721" y="3637"/>
                    <a:pt x="16558" y="3734"/>
                  </a:cubicBezTo>
                  <a:cubicBezTo>
                    <a:pt x="16515" y="3763"/>
                    <a:pt x="16471" y="3791"/>
                    <a:pt x="16424" y="3820"/>
                  </a:cubicBezTo>
                  <a:cubicBezTo>
                    <a:pt x="16270" y="3916"/>
                    <a:pt x="16116" y="4016"/>
                    <a:pt x="15963" y="4117"/>
                  </a:cubicBezTo>
                  <a:cubicBezTo>
                    <a:pt x="15920" y="4151"/>
                    <a:pt x="15871" y="4179"/>
                    <a:pt x="15824" y="4213"/>
                  </a:cubicBezTo>
                  <a:cubicBezTo>
                    <a:pt x="15675" y="4310"/>
                    <a:pt x="15532" y="4410"/>
                    <a:pt x="15382" y="4511"/>
                  </a:cubicBezTo>
                  <a:cubicBezTo>
                    <a:pt x="15335" y="4549"/>
                    <a:pt x="15286" y="4582"/>
                    <a:pt x="15238" y="4616"/>
                  </a:cubicBezTo>
                  <a:cubicBezTo>
                    <a:pt x="15129" y="4693"/>
                    <a:pt x="15018" y="4775"/>
                    <a:pt x="14907" y="4851"/>
                  </a:cubicBezTo>
                  <a:cubicBezTo>
                    <a:pt x="14879" y="4875"/>
                    <a:pt x="14850" y="4895"/>
                    <a:pt x="14821" y="4919"/>
                  </a:cubicBezTo>
                  <a:cubicBezTo>
                    <a:pt x="14768" y="4957"/>
                    <a:pt x="14715" y="4995"/>
                    <a:pt x="14662" y="5034"/>
                  </a:cubicBezTo>
                  <a:cubicBezTo>
                    <a:pt x="14533" y="5134"/>
                    <a:pt x="14403" y="5231"/>
                    <a:pt x="14274" y="5331"/>
                  </a:cubicBezTo>
                  <a:cubicBezTo>
                    <a:pt x="14217" y="5375"/>
                    <a:pt x="14159" y="5422"/>
                    <a:pt x="14106" y="5466"/>
                  </a:cubicBezTo>
                  <a:cubicBezTo>
                    <a:pt x="13982" y="5561"/>
                    <a:pt x="13862" y="5657"/>
                    <a:pt x="13741" y="5758"/>
                  </a:cubicBezTo>
                  <a:cubicBezTo>
                    <a:pt x="13679" y="5811"/>
                    <a:pt x="13621" y="5858"/>
                    <a:pt x="13559" y="5911"/>
                  </a:cubicBezTo>
                  <a:cubicBezTo>
                    <a:pt x="13448" y="6002"/>
                    <a:pt x="13338" y="6099"/>
                    <a:pt x="13229" y="6195"/>
                  </a:cubicBezTo>
                  <a:cubicBezTo>
                    <a:pt x="13165" y="6252"/>
                    <a:pt x="13098" y="6310"/>
                    <a:pt x="13032" y="6367"/>
                  </a:cubicBezTo>
                  <a:cubicBezTo>
                    <a:pt x="12935" y="6458"/>
                    <a:pt x="12839" y="6545"/>
                    <a:pt x="12739" y="6631"/>
                  </a:cubicBezTo>
                  <a:cubicBezTo>
                    <a:pt x="12667" y="6703"/>
                    <a:pt x="12589" y="6770"/>
                    <a:pt x="12518" y="6843"/>
                  </a:cubicBezTo>
                  <a:cubicBezTo>
                    <a:pt x="12436" y="6919"/>
                    <a:pt x="12359" y="6996"/>
                    <a:pt x="12279" y="7073"/>
                  </a:cubicBezTo>
                  <a:cubicBezTo>
                    <a:pt x="12192" y="7154"/>
                    <a:pt x="12106" y="7240"/>
                    <a:pt x="12024" y="7322"/>
                  </a:cubicBezTo>
                  <a:lnTo>
                    <a:pt x="11851" y="7495"/>
                  </a:lnTo>
                  <a:cubicBezTo>
                    <a:pt x="11750" y="7601"/>
                    <a:pt x="11645" y="7706"/>
                    <a:pt x="11544" y="7816"/>
                  </a:cubicBezTo>
                  <a:cubicBezTo>
                    <a:pt x="11524" y="7835"/>
                    <a:pt x="11506" y="7860"/>
                    <a:pt x="11482" y="7879"/>
                  </a:cubicBezTo>
                  <a:cubicBezTo>
                    <a:pt x="11467" y="7902"/>
                    <a:pt x="11448" y="7922"/>
                    <a:pt x="11429" y="7941"/>
                  </a:cubicBezTo>
                  <a:cubicBezTo>
                    <a:pt x="11391" y="7979"/>
                    <a:pt x="11352" y="8023"/>
                    <a:pt x="11318" y="8061"/>
                  </a:cubicBezTo>
                  <a:cubicBezTo>
                    <a:pt x="10954" y="8455"/>
                    <a:pt x="10599" y="8867"/>
                    <a:pt x="10258" y="9294"/>
                  </a:cubicBezTo>
                  <a:cubicBezTo>
                    <a:pt x="9855" y="9788"/>
                    <a:pt x="9471" y="10307"/>
                    <a:pt x="9102" y="10838"/>
                  </a:cubicBezTo>
                  <a:cubicBezTo>
                    <a:pt x="9471" y="10369"/>
                    <a:pt x="9850" y="9908"/>
                    <a:pt x="10244" y="9472"/>
                  </a:cubicBezTo>
                  <a:cubicBezTo>
                    <a:pt x="10292" y="9409"/>
                    <a:pt x="10339" y="9347"/>
                    <a:pt x="10392" y="9284"/>
                  </a:cubicBezTo>
                  <a:cubicBezTo>
                    <a:pt x="10523" y="9126"/>
                    <a:pt x="10652" y="8967"/>
                    <a:pt x="10786" y="8814"/>
                  </a:cubicBezTo>
                  <a:cubicBezTo>
                    <a:pt x="10791" y="8805"/>
                    <a:pt x="10795" y="8800"/>
                    <a:pt x="10800" y="8795"/>
                  </a:cubicBezTo>
                  <a:cubicBezTo>
                    <a:pt x="10930" y="8641"/>
                    <a:pt x="11059" y="8493"/>
                    <a:pt x="11194" y="8344"/>
                  </a:cubicBezTo>
                  <a:cubicBezTo>
                    <a:pt x="11242" y="8291"/>
                    <a:pt x="11289" y="8238"/>
                    <a:pt x="11338" y="8185"/>
                  </a:cubicBezTo>
                  <a:cubicBezTo>
                    <a:pt x="11438" y="8075"/>
                    <a:pt x="11539" y="7966"/>
                    <a:pt x="11645" y="7855"/>
                  </a:cubicBezTo>
                  <a:cubicBezTo>
                    <a:pt x="11717" y="7778"/>
                    <a:pt x="11789" y="7701"/>
                    <a:pt x="11861" y="7625"/>
                  </a:cubicBezTo>
                  <a:lnTo>
                    <a:pt x="12120" y="7366"/>
                  </a:lnTo>
                  <a:cubicBezTo>
                    <a:pt x="12211" y="7275"/>
                    <a:pt x="12302" y="7183"/>
                    <a:pt x="12394" y="7096"/>
                  </a:cubicBezTo>
                  <a:cubicBezTo>
                    <a:pt x="12465" y="7025"/>
                    <a:pt x="12542" y="6952"/>
                    <a:pt x="12614" y="6881"/>
                  </a:cubicBezTo>
                  <a:cubicBezTo>
                    <a:pt x="12720" y="6785"/>
                    <a:pt x="12826" y="6689"/>
                    <a:pt x="12930" y="6593"/>
                  </a:cubicBezTo>
                  <a:cubicBezTo>
                    <a:pt x="12993" y="6531"/>
                    <a:pt x="13060" y="6473"/>
                    <a:pt x="13127" y="6411"/>
                  </a:cubicBezTo>
                  <a:lnTo>
                    <a:pt x="13473" y="6108"/>
                  </a:lnTo>
                  <a:cubicBezTo>
                    <a:pt x="13535" y="6055"/>
                    <a:pt x="13592" y="6008"/>
                    <a:pt x="13655" y="5955"/>
                  </a:cubicBezTo>
                  <a:cubicBezTo>
                    <a:pt x="13780" y="5849"/>
                    <a:pt x="13904" y="5749"/>
                    <a:pt x="14029" y="5648"/>
                  </a:cubicBezTo>
                  <a:cubicBezTo>
                    <a:pt x="14086" y="5599"/>
                    <a:pt x="14144" y="5557"/>
                    <a:pt x="14197" y="5513"/>
                  </a:cubicBezTo>
                  <a:cubicBezTo>
                    <a:pt x="14332" y="5408"/>
                    <a:pt x="14466" y="5302"/>
                    <a:pt x="14600" y="5202"/>
                  </a:cubicBezTo>
                  <a:cubicBezTo>
                    <a:pt x="14653" y="5163"/>
                    <a:pt x="14706" y="5125"/>
                    <a:pt x="14759" y="5087"/>
                  </a:cubicBezTo>
                  <a:cubicBezTo>
                    <a:pt x="14826" y="5034"/>
                    <a:pt x="14898" y="4981"/>
                    <a:pt x="14965" y="4928"/>
                  </a:cubicBezTo>
                  <a:cubicBezTo>
                    <a:pt x="15036" y="4880"/>
                    <a:pt x="15109" y="4828"/>
                    <a:pt x="15180" y="4775"/>
                  </a:cubicBezTo>
                  <a:cubicBezTo>
                    <a:pt x="15229" y="4741"/>
                    <a:pt x="15282" y="4702"/>
                    <a:pt x="15330" y="4669"/>
                  </a:cubicBezTo>
                  <a:cubicBezTo>
                    <a:pt x="15479" y="4563"/>
                    <a:pt x="15627" y="4463"/>
                    <a:pt x="15776" y="4361"/>
                  </a:cubicBezTo>
                  <a:cubicBezTo>
                    <a:pt x="15824" y="4328"/>
                    <a:pt x="15867" y="4299"/>
                    <a:pt x="15915" y="4266"/>
                  </a:cubicBezTo>
                  <a:cubicBezTo>
                    <a:pt x="16068" y="4160"/>
                    <a:pt x="16227" y="4060"/>
                    <a:pt x="16380" y="3964"/>
                  </a:cubicBezTo>
                  <a:cubicBezTo>
                    <a:pt x="16429" y="3935"/>
                    <a:pt x="16471" y="3907"/>
                    <a:pt x="16515" y="3878"/>
                  </a:cubicBezTo>
                  <a:cubicBezTo>
                    <a:pt x="16677" y="3776"/>
                    <a:pt x="16836" y="3676"/>
                    <a:pt x="17000" y="3580"/>
                  </a:cubicBezTo>
                  <a:cubicBezTo>
                    <a:pt x="17038" y="3555"/>
                    <a:pt x="17080" y="3532"/>
                    <a:pt x="17119" y="3508"/>
                  </a:cubicBezTo>
                  <a:cubicBezTo>
                    <a:pt x="17288" y="3407"/>
                    <a:pt x="17455" y="3311"/>
                    <a:pt x="17627" y="3216"/>
                  </a:cubicBezTo>
                  <a:cubicBezTo>
                    <a:pt x="17666" y="3191"/>
                    <a:pt x="17704" y="3172"/>
                    <a:pt x="17742" y="3148"/>
                  </a:cubicBezTo>
                  <a:cubicBezTo>
                    <a:pt x="17910" y="3057"/>
                    <a:pt x="18083" y="2966"/>
                    <a:pt x="18251" y="2875"/>
                  </a:cubicBezTo>
                  <a:cubicBezTo>
                    <a:pt x="18289" y="2855"/>
                    <a:pt x="18328" y="2836"/>
                    <a:pt x="18366" y="2817"/>
                  </a:cubicBezTo>
                  <a:cubicBezTo>
                    <a:pt x="18544" y="2721"/>
                    <a:pt x="18727" y="2630"/>
                    <a:pt x="18904" y="2543"/>
                  </a:cubicBezTo>
                  <a:cubicBezTo>
                    <a:pt x="18942" y="2525"/>
                    <a:pt x="18980" y="2510"/>
                    <a:pt x="19019" y="2490"/>
                  </a:cubicBezTo>
                  <a:cubicBezTo>
                    <a:pt x="19201" y="2399"/>
                    <a:pt x="19383" y="2317"/>
                    <a:pt x="19566" y="2231"/>
                  </a:cubicBezTo>
                  <a:cubicBezTo>
                    <a:pt x="19604" y="2217"/>
                    <a:pt x="19638" y="2202"/>
                    <a:pt x="19677" y="2184"/>
                  </a:cubicBezTo>
                  <a:cubicBezTo>
                    <a:pt x="19936" y="2069"/>
                    <a:pt x="20195" y="1958"/>
                    <a:pt x="20454" y="1857"/>
                  </a:cubicBezTo>
                  <a:cubicBezTo>
                    <a:pt x="22268" y="1123"/>
                    <a:pt x="24196" y="614"/>
                    <a:pt x="26177" y="346"/>
                  </a:cubicBezTo>
                  <a:cubicBezTo>
                    <a:pt x="27406" y="178"/>
                    <a:pt x="28639" y="96"/>
                    <a:pt x="29872" y="96"/>
                  </a:cubicBezTo>
                  <a:cubicBezTo>
                    <a:pt x="37596" y="96"/>
                    <a:pt x="45349" y="3187"/>
                    <a:pt x="52882" y="6185"/>
                  </a:cubicBezTo>
                  <a:cubicBezTo>
                    <a:pt x="57353" y="7970"/>
                    <a:pt x="61979" y="9813"/>
                    <a:pt x="66489" y="10949"/>
                  </a:cubicBezTo>
                  <a:cubicBezTo>
                    <a:pt x="68000" y="11328"/>
                    <a:pt x="69430" y="11616"/>
                    <a:pt x="70797" y="11813"/>
                  </a:cubicBezTo>
                  <a:lnTo>
                    <a:pt x="70797" y="11712"/>
                  </a:lnTo>
                  <a:cubicBezTo>
                    <a:pt x="69435" y="11520"/>
                    <a:pt x="68015" y="11232"/>
                    <a:pt x="66514" y="10853"/>
                  </a:cubicBezTo>
                  <a:cubicBezTo>
                    <a:pt x="62008" y="9722"/>
                    <a:pt x="57388" y="7879"/>
                    <a:pt x="52916" y="6099"/>
                  </a:cubicBezTo>
                  <a:cubicBezTo>
                    <a:pt x="48555" y="4361"/>
                    <a:pt x="44045" y="2563"/>
                    <a:pt x="39587" y="1387"/>
                  </a:cubicBezTo>
                  <a:cubicBezTo>
                    <a:pt x="37184" y="754"/>
                    <a:pt x="34992" y="346"/>
                    <a:pt x="32880" y="145"/>
                  </a:cubicBezTo>
                  <a:cubicBezTo>
                    <a:pt x="31858" y="49"/>
                    <a:pt x="30860" y="1"/>
                    <a:pt x="29891" y="1"/>
                  </a:cubicBezTo>
                  <a:close/>
                  <a:moveTo>
                    <a:pt x="8397" y="12096"/>
                  </a:moveTo>
                  <a:cubicBezTo>
                    <a:pt x="8258" y="12259"/>
                    <a:pt x="8123" y="12417"/>
                    <a:pt x="7984" y="12585"/>
                  </a:cubicBezTo>
                  <a:cubicBezTo>
                    <a:pt x="6732" y="14706"/>
                    <a:pt x="5671" y="17096"/>
                    <a:pt x="4765" y="19840"/>
                  </a:cubicBezTo>
                  <a:cubicBezTo>
                    <a:pt x="3368" y="24076"/>
                    <a:pt x="2524" y="28606"/>
                    <a:pt x="1847" y="33144"/>
                  </a:cubicBezTo>
                  <a:cubicBezTo>
                    <a:pt x="1843" y="33177"/>
                    <a:pt x="1838" y="33212"/>
                    <a:pt x="1833" y="33245"/>
                  </a:cubicBezTo>
                  <a:cubicBezTo>
                    <a:pt x="1737" y="33879"/>
                    <a:pt x="1646" y="34517"/>
                    <a:pt x="1555" y="35150"/>
                  </a:cubicBezTo>
                  <a:cubicBezTo>
                    <a:pt x="1550" y="35183"/>
                    <a:pt x="1546" y="35217"/>
                    <a:pt x="1546" y="35245"/>
                  </a:cubicBezTo>
                  <a:cubicBezTo>
                    <a:pt x="1455" y="35870"/>
                    <a:pt x="1373" y="36494"/>
                    <a:pt x="1287" y="37112"/>
                  </a:cubicBezTo>
                  <a:cubicBezTo>
                    <a:pt x="1282" y="37145"/>
                    <a:pt x="1276" y="37174"/>
                    <a:pt x="1272" y="37208"/>
                  </a:cubicBezTo>
                  <a:cubicBezTo>
                    <a:pt x="1209" y="37668"/>
                    <a:pt x="1147" y="38135"/>
                    <a:pt x="1090" y="38595"/>
                  </a:cubicBezTo>
                  <a:cubicBezTo>
                    <a:pt x="1070" y="38733"/>
                    <a:pt x="1052" y="38877"/>
                    <a:pt x="1032" y="39021"/>
                  </a:cubicBezTo>
                  <a:cubicBezTo>
                    <a:pt x="1027" y="39050"/>
                    <a:pt x="1023" y="39084"/>
                    <a:pt x="1017" y="39118"/>
                  </a:cubicBezTo>
                  <a:cubicBezTo>
                    <a:pt x="936" y="39703"/>
                    <a:pt x="859" y="40288"/>
                    <a:pt x="778" y="40869"/>
                  </a:cubicBezTo>
                  <a:cubicBezTo>
                    <a:pt x="773" y="40903"/>
                    <a:pt x="773" y="40931"/>
                    <a:pt x="768" y="40965"/>
                  </a:cubicBezTo>
                  <a:cubicBezTo>
                    <a:pt x="687" y="41531"/>
                    <a:pt x="609" y="42097"/>
                    <a:pt x="528" y="42659"/>
                  </a:cubicBezTo>
                  <a:cubicBezTo>
                    <a:pt x="523" y="42687"/>
                    <a:pt x="518" y="42721"/>
                    <a:pt x="514" y="42754"/>
                  </a:cubicBezTo>
                  <a:cubicBezTo>
                    <a:pt x="437" y="43297"/>
                    <a:pt x="355" y="43839"/>
                    <a:pt x="274" y="44376"/>
                  </a:cubicBezTo>
                  <a:cubicBezTo>
                    <a:pt x="269" y="44410"/>
                    <a:pt x="264" y="44444"/>
                    <a:pt x="259" y="44472"/>
                  </a:cubicBezTo>
                  <a:cubicBezTo>
                    <a:pt x="178" y="44995"/>
                    <a:pt x="96" y="45513"/>
                    <a:pt x="10" y="46027"/>
                  </a:cubicBezTo>
                  <a:cubicBezTo>
                    <a:pt x="5" y="46045"/>
                    <a:pt x="5" y="46065"/>
                    <a:pt x="0" y="46084"/>
                  </a:cubicBezTo>
                  <a:lnTo>
                    <a:pt x="96" y="46084"/>
                  </a:lnTo>
                  <a:cubicBezTo>
                    <a:pt x="102" y="46065"/>
                    <a:pt x="106" y="46041"/>
                    <a:pt x="111" y="46016"/>
                  </a:cubicBezTo>
                  <a:cubicBezTo>
                    <a:pt x="197" y="45509"/>
                    <a:pt x="279" y="44990"/>
                    <a:pt x="355" y="44472"/>
                  </a:cubicBezTo>
                  <a:cubicBezTo>
                    <a:pt x="361" y="44439"/>
                    <a:pt x="365" y="44404"/>
                    <a:pt x="370" y="44376"/>
                  </a:cubicBezTo>
                  <a:cubicBezTo>
                    <a:pt x="456" y="43839"/>
                    <a:pt x="533" y="43301"/>
                    <a:pt x="609" y="42759"/>
                  </a:cubicBezTo>
                  <a:cubicBezTo>
                    <a:pt x="614" y="42725"/>
                    <a:pt x="620" y="42692"/>
                    <a:pt x="624" y="42663"/>
                  </a:cubicBezTo>
                  <a:cubicBezTo>
                    <a:pt x="706" y="42107"/>
                    <a:pt x="782" y="41545"/>
                    <a:pt x="859" y="40979"/>
                  </a:cubicBezTo>
                  <a:cubicBezTo>
                    <a:pt x="864" y="40945"/>
                    <a:pt x="869" y="40912"/>
                    <a:pt x="873" y="40883"/>
                  </a:cubicBezTo>
                  <a:cubicBezTo>
                    <a:pt x="955" y="40303"/>
                    <a:pt x="1032" y="39722"/>
                    <a:pt x="1114" y="39132"/>
                  </a:cubicBezTo>
                  <a:cubicBezTo>
                    <a:pt x="1114" y="39103"/>
                    <a:pt x="1118" y="39070"/>
                    <a:pt x="1123" y="39041"/>
                  </a:cubicBezTo>
                  <a:cubicBezTo>
                    <a:pt x="1143" y="38897"/>
                    <a:pt x="1161" y="38748"/>
                    <a:pt x="1181" y="38604"/>
                  </a:cubicBezTo>
                  <a:cubicBezTo>
                    <a:pt x="1243" y="38148"/>
                    <a:pt x="1305" y="37692"/>
                    <a:pt x="1368" y="37232"/>
                  </a:cubicBezTo>
                  <a:cubicBezTo>
                    <a:pt x="1373" y="37198"/>
                    <a:pt x="1377" y="37170"/>
                    <a:pt x="1382" y="37136"/>
                  </a:cubicBezTo>
                  <a:cubicBezTo>
                    <a:pt x="1464" y="36517"/>
                    <a:pt x="1550" y="35898"/>
                    <a:pt x="1637" y="35279"/>
                  </a:cubicBezTo>
                  <a:cubicBezTo>
                    <a:pt x="1641" y="35245"/>
                    <a:pt x="1646" y="35212"/>
                    <a:pt x="1650" y="35183"/>
                  </a:cubicBezTo>
                  <a:cubicBezTo>
                    <a:pt x="1737" y="34550"/>
                    <a:pt x="1829" y="33912"/>
                    <a:pt x="1924" y="33279"/>
                  </a:cubicBezTo>
                  <a:cubicBezTo>
                    <a:pt x="1929" y="33245"/>
                    <a:pt x="1934" y="33217"/>
                    <a:pt x="1938" y="33183"/>
                  </a:cubicBezTo>
                  <a:cubicBezTo>
                    <a:pt x="2615" y="28639"/>
                    <a:pt x="3459" y="24105"/>
                    <a:pt x="4856" y="19873"/>
                  </a:cubicBezTo>
                  <a:cubicBezTo>
                    <a:pt x="5825" y="16937"/>
                    <a:pt x="7000" y="14356"/>
                    <a:pt x="8397" y="12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5"/>
            <p:cNvSpPr/>
            <p:nvPr/>
          </p:nvSpPr>
          <p:spPr>
            <a:xfrm>
              <a:off x="5269800" y="2849100"/>
              <a:ext cx="1785550" cy="1125975"/>
            </a:xfrm>
            <a:custGeom>
              <a:avLst/>
              <a:gdLst/>
              <a:ahLst/>
              <a:cxnLst/>
              <a:rect l="l" t="t" r="r" b="b"/>
              <a:pathLst>
                <a:path w="71422" h="45039" extrusionOk="0">
                  <a:moveTo>
                    <a:pt x="30040" y="0"/>
                  </a:moveTo>
                  <a:cubicBezTo>
                    <a:pt x="28807" y="0"/>
                    <a:pt x="27607" y="77"/>
                    <a:pt x="26427" y="231"/>
                  </a:cubicBezTo>
                  <a:cubicBezTo>
                    <a:pt x="24407" y="490"/>
                    <a:pt x="22445" y="984"/>
                    <a:pt x="20598" y="1703"/>
                  </a:cubicBezTo>
                  <a:cubicBezTo>
                    <a:pt x="20439" y="1767"/>
                    <a:pt x="20286" y="1824"/>
                    <a:pt x="20133" y="1891"/>
                  </a:cubicBezTo>
                  <a:cubicBezTo>
                    <a:pt x="20099" y="1905"/>
                    <a:pt x="20060" y="1920"/>
                    <a:pt x="20027" y="1934"/>
                  </a:cubicBezTo>
                  <a:cubicBezTo>
                    <a:pt x="19840" y="2011"/>
                    <a:pt x="19653" y="2092"/>
                    <a:pt x="19471" y="2174"/>
                  </a:cubicBezTo>
                  <a:cubicBezTo>
                    <a:pt x="19432" y="2193"/>
                    <a:pt x="19394" y="2208"/>
                    <a:pt x="19360" y="2227"/>
                  </a:cubicBezTo>
                  <a:cubicBezTo>
                    <a:pt x="19178" y="2308"/>
                    <a:pt x="18995" y="2394"/>
                    <a:pt x="18813" y="2481"/>
                  </a:cubicBezTo>
                  <a:cubicBezTo>
                    <a:pt x="18775" y="2500"/>
                    <a:pt x="18736" y="2520"/>
                    <a:pt x="18698" y="2534"/>
                  </a:cubicBezTo>
                  <a:cubicBezTo>
                    <a:pt x="18525" y="2620"/>
                    <a:pt x="18357" y="2706"/>
                    <a:pt x="18184" y="2793"/>
                  </a:cubicBezTo>
                  <a:cubicBezTo>
                    <a:pt x="18146" y="2817"/>
                    <a:pt x="18107" y="2836"/>
                    <a:pt x="18069" y="2855"/>
                  </a:cubicBezTo>
                  <a:cubicBezTo>
                    <a:pt x="17897" y="2947"/>
                    <a:pt x="17724" y="3038"/>
                    <a:pt x="17551" y="3133"/>
                  </a:cubicBezTo>
                  <a:cubicBezTo>
                    <a:pt x="17513" y="3153"/>
                    <a:pt x="17474" y="3177"/>
                    <a:pt x="17436" y="3196"/>
                  </a:cubicBezTo>
                  <a:cubicBezTo>
                    <a:pt x="17268" y="3292"/>
                    <a:pt x="17106" y="3383"/>
                    <a:pt x="16942" y="3479"/>
                  </a:cubicBezTo>
                  <a:cubicBezTo>
                    <a:pt x="16898" y="3508"/>
                    <a:pt x="16856" y="3532"/>
                    <a:pt x="16812" y="3561"/>
                  </a:cubicBezTo>
                  <a:cubicBezTo>
                    <a:pt x="16654" y="3652"/>
                    <a:pt x="16495" y="3753"/>
                    <a:pt x="16337" y="3849"/>
                  </a:cubicBezTo>
                  <a:cubicBezTo>
                    <a:pt x="16289" y="3877"/>
                    <a:pt x="16246" y="3906"/>
                    <a:pt x="16198" y="3935"/>
                  </a:cubicBezTo>
                  <a:cubicBezTo>
                    <a:pt x="16045" y="4030"/>
                    <a:pt x="15896" y="4132"/>
                    <a:pt x="15742" y="4232"/>
                  </a:cubicBezTo>
                  <a:cubicBezTo>
                    <a:pt x="15695" y="4261"/>
                    <a:pt x="15647" y="4294"/>
                    <a:pt x="15598" y="4323"/>
                  </a:cubicBezTo>
                  <a:cubicBezTo>
                    <a:pt x="15454" y="4424"/>
                    <a:pt x="15306" y="4524"/>
                    <a:pt x="15162" y="4626"/>
                  </a:cubicBezTo>
                  <a:cubicBezTo>
                    <a:pt x="15113" y="4659"/>
                    <a:pt x="15062" y="4693"/>
                    <a:pt x="15013" y="4732"/>
                  </a:cubicBezTo>
                  <a:cubicBezTo>
                    <a:pt x="14998" y="4741"/>
                    <a:pt x="14980" y="4755"/>
                    <a:pt x="14960" y="4765"/>
                  </a:cubicBezTo>
                  <a:cubicBezTo>
                    <a:pt x="14841" y="4851"/>
                    <a:pt x="14721" y="4938"/>
                    <a:pt x="14601" y="5029"/>
                  </a:cubicBezTo>
                  <a:cubicBezTo>
                    <a:pt x="14548" y="5067"/>
                    <a:pt x="14495" y="5106"/>
                    <a:pt x="14442" y="5144"/>
                  </a:cubicBezTo>
                  <a:cubicBezTo>
                    <a:pt x="14307" y="5244"/>
                    <a:pt x="14178" y="5345"/>
                    <a:pt x="14054" y="5446"/>
                  </a:cubicBezTo>
                  <a:lnTo>
                    <a:pt x="13881" y="5576"/>
                  </a:lnTo>
                  <a:cubicBezTo>
                    <a:pt x="13760" y="5671"/>
                    <a:pt x="13641" y="5773"/>
                    <a:pt x="13521" y="5868"/>
                  </a:cubicBezTo>
                  <a:cubicBezTo>
                    <a:pt x="13459" y="5921"/>
                    <a:pt x="13397" y="5974"/>
                    <a:pt x="13339" y="6021"/>
                  </a:cubicBezTo>
                  <a:cubicBezTo>
                    <a:pt x="13228" y="6118"/>
                    <a:pt x="13118" y="6209"/>
                    <a:pt x="13007" y="6305"/>
                  </a:cubicBezTo>
                  <a:cubicBezTo>
                    <a:pt x="12941" y="6362"/>
                    <a:pt x="12874" y="6424"/>
                    <a:pt x="12806" y="6482"/>
                  </a:cubicBezTo>
                  <a:cubicBezTo>
                    <a:pt x="12710" y="6568"/>
                    <a:pt x="12615" y="6660"/>
                    <a:pt x="12518" y="6747"/>
                  </a:cubicBezTo>
                  <a:cubicBezTo>
                    <a:pt x="12442" y="6814"/>
                    <a:pt x="12369" y="6885"/>
                    <a:pt x="12292" y="6958"/>
                  </a:cubicBezTo>
                  <a:cubicBezTo>
                    <a:pt x="12212" y="7035"/>
                    <a:pt x="12135" y="7106"/>
                    <a:pt x="12057" y="7183"/>
                  </a:cubicBezTo>
                  <a:cubicBezTo>
                    <a:pt x="11966" y="7270"/>
                    <a:pt x="11880" y="7356"/>
                    <a:pt x="11794" y="7442"/>
                  </a:cubicBezTo>
                  <a:cubicBezTo>
                    <a:pt x="11736" y="7500"/>
                    <a:pt x="11683" y="7553"/>
                    <a:pt x="11626" y="7610"/>
                  </a:cubicBezTo>
                  <a:cubicBezTo>
                    <a:pt x="11544" y="7697"/>
                    <a:pt x="11457" y="7788"/>
                    <a:pt x="11371" y="7874"/>
                  </a:cubicBezTo>
                  <a:cubicBezTo>
                    <a:pt x="11353" y="7898"/>
                    <a:pt x="11333" y="7917"/>
                    <a:pt x="11314" y="7936"/>
                  </a:cubicBezTo>
                  <a:cubicBezTo>
                    <a:pt x="11295" y="7960"/>
                    <a:pt x="11276" y="7979"/>
                    <a:pt x="11256" y="7998"/>
                  </a:cubicBezTo>
                  <a:cubicBezTo>
                    <a:pt x="11156" y="8109"/>
                    <a:pt x="11050" y="8220"/>
                    <a:pt x="10950" y="8335"/>
                  </a:cubicBezTo>
                  <a:cubicBezTo>
                    <a:pt x="10921" y="8363"/>
                    <a:pt x="10897" y="8392"/>
                    <a:pt x="10868" y="8426"/>
                  </a:cubicBezTo>
                  <a:cubicBezTo>
                    <a:pt x="10474" y="8862"/>
                    <a:pt x="10095" y="9323"/>
                    <a:pt x="9726" y="9792"/>
                  </a:cubicBezTo>
                  <a:cubicBezTo>
                    <a:pt x="9400" y="10210"/>
                    <a:pt x="9088" y="10642"/>
                    <a:pt x="8786" y="11083"/>
                  </a:cubicBezTo>
                  <a:cubicBezTo>
                    <a:pt x="9169" y="10585"/>
                    <a:pt x="9568" y="10100"/>
                    <a:pt x="9976" y="9635"/>
                  </a:cubicBezTo>
                  <a:cubicBezTo>
                    <a:pt x="10144" y="9429"/>
                    <a:pt x="10312" y="9217"/>
                    <a:pt x="10484" y="9015"/>
                  </a:cubicBezTo>
                  <a:cubicBezTo>
                    <a:pt x="10508" y="8986"/>
                    <a:pt x="10532" y="8958"/>
                    <a:pt x="10556" y="8929"/>
                  </a:cubicBezTo>
                  <a:cubicBezTo>
                    <a:pt x="10691" y="8776"/>
                    <a:pt x="10824" y="8623"/>
                    <a:pt x="10959" y="8468"/>
                  </a:cubicBezTo>
                  <a:cubicBezTo>
                    <a:pt x="11007" y="8416"/>
                    <a:pt x="11054" y="8363"/>
                    <a:pt x="11098" y="8315"/>
                  </a:cubicBezTo>
                  <a:cubicBezTo>
                    <a:pt x="11204" y="8200"/>
                    <a:pt x="11309" y="8085"/>
                    <a:pt x="11415" y="7974"/>
                  </a:cubicBezTo>
                  <a:cubicBezTo>
                    <a:pt x="11486" y="7898"/>
                    <a:pt x="11559" y="7821"/>
                    <a:pt x="11630" y="7749"/>
                  </a:cubicBezTo>
                  <a:cubicBezTo>
                    <a:pt x="11717" y="7658"/>
                    <a:pt x="11803" y="7571"/>
                    <a:pt x="11895" y="7480"/>
                  </a:cubicBezTo>
                  <a:cubicBezTo>
                    <a:pt x="11981" y="7394"/>
                    <a:pt x="12072" y="7303"/>
                    <a:pt x="12163" y="7217"/>
                  </a:cubicBezTo>
                  <a:cubicBezTo>
                    <a:pt x="12240" y="7144"/>
                    <a:pt x="12312" y="7068"/>
                    <a:pt x="12389" y="7000"/>
                  </a:cubicBezTo>
                  <a:cubicBezTo>
                    <a:pt x="12494" y="6900"/>
                    <a:pt x="12595" y="6804"/>
                    <a:pt x="12701" y="6708"/>
                  </a:cubicBezTo>
                  <a:cubicBezTo>
                    <a:pt x="12768" y="6650"/>
                    <a:pt x="12835" y="6588"/>
                    <a:pt x="12903" y="6526"/>
                  </a:cubicBezTo>
                  <a:lnTo>
                    <a:pt x="13248" y="6223"/>
                  </a:lnTo>
                  <a:cubicBezTo>
                    <a:pt x="13310" y="6171"/>
                    <a:pt x="13372" y="6123"/>
                    <a:pt x="13435" y="6070"/>
                  </a:cubicBezTo>
                  <a:cubicBezTo>
                    <a:pt x="13554" y="5964"/>
                    <a:pt x="13680" y="5864"/>
                    <a:pt x="13809" y="5758"/>
                  </a:cubicBezTo>
                  <a:cubicBezTo>
                    <a:pt x="13862" y="5715"/>
                    <a:pt x="13919" y="5671"/>
                    <a:pt x="13977" y="5624"/>
                  </a:cubicBezTo>
                  <a:cubicBezTo>
                    <a:pt x="14106" y="5518"/>
                    <a:pt x="14241" y="5417"/>
                    <a:pt x="14375" y="5317"/>
                  </a:cubicBezTo>
                  <a:cubicBezTo>
                    <a:pt x="14428" y="5273"/>
                    <a:pt x="14480" y="5235"/>
                    <a:pt x="14533" y="5197"/>
                  </a:cubicBezTo>
                  <a:cubicBezTo>
                    <a:pt x="14672" y="5091"/>
                    <a:pt x="14816" y="4991"/>
                    <a:pt x="14956" y="4889"/>
                  </a:cubicBezTo>
                  <a:cubicBezTo>
                    <a:pt x="14980" y="4870"/>
                    <a:pt x="14998" y="4856"/>
                    <a:pt x="15018" y="4841"/>
                  </a:cubicBezTo>
                  <a:cubicBezTo>
                    <a:pt x="15047" y="4823"/>
                    <a:pt x="15075" y="4803"/>
                    <a:pt x="15104" y="4784"/>
                  </a:cubicBezTo>
                  <a:cubicBezTo>
                    <a:pt x="15253" y="4679"/>
                    <a:pt x="15401" y="4573"/>
                    <a:pt x="15551" y="4477"/>
                  </a:cubicBezTo>
                  <a:cubicBezTo>
                    <a:pt x="15598" y="4444"/>
                    <a:pt x="15647" y="4409"/>
                    <a:pt x="15689" y="4380"/>
                  </a:cubicBezTo>
                  <a:cubicBezTo>
                    <a:pt x="15843" y="4276"/>
                    <a:pt x="16001" y="4174"/>
                    <a:pt x="16156" y="4079"/>
                  </a:cubicBezTo>
                  <a:cubicBezTo>
                    <a:pt x="16198" y="4050"/>
                    <a:pt x="16246" y="4021"/>
                    <a:pt x="16289" y="3992"/>
                  </a:cubicBezTo>
                  <a:cubicBezTo>
                    <a:pt x="16453" y="3891"/>
                    <a:pt x="16610" y="3791"/>
                    <a:pt x="16774" y="3695"/>
                  </a:cubicBezTo>
                  <a:cubicBezTo>
                    <a:pt x="16818" y="3667"/>
                    <a:pt x="16860" y="3642"/>
                    <a:pt x="16904" y="3618"/>
                  </a:cubicBezTo>
                  <a:cubicBezTo>
                    <a:pt x="17066" y="3517"/>
                    <a:pt x="17234" y="3421"/>
                    <a:pt x="17398" y="3330"/>
                  </a:cubicBezTo>
                  <a:cubicBezTo>
                    <a:pt x="17436" y="3306"/>
                    <a:pt x="17480" y="3282"/>
                    <a:pt x="17518" y="3264"/>
                  </a:cubicBezTo>
                  <a:cubicBezTo>
                    <a:pt x="17690" y="3167"/>
                    <a:pt x="17863" y="3071"/>
                    <a:pt x="18036" y="2980"/>
                  </a:cubicBezTo>
                  <a:cubicBezTo>
                    <a:pt x="18074" y="2961"/>
                    <a:pt x="18113" y="2941"/>
                    <a:pt x="18151" y="2923"/>
                  </a:cubicBezTo>
                  <a:cubicBezTo>
                    <a:pt x="18324" y="2832"/>
                    <a:pt x="18496" y="2740"/>
                    <a:pt x="18669" y="2659"/>
                  </a:cubicBezTo>
                  <a:cubicBezTo>
                    <a:pt x="18707" y="2639"/>
                    <a:pt x="18746" y="2620"/>
                    <a:pt x="18780" y="2601"/>
                  </a:cubicBezTo>
                  <a:cubicBezTo>
                    <a:pt x="18966" y="2515"/>
                    <a:pt x="19149" y="2429"/>
                    <a:pt x="19331" y="2342"/>
                  </a:cubicBezTo>
                  <a:cubicBezTo>
                    <a:pt x="19369" y="2327"/>
                    <a:pt x="19403" y="2308"/>
                    <a:pt x="19442" y="2294"/>
                  </a:cubicBezTo>
                  <a:cubicBezTo>
                    <a:pt x="19628" y="2208"/>
                    <a:pt x="19811" y="2126"/>
                    <a:pt x="19998" y="2049"/>
                  </a:cubicBezTo>
                  <a:cubicBezTo>
                    <a:pt x="20036" y="2035"/>
                    <a:pt x="20071" y="2020"/>
                    <a:pt x="20109" y="2002"/>
                  </a:cubicBezTo>
                  <a:cubicBezTo>
                    <a:pt x="20281" y="1929"/>
                    <a:pt x="20454" y="1862"/>
                    <a:pt x="20631" y="1795"/>
                  </a:cubicBezTo>
                  <a:cubicBezTo>
                    <a:pt x="22474" y="1076"/>
                    <a:pt x="24431" y="581"/>
                    <a:pt x="26442" y="322"/>
                  </a:cubicBezTo>
                  <a:cubicBezTo>
                    <a:pt x="27631" y="168"/>
                    <a:pt x="28826" y="97"/>
                    <a:pt x="30021" y="97"/>
                  </a:cubicBezTo>
                  <a:cubicBezTo>
                    <a:pt x="37879" y="97"/>
                    <a:pt x="45844" y="3191"/>
                    <a:pt x="53579" y="6194"/>
                  </a:cubicBezTo>
                  <a:cubicBezTo>
                    <a:pt x="58132" y="7965"/>
                    <a:pt x="62838" y="9798"/>
                    <a:pt x="67406" y="10935"/>
                  </a:cubicBezTo>
                  <a:cubicBezTo>
                    <a:pt x="68812" y="11285"/>
                    <a:pt x="70145" y="11554"/>
                    <a:pt x="71421" y="11750"/>
                  </a:cubicBezTo>
                  <a:lnTo>
                    <a:pt x="71421" y="11654"/>
                  </a:lnTo>
                  <a:cubicBezTo>
                    <a:pt x="70150" y="11458"/>
                    <a:pt x="68826" y="11189"/>
                    <a:pt x="67430" y="10839"/>
                  </a:cubicBezTo>
                  <a:cubicBezTo>
                    <a:pt x="62867" y="9702"/>
                    <a:pt x="58161" y="7874"/>
                    <a:pt x="53612" y="6108"/>
                  </a:cubicBezTo>
                  <a:cubicBezTo>
                    <a:pt x="49164" y="4380"/>
                    <a:pt x="44563" y="2591"/>
                    <a:pt x="40025" y="1415"/>
                  </a:cubicBezTo>
                  <a:cubicBezTo>
                    <a:pt x="37582" y="777"/>
                    <a:pt x="35357" y="370"/>
                    <a:pt x="33221" y="159"/>
                  </a:cubicBezTo>
                  <a:cubicBezTo>
                    <a:pt x="32127" y="53"/>
                    <a:pt x="31072" y="0"/>
                    <a:pt x="30040" y="0"/>
                  </a:cubicBezTo>
                  <a:close/>
                  <a:moveTo>
                    <a:pt x="8565" y="11597"/>
                  </a:moveTo>
                  <a:lnTo>
                    <a:pt x="8565" y="11597"/>
                  </a:lnTo>
                  <a:cubicBezTo>
                    <a:pt x="8454" y="11727"/>
                    <a:pt x="8348" y="11861"/>
                    <a:pt x="8244" y="11991"/>
                  </a:cubicBezTo>
                  <a:cubicBezTo>
                    <a:pt x="8056" y="12259"/>
                    <a:pt x="7874" y="12527"/>
                    <a:pt x="7692" y="12801"/>
                  </a:cubicBezTo>
                  <a:cubicBezTo>
                    <a:pt x="6468" y="14888"/>
                    <a:pt x="5432" y="17230"/>
                    <a:pt x="4544" y="19907"/>
                  </a:cubicBezTo>
                  <a:cubicBezTo>
                    <a:pt x="3282" y="23712"/>
                    <a:pt x="2471" y="27756"/>
                    <a:pt x="1833" y="31834"/>
                  </a:cubicBezTo>
                  <a:cubicBezTo>
                    <a:pt x="1829" y="31868"/>
                    <a:pt x="1824" y="31901"/>
                    <a:pt x="1820" y="31936"/>
                  </a:cubicBezTo>
                  <a:cubicBezTo>
                    <a:pt x="1718" y="32578"/>
                    <a:pt x="1623" y="33225"/>
                    <a:pt x="1526" y="33869"/>
                  </a:cubicBezTo>
                  <a:cubicBezTo>
                    <a:pt x="1521" y="33902"/>
                    <a:pt x="1521" y="33936"/>
                    <a:pt x="1517" y="33969"/>
                  </a:cubicBezTo>
                  <a:cubicBezTo>
                    <a:pt x="1426" y="34602"/>
                    <a:pt x="1335" y="35236"/>
                    <a:pt x="1248" y="35869"/>
                  </a:cubicBezTo>
                  <a:cubicBezTo>
                    <a:pt x="1244" y="35898"/>
                    <a:pt x="1238" y="35931"/>
                    <a:pt x="1238" y="35966"/>
                  </a:cubicBezTo>
                  <a:cubicBezTo>
                    <a:pt x="1152" y="36584"/>
                    <a:pt x="1071" y="37204"/>
                    <a:pt x="989" y="37817"/>
                  </a:cubicBezTo>
                  <a:cubicBezTo>
                    <a:pt x="985" y="37851"/>
                    <a:pt x="979" y="37884"/>
                    <a:pt x="974" y="37913"/>
                  </a:cubicBezTo>
                  <a:cubicBezTo>
                    <a:pt x="932" y="38254"/>
                    <a:pt x="888" y="38590"/>
                    <a:pt x="845" y="38925"/>
                  </a:cubicBezTo>
                  <a:cubicBezTo>
                    <a:pt x="806" y="39190"/>
                    <a:pt x="773" y="39454"/>
                    <a:pt x="739" y="39717"/>
                  </a:cubicBezTo>
                  <a:cubicBezTo>
                    <a:pt x="735" y="39751"/>
                    <a:pt x="730" y="39780"/>
                    <a:pt x="726" y="39813"/>
                  </a:cubicBezTo>
                  <a:cubicBezTo>
                    <a:pt x="648" y="40399"/>
                    <a:pt x="571" y="40979"/>
                    <a:pt x="495" y="41555"/>
                  </a:cubicBezTo>
                  <a:cubicBezTo>
                    <a:pt x="490" y="41589"/>
                    <a:pt x="485" y="41617"/>
                    <a:pt x="480" y="41651"/>
                  </a:cubicBezTo>
                  <a:cubicBezTo>
                    <a:pt x="409" y="42213"/>
                    <a:pt x="327" y="42773"/>
                    <a:pt x="250" y="43325"/>
                  </a:cubicBezTo>
                  <a:cubicBezTo>
                    <a:pt x="245" y="43358"/>
                    <a:pt x="241" y="43393"/>
                    <a:pt x="236" y="43422"/>
                  </a:cubicBezTo>
                  <a:cubicBezTo>
                    <a:pt x="159" y="43963"/>
                    <a:pt x="82" y="44501"/>
                    <a:pt x="0" y="45034"/>
                  </a:cubicBezTo>
                  <a:lnTo>
                    <a:pt x="0" y="45038"/>
                  </a:lnTo>
                  <a:lnTo>
                    <a:pt x="97" y="45038"/>
                  </a:lnTo>
                  <a:lnTo>
                    <a:pt x="97" y="45028"/>
                  </a:lnTo>
                  <a:cubicBezTo>
                    <a:pt x="179" y="44496"/>
                    <a:pt x="255" y="43963"/>
                    <a:pt x="332" y="43426"/>
                  </a:cubicBezTo>
                  <a:cubicBezTo>
                    <a:pt x="336" y="43393"/>
                    <a:pt x="341" y="43364"/>
                    <a:pt x="346" y="43330"/>
                  </a:cubicBezTo>
                  <a:cubicBezTo>
                    <a:pt x="423" y="42778"/>
                    <a:pt x="500" y="42222"/>
                    <a:pt x="576" y="41660"/>
                  </a:cubicBezTo>
                  <a:cubicBezTo>
                    <a:pt x="582" y="41627"/>
                    <a:pt x="586" y="41598"/>
                    <a:pt x="591" y="41564"/>
                  </a:cubicBezTo>
                  <a:cubicBezTo>
                    <a:pt x="668" y="40989"/>
                    <a:pt x="744" y="40413"/>
                    <a:pt x="821" y="39828"/>
                  </a:cubicBezTo>
                  <a:cubicBezTo>
                    <a:pt x="826" y="39799"/>
                    <a:pt x="830" y="39766"/>
                    <a:pt x="835" y="39737"/>
                  </a:cubicBezTo>
                  <a:cubicBezTo>
                    <a:pt x="870" y="39472"/>
                    <a:pt x="903" y="39204"/>
                    <a:pt x="936" y="38940"/>
                  </a:cubicBezTo>
                  <a:cubicBezTo>
                    <a:pt x="985" y="38608"/>
                    <a:pt x="1027" y="38273"/>
                    <a:pt x="1071" y="37937"/>
                  </a:cubicBezTo>
                  <a:cubicBezTo>
                    <a:pt x="1076" y="37908"/>
                    <a:pt x="1080" y="37875"/>
                    <a:pt x="1080" y="37842"/>
                  </a:cubicBezTo>
                  <a:cubicBezTo>
                    <a:pt x="1162" y="37227"/>
                    <a:pt x="1244" y="36613"/>
                    <a:pt x="1330" y="35995"/>
                  </a:cubicBezTo>
                  <a:cubicBezTo>
                    <a:pt x="1335" y="35960"/>
                    <a:pt x="1339" y="35931"/>
                    <a:pt x="1344" y="35898"/>
                  </a:cubicBezTo>
                  <a:cubicBezTo>
                    <a:pt x="1430" y="35265"/>
                    <a:pt x="1517" y="34636"/>
                    <a:pt x="1608" y="34003"/>
                  </a:cubicBezTo>
                  <a:cubicBezTo>
                    <a:pt x="1612" y="33969"/>
                    <a:pt x="1618" y="33936"/>
                    <a:pt x="1623" y="33907"/>
                  </a:cubicBezTo>
                  <a:cubicBezTo>
                    <a:pt x="1714" y="33260"/>
                    <a:pt x="1809" y="32616"/>
                    <a:pt x="1911" y="31974"/>
                  </a:cubicBezTo>
                  <a:cubicBezTo>
                    <a:pt x="1915" y="31940"/>
                    <a:pt x="1920" y="31907"/>
                    <a:pt x="1924" y="31872"/>
                  </a:cubicBezTo>
                  <a:cubicBezTo>
                    <a:pt x="2562" y="27790"/>
                    <a:pt x="3374" y="23740"/>
                    <a:pt x="4635" y="19941"/>
                  </a:cubicBezTo>
                  <a:cubicBezTo>
                    <a:pt x="5686" y="16759"/>
                    <a:pt x="6991" y="13986"/>
                    <a:pt x="8565" y="115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5"/>
            <p:cNvSpPr/>
            <p:nvPr/>
          </p:nvSpPr>
          <p:spPr>
            <a:xfrm>
              <a:off x="5255550" y="2875125"/>
              <a:ext cx="1799800" cy="1099950"/>
            </a:xfrm>
            <a:custGeom>
              <a:avLst/>
              <a:gdLst/>
              <a:ahLst/>
              <a:cxnLst/>
              <a:rect l="l" t="t" r="r" b="b"/>
              <a:pathLst>
                <a:path w="71992" h="43998" extrusionOk="0">
                  <a:moveTo>
                    <a:pt x="30121" y="0"/>
                  </a:moveTo>
                  <a:cubicBezTo>
                    <a:pt x="28931" y="0"/>
                    <a:pt x="27780" y="73"/>
                    <a:pt x="26638" y="212"/>
                  </a:cubicBezTo>
                  <a:cubicBezTo>
                    <a:pt x="24589" y="456"/>
                    <a:pt x="22598" y="941"/>
                    <a:pt x="20721" y="1647"/>
                  </a:cubicBezTo>
                  <a:cubicBezTo>
                    <a:pt x="20650" y="1670"/>
                    <a:pt x="20583" y="1699"/>
                    <a:pt x="20515" y="1723"/>
                  </a:cubicBezTo>
                  <a:cubicBezTo>
                    <a:pt x="20477" y="1738"/>
                    <a:pt x="20444" y="1752"/>
                    <a:pt x="20405" y="1767"/>
                  </a:cubicBezTo>
                  <a:cubicBezTo>
                    <a:pt x="20218" y="1838"/>
                    <a:pt x="20030" y="1915"/>
                    <a:pt x="19844" y="1997"/>
                  </a:cubicBezTo>
                  <a:cubicBezTo>
                    <a:pt x="19806" y="2011"/>
                    <a:pt x="19771" y="2026"/>
                    <a:pt x="19733" y="2039"/>
                  </a:cubicBezTo>
                  <a:cubicBezTo>
                    <a:pt x="19547" y="2121"/>
                    <a:pt x="19364" y="2203"/>
                    <a:pt x="19177" y="2285"/>
                  </a:cubicBezTo>
                  <a:cubicBezTo>
                    <a:pt x="19144" y="2303"/>
                    <a:pt x="19104" y="2318"/>
                    <a:pt x="19066" y="2338"/>
                  </a:cubicBezTo>
                  <a:cubicBezTo>
                    <a:pt x="18894" y="2414"/>
                    <a:pt x="18716" y="2500"/>
                    <a:pt x="18544" y="2582"/>
                  </a:cubicBezTo>
                  <a:cubicBezTo>
                    <a:pt x="18505" y="2601"/>
                    <a:pt x="18467" y="2620"/>
                    <a:pt x="18429" y="2639"/>
                  </a:cubicBezTo>
                  <a:cubicBezTo>
                    <a:pt x="18251" y="2726"/>
                    <a:pt x="18079" y="2817"/>
                    <a:pt x="17900" y="2908"/>
                  </a:cubicBezTo>
                  <a:cubicBezTo>
                    <a:pt x="17862" y="2927"/>
                    <a:pt x="17824" y="2947"/>
                    <a:pt x="17785" y="2965"/>
                  </a:cubicBezTo>
                  <a:cubicBezTo>
                    <a:pt x="17618" y="3057"/>
                    <a:pt x="17450" y="3148"/>
                    <a:pt x="17282" y="3239"/>
                  </a:cubicBezTo>
                  <a:cubicBezTo>
                    <a:pt x="17238" y="3264"/>
                    <a:pt x="17195" y="3288"/>
                    <a:pt x="17152" y="3311"/>
                  </a:cubicBezTo>
                  <a:cubicBezTo>
                    <a:pt x="16989" y="3403"/>
                    <a:pt x="16826" y="3498"/>
                    <a:pt x="16662" y="3594"/>
                  </a:cubicBezTo>
                  <a:cubicBezTo>
                    <a:pt x="16620" y="3618"/>
                    <a:pt x="16576" y="3647"/>
                    <a:pt x="16533" y="3671"/>
                  </a:cubicBezTo>
                  <a:cubicBezTo>
                    <a:pt x="16370" y="3767"/>
                    <a:pt x="16212" y="3863"/>
                    <a:pt x="16058" y="3964"/>
                  </a:cubicBezTo>
                  <a:cubicBezTo>
                    <a:pt x="16010" y="3992"/>
                    <a:pt x="15967" y="4021"/>
                    <a:pt x="15919" y="4050"/>
                  </a:cubicBezTo>
                  <a:cubicBezTo>
                    <a:pt x="15765" y="4146"/>
                    <a:pt x="15617" y="4242"/>
                    <a:pt x="15464" y="4342"/>
                  </a:cubicBezTo>
                  <a:cubicBezTo>
                    <a:pt x="15415" y="4376"/>
                    <a:pt x="15367" y="4405"/>
                    <a:pt x="15320" y="4439"/>
                  </a:cubicBezTo>
                  <a:cubicBezTo>
                    <a:pt x="15200" y="4520"/>
                    <a:pt x="15079" y="4602"/>
                    <a:pt x="14964" y="4683"/>
                  </a:cubicBezTo>
                  <a:cubicBezTo>
                    <a:pt x="14935" y="4703"/>
                    <a:pt x="14912" y="4717"/>
                    <a:pt x="14888" y="4736"/>
                  </a:cubicBezTo>
                  <a:cubicBezTo>
                    <a:pt x="14835" y="4770"/>
                    <a:pt x="14786" y="4808"/>
                    <a:pt x="14733" y="4842"/>
                  </a:cubicBezTo>
                  <a:cubicBezTo>
                    <a:pt x="14595" y="4938"/>
                    <a:pt x="14461" y="5038"/>
                    <a:pt x="14321" y="5139"/>
                  </a:cubicBezTo>
                  <a:cubicBezTo>
                    <a:pt x="14268" y="5182"/>
                    <a:pt x="14215" y="5221"/>
                    <a:pt x="14163" y="5259"/>
                  </a:cubicBezTo>
                  <a:cubicBezTo>
                    <a:pt x="14033" y="5360"/>
                    <a:pt x="13904" y="5456"/>
                    <a:pt x="13774" y="5556"/>
                  </a:cubicBezTo>
                  <a:cubicBezTo>
                    <a:pt x="13717" y="5604"/>
                    <a:pt x="13659" y="5648"/>
                    <a:pt x="13602" y="5695"/>
                  </a:cubicBezTo>
                  <a:cubicBezTo>
                    <a:pt x="13482" y="5792"/>
                    <a:pt x="13362" y="5888"/>
                    <a:pt x="13242" y="5988"/>
                  </a:cubicBezTo>
                  <a:cubicBezTo>
                    <a:pt x="13179" y="6036"/>
                    <a:pt x="13117" y="6089"/>
                    <a:pt x="13055" y="6142"/>
                  </a:cubicBezTo>
                  <a:cubicBezTo>
                    <a:pt x="12944" y="6233"/>
                    <a:pt x="12839" y="6329"/>
                    <a:pt x="12729" y="6425"/>
                  </a:cubicBezTo>
                  <a:cubicBezTo>
                    <a:pt x="12661" y="6483"/>
                    <a:pt x="12594" y="6545"/>
                    <a:pt x="12523" y="6607"/>
                  </a:cubicBezTo>
                  <a:cubicBezTo>
                    <a:pt x="12426" y="6694"/>
                    <a:pt x="12330" y="6780"/>
                    <a:pt x="12239" y="6867"/>
                  </a:cubicBezTo>
                  <a:cubicBezTo>
                    <a:pt x="12158" y="6938"/>
                    <a:pt x="12080" y="7010"/>
                    <a:pt x="12004" y="7082"/>
                  </a:cubicBezTo>
                  <a:cubicBezTo>
                    <a:pt x="11927" y="7159"/>
                    <a:pt x="11850" y="7236"/>
                    <a:pt x="11768" y="7312"/>
                  </a:cubicBezTo>
                  <a:cubicBezTo>
                    <a:pt x="11682" y="7398"/>
                    <a:pt x="11591" y="7485"/>
                    <a:pt x="11500" y="7577"/>
                  </a:cubicBezTo>
                  <a:cubicBezTo>
                    <a:pt x="11447" y="7635"/>
                    <a:pt x="11390" y="7686"/>
                    <a:pt x="11337" y="7744"/>
                  </a:cubicBezTo>
                  <a:cubicBezTo>
                    <a:pt x="11318" y="7768"/>
                    <a:pt x="11294" y="7788"/>
                    <a:pt x="11274" y="7807"/>
                  </a:cubicBezTo>
                  <a:cubicBezTo>
                    <a:pt x="11188" y="7898"/>
                    <a:pt x="11097" y="7989"/>
                    <a:pt x="11011" y="8085"/>
                  </a:cubicBezTo>
                  <a:cubicBezTo>
                    <a:pt x="10977" y="8118"/>
                    <a:pt x="10949" y="8157"/>
                    <a:pt x="10915" y="8191"/>
                  </a:cubicBezTo>
                  <a:cubicBezTo>
                    <a:pt x="10790" y="8325"/>
                    <a:pt x="10665" y="8459"/>
                    <a:pt x="10546" y="8594"/>
                  </a:cubicBezTo>
                  <a:cubicBezTo>
                    <a:pt x="10138" y="9059"/>
                    <a:pt x="9739" y="9544"/>
                    <a:pt x="9356" y="10042"/>
                  </a:cubicBezTo>
                  <a:cubicBezTo>
                    <a:pt x="9140" y="10326"/>
                    <a:pt x="8929" y="10609"/>
                    <a:pt x="8723" y="10901"/>
                  </a:cubicBezTo>
                  <a:cubicBezTo>
                    <a:pt x="9091" y="10441"/>
                    <a:pt x="9471" y="9989"/>
                    <a:pt x="9859" y="9558"/>
                  </a:cubicBezTo>
                  <a:cubicBezTo>
                    <a:pt x="9888" y="9524"/>
                    <a:pt x="9917" y="9491"/>
                    <a:pt x="9946" y="9453"/>
                  </a:cubicBezTo>
                  <a:cubicBezTo>
                    <a:pt x="10027" y="9356"/>
                    <a:pt x="10104" y="9260"/>
                    <a:pt x="10185" y="9165"/>
                  </a:cubicBezTo>
                  <a:cubicBezTo>
                    <a:pt x="10324" y="9001"/>
                    <a:pt x="10464" y="8838"/>
                    <a:pt x="10608" y="8680"/>
                  </a:cubicBezTo>
                  <a:cubicBezTo>
                    <a:pt x="10670" y="8608"/>
                    <a:pt x="10732" y="8536"/>
                    <a:pt x="10795" y="8469"/>
                  </a:cubicBezTo>
                  <a:cubicBezTo>
                    <a:pt x="10900" y="8348"/>
                    <a:pt x="11011" y="8233"/>
                    <a:pt x="11117" y="8118"/>
                  </a:cubicBezTo>
                  <a:cubicBezTo>
                    <a:pt x="11188" y="8042"/>
                    <a:pt x="11261" y="7965"/>
                    <a:pt x="11337" y="7888"/>
                  </a:cubicBezTo>
                  <a:cubicBezTo>
                    <a:pt x="11423" y="7797"/>
                    <a:pt x="11515" y="7706"/>
                    <a:pt x="11606" y="7615"/>
                  </a:cubicBezTo>
                  <a:cubicBezTo>
                    <a:pt x="11692" y="7524"/>
                    <a:pt x="11783" y="7438"/>
                    <a:pt x="11874" y="7347"/>
                  </a:cubicBezTo>
                  <a:cubicBezTo>
                    <a:pt x="11951" y="7274"/>
                    <a:pt x="12027" y="7197"/>
                    <a:pt x="12105" y="7126"/>
                  </a:cubicBezTo>
                  <a:cubicBezTo>
                    <a:pt x="12211" y="7024"/>
                    <a:pt x="12311" y="6929"/>
                    <a:pt x="12417" y="6833"/>
                  </a:cubicBezTo>
                  <a:cubicBezTo>
                    <a:pt x="12483" y="6771"/>
                    <a:pt x="12551" y="6708"/>
                    <a:pt x="12623" y="6645"/>
                  </a:cubicBezTo>
                  <a:lnTo>
                    <a:pt x="12968" y="6344"/>
                  </a:lnTo>
                  <a:cubicBezTo>
                    <a:pt x="13030" y="6291"/>
                    <a:pt x="13088" y="6238"/>
                    <a:pt x="13150" y="6185"/>
                  </a:cubicBezTo>
                  <a:cubicBezTo>
                    <a:pt x="13276" y="6085"/>
                    <a:pt x="13400" y="5979"/>
                    <a:pt x="13524" y="5879"/>
                  </a:cubicBezTo>
                  <a:cubicBezTo>
                    <a:pt x="13582" y="5830"/>
                    <a:pt x="13640" y="5786"/>
                    <a:pt x="13697" y="5739"/>
                  </a:cubicBezTo>
                  <a:cubicBezTo>
                    <a:pt x="13832" y="5633"/>
                    <a:pt x="13962" y="5533"/>
                    <a:pt x="14096" y="5432"/>
                  </a:cubicBezTo>
                  <a:cubicBezTo>
                    <a:pt x="14149" y="5389"/>
                    <a:pt x="14201" y="5350"/>
                    <a:pt x="14254" y="5307"/>
                  </a:cubicBezTo>
                  <a:cubicBezTo>
                    <a:pt x="14394" y="5206"/>
                    <a:pt x="14538" y="5101"/>
                    <a:pt x="14676" y="5000"/>
                  </a:cubicBezTo>
                  <a:cubicBezTo>
                    <a:pt x="14729" y="4967"/>
                    <a:pt x="14777" y="4929"/>
                    <a:pt x="14830" y="4894"/>
                  </a:cubicBezTo>
                  <a:cubicBezTo>
                    <a:pt x="14892" y="4851"/>
                    <a:pt x="14955" y="4803"/>
                    <a:pt x="15017" y="4760"/>
                  </a:cubicBezTo>
                  <a:cubicBezTo>
                    <a:pt x="15098" y="4703"/>
                    <a:pt x="15185" y="4645"/>
                    <a:pt x="15271" y="4588"/>
                  </a:cubicBezTo>
                  <a:cubicBezTo>
                    <a:pt x="15320" y="4559"/>
                    <a:pt x="15362" y="4526"/>
                    <a:pt x="15411" y="4491"/>
                  </a:cubicBezTo>
                  <a:cubicBezTo>
                    <a:pt x="15564" y="4391"/>
                    <a:pt x="15723" y="4289"/>
                    <a:pt x="15876" y="4189"/>
                  </a:cubicBezTo>
                  <a:cubicBezTo>
                    <a:pt x="15919" y="4161"/>
                    <a:pt x="15967" y="4132"/>
                    <a:pt x="16010" y="4103"/>
                  </a:cubicBezTo>
                  <a:cubicBezTo>
                    <a:pt x="16168" y="4002"/>
                    <a:pt x="16332" y="3906"/>
                    <a:pt x="16489" y="3810"/>
                  </a:cubicBezTo>
                  <a:cubicBezTo>
                    <a:pt x="16533" y="3782"/>
                    <a:pt x="16576" y="3757"/>
                    <a:pt x="16620" y="3729"/>
                  </a:cubicBezTo>
                  <a:cubicBezTo>
                    <a:pt x="16788" y="3633"/>
                    <a:pt x="16950" y="3536"/>
                    <a:pt x="17118" y="3441"/>
                  </a:cubicBezTo>
                  <a:cubicBezTo>
                    <a:pt x="17157" y="3417"/>
                    <a:pt x="17200" y="3392"/>
                    <a:pt x="17244" y="3374"/>
                  </a:cubicBezTo>
                  <a:cubicBezTo>
                    <a:pt x="17411" y="3277"/>
                    <a:pt x="17583" y="3182"/>
                    <a:pt x="17752" y="3095"/>
                  </a:cubicBezTo>
                  <a:cubicBezTo>
                    <a:pt x="17791" y="3071"/>
                    <a:pt x="17829" y="3052"/>
                    <a:pt x="17867" y="3033"/>
                  </a:cubicBezTo>
                  <a:cubicBezTo>
                    <a:pt x="18044" y="2942"/>
                    <a:pt x="18222" y="2850"/>
                    <a:pt x="18400" y="2759"/>
                  </a:cubicBezTo>
                  <a:cubicBezTo>
                    <a:pt x="18438" y="2745"/>
                    <a:pt x="18476" y="2726"/>
                    <a:pt x="18510" y="2706"/>
                  </a:cubicBezTo>
                  <a:cubicBezTo>
                    <a:pt x="18688" y="2620"/>
                    <a:pt x="18865" y="2533"/>
                    <a:pt x="19042" y="2453"/>
                  </a:cubicBezTo>
                  <a:cubicBezTo>
                    <a:pt x="19076" y="2438"/>
                    <a:pt x="19115" y="2418"/>
                    <a:pt x="19153" y="2404"/>
                  </a:cubicBezTo>
                  <a:cubicBezTo>
                    <a:pt x="19335" y="2318"/>
                    <a:pt x="19522" y="2236"/>
                    <a:pt x="19709" y="2155"/>
                  </a:cubicBezTo>
                  <a:cubicBezTo>
                    <a:pt x="19742" y="2141"/>
                    <a:pt x="19782" y="2126"/>
                    <a:pt x="19815" y="2112"/>
                  </a:cubicBezTo>
                  <a:cubicBezTo>
                    <a:pt x="20007" y="2030"/>
                    <a:pt x="20194" y="1953"/>
                    <a:pt x="20386" y="1877"/>
                  </a:cubicBezTo>
                  <a:cubicBezTo>
                    <a:pt x="20419" y="1862"/>
                    <a:pt x="20453" y="1853"/>
                    <a:pt x="20491" y="1838"/>
                  </a:cubicBezTo>
                  <a:cubicBezTo>
                    <a:pt x="20577" y="1805"/>
                    <a:pt x="20664" y="1771"/>
                    <a:pt x="20756" y="1738"/>
                  </a:cubicBezTo>
                  <a:cubicBezTo>
                    <a:pt x="22627" y="1032"/>
                    <a:pt x="24607" y="553"/>
                    <a:pt x="26651" y="308"/>
                  </a:cubicBezTo>
                  <a:cubicBezTo>
                    <a:pt x="27794" y="168"/>
                    <a:pt x="28945" y="102"/>
                    <a:pt x="30101" y="102"/>
                  </a:cubicBezTo>
                  <a:cubicBezTo>
                    <a:pt x="38095" y="102"/>
                    <a:pt x="46266" y="3206"/>
                    <a:pt x="54201" y="6218"/>
                  </a:cubicBezTo>
                  <a:cubicBezTo>
                    <a:pt x="58835" y="7974"/>
                    <a:pt x="63629" y="9798"/>
                    <a:pt x="68264" y="10935"/>
                  </a:cubicBezTo>
                  <a:cubicBezTo>
                    <a:pt x="69564" y="11256"/>
                    <a:pt x="70802" y="11510"/>
                    <a:pt x="71991" y="11703"/>
                  </a:cubicBezTo>
                  <a:lnTo>
                    <a:pt x="71991" y="11607"/>
                  </a:lnTo>
                  <a:cubicBezTo>
                    <a:pt x="70811" y="11415"/>
                    <a:pt x="69579" y="11160"/>
                    <a:pt x="68288" y="10844"/>
                  </a:cubicBezTo>
                  <a:cubicBezTo>
                    <a:pt x="63658" y="9707"/>
                    <a:pt x="58870" y="7888"/>
                    <a:pt x="54235" y="6127"/>
                  </a:cubicBezTo>
                  <a:cubicBezTo>
                    <a:pt x="49701" y="4405"/>
                    <a:pt x="45013" y="2626"/>
                    <a:pt x="40402" y="1445"/>
                  </a:cubicBezTo>
                  <a:cubicBezTo>
                    <a:pt x="37917" y="812"/>
                    <a:pt x="35662" y="394"/>
                    <a:pt x="33498" y="179"/>
                  </a:cubicBezTo>
                  <a:cubicBezTo>
                    <a:pt x="32337" y="64"/>
                    <a:pt x="31215" y="0"/>
                    <a:pt x="30121" y="0"/>
                  </a:cubicBezTo>
                  <a:close/>
                  <a:moveTo>
                    <a:pt x="8814" y="10950"/>
                  </a:moveTo>
                  <a:cubicBezTo>
                    <a:pt x="8429" y="11439"/>
                    <a:pt x="8061" y="11938"/>
                    <a:pt x="7700" y="12460"/>
                  </a:cubicBezTo>
                  <a:cubicBezTo>
                    <a:pt x="6362" y="14653"/>
                    <a:pt x="5249" y="17124"/>
                    <a:pt x="4303" y="19984"/>
                  </a:cubicBezTo>
                  <a:cubicBezTo>
                    <a:pt x="3185" y="23357"/>
                    <a:pt x="2428" y="26922"/>
                    <a:pt x="1832" y="30534"/>
                  </a:cubicBezTo>
                  <a:cubicBezTo>
                    <a:pt x="1828" y="30568"/>
                    <a:pt x="1823" y="30601"/>
                    <a:pt x="1818" y="30636"/>
                  </a:cubicBezTo>
                  <a:cubicBezTo>
                    <a:pt x="1708" y="31287"/>
                    <a:pt x="1607" y="31940"/>
                    <a:pt x="1511" y="32593"/>
                  </a:cubicBezTo>
                  <a:cubicBezTo>
                    <a:pt x="1506" y="32626"/>
                    <a:pt x="1502" y="32660"/>
                    <a:pt x="1497" y="32693"/>
                  </a:cubicBezTo>
                  <a:cubicBezTo>
                    <a:pt x="1400" y="33336"/>
                    <a:pt x="1309" y="33979"/>
                    <a:pt x="1223" y="34622"/>
                  </a:cubicBezTo>
                  <a:cubicBezTo>
                    <a:pt x="1218" y="34655"/>
                    <a:pt x="1214" y="34689"/>
                    <a:pt x="1209" y="34718"/>
                  </a:cubicBezTo>
                  <a:cubicBezTo>
                    <a:pt x="1123" y="35351"/>
                    <a:pt x="1037" y="35980"/>
                    <a:pt x="955" y="36608"/>
                  </a:cubicBezTo>
                  <a:cubicBezTo>
                    <a:pt x="955" y="36642"/>
                    <a:pt x="950" y="36675"/>
                    <a:pt x="944" y="36704"/>
                  </a:cubicBezTo>
                  <a:cubicBezTo>
                    <a:pt x="864" y="37323"/>
                    <a:pt x="787" y="37937"/>
                    <a:pt x="710" y="38546"/>
                  </a:cubicBezTo>
                  <a:cubicBezTo>
                    <a:pt x="705" y="38581"/>
                    <a:pt x="700" y="38614"/>
                    <a:pt x="696" y="38643"/>
                  </a:cubicBezTo>
                  <a:cubicBezTo>
                    <a:pt x="667" y="38858"/>
                    <a:pt x="643" y="39079"/>
                    <a:pt x="614" y="39295"/>
                  </a:cubicBezTo>
                  <a:cubicBezTo>
                    <a:pt x="566" y="39675"/>
                    <a:pt x="518" y="40054"/>
                    <a:pt x="470" y="40432"/>
                  </a:cubicBezTo>
                  <a:cubicBezTo>
                    <a:pt x="465" y="40461"/>
                    <a:pt x="461" y="40495"/>
                    <a:pt x="455" y="40523"/>
                  </a:cubicBezTo>
                  <a:cubicBezTo>
                    <a:pt x="384" y="41104"/>
                    <a:pt x="311" y="41679"/>
                    <a:pt x="235" y="42251"/>
                  </a:cubicBezTo>
                  <a:cubicBezTo>
                    <a:pt x="231" y="42279"/>
                    <a:pt x="225" y="42313"/>
                    <a:pt x="225" y="42346"/>
                  </a:cubicBezTo>
                  <a:cubicBezTo>
                    <a:pt x="149" y="42899"/>
                    <a:pt x="76" y="43450"/>
                    <a:pt x="0" y="43997"/>
                  </a:cubicBezTo>
                  <a:lnTo>
                    <a:pt x="96" y="43997"/>
                  </a:lnTo>
                  <a:cubicBezTo>
                    <a:pt x="173" y="43455"/>
                    <a:pt x="244" y="42908"/>
                    <a:pt x="317" y="42352"/>
                  </a:cubicBezTo>
                  <a:cubicBezTo>
                    <a:pt x="321" y="42323"/>
                    <a:pt x="326" y="42289"/>
                    <a:pt x="331" y="42255"/>
                  </a:cubicBezTo>
                  <a:cubicBezTo>
                    <a:pt x="408" y="41690"/>
                    <a:pt x="479" y="41119"/>
                    <a:pt x="552" y="40543"/>
                  </a:cubicBezTo>
                  <a:cubicBezTo>
                    <a:pt x="556" y="40510"/>
                    <a:pt x="561" y="40475"/>
                    <a:pt x="566" y="40446"/>
                  </a:cubicBezTo>
                  <a:cubicBezTo>
                    <a:pt x="614" y="40067"/>
                    <a:pt x="662" y="39689"/>
                    <a:pt x="710" y="39305"/>
                  </a:cubicBezTo>
                  <a:cubicBezTo>
                    <a:pt x="734" y="39093"/>
                    <a:pt x="763" y="38878"/>
                    <a:pt x="791" y="38667"/>
                  </a:cubicBezTo>
                  <a:cubicBezTo>
                    <a:pt x="796" y="38633"/>
                    <a:pt x="796" y="38604"/>
                    <a:pt x="801" y="38570"/>
                  </a:cubicBezTo>
                  <a:cubicBezTo>
                    <a:pt x="878" y="37961"/>
                    <a:pt x="959" y="37348"/>
                    <a:pt x="1037" y="36733"/>
                  </a:cubicBezTo>
                  <a:cubicBezTo>
                    <a:pt x="1041" y="36699"/>
                    <a:pt x="1046" y="36670"/>
                    <a:pt x="1050" y="36637"/>
                  </a:cubicBezTo>
                  <a:cubicBezTo>
                    <a:pt x="1132" y="36008"/>
                    <a:pt x="1214" y="35380"/>
                    <a:pt x="1300" y="34752"/>
                  </a:cubicBezTo>
                  <a:cubicBezTo>
                    <a:pt x="1305" y="34723"/>
                    <a:pt x="1309" y="34689"/>
                    <a:pt x="1314" y="34655"/>
                  </a:cubicBezTo>
                  <a:cubicBezTo>
                    <a:pt x="1400" y="34013"/>
                    <a:pt x="1491" y="33370"/>
                    <a:pt x="1588" y="32731"/>
                  </a:cubicBezTo>
                  <a:cubicBezTo>
                    <a:pt x="1593" y="32698"/>
                    <a:pt x="1597" y="32664"/>
                    <a:pt x="1602" y="32631"/>
                  </a:cubicBezTo>
                  <a:cubicBezTo>
                    <a:pt x="1699" y="31978"/>
                    <a:pt x="1799" y="31326"/>
                    <a:pt x="1905" y="30674"/>
                  </a:cubicBezTo>
                  <a:cubicBezTo>
                    <a:pt x="1914" y="30645"/>
                    <a:pt x="1919" y="30611"/>
                    <a:pt x="1923" y="30578"/>
                  </a:cubicBezTo>
                  <a:cubicBezTo>
                    <a:pt x="2519" y="26960"/>
                    <a:pt x="3276" y="23390"/>
                    <a:pt x="4394" y="20013"/>
                  </a:cubicBezTo>
                  <a:cubicBezTo>
                    <a:pt x="5431" y="16875"/>
                    <a:pt x="6717" y="14135"/>
                    <a:pt x="8262" y="11760"/>
                  </a:cubicBezTo>
                  <a:cubicBezTo>
                    <a:pt x="8444" y="11486"/>
                    <a:pt x="8626" y="11218"/>
                    <a:pt x="8814" y="109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15"/>
            <p:cNvSpPr/>
            <p:nvPr/>
          </p:nvSpPr>
          <p:spPr>
            <a:xfrm>
              <a:off x="5237300" y="2901275"/>
              <a:ext cx="1818050" cy="1073800"/>
            </a:xfrm>
            <a:custGeom>
              <a:avLst/>
              <a:gdLst/>
              <a:ahLst/>
              <a:cxnLst/>
              <a:rect l="l" t="t" r="r" b="b"/>
              <a:pathLst>
                <a:path w="72722" h="42952" extrusionOk="0">
                  <a:moveTo>
                    <a:pt x="30361" y="1"/>
                  </a:moveTo>
                  <a:cubicBezTo>
                    <a:pt x="28433" y="1"/>
                    <a:pt x="26599" y="174"/>
                    <a:pt x="24819" y="528"/>
                  </a:cubicBezTo>
                  <a:cubicBezTo>
                    <a:pt x="23539" y="778"/>
                    <a:pt x="22281" y="1124"/>
                    <a:pt x="21059" y="1565"/>
                  </a:cubicBezTo>
                  <a:cubicBezTo>
                    <a:pt x="21025" y="1580"/>
                    <a:pt x="20991" y="1589"/>
                    <a:pt x="20953" y="1603"/>
                  </a:cubicBezTo>
                  <a:cubicBezTo>
                    <a:pt x="20760" y="1671"/>
                    <a:pt x="20574" y="1742"/>
                    <a:pt x="20381" y="1819"/>
                  </a:cubicBezTo>
                  <a:cubicBezTo>
                    <a:pt x="20348" y="1833"/>
                    <a:pt x="20310" y="1848"/>
                    <a:pt x="20277" y="1862"/>
                  </a:cubicBezTo>
                  <a:cubicBezTo>
                    <a:pt x="20162" y="1905"/>
                    <a:pt x="20041" y="1954"/>
                    <a:pt x="19925" y="2001"/>
                  </a:cubicBezTo>
                  <a:cubicBezTo>
                    <a:pt x="19854" y="2030"/>
                    <a:pt x="19782" y="2063"/>
                    <a:pt x="19710" y="2092"/>
                  </a:cubicBezTo>
                  <a:cubicBezTo>
                    <a:pt x="19677" y="2107"/>
                    <a:pt x="19638" y="2121"/>
                    <a:pt x="19604" y="2140"/>
                  </a:cubicBezTo>
                  <a:cubicBezTo>
                    <a:pt x="19422" y="2218"/>
                    <a:pt x="19245" y="2293"/>
                    <a:pt x="19068" y="2375"/>
                  </a:cubicBezTo>
                  <a:cubicBezTo>
                    <a:pt x="19028" y="2395"/>
                    <a:pt x="18995" y="2409"/>
                    <a:pt x="18957" y="2428"/>
                  </a:cubicBezTo>
                  <a:cubicBezTo>
                    <a:pt x="18780" y="2510"/>
                    <a:pt x="18597" y="2596"/>
                    <a:pt x="18419" y="2683"/>
                  </a:cubicBezTo>
                  <a:cubicBezTo>
                    <a:pt x="18381" y="2702"/>
                    <a:pt x="18342" y="2721"/>
                    <a:pt x="18304" y="2740"/>
                  </a:cubicBezTo>
                  <a:cubicBezTo>
                    <a:pt x="18131" y="2827"/>
                    <a:pt x="17959" y="2913"/>
                    <a:pt x="17786" y="3004"/>
                  </a:cubicBezTo>
                  <a:cubicBezTo>
                    <a:pt x="17748" y="3024"/>
                    <a:pt x="17704" y="3048"/>
                    <a:pt x="17662" y="3071"/>
                  </a:cubicBezTo>
                  <a:cubicBezTo>
                    <a:pt x="17494" y="3157"/>
                    <a:pt x="17325" y="3249"/>
                    <a:pt x="17157" y="3345"/>
                  </a:cubicBezTo>
                  <a:cubicBezTo>
                    <a:pt x="17115" y="3369"/>
                    <a:pt x="17076" y="3393"/>
                    <a:pt x="17033" y="3416"/>
                  </a:cubicBezTo>
                  <a:cubicBezTo>
                    <a:pt x="16869" y="3508"/>
                    <a:pt x="16701" y="3604"/>
                    <a:pt x="16544" y="3699"/>
                  </a:cubicBezTo>
                  <a:cubicBezTo>
                    <a:pt x="16495" y="3724"/>
                    <a:pt x="16453" y="3752"/>
                    <a:pt x="16409" y="3777"/>
                  </a:cubicBezTo>
                  <a:cubicBezTo>
                    <a:pt x="16251" y="3872"/>
                    <a:pt x="16092" y="3969"/>
                    <a:pt x="15934" y="4064"/>
                  </a:cubicBezTo>
                  <a:cubicBezTo>
                    <a:pt x="15891" y="4093"/>
                    <a:pt x="15843" y="4122"/>
                    <a:pt x="15800" y="4151"/>
                  </a:cubicBezTo>
                  <a:cubicBezTo>
                    <a:pt x="15647" y="4251"/>
                    <a:pt x="15498" y="4348"/>
                    <a:pt x="15344" y="4448"/>
                  </a:cubicBezTo>
                  <a:cubicBezTo>
                    <a:pt x="15296" y="4477"/>
                    <a:pt x="15248" y="4510"/>
                    <a:pt x="15200" y="4545"/>
                  </a:cubicBezTo>
                  <a:cubicBezTo>
                    <a:pt x="15176" y="4558"/>
                    <a:pt x="15147" y="4578"/>
                    <a:pt x="15124" y="4596"/>
                  </a:cubicBezTo>
                  <a:cubicBezTo>
                    <a:pt x="15003" y="4674"/>
                    <a:pt x="14883" y="4755"/>
                    <a:pt x="14768" y="4837"/>
                  </a:cubicBezTo>
                  <a:cubicBezTo>
                    <a:pt x="14715" y="4875"/>
                    <a:pt x="14668" y="4909"/>
                    <a:pt x="14615" y="4948"/>
                  </a:cubicBezTo>
                  <a:cubicBezTo>
                    <a:pt x="14475" y="5043"/>
                    <a:pt x="14341" y="5143"/>
                    <a:pt x="14203" y="5245"/>
                  </a:cubicBezTo>
                  <a:cubicBezTo>
                    <a:pt x="14150" y="5283"/>
                    <a:pt x="14097" y="5327"/>
                    <a:pt x="14044" y="5365"/>
                  </a:cubicBezTo>
                  <a:cubicBezTo>
                    <a:pt x="13915" y="5466"/>
                    <a:pt x="13785" y="5561"/>
                    <a:pt x="13656" y="5662"/>
                  </a:cubicBezTo>
                  <a:cubicBezTo>
                    <a:pt x="13598" y="5710"/>
                    <a:pt x="13540" y="5754"/>
                    <a:pt x="13483" y="5801"/>
                  </a:cubicBezTo>
                  <a:cubicBezTo>
                    <a:pt x="13362" y="5898"/>
                    <a:pt x="13242" y="5993"/>
                    <a:pt x="13122" y="6093"/>
                  </a:cubicBezTo>
                  <a:cubicBezTo>
                    <a:pt x="13060" y="6146"/>
                    <a:pt x="12998" y="6199"/>
                    <a:pt x="12936" y="6252"/>
                  </a:cubicBezTo>
                  <a:cubicBezTo>
                    <a:pt x="12825" y="6343"/>
                    <a:pt x="12719" y="6434"/>
                    <a:pt x="12609" y="6531"/>
                  </a:cubicBezTo>
                  <a:cubicBezTo>
                    <a:pt x="12542" y="6593"/>
                    <a:pt x="12470" y="6651"/>
                    <a:pt x="12403" y="6713"/>
                  </a:cubicBezTo>
                  <a:cubicBezTo>
                    <a:pt x="12307" y="6799"/>
                    <a:pt x="12211" y="6886"/>
                    <a:pt x="12115" y="6972"/>
                  </a:cubicBezTo>
                  <a:cubicBezTo>
                    <a:pt x="12038" y="7043"/>
                    <a:pt x="11962" y="7121"/>
                    <a:pt x="11880" y="7193"/>
                  </a:cubicBezTo>
                  <a:cubicBezTo>
                    <a:pt x="11803" y="7269"/>
                    <a:pt x="11727" y="7342"/>
                    <a:pt x="11650" y="7418"/>
                  </a:cubicBezTo>
                  <a:cubicBezTo>
                    <a:pt x="11559" y="7504"/>
                    <a:pt x="11468" y="7596"/>
                    <a:pt x="11376" y="7687"/>
                  </a:cubicBezTo>
                  <a:cubicBezTo>
                    <a:pt x="11357" y="7705"/>
                    <a:pt x="11338" y="7725"/>
                    <a:pt x="11318" y="7745"/>
                  </a:cubicBezTo>
                  <a:cubicBezTo>
                    <a:pt x="11271" y="7792"/>
                    <a:pt x="11227" y="7840"/>
                    <a:pt x="11180" y="7889"/>
                  </a:cubicBezTo>
                  <a:cubicBezTo>
                    <a:pt x="11069" y="8004"/>
                    <a:pt x="10959" y="8119"/>
                    <a:pt x="10848" y="8234"/>
                  </a:cubicBezTo>
                  <a:cubicBezTo>
                    <a:pt x="10782" y="8305"/>
                    <a:pt x="10714" y="8378"/>
                    <a:pt x="10651" y="8449"/>
                  </a:cubicBezTo>
                  <a:cubicBezTo>
                    <a:pt x="10627" y="8469"/>
                    <a:pt x="10609" y="8493"/>
                    <a:pt x="10589" y="8512"/>
                  </a:cubicBezTo>
                  <a:cubicBezTo>
                    <a:pt x="10201" y="8943"/>
                    <a:pt x="9821" y="9395"/>
                    <a:pt x="9453" y="9855"/>
                  </a:cubicBezTo>
                  <a:cubicBezTo>
                    <a:pt x="9050" y="10364"/>
                    <a:pt x="8665" y="10887"/>
                    <a:pt x="8295" y="11429"/>
                  </a:cubicBezTo>
                  <a:cubicBezTo>
                    <a:pt x="6626" y="13890"/>
                    <a:pt x="5273" y="16702"/>
                    <a:pt x="4156" y="20037"/>
                  </a:cubicBezTo>
                  <a:cubicBezTo>
                    <a:pt x="3182" y="22968"/>
                    <a:pt x="2471" y="26043"/>
                    <a:pt x="1915" y="29167"/>
                  </a:cubicBezTo>
                  <a:cubicBezTo>
                    <a:pt x="1910" y="29200"/>
                    <a:pt x="1900" y="29234"/>
                    <a:pt x="1896" y="29267"/>
                  </a:cubicBezTo>
                  <a:cubicBezTo>
                    <a:pt x="1780" y="29925"/>
                    <a:pt x="1670" y="30587"/>
                    <a:pt x="1565" y="31249"/>
                  </a:cubicBezTo>
                  <a:cubicBezTo>
                    <a:pt x="1559" y="31282"/>
                    <a:pt x="1555" y="31317"/>
                    <a:pt x="1550" y="31346"/>
                  </a:cubicBezTo>
                  <a:cubicBezTo>
                    <a:pt x="1444" y="31997"/>
                    <a:pt x="1349" y="32650"/>
                    <a:pt x="1253" y="33308"/>
                  </a:cubicBezTo>
                  <a:cubicBezTo>
                    <a:pt x="1248" y="33336"/>
                    <a:pt x="1243" y="33370"/>
                    <a:pt x="1238" y="33403"/>
                  </a:cubicBezTo>
                  <a:cubicBezTo>
                    <a:pt x="1147" y="34046"/>
                    <a:pt x="1056" y="34689"/>
                    <a:pt x="970" y="35327"/>
                  </a:cubicBezTo>
                  <a:cubicBezTo>
                    <a:pt x="970" y="35361"/>
                    <a:pt x="965" y="35394"/>
                    <a:pt x="961" y="35428"/>
                  </a:cubicBezTo>
                  <a:cubicBezTo>
                    <a:pt x="874" y="36056"/>
                    <a:pt x="792" y="36685"/>
                    <a:pt x="715" y="37309"/>
                  </a:cubicBezTo>
                  <a:cubicBezTo>
                    <a:pt x="711" y="37342"/>
                    <a:pt x="706" y="37376"/>
                    <a:pt x="701" y="37405"/>
                  </a:cubicBezTo>
                  <a:cubicBezTo>
                    <a:pt x="624" y="38018"/>
                    <a:pt x="547" y="38633"/>
                    <a:pt x="471" y="39242"/>
                  </a:cubicBezTo>
                  <a:cubicBezTo>
                    <a:pt x="465" y="39271"/>
                    <a:pt x="461" y="39305"/>
                    <a:pt x="461" y="39338"/>
                  </a:cubicBezTo>
                  <a:cubicBezTo>
                    <a:pt x="447" y="39420"/>
                    <a:pt x="437" y="39506"/>
                    <a:pt x="427" y="39588"/>
                  </a:cubicBezTo>
                  <a:cubicBezTo>
                    <a:pt x="365" y="40101"/>
                    <a:pt x="298" y="40609"/>
                    <a:pt x="235" y="41114"/>
                  </a:cubicBezTo>
                  <a:cubicBezTo>
                    <a:pt x="230" y="41147"/>
                    <a:pt x="226" y="41180"/>
                    <a:pt x="226" y="41209"/>
                  </a:cubicBezTo>
                  <a:cubicBezTo>
                    <a:pt x="149" y="41785"/>
                    <a:pt x="77" y="42356"/>
                    <a:pt x="5" y="42927"/>
                  </a:cubicBezTo>
                  <a:cubicBezTo>
                    <a:pt x="5" y="42936"/>
                    <a:pt x="0" y="42941"/>
                    <a:pt x="0" y="42951"/>
                  </a:cubicBezTo>
                  <a:lnTo>
                    <a:pt x="97" y="42951"/>
                  </a:lnTo>
                  <a:cubicBezTo>
                    <a:pt x="97" y="42947"/>
                    <a:pt x="102" y="42941"/>
                    <a:pt x="102" y="42932"/>
                  </a:cubicBezTo>
                  <a:cubicBezTo>
                    <a:pt x="173" y="42365"/>
                    <a:pt x="245" y="41800"/>
                    <a:pt x="317" y="41224"/>
                  </a:cubicBezTo>
                  <a:cubicBezTo>
                    <a:pt x="321" y="41191"/>
                    <a:pt x="327" y="41162"/>
                    <a:pt x="332" y="41127"/>
                  </a:cubicBezTo>
                  <a:cubicBezTo>
                    <a:pt x="394" y="40624"/>
                    <a:pt x="456" y="40111"/>
                    <a:pt x="523" y="39602"/>
                  </a:cubicBezTo>
                  <a:cubicBezTo>
                    <a:pt x="533" y="39521"/>
                    <a:pt x="543" y="39439"/>
                    <a:pt x="552" y="39358"/>
                  </a:cubicBezTo>
                  <a:cubicBezTo>
                    <a:pt x="557" y="39324"/>
                    <a:pt x="562" y="39295"/>
                    <a:pt x="567" y="39262"/>
                  </a:cubicBezTo>
                  <a:cubicBezTo>
                    <a:pt x="638" y="38652"/>
                    <a:pt x="715" y="38043"/>
                    <a:pt x="797" y="37433"/>
                  </a:cubicBezTo>
                  <a:cubicBezTo>
                    <a:pt x="797" y="37400"/>
                    <a:pt x="802" y="37371"/>
                    <a:pt x="806" y="37338"/>
                  </a:cubicBezTo>
                  <a:cubicBezTo>
                    <a:pt x="888" y="36714"/>
                    <a:pt x="970" y="36085"/>
                    <a:pt x="1051" y="35456"/>
                  </a:cubicBezTo>
                  <a:cubicBezTo>
                    <a:pt x="1056" y="35428"/>
                    <a:pt x="1061" y="35394"/>
                    <a:pt x="1065" y="35361"/>
                  </a:cubicBezTo>
                  <a:cubicBezTo>
                    <a:pt x="1152" y="34723"/>
                    <a:pt x="1238" y="34080"/>
                    <a:pt x="1329" y="33441"/>
                  </a:cubicBezTo>
                  <a:cubicBezTo>
                    <a:pt x="1335" y="33408"/>
                    <a:pt x="1339" y="33374"/>
                    <a:pt x="1344" y="33341"/>
                  </a:cubicBezTo>
                  <a:cubicBezTo>
                    <a:pt x="1440" y="32693"/>
                    <a:pt x="1536" y="32041"/>
                    <a:pt x="1636" y="31388"/>
                  </a:cubicBezTo>
                  <a:cubicBezTo>
                    <a:pt x="1646" y="31355"/>
                    <a:pt x="1651" y="31321"/>
                    <a:pt x="1656" y="31293"/>
                  </a:cubicBezTo>
                  <a:cubicBezTo>
                    <a:pt x="1761" y="30630"/>
                    <a:pt x="1871" y="29968"/>
                    <a:pt x="1986" y="29315"/>
                  </a:cubicBezTo>
                  <a:cubicBezTo>
                    <a:pt x="1991" y="29282"/>
                    <a:pt x="1997" y="29249"/>
                    <a:pt x="2006" y="29215"/>
                  </a:cubicBezTo>
                  <a:cubicBezTo>
                    <a:pt x="2562" y="26082"/>
                    <a:pt x="3268" y="23002"/>
                    <a:pt x="4247" y="20070"/>
                  </a:cubicBezTo>
                  <a:cubicBezTo>
                    <a:pt x="5355" y="16760"/>
                    <a:pt x="6741" y="13881"/>
                    <a:pt x="8430" y="11414"/>
                  </a:cubicBezTo>
                  <a:cubicBezTo>
                    <a:pt x="8791" y="10892"/>
                    <a:pt x="9159" y="10393"/>
                    <a:pt x="9544" y="9904"/>
                  </a:cubicBezTo>
                  <a:cubicBezTo>
                    <a:pt x="9648" y="9774"/>
                    <a:pt x="9754" y="9640"/>
                    <a:pt x="9865" y="9510"/>
                  </a:cubicBezTo>
                  <a:cubicBezTo>
                    <a:pt x="9879" y="9490"/>
                    <a:pt x="9894" y="9472"/>
                    <a:pt x="9908" y="9452"/>
                  </a:cubicBezTo>
                  <a:cubicBezTo>
                    <a:pt x="10047" y="9284"/>
                    <a:pt x="10182" y="9126"/>
                    <a:pt x="10321" y="8963"/>
                  </a:cubicBezTo>
                  <a:cubicBezTo>
                    <a:pt x="10421" y="8852"/>
                    <a:pt x="10522" y="8737"/>
                    <a:pt x="10623" y="8627"/>
                  </a:cubicBezTo>
                  <a:cubicBezTo>
                    <a:pt x="10733" y="8502"/>
                    <a:pt x="10844" y="8383"/>
                    <a:pt x="10959" y="8263"/>
                  </a:cubicBezTo>
                  <a:cubicBezTo>
                    <a:pt x="11041" y="8176"/>
                    <a:pt x="11122" y="8090"/>
                    <a:pt x="11203" y="8004"/>
                  </a:cubicBezTo>
                  <a:cubicBezTo>
                    <a:pt x="11295" y="7907"/>
                    <a:pt x="11386" y="7816"/>
                    <a:pt x="11482" y="7725"/>
                  </a:cubicBezTo>
                  <a:cubicBezTo>
                    <a:pt x="11568" y="7634"/>
                    <a:pt x="11659" y="7548"/>
                    <a:pt x="11745" y="7461"/>
                  </a:cubicBezTo>
                  <a:cubicBezTo>
                    <a:pt x="11827" y="7384"/>
                    <a:pt x="11904" y="7308"/>
                    <a:pt x="11980" y="7231"/>
                  </a:cubicBezTo>
                  <a:cubicBezTo>
                    <a:pt x="12086" y="7136"/>
                    <a:pt x="12187" y="7039"/>
                    <a:pt x="12292" y="6943"/>
                  </a:cubicBezTo>
                  <a:cubicBezTo>
                    <a:pt x="12360" y="6881"/>
                    <a:pt x="12432" y="6819"/>
                    <a:pt x="12498" y="6756"/>
                  </a:cubicBezTo>
                  <a:lnTo>
                    <a:pt x="12844" y="6454"/>
                  </a:lnTo>
                  <a:cubicBezTo>
                    <a:pt x="12907" y="6401"/>
                    <a:pt x="12969" y="6348"/>
                    <a:pt x="13032" y="6295"/>
                  </a:cubicBezTo>
                  <a:cubicBezTo>
                    <a:pt x="13156" y="6190"/>
                    <a:pt x="13281" y="6089"/>
                    <a:pt x="13406" y="5984"/>
                  </a:cubicBezTo>
                  <a:cubicBezTo>
                    <a:pt x="13463" y="5940"/>
                    <a:pt x="13521" y="5892"/>
                    <a:pt x="13578" y="5845"/>
                  </a:cubicBezTo>
                  <a:cubicBezTo>
                    <a:pt x="13707" y="5743"/>
                    <a:pt x="13842" y="5639"/>
                    <a:pt x="13977" y="5537"/>
                  </a:cubicBezTo>
                  <a:cubicBezTo>
                    <a:pt x="14030" y="5495"/>
                    <a:pt x="14082" y="5455"/>
                    <a:pt x="14135" y="5413"/>
                  </a:cubicBezTo>
                  <a:cubicBezTo>
                    <a:pt x="14274" y="5312"/>
                    <a:pt x="14413" y="5207"/>
                    <a:pt x="14557" y="5105"/>
                  </a:cubicBezTo>
                  <a:cubicBezTo>
                    <a:pt x="14606" y="5067"/>
                    <a:pt x="14657" y="5034"/>
                    <a:pt x="14706" y="4999"/>
                  </a:cubicBezTo>
                  <a:cubicBezTo>
                    <a:pt x="14854" y="4895"/>
                    <a:pt x="14998" y="4793"/>
                    <a:pt x="15147" y="4693"/>
                  </a:cubicBezTo>
                  <a:cubicBezTo>
                    <a:pt x="15157" y="4689"/>
                    <a:pt x="15166" y="4678"/>
                    <a:pt x="15176" y="4674"/>
                  </a:cubicBezTo>
                  <a:cubicBezTo>
                    <a:pt x="15215" y="4649"/>
                    <a:pt x="15253" y="4621"/>
                    <a:pt x="15291" y="4596"/>
                  </a:cubicBezTo>
                  <a:cubicBezTo>
                    <a:pt x="15445" y="4496"/>
                    <a:pt x="15598" y="4395"/>
                    <a:pt x="15751" y="4295"/>
                  </a:cubicBezTo>
                  <a:cubicBezTo>
                    <a:pt x="15800" y="4266"/>
                    <a:pt x="15843" y="4237"/>
                    <a:pt x="15891" y="4208"/>
                  </a:cubicBezTo>
                  <a:cubicBezTo>
                    <a:pt x="16050" y="4107"/>
                    <a:pt x="16207" y="4012"/>
                    <a:pt x="16371" y="3911"/>
                  </a:cubicBezTo>
                  <a:cubicBezTo>
                    <a:pt x="16413" y="3887"/>
                    <a:pt x="16457" y="3858"/>
                    <a:pt x="16500" y="3834"/>
                  </a:cubicBezTo>
                  <a:cubicBezTo>
                    <a:pt x="16663" y="3739"/>
                    <a:pt x="16831" y="3642"/>
                    <a:pt x="16995" y="3546"/>
                  </a:cubicBezTo>
                  <a:cubicBezTo>
                    <a:pt x="17038" y="3522"/>
                    <a:pt x="17081" y="3498"/>
                    <a:pt x="17119" y="3474"/>
                  </a:cubicBezTo>
                  <a:cubicBezTo>
                    <a:pt x="17292" y="3378"/>
                    <a:pt x="17460" y="3287"/>
                    <a:pt x="17628" y="3196"/>
                  </a:cubicBezTo>
                  <a:cubicBezTo>
                    <a:pt x="17671" y="3172"/>
                    <a:pt x="17715" y="3153"/>
                    <a:pt x="17753" y="3128"/>
                  </a:cubicBezTo>
                  <a:cubicBezTo>
                    <a:pt x="17925" y="3037"/>
                    <a:pt x="18103" y="2951"/>
                    <a:pt x="18275" y="2865"/>
                  </a:cubicBezTo>
                  <a:cubicBezTo>
                    <a:pt x="18313" y="2846"/>
                    <a:pt x="18353" y="2827"/>
                    <a:pt x="18386" y="2807"/>
                  </a:cubicBezTo>
                  <a:cubicBezTo>
                    <a:pt x="18568" y="2716"/>
                    <a:pt x="18745" y="2634"/>
                    <a:pt x="18928" y="2548"/>
                  </a:cubicBezTo>
                  <a:cubicBezTo>
                    <a:pt x="18966" y="2530"/>
                    <a:pt x="19000" y="2515"/>
                    <a:pt x="19039" y="2495"/>
                  </a:cubicBezTo>
                  <a:cubicBezTo>
                    <a:pt x="19216" y="2414"/>
                    <a:pt x="19398" y="2337"/>
                    <a:pt x="19575" y="2255"/>
                  </a:cubicBezTo>
                  <a:cubicBezTo>
                    <a:pt x="19615" y="2242"/>
                    <a:pt x="19648" y="2227"/>
                    <a:pt x="19686" y="2213"/>
                  </a:cubicBezTo>
                  <a:cubicBezTo>
                    <a:pt x="19874" y="2131"/>
                    <a:pt x="20060" y="2054"/>
                    <a:pt x="20252" y="1977"/>
                  </a:cubicBezTo>
                  <a:cubicBezTo>
                    <a:pt x="20286" y="1963"/>
                    <a:pt x="20324" y="1948"/>
                    <a:pt x="20357" y="1934"/>
                  </a:cubicBezTo>
                  <a:cubicBezTo>
                    <a:pt x="20444" y="1901"/>
                    <a:pt x="20530" y="1867"/>
                    <a:pt x="20622" y="1833"/>
                  </a:cubicBezTo>
                  <a:cubicBezTo>
                    <a:pt x="20722" y="1795"/>
                    <a:pt x="20828" y="1757"/>
                    <a:pt x="20928" y="1718"/>
                  </a:cubicBezTo>
                  <a:cubicBezTo>
                    <a:pt x="20968" y="1704"/>
                    <a:pt x="21001" y="1695"/>
                    <a:pt x="21034" y="1680"/>
                  </a:cubicBezTo>
                  <a:cubicBezTo>
                    <a:pt x="24100" y="572"/>
                    <a:pt x="27219" y="111"/>
                    <a:pt x="30366" y="111"/>
                  </a:cubicBezTo>
                  <a:cubicBezTo>
                    <a:pt x="38508" y="111"/>
                    <a:pt x="46847" y="3201"/>
                    <a:pt x="55017" y="6224"/>
                  </a:cubicBezTo>
                  <a:cubicBezTo>
                    <a:pt x="59729" y="7970"/>
                    <a:pt x="64603" y="9774"/>
                    <a:pt x="69291" y="10911"/>
                  </a:cubicBezTo>
                  <a:cubicBezTo>
                    <a:pt x="70486" y="11204"/>
                    <a:pt x="71627" y="11439"/>
                    <a:pt x="72721" y="11626"/>
                  </a:cubicBezTo>
                  <a:lnTo>
                    <a:pt x="72721" y="11530"/>
                  </a:lnTo>
                  <a:cubicBezTo>
                    <a:pt x="71633" y="11343"/>
                    <a:pt x="70500" y="11108"/>
                    <a:pt x="69315" y="10820"/>
                  </a:cubicBezTo>
                  <a:cubicBezTo>
                    <a:pt x="64632" y="9683"/>
                    <a:pt x="59762" y="7878"/>
                    <a:pt x="55051" y="6133"/>
                  </a:cubicBezTo>
                  <a:cubicBezTo>
                    <a:pt x="51726" y="4904"/>
                    <a:pt x="48291" y="3633"/>
                    <a:pt x="44908" y="2587"/>
                  </a:cubicBezTo>
                  <a:cubicBezTo>
                    <a:pt x="41104" y="1411"/>
                    <a:pt x="37798" y="658"/>
                    <a:pt x="34790" y="284"/>
                  </a:cubicBezTo>
                  <a:cubicBezTo>
                    <a:pt x="33254" y="96"/>
                    <a:pt x="31781" y="1"/>
                    <a:pt x="30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10" name="Google Shape;1010;p15"/>
          <p:cNvSpPr txBox="1">
            <a:spLocks noGrp="1"/>
          </p:cNvSpPr>
          <p:nvPr>
            <p:ph type="subTitle" idx="1"/>
          </p:nvPr>
        </p:nvSpPr>
        <p:spPr>
          <a:xfrm>
            <a:off x="3375750" y="2933975"/>
            <a:ext cx="2366400" cy="79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Clr>
                <a:schemeClr val="dk1"/>
              </a:buClr>
              <a:buSzPts val="1400"/>
              <a:buFont typeface="Be Vietnam Pro Light"/>
              <a:buNone/>
              <a:defRPr sz="14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9pPr>
          </a:lstStyle>
          <a:p>
            <a:endParaRPr/>
          </a:p>
        </p:txBody>
      </p:sp>
      <p:sp>
        <p:nvSpPr>
          <p:cNvPr id="1011" name="Google Shape;1011;p15"/>
          <p:cNvSpPr txBox="1">
            <a:spLocks noGrp="1"/>
          </p:cNvSpPr>
          <p:nvPr>
            <p:ph type="subTitle" idx="2"/>
          </p:nvPr>
        </p:nvSpPr>
        <p:spPr>
          <a:xfrm>
            <a:off x="3375750" y="2533650"/>
            <a:ext cx="23664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1pPr>
            <a:lvl2pPr lvl="1"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2pPr>
            <a:lvl3pPr lvl="2"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3pPr>
            <a:lvl4pPr lvl="3"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4pPr>
            <a:lvl5pPr lvl="4"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5pPr>
            <a:lvl6pPr lvl="5"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6pPr>
            <a:lvl7pPr lvl="6"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7pPr>
            <a:lvl8pPr lvl="7"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8pPr>
            <a:lvl9pPr lvl="8"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9pPr>
          </a:lstStyle>
          <a:p>
            <a:endParaRPr/>
          </a:p>
        </p:txBody>
      </p:sp>
      <p:sp>
        <p:nvSpPr>
          <p:cNvPr id="1012" name="Google Shape;1012;p15"/>
          <p:cNvSpPr txBox="1">
            <a:spLocks noGrp="1"/>
          </p:cNvSpPr>
          <p:nvPr>
            <p:ph type="subTitle" idx="3"/>
          </p:nvPr>
        </p:nvSpPr>
        <p:spPr>
          <a:xfrm>
            <a:off x="703750" y="2933975"/>
            <a:ext cx="2368200" cy="79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Clr>
                <a:schemeClr val="dk1"/>
              </a:buClr>
              <a:buSzPts val="1400"/>
              <a:buFont typeface="Be Vietnam Pro Light"/>
              <a:buNone/>
              <a:defRPr sz="14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9pPr>
          </a:lstStyle>
          <a:p>
            <a:endParaRPr/>
          </a:p>
        </p:txBody>
      </p:sp>
      <p:sp>
        <p:nvSpPr>
          <p:cNvPr id="1013" name="Google Shape;1013;p15"/>
          <p:cNvSpPr txBox="1">
            <a:spLocks noGrp="1"/>
          </p:cNvSpPr>
          <p:nvPr>
            <p:ph type="subTitle" idx="4"/>
          </p:nvPr>
        </p:nvSpPr>
        <p:spPr>
          <a:xfrm>
            <a:off x="704650" y="2533650"/>
            <a:ext cx="23664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1pPr>
            <a:lvl2pPr lvl="1"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2pPr>
            <a:lvl3pPr lvl="2"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3pPr>
            <a:lvl4pPr lvl="3"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4pPr>
            <a:lvl5pPr lvl="4"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5pPr>
            <a:lvl6pPr lvl="5"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6pPr>
            <a:lvl7pPr lvl="6"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7pPr>
            <a:lvl8pPr lvl="7"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8pPr>
            <a:lvl9pPr lvl="8"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9pPr>
          </a:lstStyle>
          <a:p>
            <a:endParaRPr/>
          </a:p>
        </p:txBody>
      </p:sp>
      <p:sp>
        <p:nvSpPr>
          <p:cNvPr id="1014" name="Google Shape;1014;p15"/>
          <p:cNvSpPr txBox="1">
            <a:spLocks noGrp="1"/>
          </p:cNvSpPr>
          <p:nvPr>
            <p:ph type="subTitle" idx="5"/>
          </p:nvPr>
        </p:nvSpPr>
        <p:spPr>
          <a:xfrm>
            <a:off x="6046400" y="2933975"/>
            <a:ext cx="2366400" cy="793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Clr>
                <a:schemeClr val="dk1"/>
              </a:buClr>
              <a:buSzPts val="1400"/>
              <a:buFont typeface="Be Vietnam Pro Light"/>
              <a:buNone/>
              <a:defRPr sz="14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9pPr>
          </a:lstStyle>
          <a:p>
            <a:endParaRPr/>
          </a:p>
        </p:txBody>
      </p:sp>
      <p:sp>
        <p:nvSpPr>
          <p:cNvPr id="1015" name="Google Shape;1015;p15"/>
          <p:cNvSpPr txBox="1">
            <a:spLocks noGrp="1"/>
          </p:cNvSpPr>
          <p:nvPr>
            <p:ph type="subTitle" idx="6"/>
          </p:nvPr>
        </p:nvSpPr>
        <p:spPr>
          <a:xfrm>
            <a:off x="6046400" y="2533650"/>
            <a:ext cx="23664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1pPr>
            <a:lvl2pPr lvl="1"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2pPr>
            <a:lvl3pPr lvl="2"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3pPr>
            <a:lvl4pPr lvl="3"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4pPr>
            <a:lvl5pPr lvl="4"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5pPr>
            <a:lvl6pPr lvl="5"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6pPr>
            <a:lvl7pPr lvl="6"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7pPr>
            <a:lvl8pPr lvl="7"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8pPr>
            <a:lvl9pPr lvl="8"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9pPr>
          </a:lstStyle>
          <a:p>
            <a:endParaRPr/>
          </a:p>
        </p:txBody>
      </p:sp>
      <p:sp>
        <p:nvSpPr>
          <p:cNvPr id="1016" name="Google Shape;1016;p15"/>
          <p:cNvSpPr txBox="1">
            <a:spLocks noGrp="1"/>
          </p:cNvSpPr>
          <p:nvPr>
            <p:ph type="title"/>
          </p:nvPr>
        </p:nvSpPr>
        <p:spPr>
          <a:xfrm>
            <a:off x="710100" y="548640"/>
            <a:ext cx="7723800" cy="54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b="1"/>
            </a:lvl1pPr>
            <a:lvl2pPr lvl="1"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2pPr>
            <a:lvl3pPr lvl="2"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3pPr>
            <a:lvl4pPr lvl="3"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4pPr>
            <a:lvl5pPr lvl="4"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5pPr>
            <a:lvl6pPr lvl="5"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6pPr>
            <a:lvl7pPr lvl="6"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7pPr>
            <a:lvl8pPr lvl="7"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8pPr>
            <a:lvl9pPr lvl="8"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9pPr>
          </a:lstStyle>
          <a:p>
            <a:endParaRPr/>
          </a:p>
        </p:txBody>
      </p:sp>
      <p:sp>
        <p:nvSpPr>
          <p:cNvPr id="1017" name="Google Shape;1017;p15"/>
          <p:cNvSpPr/>
          <p:nvPr/>
        </p:nvSpPr>
        <p:spPr>
          <a:xfrm rot="10800000" flipH="1">
            <a:off x="8862800" y="702150"/>
            <a:ext cx="281400" cy="1510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3"/>
              </a:solidFill>
            </a:endParaRPr>
          </a:p>
        </p:txBody>
      </p:sp>
      <p:sp>
        <p:nvSpPr>
          <p:cNvPr id="1018" name="Google Shape;1018;p15"/>
          <p:cNvSpPr/>
          <p:nvPr/>
        </p:nvSpPr>
        <p:spPr>
          <a:xfrm>
            <a:off x="0" y="4448675"/>
            <a:ext cx="281400" cy="699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9" name="Google Shape;1019;p15"/>
          <p:cNvGrpSpPr/>
          <p:nvPr/>
        </p:nvGrpSpPr>
        <p:grpSpPr>
          <a:xfrm>
            <a:off x="6388038" y="4452800"/>
            <a:ext cx="2411563" cy="695310"/>
            <a:chOff x="219438" y="3959375"/>
            <a:chExt cx="2411563" cy="695310"/>
          </a:xfrm>
        </p:grpSpPr>
        <p:sp>
          <p:nvSpPr>
            <p:cNvPr id="1020" name="Google Shape;1020;p15"/>
            <p:cNvSpPr/>
            <p:nvPr/>
          </p:nvSpPr>
          <p:spPr>
            <a:xfrm>
              <a:off x="219438" y="4260200"/>
              <a:ext cx="571050" cy="373000"/>
            </a:xfrm>
            <a:custGeom>
              <a:avLst/>
              <a:gdLst/>
              <a:ahLst/>
              <a:cxnLst/>
              <a:rect l="l" t="t" r="r" b="b"/>
              <a:pathLst>
                <a:path w="22842" h="14920" extrusionOk="0">
                  <a:moveTo>
                    <a:pt x="22841" y="1"/>
                  </a:moveTo>
                  <a:lnTo>
                    <a:pt x="110" y="14087"/>
                  </a:lnTo>
                  <a:lnTo>
                    <a:pt x="1" y="14920"/>
                  </a:lnTo>
                  <a:lnTo>
                    <a:pt x="22732" y="828"/>
                  </a:lnTo>
                  <a:lnTo>
                    <a:pt x="228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21" name="Google Shape;1021;p15"/>
            <p:cNvGrpSpPr/>
            <p:nvPr/>
          </p:nvGrpSpPr>
          <p:grpSpPr>
            <a:xfrm>
              <a:off x="1648250" y="4245150"/>
              <a:ext cx="172900" cy="190325"/>
              <a:chOff x="4038675" y="4370950"/>
              <a:chExt cx="172900" cy="190325"/>
            </a:xfrm>
          </p:grpSpPr>
          <p:sp>
            <p:nvSpPr>
              <p:cNvPr id="1022" name="Google Shape;1022;p15"/>
              <p:cNvSpPr/>
              <p:nvPr/>
            </p:nvSpPr>
            <p:spPr>
              <a:xfrm>
                <a:off x="4176825" y="4370950"/>
                <a:ext cx="34750" cy="104550"/>
              </a:xfrm>
              <a:custGeom>
                <a:avLst/>
                <a:gdLst/>
                <a:ahLst/>
                <a:cxnLst/>
                <a:rect l="l" t="t" r="r" b="b"/>
                <a:pathLst>
                  <a:path w="1390" h="4182" extrusionOk="0">
                    <a:moveTo>
                      <a:pt x="1390" y="0"/>
                    </a:moveTo>
                    <a:lnTo>
                      <a:pt x="472" y="568"/>
                    </a:lnTo>
                    <a:lnTo>
                      <a:pt x="0" y="4182"/>
                    </a:lnTo>
                    <a:lnTo>
                      <a:pt x="914" y="3620"/>
                    </a:lnTo>
                    <a:lnTo>
                      <a:pt x="13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5"/>
              <p:cNvSpPr/>
              <p:nvPr/>
            </p:nvSpPr>
            <p:spPr>
              <a:xfrm>
                <a:off x="4142225" y="4392350"/>
                <a:ext cx="34750" cy="104575"/>
              </a:xfrm>
              <a:custGeom>
                <a:avLst/>
                <a:gdLst/>
                <a:ahLst/>
                <a:cxnLst/>
                <a:rect l="l" t="t" r="r" b="b"/>
                <a:pathLst>
                  <a:path w="1390" h="4183" extrusionOk="0">
                    <a:moveTo>
                      <a:pt x="1390" y="1"/>
                    </a:moveTo>
                    <a:lnTo>
                      <a:pt x="483" y="563"/>
                    </a:lnTo>
                    <a:lnTo>
                      <a:pt x="0" y="4182"/>
                    </a:lnTo>
                    <a:lnTo>
                      <a:pt x="913" y="3620"/>
                    </a:lnTo>
                    <a:lnTo>
                      <a:pt x="13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5"/>
              <p:cNvSpPr/>
              <p:nvPr/>
            </p:nvSpPr>
            <p:spPr>
              <a:xfrm>
                <a:off x="4107600" y="4413750"/>
                <a:ext cx="35050" cy="104700"/>
              </a:xfrm>
              <a:custGeom>
                <a:avLst/>
                <a:gdLst/>
                <a:ahLst/>
                <a:cxnLst/>
                <a:rect l="l" t="t" r="r" b="b"/>
                <a:pathLst>
                  <a:path w="1402" h="4188" extrusionOk="0">
                    <a:moveTo>
                      <a:pt x="1402" y="1"/>
                    </a:moveTo>
                    <a:lnTo>
                      <a:pt x="483" y="569"/>
                    </a:lnTo>
                    <a:lnTo>
                      <a:pt x="1" y="4188"/>
                    </a:lnTo>
                    <a:lnTo>
                      <a:pt x="919" y="3620"/>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5"/>
              <p:cNvSpPr/>
              <p:nvPr/>
            </p:nvSpPr>
            <p:spPr>
              <a:xfrm>
                <a:off x="4073275" y="4435125"/>
                <a:ext cx="34625" cy="104600"/>
              </a:xfrm>
              <a:custGeom>
                <a:avLst/>
                <a:gdLst/>
                <a:ahLst/>
                <a:cxnLst/>
                <a:rect l="l" t="t" r="r" b="b"/>
                <a:pathLst>
                  <a:path w="1385" h="4184" extrusionOk="0">
                    <a:moveTo>
                      <a:pt x="1385" y="1"/>
                    </a:moveTo>
                    <a:lnTo>
                      <a:pt x="478" y="564"/>
                    </a:lnTo>
                    <a:lnTo>
                      <a:pt x="1" y="4183"/>
                    </a:lnTo>
                    <a:lnTo>
                      <a:pt x="908" y="3620"/>
                    </a:lnTo>
                    <a:lnTo>
                      <a:pt x="13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5"/>
              <p:cNvSpPr/>
              <p:nvPr/>
            </p:nvSpPr>
            <p:spPr>
              <a:xfrm>
                <a:off x="4038675" y="4456675"/>
                <a:ext cx="34625" cy="104600"/>
              </a:xfrm>
              <a:custGeom>
                <a:avLst/>
                <a:gdLst/>
                <a:ahLst/>
                <a:cxnLst/>
                <a:rect l="l" t="t" r="r" b="b"/>
                <a:pathLst>
                  <a:path w="1385" h="4184" extrusionOk="0">
                    <a:moveTo>
                      <a:pt x="1385" y="0"/>
                    </a:moveTo>
                    <a:lnTo>
                      <a:pt x="478" y="564"/>
                    </a:lnTo>
                    <a:lnTo>
                      <a:pt x="1" y="4183"/>
                    </a:lnTo>
                    <a:lnTo>
                      <a:pt x="913" y="3614"/>
                    </a:lnTo>
                    <a:lnTo>
                      <a:pt x="1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7" name="Google Shape;1027;p15"/>
            <p:cNvSpPr/>
            <p:nvPr/>
          </p:nvSpPr>
          <p:spPr>
            <a:xfrm>
              <a:off x="1090150" y="4405550"/>
              <a:ext cx="391375" cy="242600"/>
            </a:xfrm>
            <a:custGeom>
              <a:avLst/>
              <a:gdLst/>
              <a:ahLst/>
              <a:cxnLst/>
              <a:rect l="l" t="t" r="r" b="b"/>
              <a:pathLst>
                <a:path w="15655" h="9704" extrusionOk="0">
                  <a:moveTo>
                    <a:pt x="15654" y="1"/>
                  </a:moveTo>
                  <a:lnTo>
                    <a:pt x="1" y="9704"/>
                  </a:lnTo>
                  <a:lnTo>
                    <a:pt x="5372" y="9704"/>
                  </a:lnTo>
                  <a:lnTo>
                    <a:pt x="15177" y="3625"/>
                  </a:lnTo>
                  <a:lnTo>
                    <a:pt x="15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5"/>
            <p:cNvSpPr/>
            <p:nvPr/>
          </p:nvSpPr>
          <p:spPr>
            <a:xfrm>
              <a:off x="1953150" y="4369650"/>
              <a:ext cx="123525" cy="85775"/>
            </a:xfrm>
            <a:custGeom>
              <a:avLst/>
              <a:gdLst/>
              <a:ahLst/>
              <a:cxnLst/>
              <a:rect l="l" t="t" r="r" b="b"/>
              <a:pathLst>
                <a:path w="4941" h="3431" extrusionOk="0">
                  <a:moveTo>
                    <a:pt x="4940" y="0"/>
                  </a:moveTo>
                  <a:lnTo>
                    <a:pt x="46" y="3033"/>
                  </a:lnTo>
                  <a:lnTo>
                    <a:pt x="0" y="3430"/>
                  </a:lnTo>
                  <a:lnTo>
                    <a:pt x="4888" y="397"/>
                  </a:lnTo>
                  <a:lnTo>
                    <a:pt x="49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5"/>
            <p:cNvSpPr/>
            <p:nvPr/>
          </p:nvSpPr>
          <p:spPr>
            <a:xfrm>
              <a:off x="2168250" y="4361325"/>
              <a:ext cx="462750" cy="286825"/>
            </a:xfrm>
            <a:custGeom>
              <a:avLst/>
              <a:gdLst/>
              <a:ahLst/>
              <a:cxnLst/>
              <a:rect l="l" t="t" r="r" b="b"/>
              <a:pathLst>
                <a:path w="18510" h="11473" extrusionOk="0">
                  <a:moveTo>
                    <a:pt x="18509" y="1"/>
                  </a:moveTo>
                  <a:lnTo>
                    <a:pt x="1" y="11473"/>
                  </a:lnTo>
                  <a:lnTo>
                    <a:pt x="581" y="11473"/>
                  </a:lnTo>
                  <a:lnTo>
                    <a:pt x="18458" y="391"/>
                  </a:lnTo>
                  <a:lnTo>
                    <a:pt x="18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5"/>
            <p:cNvSpPr/>
            <p:nvPr/>
          </p:nvSpPr>
          <p:spPr>
            <a:xfrm>
              <a:off x="797438" y="4037238"/>
              <a:ext cx="982034" cy="617447"/>
            </a:xfrm>
            <a:custGeom>
              <a:avLst/>
              <a:gdLst/>
              <a:ahLst/>
              <a:cxnLst/>
              <a:rect l="l" t="t" r="r" b="b"/>
              <a:pathLst>
                <a:path w="23329" h="14822" extrusionOk="0">
                  <a:moveTo>
                    <a:pt x="23329" y="1"/>
                  </a:moveTo>
                  <a:lnTo>
                    <a:pt x="47" y="14430"/>
                  </a:lnTo>
                  <a:lnTo>
                    <a:pt x="0" y="14822"/>
                  </a:lnTo>
                  <a:lnTo>
                    <a:pt x="23278" y="397"/>
                  </a:lnTo>
                  <a:lnTo>
                    <a:pt x="23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5"/>
            <p:cNvSpPr/>
            <p:nvPr/>
          </p:nvSpPr>
          <p:spPr>
            <a:xfrm>
              <a:off x="1126650" y="4180625"/>
              <a:ext cx="241125" cy="149375"/>
            </a:xfrm>
            <a:custGeom>
              <a:avLst/>
              <a:gdLst/>
              <a:ahLst/>
              <a:cxnLst/>
              <a:rect l="l" t="t" r="r" b="b"/>
              <a:pathLst>
                <a:path w="9645" h="5975" extrusionOk="0">
                  <a:moveTo>
                    <a:pt x="8473" y="1"/>
                  </a:moveTo>
                  <a:lnTo>
                    <a:pt x="104" y="5189"/>
                  </a:lnTo>
                  <a:lnTo>
                    <a:pt x="1" y="5975"/>
                  </a:lnTo>
                  <a:lnTo>
                    <a:pt x="9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5"/>
            <p:cNvSpPr/>
            <p:nvPr/>
          </p:nvSpPr>
          <p:spPr>
            <a:xfrm>
              <a:off x="586225" y="4493725"/>
              <a:ext cx="193025" cy="154425"/>
            </a:xfrm>
            <a:custGeom>
              <a:avLst/>
              <a:gdLst/>
              <a:ahLst/>
              <a:cxnLst/>
              <a:rect l="l" t="t" r="r" b="b"/>
              <a:pathLst>
                <a:path w="7721" h="6177" extrusionOk="0">
                  <a:moveTo>
                    <a:pt x="7721" y="0"/>
                  </a:moveTo>
                  <a:lnTo>
                    <a:pt x="202" y="4660"/>
                  </a:lnTo>
                  <a:lnTo>
                    <a:pt x="0" y="6177"/>
                  </a:lnTo>
                  <a:lnTo>
                    <a:pt x="1615" y="6177"/>
                  </a:lnTo>
                  <a:lnTo>
                    <a:pt x="7376" y="2603"/>
                  </a:lnTo>
                  <a:lnTo>
                    <a:pt x="77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5"/>
            <p:cNvSpPr/>
            <p:nvPr/>
          </p:nvSpPr>
          <p:spPr>
            <a:xfrm>
              <a:off x="1861225" y="4234950"/>
              <a:ext cx="576625" cy="413200"/>
            </a:xfrm>
            <a:custGeom>
              <a:avLst/>
              <a:gdLst/>
              <a:ahLst/>
              <a:cxnLst/>
              <a:rect l="l" t="t" r="r" b="b"/>
              <a:pathLst>
                <a:path w="23065" h="16528" extrusionOk="0">
                  <a:moveTo>
                    <a:pt x="23064" y="0"/>
                  </a:moveTo>
                  <a:lnTo>
                    <a:pt x="7772" y="9473"/>
                  </a:lnTo>
                  <a:lnTo>
                    <a:pt x="7629" y="10593"/>
                  </a:lnTo>
                  <a:lnTo>
                    <a:pt x="173" y="15211"/>
                  </a:lnTo>
                  <a:lnTo>
                    <a:pt x="0" y="16528"/>
                  </a:lnTo>
                  <a:lnTo>
                    <a:pt x="1999" y="16528"/>
                  </a:lnTo>
                  <a:lnTo>
                    <a:pt x="15367" y="8238"/>
                  </a:lnTo>
                  <a:lnTo>
                    <a:pt x="15568" y="6705"/>
                  </a:lnTo>
                  <a:lnTo>
                    <a:pt x="22772" y="2241"/>
                  </a:lnTo>
                  <a:lnTo>
                    <a:pt x="230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34" name="Google Shape;1034;p15"/>
            <p:cNvGrpSpPr/>
            <p:nvPr/>
          </p:nvGrpSpPr>
          <p:grpSpPr>
            <a:xfrm>
              <a:off x="602400" y="4287388"/>
              <a:ext cx="443200" cy="250300"/>
              <a:chOff x="5157400" y="4381200"/>
              <a:chExt cx="443200" cy="250300"/>
            </a:xfrm>
          </p:grpSpPr>
          <p:sp>
            <p:nvSpPr>
              <p:cNvPr id="1035" name="Google Shape;1035;p15"/>
              <p:cNvSpPr/>
              <p:nvPr/>
            </p:nvSpPr>
            <p:spPr>
              <a:xfrm>
                <a:off x="5353450" y="4525925"/>
                <a:ext cx="13500" cy="11950"/>
              </a:xfrm>
              <a:custGeom>
                <a:avLst/>
                <a:gdLst/>
                <a:ahLst/>
                <a:cxnLst/>
                <a:rect l="l" t="t" r="r" b="b"/>
                <a:pathLst>
                  <a:path w="540" h="478" extrusionOk="0">
                    <a:moveTo>
                      <a:pt x="274" y="1"/>
                    </a:moveTo>
                    <a:cubicBezTo>
                      <a:pt x="230" y="1"/>
                      <a:pt x="185" y="13"/>
                      <a:pt x="144" y="40"/>
                    </a:cubicBezTo>
                    <a:cubicBezTo>
                      <a:pt x="35" y="103"/>
                      <a:pt x="1" y="252"/>
                      <a:pt x="69" y="361"/>
                    </a:cubicBezTo>
                    <a:cubicBezTo>
                      <a:pt x="118" y="437"/>
                      <a:pt x="196" y="478"/>
                      <a:pt x="275" y="478"/>
                    </a:cubicBezTo>
                    <a:cubicBezTo>
                      <a:pt x="317" y="478"/>
                      <a:pt x="359" y="466"/>
                      <a:pt x="396" y="443"/>
                    </a:cubicBezTo>
                    <a:cubicBezTo>
                      <a:pt x="505" y="374"/>
                      <a:pt x="540" y="223"/>
                      <a:pt x="471" y="114"/>
                    </a:cubicBezTo>
                    <a:cubicBezTo>
                      <a:pt x="426" y="41"/>
                      <a:pt x="352" y="1"/>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5"/>
              <p:cNvSpPr/>
              <p:nvPr/>
            </p:nvSpPr>
            <p:spPr>
              <a:xfrm>
                <a:off x="5374675" y="4512825"/>
                <a:ext cx="13550" cy="11825"/>
              </a:xfrm>
              <a:custGeom>
                <a:avLst/>
                <a:gdLst/>
                <a:ahLst/>
                <a:cxnLst/>
                <a:rect l="l" t="t" r="r" b="b"/>
                <a:pathLst>
                  <a:path w="542" h="473" extrusionOk="0">
                    <a:moveTo>
                      <a:pt x="272" y="0"/>
                    </a:moveTo>
                    <a:cubicBezTo>
                      <a:pt x="229" y="0"/>
                      <a:pt x="185" y="12"/>
                      <a:pt x="144" y="36"/>
                    </a:cubicBezTo>
                    <a:cubicBezTo>
                      <a:pt x="35" y="105"/>
                      <a:pt x="1" y="248"/>
                      <a:pt x="70" y="357"/>
                    </a:cubicBezTo>
                    <a:cubicBezTo>
                      <a:pt x="115" y="432"/>
                      <a:pt x="194" y="473"/>
                      <a:pt x="275" y="473"/>
                    </a:cubicBezTo>
                    <a:cubicBezTo>
                      <a:pt x="317" y="473"/>
                      <a:pt x="360" y="461"/>
                      <a:pt x="398" y="437"/>
                    </a:cubicBezTo>
                    <a:cubicBezTo>
                      <a:pt x="507" y="368"/>
                      <a:pt x="541" y="225"/>
                      <a:pt x="472" y="110"/>
                    </a:cubicBezTo>
                    <a:cubicBezTo>
                      <a:pt x="428" y="40"/>
                      <a:pt x="351"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5"/>
              <p:cNvSpPr/>
              <p:nvPr/>
            </p:nvSpPr>
            <p:spPr>
              <a:xfrm>
                <a:off x="5395950" y="4499600"/>
                <a:ext cx="13525" cy="11900"/>
              </a:xfrm>
              <a:custGeom>
                <a:avLst/>
                <a:gdLst/>
                <a:ahLst/>
                <a:cxnLst/>
                <a:rect l="l" t="t" r="r" b="b"/>
                <a:pathLst>
                  <a:path w="541" h="476" extrusionOk="0">
                    <a:moveTo>
                      <a:pt x="267" y="0"/>
                    </a:moveTo>
                    <a:cubicBezTo>
                      <a:pt x="224" y="0"/>
                      <a:pt x="182" y="12"/>
                      <a:pt x="144" y="36"/>
                    </a:cubicBezTo>
                    <a:cubicBezTo>
                      <a:pt x="35" y="104"/>
                      <a:pt x="0" y="248"/>
                      <a:pt x="69" y="364"/>
                    </a:cubicBezTo>
                    <a:cubicBezTo>
                      <a:pt x="115" y="436"/>
                      <a:pt x="193" y="475"/>
                      <a:pt x="273" y="475"/>
                    </a:cubicBezTo>
                    <a:cubicBezTo>
                      <a:pt x="313" y="475"/>
                      <a:pt x="354" y="465"/>
                      <a:pt x="391" y="444"/>
                    </a:cubicBezTo>
                    <a:cubicBezTo>
                      <a:pt x="506" y="369"/>
                      <a:pt x="541" y="226"/>
                      <a:pt x="472" y="117"/>
                    </a:cubicBezTo>
                    <a:cubicBezTo>
                      <a:pt x="427" y="41"/>
                      <a:pt x="347"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5"/>
              <p:cNvSpPr/>
              <p:nvPr/>
            </p:nvSpPr>
            <p:spPr>
              <a:xfrm>
                <a:off x="5417225" y="4486525"/>
                <a:ext cx="13500" cy="11850"/>
              </a:xfrm>
              <a:custGeom>
                <a:avLst/>
                <a:gdLst/>
                <a:ahLst/>
                <a:cxnLst/>
                <a:rect l="l" t="t" r="r" b="b"/>
                <a:pathLst>
                  <a:path w="540" h="474" extrusionOk="0">
                    <a:moveTo>
                      <a:pt x="266" y="0"/>
                    </a:moveTo>
                    <a:cubicBezTo>
                      <a:pt x="224" y="0"/>
                      <a:pt x="182" y="12"/>
                      <a:pt x="143" y="36"/>
                    </a:cubicBezTo>
                    <a:cubicBezTo>
                      <a:pt x="35" y="99"/>
                      <a:pt x="0" y="248"/>
                      <a:pt x="69" y="357"/>
                    </a:cubicBezTo>
                    <a:cubicBezTo>
                      <a:pt x="114" y="433"/>
                      <a:pt x="191" y="474"/>
                      <a:pt x="269" y="474"/>
                    </a:cubicBezTo>
                    <a:cubicBezTo>
                      <a:pt x="311" y="474"/>
                      <a:pt x="353" y="462"/>
                      <a:pt x="390" y="439"/>
                    </a:cubicBezTo>
                    <a:cubicBezTo>
                      <a:pt x="505" y="370"/>
                      <a:pt x="539" y="226"/>
                      <a:pt x="470" y="110"/>
                    </a:cubicBezTo>
                    <a:cubicBezTo>
                      <a:pt x="422" y="40"/>
                      <a:pt x="344" y="0"/>
                      <a:pt x="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5"/>
              <p:cNvSpPr/>
              <p:nvPr/>
            </p:nvSpPr>
            <p:spPr>
              <a:xfrm>
                <a:off x="5438450" y="4473325"/>
                <a:ext cx="13400" cy="11825"/>
              </a:xfrm>
              <a:custGeom>
                <a:avLst/>
                <a:gdLst/>
                <a:ahLst/>
                <a:cxnLst/>
                <a:rect l="l" t="t" r="r" b="b"/>
                <a:pathLst>
                  <a:path w="536" h="473" extrusionOk="0">
                    <a:moveTo>
                      <a:pt x="266" y="0"/>
                    </a:moveTo>
                    <a:cubicBezTo>
                      <a:pt x="223" y="0"/>
                      <a:pt x="179" y="12"/>
                      <a:pt x="138" y="36"/>
                    </a:cubicBezTo>
                    <a:cubicBezTo>
                      <a:pt x="35" y="105"/>
                      <a:pt x="0" y="248"/>
                      <a:pt x="69" y="363"/>
                    </a:cubicBezTo>
                    <a:cubicBezTo>
                      <a:pt x="114" y="433"/>
                      <a:pt x="190" y="473"/>
                      <a:pt x="268" y="473"/>
                    </a:cubicBezTo>
                    <a:cubicBezTo>
                      <a:pt x="310" y="473"/>
                      <a:pt x="353" y="461"/>
                      <a:pt x="392" y="437"/>
                    </a:cubicBezTo>
                    <a:cubicBezTo>
                      <a:pt x="506" y="368"/>
                      <a:pt x="535" y="225"/>
                      <a:pt x="466" y="110"/>
                    </a:cubicBezTo>
                    <a:cubicBezTo>
                      <a:pt x="422" y="40"/>
                      <a:pt x="345" y="0"/>
                      <a:pt x="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5"/>
              <p:cNvSpPr/>
              <p:nvPr/>
            </p:nvSpPr>
            <p:spPr>
              <a:xfrm>
                <a:off x="5459575" y="4460100"/>
                <a:ext cx="13500" cy="11950"/>
              </a:xfrm>
              <a:custGeom>
                <a:avLst/>
                <a:gdLst/>
                <a:ahLst/>
                <a:cxnLst/>
                <a:rect l="l" t="t" r="r" b="b"/>
                <a:pathLst>
                  <a:path w="540" h="478" extrusionOk="0">
                    <a:moveTo>
                      <a:pt x="270" y="0"/>
                    </a:moveTo>
                    <a:cubicBezTo>
                      <a:pt x="229" y="0"/>
                      <a:pt x="187" y="12"/>
                      <a:pt x="149" y="36"/>
                    </a:cubicBezTo>
                    <a:cubicBezTo>
                      <a:pt x="35" y="105"/>
                      <a:pt x="0" y="255"/>
                      <a:pt x="69" y="364"/>
                    </a:cubicBezTo>
                    <a:cubicBezTo>
                      <a:pt x="117" y="437"/>
                      <a:pt x="193" y="478"/>
                      <a:pt x="270" y="478"/>
                    </a:cubicBezTo>
                    <a:cubicBezTo>
                      <a:pt x="314" y="478"/>
                      <a:pt x="357" y="465"/>
                      <a:pt x="396" y="438"/>
                    </a:cubicBezTo>
                    <a:cubicBezTo>
                      <a:pt x="505" y="375"/>
                      <a:pt x="540" y="226"/>
                      <a:pt x="471" y="117"/>
                    </a:cubicBezTo>
                    <a:cubicBezTo>
                      <a:pt x="426" y="41"/>
                      <a:pt x="349" y="0"/>
                      <a:pt x="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5"/>
              <p:cNvSpPr/>
              <p:nvPr/>
            </p:nvSpPr>
            <p:spPr>
              <a:xfrm>
                <a:off x="5480800" y="4447025"/>
                <a:ext cx="13550" cy="11875"/>
              </a:xfrm>
              <a:custGeom>
                <a:avLst/>
                <a:gdLst/>
                <a:ahLst/>
                <a:cxnLst/>
                <a:rect l="l" t="t" r="r" b="b"/>
                <a:pathLst>
                  <a:path w="542" h="475" extrusionOk="0">
                    <a:moveTo>
                      <a:pt x="274" y="0"/>
                    </a:moveTo>
                    <a:cubicBezTo>
                      <a:pt x="232" y="0"/>
                      <a:pt x="189" y="12"/>
                      <a:pt x="151" y="36"/>
                    </a:cubicBezTo>
                    <a:cubicBezTo>
                      <a:pt x="35" y="105"/>
                      <a:pt x="1" y="248"/>
                      <a:pt x="70" y="359"/>
                    </a:cubicBezTo>
                    <a:cubicBezTo>
                      <a:pt x="115" y="433"/>
                      <a:pt x="194" y="474"/>
                      <a:pt x="275" y="474"/>
                    </a:cubicBezTo>
                    <a:cubicBezTo>
                      <a:pt x="317" y="474"/>
                      <a:pt x="360" y="463"/>
                      <a:pt x="398" y="439"/>
                    </a:cubicBezTo>
                    <a:cubicBezTo>
                      <a:pt x="507" y="370"/>
                      <a:pt x="541" y="226"/>
                      <a:pt x="472" y="111"/>
                    </a:cubicBezTo>
                    <a:cubicBezTo>
                      <a:pt x="427" y="40"/>
                      <a:pt x="351"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5"/>
              <p:cNvSpPr/>
              <p:nvPr/>
            </p:nvSpPr>
            <p:spPr>
              <a:xfrm>
                <a:off x="5502075" y="4433825"/>
                <a:ext cx="13525" cy="11875"/>
              </a:xfrm>
              <a:custGeom>
                <a:avLst/>
                <a:gdLst/>
                <a:ahLst/>
                <a:cxnLst/>
                <a:rect l="l" t="t" r="r" b="b"/>
                <a:pathLst>
                  <a:path w="541" h="475" extrusionOk="0">
                    <a:moveTo>
                      <a:pt x="267" y="1"/>
                    </a:moveTo>
                    <a:cubicBezTo>
                      <a:pt x="224" y="1"/>
                      <a:pt x="182" y="12"/>
                      <a:pt x="144" y="36"/>
                    </a:cubicBezTo>
                    <a:cubicBezTo>
                      <a:pt x="35" y="105"/>
                      <a:pt x="0" y="248"/>
                      <a:pt x="69" y="363"/>
                    </a:cubicBezTo>
                    <a:cubicBezTo>
                      <a:pt x="114" y="435"/>
                      <a:pt x="190" y="474"/>
                      <a:pt x="270" y="474"/>
                    </a:cubicBezTo>
                    <a:cubicBezTo>
                      <a:pt x="313" y="474"/>
                      <a:pt x="357" y="463"/>
                      <a:pt x="397" y="439"/>
                    </a:cubicBezTo>
                    <a:cubicBezTo>
                      <a:pt x="506" y="370"/>
                      <a:pt x="541" y="225"/>
                      <a:pt x="472" y="116"/>
                    </a:cubicBezTo>
                    <a:cubicBezTo>
                      <a:pt x="427" y="41"/>
                      <a:pt x="347" y="1"/>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5"/>
              <p:cNvSpPr/>
              <p:nvPr/>
            </p:nvSpPr>
            <p:spPr>
              <a:xfrm>
                <a:off x="5523350" y="4420725"/>
                <a:ext cx="13500" cy="11875"/>
              </a:xfrm>
              <a:custGeom>
                <a:avLst/>
                <a:gdLst/>
                <a:ahLst/>
                <a:cxnLst/>
                <a:rect l="l" t="t" r="r" b="b"/>
                <a:pathLst>
                  <a:path w="540" h="475" extrusionOk="0">
                    <a:moveTo>
                      <a:pt x="263" y="0"/>
                    </a:moveTo>
                    <a:cubicBezTo>
                      <a:pt x="221" y="0"/>
                      <a:pt x="180" y="11"/>
                      <a:pt x="143" y="32"/>
                    </a:cubicBezTo>
                    <a:cubicBezTo>
                      <a:pt x="34" y="101"/>
                      <a:pt x="0" y="250"/>
                      <a:pt x="69" y="359"/>
                    </a:cubicBezTo>
                    <a:cubicBezTo>
                      <a:pt x="114" y="433"/>
                      <a:pt x="191" y="474"/>
                      <a:pt x="270" y="474"/>
                    </a:cubicBezTo>
                    <a:cubicBezTo>
                      <a:pt x="313" y="474"/>
                      <a:pt x="356" y="463"/>
                      <a:pt x="396" y="439"/>
                    </a:cubicBezTo>
                    <a:cubicBezTo>
                      <a:pt x="505" y="370"/>
                      <a:pt x="539" y="226"/>
                      <a:pt x="470" y="112"/>
                    </a:cubicBezTo>
                    <a:cubicBezTo>
                      <a:pt x="424" y="40"/>
                      <a:pt x="344" y="0"/>
                      <a:pt x="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15"/>
              <p:cNvSpPr/>
              <p:nvPr/>
            </p:nvSpPr>
            <p:spPr>
              <a:xfrm>
                <a:off x="5544575" y="4407525"/>
                <a:ext cx="13525" cy="11875"/>
              </a:xfrm>
              <a:custGeom>
                <a:avLst/>
                <a:gdLst/>
                <a:ahLst/>
                <a:cxnLst/>
                <a:rect l="l" t="t" r="r" b="b"/>
                <a:pathLst>
                  <a:path w="541" h="475" extrusionOk="0">
                    <a:moveTo>
                      <a:pt x="269" y="1"/>
                    </a:moveTo>
                    <a:cubicBezTo>
                      <a:pt x="226" y="1"/>
                      <a:pt x="183" y="12"/>
                      <a:pt x="145" y="36"/>
                    </a:cubicBezTo>
                    <a:cubicBezTo>
                      <a:pt x="35" y="105"/>
                      <a:pt x="0" y="250"/>
                      <a:pt x="69" y="364"/>
                    </a:cubicBezTo>
                    <a:cubicBezTo>
                      <a:pt x="114" y="435"/>
                      <a:pt x="191" y="474"/>
                      <a:pt x="270" y="474"/>
                    </a:cubicBezTo>
                    <a:cubicBezTo>
                      <a:pt x="313" y="474"/>
                      <a:pt x="357" y="463"/>
                      <a:pt x="397" y="439"/>
                    </a:cubicBezTo>
                    <a:cubicBezTo>
                      <a:pt x="506" y="370"/>
                      <a:pt x="541" y="226"/>
                      <a:pt x="472" y="112"/>
                    </a:cubicBezTo>
                    <a:cubicBezTo>
                      <a:pt x="427" y="40"/>
                      <a:pt x="348"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15"/>
              <p:cNvSpPr/>
              <p:nvPr/>
            </p:nvSpPr>
            <p:spPr>
              <a:xfrm>
                <a:off x="5565700" y="4394325"/>
                <a:ext cx="13675" cy="11900"/>
              </a:xfrm>
              <a:custGeom>
                <a:avLst/>
                <a:gdLst/>
                <a:ahLst/>
                <a:cxnLst/>
                <a:rect l="l" t="t" r="r" b="b"/>
                <a:pathLst>
                  <a:path w="547" h="476" extrusionOk="0">
                    <a:moveTo>
                      <a:pt x="274" y="0"/>
                    </a:moveTo>
                    <a:cubicBezTo>
                      <a:pt x="231" y="0"/>
                      <a:pt x="187" y="12"/>
                      <a:pt x="149" y="36"/>
                    </a:cubicBezTo>
                    <a:cubicBezTo>
                      <a:pt x="35" y="105"/>
                      <a:pt x="0" y="248"/>
                      <a:pt x="75" y="364"/>
                    </a:cubicBezTo>
                    <a:cubicBezTo>
                      <a:pt x="119" y="437"/>
                      <a:pt x="194" y="476"/>
                      <a:pt x="270" y="476"/>
                    </a:cubicBezTo>
                    <a:cubicBezTo>
                      <a:pt x="313" y="476"/>
                      <a:pt x="357" y="463"/>
                      <a:pt x="396" y="439"/>
                    </a:cubicBezTo>
                    <a:cubicBezTo>
                      <a:pt x="506" y="375"/>
                      <a:pt x="546" y="226"/>
                      <a:pt x="477" y="111"/>
                    </a:cubicBezTo>
                    <a:cubicBezTo>
                      <a:pt x="433" y="40"/>
                      <a:pt x="354"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15"/>
              <p:cNvSpPr/>
              <p:nvPr/>
            </p:nvSpPr>
            <p:spPr>
              <a:xfrm>
                <a:off x="5586975" y="4381200"/>
                <a:ext cx="13625" cy="11925"/>
              </a:xfrm>
              <a:custGeom>
                <a:avLst/>
                <a:gdLst/>
                <a:ahLst/>
                <a:cxnLst/>
                <a:rect l="l" t="t" r="r" b="b"/>
                <a:pathLst>
                  <a:path w="545" h="477" extrusionOk="0">
                    <a:moveTo>
                      <a:pt x="271" y="0"/>
                    </a:moveTo>
                    <a:cubicBezTo>
                      <a:pt x="229" y="0"/>
                      <a:pt x="187" y="11"/>
                      <a:pt x="149" y="33"/>
                    </a:cubicBezTo>
                    <a:cubicBezTo>
                      <a:pt x="35" y="107"/>
                      <a:pt x="0" y="251"/>
                      <a:pt x="69" y="360"/>
                    </a:cubicBezTo>
                    <a:cubicBezTo>
                      <a:pt x="114" y="436"/>
                      <a:pt x="193" y="476"/>
                      <a:pt x="273" y="476"/>
                    </a:cubicBezTo>
                    <a:cubicBezTo>
                      <a:pt x="316" y="476"/>
                      <a:pt x="358" y="465"/>
                      <a:pt x="396" y="441"/>
                    </a:cubicBezTo>
                    <a:cubicBezTo>
                      <a:pt x="505" y="372"/>
                      <a:pt x="545" y="222"/>
                      <a:pt x="476" y="113"/>
                    </a:cubicBezTo>
                    <a:cubicBezTo>
                      <a:pt x="427" y="38"/>
                      <a:pt x="34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5"/>
              <p:cNvSpPr/>
              <p:nvPr/>
            </p:nvSpPr>
            <p:spPr>
              <a:xfrm>
                <a:off x="5157400" y="4619675"/>
                <a:ext cx="13550" cy="11825"/>
              </a:xfrm>
              <a:custGeom>
                <a:avLst/>
                <a:gdLst/>
                <a:ahLst/>
                <a:cxnLst/>
                <a:rect l="l" t="t" r="r" b="b"/>
                <a:pathLst>
                  <a:path w="542" h="473" extrusionOk="0">
                    <a:moveTo>
                      <a:pt x="272" y="0"/>
                    </a:moveTo>
                    <a:cubicBezTo>
                      <a:pt x="229" y="0"/>
                      <a:pt x="185" y="12"/>
                      <a:pt x="144" y="36"/>
                    </a:cubicBezTo>
                    <a:cubicBezTo>
                      <a:pt x="35" y="105"/>
                      <a:pt x="1" y="248"/>
                      <a:pt x="70" y="363"/>
                    </a:cubicBezTo>
                    <a:cubicBezTo>
                      <a:pt x="114" y="433"/>
                      <a:pt x="190" y="473"/>
                      <a:pt x="270" y="473"/>
                    </a:cubicBezTo>
                    <a:cubicBezTo>
                      <a:pt x="313" y="473"/>
                      <a:pt x="357" y="461"/>
                      <a:pt x="398" y="437"/>
                    </a:cubicBezTo>
                    <a:cubicBezTo>
                      <a:pt x="507" y="368"/>
                      <a:pt x="541" y="219"/>
                      <a:pt x="472" y="110"/>
                    </a:cubicBezTo>
                    <a:cubicBezTo>
                      <a:pt x="427" y="40"/>
                      <a:pt x="351"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5"/>
              <p:cNvSpPr/>
              <p:nvPr/>
            </p:nvSpPr>
            <p:spPr>
              <a:xfrm>
                <a:off x="5178525" y="4606450"/>
                <a:ext cx="13650" cy="11900"/>
              </a:xfrm>
              <a:custGeom>
                <a:avLst/>
                <a:gdLst/>
                <a:ahLst/>
                <a:cxnLst/>
                <a:rect l="l" t="t" r="r" b="b"/>
                <a:pathLst>
                  <a:path w="546" h="476" extrusionOk="0">
                    <a:moveTo>
                      <a:pt x="272" y="0"/>
                    </a:moveTo>
                    <a:cubicBezTo>
                      <a:pt x="230" y="0"/>
                      <a:pt x="187" y="12"/>
                      <a:pt x="150" y="35"/>
                    </a:cubicBezTo>
                    <a:cubicBezTo>
                      <a:pt x="41" y="104"/>
                      <a:pt x="1" y="255"/>
                      <a:pt x="75" y="364"/>
                    </a:cubicBezTo>
                    <a:cubicBezTo>
                      <a:pt x="117" y="436"/>
                      <a:pt x="199" y="475"/>
                      <a:pt x="280" y="475"/>
                    </a:cubicBezTo>
                    <a:cubicBezTo>
                      <a:pt x="321" y="475"/>
                      <a:pt x="362" y="465"/>
                      <a:pt x="396" y="444"/>
                    </a:cubicBezTo>
                    <a:cubicBezTo>
                      <a:pt x="511" y="369"/>
                      <a:pt x="545" y="226"/>
                      <a:pt x="476" y="117"/>
                    </a:cubicBezTo>
                    <a:cubicBezTo>
                      <a:pt x="431" y="41"/>
                      <a:pt x="352"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5"/>
              <p:cNvSpPr/>
              <p:nvPr/>
            </p:nvSpPr>
            <p:spPr>
              <a:xfrm>
                <a:off x="5199775" y="4593325"/>
                <a:ext cx="13525" cy="11925"/>
              </a:xfrm>
              <a:custGeom>
                <a:avLst/>
                <a:gdLst/>
                <a:ahLst/>
                <a:cxnLst/>
                <a:rect l="l" t="t" r="r" b="b"/>
                <a:pathLst>
                  <a:path w="541" h="477" extrusionOk="0">
                    <a:moveTo>
                      <a:pt x="278" y="1"/>
                    </a:moveTo>
                    <a:cubicBezTo>
                      <a:pt x="234" y="1"/>
                      <a:pt x="190" y="13"/>
                      <a:pt x="150" y="38"/>
                    </a:cubicBezTo>
                    <a:cubicBezTo>
                      <a:pt x="40" y="101"/>
                      <a:pt x="0" y="250"/>
                      <a:pt x="69" y="366"/>
                    </a:cubicBezTo>
                    <a:cubicBezTo>
                      <a:pt x="114" y="437"/>
                      <a:pt x="193" y="476"/>
                      <a:pt x="273" y="476"/>
                    </a:cubicBezTo>
                    <a:cubicBezTo>
                      <a:pt x="316" y="476"/>
                      <a:pt x="359" y="465"/>
                      <a:pt x="397" y="440"/>
                    </a:cubicBezTo>
                    <a:cubicBezTo>
                      <a:pt x="511" y="372"/>
                      <a:pt x="540" y="221"/>
                      <a:pt x="477" y="112"/>
                    </a:cubicBezTo>
                    <a:cubicBezTo>
                      <a:pt x="433" y="39"/>
                      <a:pt x="356" y="1"/>
                      <a:pt x="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5"/>
              <p:cNvSpPr/>
              <p:nvPr/>
            </p:nvSpPr>
            <p:spPr>
              <a:xfrm>
                <a:off x="5221025" y="4580175"/>
                <a:ext cx="13550" cy="11825"/>
              </a:xfrm>
              <a:custGeom>
                <a:avLst/>
                <a:gdLst/>
                <a:ahLst/>
                <a:cxnLst/>
                <a:rect l="l" t="t" r="r" b="b"/>
                <a:pathLst>
                  <a:path w="542" h="473" extrusionOk="0">
                    <a:moveTo>
                      <a:pt x="272" y="0"/>
                    </a:moveTo>
                    <a:cubicBezTo>
                      <a:pt x="230" y="0"/>
                      <a:pt x="188" y="12"/>
                      <a:pt x="150" y="36"/>
                    </a:cubicBezTo>
                    <a:cubicBezTo>
                      <a:pt x="41" y="105"/>
                      <a:pt x="1" y="248"/>
                      <a:pt x="70" y="363"/>
                    </a:cubicBezTo>
                    <a:cubicBezTo>
                      <a:pt x="114" y="433"/>
                      <a:pt x="193" y="473"/>
                      <a:pt x="272" y="473"/>
                    </a:cubicBezTo>
                    <a:cubicBezTo>
                      <a:pt x="315" y="473"/>
                      <a:pt x="358" y="461"/>
                      <a:pt x="396" y="437"/>
                    </a:cubicBezTo>
                    <a:cubicBezTo>
                      <a:pt x="512" y="368"/>
                      <a:pt x="541" y="219"/>
                      <a:pt x="472" y="110"/>
                    </a:cubicBezTo>
                    <a:cubicBezTo>
                      <a:pt x="427" y="40"/>
                      <a:pt x="351"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5"/>
              <p:cNvSpPr/>
              <p:nvPr/>
            </p:nvSpPr>
            <p:spPr>
              <a:xfrm>
                <a:off x="5242300" y="4566950"/>
                <a:ext cx="13500" cy="11900"/>
              </a:xfrm>
              <a:custGeom>
                <a:avLst/>
                <a:gdLst/>
                <a:ahLst/>
                <a:cxnLst/>
                <a:rect l="l" t="t" r="r" b="b"/>
                <a:pathLst>
                  <a:path w="540" h="476" extrusionOk="0">
                    <a:moveTo>
                      <a:pt x="269" y="0"/>
                    </a:moveTo>
                    <a:cubicBezTo>
                      <a:pt x="226" y="0"/>
                      <a:pt x="183" y="12"/>
                      <a:pt x="144" y="35"/>
                    </a:cubicBezTo>
                    <a:cubicBezTo>
                      <a:pt x="35" y="104"/>
                      <a:pt x="0" y="249"/>
                      <a:pt x="75" y="364"/>
                    </a:cubicBezTo>
                    <a:cubicBezTo>
                      <a:pt x="117" y="436"/>
                      <a:pt x="196" y="475"/>
                      <a:pt x="277" y="475"/>
                    </a:cubicBezTo>
                    <a:cubicBezTo>
                      <a:pt x="318" y="475"/>
                      <a:pt x="359" y="465"/>
                      <a:pt x="396" y="444"/>
                    </a:cubicBezTo>
                    <a:cubicBezTo>
                      <a:pt x="505" y="375"/>
                      <a:pt x="539" y="226"/>
                      <a:pt x="470" y="117"/>
                    </a:cubicBezTo>
                    <a:cubicBezTo>
                      <a:pt x="425" y="41"/>
                      <a:pt x="348"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5"/>
              <p:cNvSpPr/>
              <p:nvPr/>
            </p:nvSpPr>
            <p:spPr>
              <a:xfrm>
                <a:off x="5263525" y="4553875"/>
                <a:ext cx="13525" cy="11825"/>
              </a:xfrm>
              <a:custGeom>
                <a:avLst/>
                <a:gdLst/>
                <a:ahLst/>
                <a:cxnLst/>
                <a:rect l="l" t="t" r="r" b="b"/>
                <a:pathLst>
                  <a:path w="541" h="473" extrusionOk="0">
                    <a:moveTo>
                      <a:pt x="271" y="0"/>
                    </a:moveTo>
                    <a:cubicBezTo>
                      <a:pt x="229" y="0"/>
                      <a:pt x="185" y="12"/>
                      <a:pt x="144" y="36"/>
                    </a:cubicBezTo>
                    <a:cubicBezTo>
                      <a:pt x="35" y="105"/>
                      <a:pt x="1" y="248"/>
                      <a:pt x="69" y="359"/>
                    </a:cubicBezTo>
                    <a:cubicBezTo>
                      <a:pt x="115" y="431"/>
                      <a:pt x="197" y="473"/>
                      <a:pt x="278" y="473"/>
                    </a:cubicBezTo>
                    <a:cubicBezTo>
                      <a:pt x="319" y="473"/>
                      <a:pt x="361" y="462"/>
                      <a:pt x="398" y="439"/>
                    </a:cubicBezTo>
                    <a:cubicBezTo>
                      <a:pt x="507" y="370"/>
                      <a:pt x="541" y="221"/>
                      <a:pt x="472" y="110"/>
                    </a:cubicBezTo>
                    <a:cubicBezTo>
                      <a:pt x="427" y="40"/>
                      <a:pt x="351"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5"/>
              <p:cNvSpPr/>
              <p:nvPr/>
            </p:nvSpPr>
            <p:spPr>
              <a:xfrm>
                <a:off x="5284800" y="4540675"/>
                <a:ext cx="13525" cy="11875"/>
              </a:xfrm>
              <a:custGeom>
                <a:avLst/>
                <a:gdLst/>
                <a:ahLst/>
                <a:cxnLst/>
                <a:rect l="l" t="t" r="r" b="b"/>
                <a:pathLst>
                  <a:path w="541" h="475" extrusionOk="0">
                    <a:moveTo>
                      <a:pt x="267" y="1"/>
                    </a:moveTo>
                    <a:cubicBezTo>
                      <a:pt x="224" y="1"/>
                      <a:pt x="181" y="12"/>
                      <a:pt x="144" y="36"/>
                    </a:cubicBezTo>
                    <a:cubicBezTo>
                      <a:pt x="35" y="105"/>
                      <a:pt x="0" y="248"/>
                      <a:pt x="69" y="363"/>
                    </a:cubicBezTo>
                    <a:cubicBezTo>
                      <a:pt x="114" y="434"/>
                      <a:pt x="193" y="474"/>
                      <a:pt x="272" y="474"/>
                    </a:cubicBezTo>
                    <a:cubicBezTo>
                      <a:pt x="315" y="474"/>
                      <a:pt x="358" y="463"/>
                      <a:pt x="396" y="438"/>
                    </a:cubicBezTo>
                    <a:cubicBezTo>
                      <a:pt x="506" y="370"/>
                      <a:pt x="541" y="225"/>
                      <a:pt x="472" y="116"/>
                    </a:cubicBezTo>
                    <a:cubicBezTo>
                      <a:pt x="427" y="41"/>
                      <a:pt x="347" y="1"/>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5"/>
              <p:cNvSpPr/>
              <p:nvPr/>
            </p:nvSpPr>
            <p:spPr>
              <a:xfrm>
                <a:off x="5306050" y="4527575"/>
                <a:ext cx="13375" cy="11825"/>
              </a:xfrm>
              <a:custGeom>
                <a:avLst/>
                <a:gdLst/>
                <a:ahLst/>
                <a:cxnLst/>
                <a:rect l="l" t="t" r="r" b="b"/>
                <a:pathLst>
                  <a:path w="535" h="473" extrusionOk="0">
                    <a:moveTo>
                      <a:pt x="272" y="0"/>
                    </a:moveTo>
                    <a:cubicBezTo>
                      <a:pt x="228" y="0"/>
                      <a:pt x="183" y="13"/>
                      <a:pt x="144" y="37"/>
                    </a:cubicBezTo>
                    <a:cubicBezTo>
                      <a:pt x="35" y="101"/>
                      <a:pt x="1" y="250"/>
                      <a:pt x="70" y="359"/>
                    </a:cubicBezTo>
                    <a:cubicBezTo>
                      <a:pt x="115" y="431"/>
                      <a:pt x="194" y="473"/>
                      <a:pt x="273" y="473"/>
                    </a:cubicBezTo>
                    <a:cubicBezTo>
                      <a:pt x="314" y="473"/>
                      <a:pt x="354" y="462"/>
                      <a:pt x="391" y="439"/>
                    </a:cubicBezTo>
                    <a:cubicBezTo>
                      <a:pt x="505" y="370"/>
                      <a:pt x="534" y="221"/>
                      <a:pt x="471" y="112"/>
                    </a:cubicBezTo>
                    <a:cubicBezTo>
                      <a:pt x="427" y="39"/>
                      <a:pt x="350"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5"/>
              <p:cNvSpPr/>
              <p:nvPr/>
            </p:nvSpPr>
            <p:spPr>
              <a:xfrm>
                <a:off x="5327300" y="4514375"/>
                <a:ext cx="13400" cy="11875"/>
              </a:xfrm>
              <a:custGeom>
                <a:avLst/>
                <a:gdLst/>
                <a:ahLst/>
                <a:cxnLst/>
                <a:rect l="l" t="t" r="r" b="b"/>
                <a:pathLst>
                  <a:path w="536" h="475" extrusionOk="0">
                    <a:moveTo>
                      <a:pt x="267" y="0"/>
                    </a:moveTo>
                    <a:cubicBezTo>
                      <a:pt x="225" y="0"/>
                      <a:pt x="182" y="12"/>
                      <a:pt x="143" y="36"/>
                    </a:cubicBezTo>
                    <a:cubicBezTo>
                      <a:pt x="35" y="105"/>
                      <a:pt x="0" y="250"/>
                      <a:pt x="69" y="364"/>
                    </a:cubicBezTo>
                    <a:cubicBezTo>
                      <a:pt x="114" y="435"/>
                      <a:pt x="190" y="474"/>
                      <a:pt x="270" y="474"/>
                    </a:cubicBezTo>
                    <a:cubicBezTo>
                      <a:pt x="313" y="474"/>
                      <a:pt x="357" y="463"/>
                      <a:pt x="397" y="439"/>
                    </a:cubicBezTo>
                    <a:cubicBezTo>
                      <a:pt x="506" y="370"/>
                      <a:pt x="535" y="221"/>
                      <a:pt x="466" y="112"/>
                    </a:cubicBezTo>
                    <a:cubicBezTo>
                      <a:pt x="421" y="40"/>
                      <a:pt x="345"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5"/>
              <p:cNvSpPr/>
              <p:nvPr/>
            </p:nvSpPr>
            <p:spPr>
              <a:xfrm>
                <a:off x="5348425" y="4501175"/>
                <a:ext cx="13500" cy="11875"/>
              </a:xfrm>
              <a:custGeom>
                <a:avLst/>
                <a:gdLst/>
                <a:ahLst/>
                <a:cxnLst/>
                <a:rect l="l" t="t" r="r" b="b"/>
                <a:pathLst>
                  <a:path w="540" h="475" extrusionOk="0">
                    <a:moveTo>
                      <a:pt x="270" y="1"/>
                    </a:moveTo>
                    <a:cubicBezTo>
                      <a:pt x="229" y="1"/>
                      <a:pt x="187" y="12"/>
                      <a:pt x="149" y="36"/>
                    </a:cubicBezTo>
                    <a:cubicBezTo>
                      <a:pt x="35" y="105"/>
                      <a:pt x="0" y="248"/>
                      <a:pt x="75" y="364"/>
                    </a:cubicBezTo>
                    <a:cubicBezTo>
                      <a:pt x="116" y="435"/>
                      <a:pt x="193" y="474"/>
                      <a:pt x="272" y="474"/>
                    </a:cubicBezTo>
                    <a:cubicBezTo>
                      <a:pt x="315" y="474"/>
                      <a:pt x="358" y="463"/>
                      <a:pt x="396" y="439"/>
                    </a:cubicBezTo>
                    <a:cubicBezTo>
                      <a:pt x="505" y="375"/>
                      <a:pt x="539" y="226"/>
                      <a:pt x="470" y="116"/>
                    </a:cubicBezTo>
                    <a:cubicBezTo>
                      <a:pt x="425" y="41"/>
                      <a:pt x="349" y="1"/>
                      <a:pt x="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5"/>
              <p:cNvSpPr/>
              <p:nvPr/>
            </p:nvSpPr>
            <p:spPr>
              <a:xfrm>
                <a:off x="5369650" y="4488075"/>
                <a:ext cx="13525" cy="11850"/>
              </a:xfrm>
              <a:custGeom>
                <a:avLst/>
                <a:gdLst/>
                <a:ahLst/>
                <a:cxnLst/>
                <a:rect l="l" t="t" r="r" b="b"/>
                <a:pathLst>
                  <a:path w="541" h="474" extrusionOk="0">
                    <a:moveTo>
                      <a:pt x="269" y="0"/>
                    </a:moveTo>
                    <a:cubicBezTo>
                      <a:pt x="228" y="0"/>
                      <a:pt x="188" y="11"/>
                      <a:pt x="151" y="32"/>
                    </a:cubicBezTo>
                    <a:cubicBezTo>
                      <a:pt x="35" y="106"/>
                      <a:pt x="0" y="250"/>
                      <a:pt x="69" y="359"/>
                    </a:cubicBezTo>
                    <a:cubicBezTo>
                      <a:pt x="115" y="431"/>
                      <a:pt x="197" y="474"/>
                      <a:pt x="279" y="474"/>
                    </a:cubicBezTo>
                    <a:cubicBezTo>
                      <a:pt x="320" y="474"/>
                      <a:pt x="361" y="463"/>
                      <a:pt x="398" y="440"/>
                    </a:cubicBezTo>
                    <a:cubicBezTo>
                      <a:pt x="506" y="371"/>
                      <a:pt x="541" y="221"/>
                      <a:pt x="472" y="112"/>
                    </a:cubicBezTo>
                    <a:cubicBezTo>
                      <a:pt x="426" y="40"/>
                      <a:pt x="348"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58" name="Google Shape;1058;p15"/>
            <p:cNvSpPr/>
            <p:nvPr/>
          </p:nvSpPr>
          <p:spPr>
            <a:xfrm>
              <a:off x="1303000" y="4330000"/>
              <a:ext cx="123675" cy="85775"/>
            </a:xfrm>
            <a:custGeom>
              <a:avLst/>
              <a:gdLst/>
              <a:ahLst/>
              <a:cxnLst/>
              <a:rect l="l" t="t" r="r" b="b"/>
              <a:pathLst>
                <a:path w="4947" h="3431" extrusionOk="0">
                  <a:moveTo>
                    <a:pt x="4947" y="1"/>
                  </a:moveTo>
                  <a:lnTo>
                    <a:pt x="53" y="3034"/>
                  </a:lnTo>
                  <a:lnTo>
                    <a:pt x="0" y="3431"/>
                  </a:lnTo>
                  <a:lnTo>
                    <a:pt x="4895" y="392"/>
                  </a:lnTo>
                  <a:lnTo>
                    <a:pt x="49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5"/>
            <p:cNvSpPr/>
            <p:nvPr/>
          </p:nvSpPr>
          <p:spPr>
            <a:xfrm>
              <a:off x="2477925" y="4246313"/>
              <a:ext cx="121225" cy="111900"/>
            </a:xfrm>
            <a:custGeom>
              <a:avLst/>
              <a:gdLst/>
              <a:ahLst/>
              <a:cxnLst/>
              <a:rect l="l" t="t" r="r" b="b"/>
              <a:pathLst>
                <a:path w="4849" h="4476" extrusionOk="0">
                  <a:moveTo>
                    <a:pt x="4848" y="0"/>
                  </a:moveTo>
                  <a:lnTo>
                    <a:pt x="213" y="2873"/>
                  </a:lnTo>
                  <a:lnTo>
                    <a:pt x="1" y="4475"/>
                  </a:lnTo>
                  <a:lnTo>
                    <a:pt x="4636" y="1604"/>
                  </a:lnTo>
                  <a:lnTo>
                    <a:pt x="4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0" name="Google Shape;1060;p15"/>
            <p:cNvCxnSpPr/>
            <p:nvPr/>
          </p:nvCxnSpPr>
          <p:spPr>
            <a:xfrm flipH="1">
              <a:off x="1448813" y="3959375"/>
              <a:ext cx="1132200" cy="685800"/>
            </a:xfrm>
            <a:prstGeom prst="straightConnector1">
              <a:avLst/>
            </a:prstGeom>
            <a:noFill/>
            <a:ln w="9525" cap="flat" cmpd="sng">
              <a:solidFill>
                <a:schemeClr val="dk1"/>
              </a:solidFill>
              <a:prstDash val="dash"/>
              <a:round/>
              <a:headEnd type="none" w="med" len="med"/>
              <a:tailEnd type="none" w="med" len="med"/>
            </a:ln>
          </p:spPr>
        </p:cxnSp>
      </p:grpSp>
      <p:grpSp>
        <p:nvGrpSpPr>
          <p:cNvPr id="1061" name="Google Shape;1061;p15"/>
          <p:cNvGrpSpPr/>
          <p:nvPr/>
        </p:nvGrpSpPr>
        <p:grpSpPr>
          <a:xfrm>
            <a:off x="301050" y="12488"/>
            <a:ext cx="2067688" cy="711425"/>
            <a:chOff x="431525" y="12488"/>
            <a:chExt cx="2067688" cy="711425"/>
          </a:xfrm>
        </p:grpSpPr>
        <p:grpSp>
          <p:nvGrpSpPr>
            <p:cNvPr id="1062" name="Google Shape;1062;p15"/>
            <p:cNvGrpSpPr/>
            <p:nvPr/>
          </p:nvGrpSpPr>
          <p:grpSpPr>
            <a:xfrm>
              <a:off x="445825" y="388950"/>
              <a:ext cx="178550" cy="196350"/>
              <a:chOff x="1385575" y="1087850"/>
              <a:chExt cx="178550" cy="196350"/>
            </a:xfrm>
          </p:grpSpPr>
          <p:sp>
            <p:nvSpPr>
              <p:cNvPr id="1063" name="Google Shape;1063;p15"/>
              <p:cNvSpPr/>
              <p:nvPr/>
            </p:nvSpPr>
            <p:spPr>
              <a:xfrm>
                <a:off x="1528300" y="1087850"/>
                <a:ext cx="35825" cy="107875"/>
              </a:xfrm>
              <a:custGeom>
                <a:avLst/>
                <a:gdLst/>
                <a:ahLst/>
                <a:cxnLst/>
                <a:rect l="l" t="t" r="r" b="b"/>
                <a:pathLst>
                  <a:path w="1433" h="4315" extrusionOk="0">
                    <a:moveTo>
                      <a:pt x="1432" y="0"/>
                    </a:moveTo>
                    <a:lnTo>
                      <a:pt x="484" y="592"/>
                    </a:lnTo>
                    <a:lnTo>
                      <a:pt x="1" y="4314"/>
                    </a:lnTo>
                    <a:lnTo>
                      <a:pt x="938" y="3734"/>
                    </a:lnTo>
                    <a:lnTo>
                      <a:pt x="1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5"/>
              <p:cNvSpPr/>
              <p:nvPr/>
            </p:nvSpPr>
            <p:spPr>
              <a:xfrm>
                <a:off x="1492575" y="1110100"/>
                <a:ext cx="35925" cy="107875"/>
              </a:xfrm>
              <a:custGeom>
                <a:avLst/>
                <a:gdLst/>
                <a:ahLst/>
                <a:cxnLst/>
                <a:rect l="l" t="t" r="r" b="b"/>
                <a:pathLst>
                  <a:path w="1437" h="4315" extrusionOk="0">
                    <a:moveTo>
                      <a:pt x="1437" y="1"/>
                    </a:moveTo>
                    <a:lnTo>
                      <a:pt x="494" y="580"/>
                    </a:lnTo>
                    <a:lnTo>
                      <a:pt x="0" y="4315"/>
                    </a:lnTo>
                    <a:lnTo>
                      <a:pt x="936" y="3734"/>
                    </a:lnTo>
                    <a:lnTo>
                      <a:pt x="1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15"/>
              <p:cNvSpPr/>
              <p:nvPr/>
            </p:nvSpPr>
            <p:spPr>
              <a:xfrm>
                <a:off x="1456800" y="1132075"/>
                <a:ext cx="36075" cy="108000"/>
              </a:xfrm>
              <a:custGeom>
                <a:avLst/>
                <a:gdLst/>
                <a:ahLst/>
                <a:cxnLst/>
                <a:rect l="l" t="t" r="r" b="b"/>
                <a:pathLst>
                  <a:path w="1443" h="4320" extrusionOk="0">
                    <a:moveTo>
                      <a:pt x="1442" y="0"/>
                    </a:moveTo>
                    <a:lnTo>
                      <a:pt x="501" y="586"/>
                    </a:lnTo>
                    <a:lnTo>
                      <a:pt x="0" y="4319"/>
                    </a:lnTo>
                    <a:lnTo>
                      <a:pt x="949" y="3734"/>
                    </a:lnTo>
                    <a:lnTo>
                      <a:pt x="1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15"/>
              <p:cNvSpPr/>
              <p:nvPr/>
            </p:nvSpPr>
            <p:spPr>
              <a:xfrm>
                <a:off x="1421325" y="1154200"/>
                <a:ext cx="35950" cy="107875"/>
              </a:xfrm>
              <a:custGeom>
                <a:avLst/>
                <a:gdLst/>
                <a:ahLst/>
                <a:cxnLst/>
                <a:rect l="l" t="t" r="r" b="b"/>
                <a:pathLst>
                  <a:path w="1438" h="4315" extrusionOk="0">
                    <a:moveTo>
                      <a:pt x="1437" y="0"/>
                    </a:moveTo>
                    <a:lnTo>
                      <a:pt x="496" y="581"/>
                    </a:lnTo>
                    <a:lnTo>
                      <a:pt x="1" y="4314"/>
                    </a:lnTo>
                    <a:lnTo>
                      <a:pt x="937" y="3734"/>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5"/>
              <p:cNvSpPr/>
              <p:nvPr/>
            </p:nvSpPr>
            <p:spPr>
              <a:xfrm>
                <a:off x="1385575" y="1176275"/>
                <a:ext cx="35925" cy="107925"/>
              </a:xfrm>
              <a:custGeom>
                <a:avLst/>
                <a:gdLst/>
                <a:ahLst/>
                <a:cxnLst/>
                <a:rect l="l" t="t" r="r" b="b"/>
                <a:pathLst>
                  <a:path w="1437" h="4317" extrusionOk="0">
                    <a:moveTo>
                      <a:pt x="1436" y="1"/>
                    </a:moveTo>
                    <a:lnTo>
                      <a:pt x="500" y="581"/>
                    </a:lnTo>
                    <a:lnTo>
                      <a:pt x="1" y="4316"/>
                    </a:lnTo>
                    <a:lnTo>
                      <a:pt x="1" y="4316"/>
                    </a:lnTo>
                    <a:lnTo>
                      <a:pt x="948" y="3730"/>
                    </a:lnTo>
                    <a:lnTo>
                      <a:pt x="1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68" name="Google Shape;1068;p15"/>
            <p:cNvSpPr/>
            <p:nvPr/>
          </p:nvSpPr>
          <p:spPr>
            <a:xfrm>
              <a:off x="2084188" y="25475"/>
              <a:ext cx="415025" cy="257250"/>
            </a:xfrm>
            <a:custGeom>
              <a:avLst/>
              <a:gdLst/>
              <a:ahLst/>
              <a:cxnLst/>
              <a:rect l="l" t="t" r="r" b="b"/>
              <a:pathLst>
                <a:path w="16601" h="10290" extrusionOk="0">
                  <a:moveTo>
                    <a:pt x="15998" y="0"/>
                  </a:moveTo>
                  <a:lnTo>
                    <a:pt x="51" y="9886"/>
                  </a:lnTo>
                  <a:lnTo>
                    <a:pt x="0" y="10289"/>
                  </a:lnTo>
                  <a:lnTo>
                    <a:pt x="16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15"/>
            <p:cNvSpPr/>
            <p:nvPr/>
          </p:nvSpPr>
          <p:spPr>
            <a:xfrm>
              <a:off x="1679113" y="223163"/>
              <a:ext cx="320850" cy="198800"/>
            </a:xfrm>
            <a:custGeom>
              <a:avLst/>
              <a:gdLst/>
              <a:ahLst/>
              <a:cxnLst/>
              <a:rect l="l" t="t" r="r" b="b"/>
              <a:pathLst>
                <a:path w="12834" h="7952" extrusionOk="0">
                  <a:moveTo>
                    <a:pt x="12833" y="1"/>
                  </a:moveTo>
                  <a:lnTo>
                    <a:pt x="1" y="7952"/>
                  </a:lnTo>
                  <a:lnTo>
                    <a:pt x="1207" y="7952"/>
                  </a:lnTo>
                  <a:lnTo>
                    <a:pt x="12724" y="812"/>
                  </a:lnTo>
                  <a:lnTo>
                    <a:pt x="128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15"/>
            <p:cNvSpPr/>
            <p:nvPr/>
          </p:nvSpPr>
          <p:spPr>
            <a:xfrm>
              <a:off x="1308075" y="111275"/>
              <a:ext cx="121225" cy="111900"/>
            </a:xfrm>
            <a:custGeom>
              <a:avLst/>
              <a:gdLst/>
              <a:ahLst/>
              <a:cxnLst/>
              <a:rect l="l" t="t" r="r" b="b"/>
              <a:pathLst>
                <a:path w="4849" h="4476" extrusionOk="0">
                  <a:moveTo>
                    <a:pt x="4848" y="0"/>
                  </a:moveTo>
                  <a:lnTo>
                    <a:pt x="213" y="2873"/>
                  </a:lnTo>
                  <a:lnTo>
                    <a:pt x="1" y="4475"/>
                  </a:lnTo>
                  <a:lnTo>
                    <a:pt x="4636" y="1604"/>
                  </a:lnTo>
                  <a:lnTo>
                    <a:pt x="4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5"/>
            <p:cNvSpPr/>
            <p:nvPr/>
          </p:nvSpPr>
          <p:spPr>
            <a:xfrm>
              <a:off x="814625" y="12775"/>
              <a:ext cx="596025" cy="434150"/>
            </a:xfrm>
            <a:custGeom>
              <a:avLst/>
              <a:gdLst/>
              <a:ahLst/>
              <a:cxnLst/>
              <a:rect l="l" t="t" r="r" b="b"/>
              <a:pathLst>
                <a:path w="23841" h="17366" extrusionOk="0">
                  <a:moveTo>
                    <a:pt x="23110" y="0"/>
                  </a:moveTo>
                  <a:lnTo>
                    <a:pt x="8124" y="9290"/>
                  </a:lnTo>
                  <a:lnTo>
                    <a:pt x="7973" y="10443"/>
                  </a:lnTo>
                  <a:lnTo>
                    <a:pt x="282" y="15205"/>
                  </a:lnTo>
                  <a:lnTo>
                    <a:pt x="0" y="17366"/>
                  </a:lnTo>
                  <a:lnTo>
                    <a:pt x="868" y="17366"/>
                  </a:lnTo>
                  <a:lnTo>
                    <a:pt x="15959" y="8014"/>
                  </a:lnTo>
                  <a:lnTo>
                    <a:pt x="16165" y="6429"/>
                  </a:lnTo>
                  <a:lnTo>
                    <a:pt x="23599" y="1827"/>
                  </a:lnTo>
                  <a:lnTo>
                    <a:pt x="238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2" name="Google Shape;1072;p15"/>
            <p:cNvGrpSpPr/>
            <p:nvPr/>
          </p:nvGrpSpPr>
          <p:grpSpPr>
            <a:xfrm>
              <a:off x="1699288" y="12488"/>
              <a:ext cx="505250" cy="286725"/>
              <a:chOff x="2808200" y="976275"/>
              <a:chExt cx="505250" cy="286725"/>
            </a:xfrm>
          </p:grpSpPr>
          <p:sp>
            <p:nvSpPr>
              <p:cNvPr id="1073" name="Google Shape;1073;p15"/>
              <p:cNvSpPr/>
              <p:nvPr/>
            </p:nvSpPr>
            <p:spPr>
              <a:xfrm>
                <a:off x="3067700" y="1119450"/>
                <a:ext cx="14675" cy="12925"/>
              </a:xfrm>
              <a:custGeom>
                <a:avLst/>
                <a:gdLst/>
                <a:ahLst/>
                <a:cxnLst/>
                <a:rect l="l" t="t" r="r" b="b"/>
                <a:pathLst>
                  <a:path w="587" h="517" extrusionOk="0">
                    <a:moveTo>
                      <a:pt x="293" y="1"/>
                    </a:moveTo>
                    <a:cubicBezTo>
                      <a:pt x="246" y="1"/>
                      <a:pt x="198" y="14"/>
                      <a:pt x="155" y="40"/>
                    </a:cubicBezTo>
                    <a:cubicBezTo>
                      <a:pt x="35" y="115"/>
                      <a:pt x="1" y="269"/>
                      <a:pt x="75" y="396"/>
                    </a:cubicBezTo>
                    <a:cubicBezTo>
                      <a:pt x="124" y="475"/>
                      <a:pt x="210" y="517"/>
                      <a:pt x="298" y="517"/>
                    </a:cubicBezTo>
                    <a:cubicBezTo>
                      <a:pt x="344" y="517"/>
                      <a:pt x="390" y="505"/>
                      <a:pt x="431" y="482"/>
                    </a:cubicBezTo>
                    <a:cubicBezTo>
                      <a:pt x="552" y="402"/>
                      <a:pt x="587" y="247"/>
                      <a:pt x="512" y="126"/>
                    </a:cubicBezTo>
                    <a:cubicBezTo>
                      <a:pt x="464" y="44"/>
                      <a:pt x="380"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15"/>
              <p:cNvSpPr/>
              <p:nvPr/>
            </p:nvSpPr>
            <p:spPr>
              <a:xfrm>
                <a:off x="3090825" y="1105125"/>
                <a:ext cx="14675" cy="12975"/>
              </a:xfrm>
              <a:custGeom>
                <a:avLst/>
                <a:gdLst/>
                <a:ahLst/>
                <a:cxnLst/>
                <a:rect l="l" t="t" r="r" b="b"/>
                <a:pathLst>
                  <a:path w="587" h="519" extrusionOk="0">
                    <a:moveTo>
                      <a:pt x="289" y="1"/>
                    </a:moveTo>
                    <a:cubicBezTo>
                      <a:pt x="243" y="1"/>
                      <a:pt x="197" y="13"/>
                      <a:pt x="155" y="39"/>
                    </a:cubicBezTo>
                    <a:cubicBezTo>
                      <a:pt x="35" y="113"/>
                      <a:pt x="1" y="274"/>
                      <a:pt x="75" y="394"/>
                    </a:cubicBezTo>
                    <a:cubicBezTo>
                      <a:pt x="124" y="474"/>
                      <a:pt x="211" y="519"/>
                      <a:pt x="297" y="519"/>
                    </a:cubicBezTo>
                    <a:cubicBezTo>
                      <a:pt x="342" y="519"/>
                      <a:pt x="386" y="507"/>
                      <a:pt x="426" y="481"/>
                    </a:cubicBezTo>
                    <a:cubicBezTo>
                      <a:pt x="552" y="407"/>
                      <a:pt x="587" y="245"/>
                      <a:pt x="512" y="124"/>
                    </a:cubicBezTo>
                    <a:cubicBezTo>
                      <a:pt x="463" y="45"/>
                      <a:pt x="376" y="1"/>
                      <a:pt x="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15"/>
              <p:cNvSpPr/>
              <p:nvPr/>
            </p:nvSpPr>
            <p:spPr>
              <a:xfrm>
                <a:off x="3113975" y="1090875"/>
                <a:ext cx="14650" cy="12900"/>
              </a:xfrm>
              <a:custGeom>
                <a:avLst/>
                <a:gdLst/>
                <a:ahLst/>
                <a:cxnLst/>
                <a:rect l="l" t="t" r="r" b="b"/>
                <a:pathLst>
                  <a:path w="586" h="516" extrusionOk="0">
                    <a:moveTo>
                      <a:pt x="291" y="0"/>
                    </a:moveTo>
                    <a:cubicBezTo>
                      <a:pt x="245" y="0"/>
                      <a:pt x="197" y="13"/>
                      <a:pt x="154" y="39"/>
                    </a:cubicBezTo>
                    <a:cubicBezTo>
                      <a:pt x="34" y="115"/>
                      <a:pt x="0" y="269"/>
                      <a:pt x="74" y="391"/>
                    </a:cubicBezTo>
                    <a:cubicBezTo>
                      <a:pt x="123" y="472"/>
                      <a:pt x="205" y="515"/>
                      <a:pt x="289" y="515"/>
                    </a:cubicBezTo>
                    <a:cubicBezTo>
                      <a:pt x="335" y="515"/>
                      <a:pt x="382" y="502"/>
                      <a:pt x="425" y="476"/>
                    </a:cubicBezTo>
                    <a:cubicBezTo>
                      <a:pt x="545" y="402"/>
                      <a:pt x="586" y="246"/>
                      <a:pt x="510" y="120"/>
                    </a:cubicBezTo>
                    <a:cubicBezTo>
                      <a:pt x="459" y="42"/>
                      <a:pt x="376"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15"/>
              <p:cNvSpPr/>
              <p:nvPr/>
            </p:nvSpPr>
            <p:spPr>
              <a:xfrm>
                <a:off x="3136925" y="1076525"/>
                <a:ext cx="14800" cy="12950"/>
              </a:xfrm>
              <a:custGeom>
                <a:avLst/>
                <a:gdLst/>
                <a:ahLst/>
                <a:cxnLst/>
                <a:rect l="l" t="t" r="r" b="b"/>
                <a:pathLst>
                  <a:path w="592" h="518" extrusionOk="0">
                    <a:moveTo>
                      <a:pt x="296" y="1"/>
                    </a:moveTo>
                    <a:cubicBezTo>
                      <a:pt x="250" y="1"/>
                      <a:pt x="204" y="13"/>
                      <a:pt x="162" y="40"/>
                    </a:cubicBezTo>
                    <a:cubicBezTo>
                      <a:pt x="40" y="114"/>
                      <a:pt x="0" y="268"/>
                      <a:pt x="82" y="395"/>
                    </a:cubicBezTo>
                    <a:cubicBezTo>
                      <a:pt x="130" y="475"/>
                      <a:pt x="214" y="517"/>
                      <a:pt x="300" y="517"/>
                    </a:cubicBezTo>
                    <a:cubicBezTo>
                      <a:pt x="345" y="517"/>
                      <a:pt x="390" y="506"/>
                      <a:pt x="432" y="482"/>
                    </a:cubicBezTo>
                    <a:cubicBezTo>
                      <a:pt x="552" y="401"/>
                      <a:pt x="592" y="246"/>
                      <a:pt x="512" y="125"/>
                    </a:cubicBezTo>
                    <a:cubicBezTo>
                      <a:pt x="463" y="44"/>
                      <a:pt x="381"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15"/>
              <p:cNvSpPr/>
              <p:nvPr/>
            </p:nvSpPr>
            <p:spPr>
              <a:xfrm>
                <a:off x="3160050" y="1062200"/>
                <a:ext cx="14675" cy="12950"/>
              </a:xfrm>
              <a:custGeom>
                <a:avLst/>
                <a:gdLst/>
                <a:ahLst/>
                <a:cxnLst/>
                <a:rect l="l" t="t" r="r" b="b"/>
                <a:pathLst>
                  <a:path w="587" h="518" extrusionOk="0">
                    <a:moveTo>
                      <a:pt x="291" y="0"/>
                    </a:moveTo>
                    <a:cubicBezTo>
                      <a:pt x="246" y="0"/>
                      <a:pt x="199" y="12"/>
                      <a:pt x="156" y="38"/>
                    </a:cubicBezTo>
                    <a:cubicBezTo>
                      <a:pt x="40" y="112"/>
                      <a:pt x="0" y="273"/>
                      <a:pt x="75" y="393"/>
                    </a:cubicBezTo>
                    <a:cubicBezTo>
                      <a:pt x="128" y="473"/>
                      <a:pt x="213" y="518"/>
                      <a:pt x="300" y="518"/>
                    </a:cubicBezTo>
                    <a:cubicBezTo>
                      <a:pt x="345" y="518"/>
                      <a:pt x="390" y="506"/>
                      <a:pt x="432" y="480"/>
                    </a:cubicBezTo>
                    <a:cubicBezTo>
                      <a:pt x="552" y="406"/>
                      <a:pt x="586" y="245"/>
                      <a:pt x="512" y="125"/>
                    </a:cubicBezTo>
                    <a:cubicBezTo>
                      <a:pt x="463" y="45"/>
                      <a:pt x="379"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15"/>
              <p:cNvSpPr/>
              <p:nvPr/>
            </p:nvSpPr>
            <p:spPr>
              <a:xfrm>
                <a:off x="3183175" y="1047875"/>
                <a:ext cx="14675" cy="12950"/>
              </a:xfrm>
              <a:custGeom>
                <a:avLst/>
                <a:gdLst/>
                <a:ahLst/>
                <a:cxnLst/>
                <a:rect l="l" t="t" r="r" b="b"/>
                <a:pathLst>
                  <a:path w="587" h="518" extrusionOk="0">
                    <a:moveTo>
                      <a:pt x="290" y="1"/>
                    </a:moveTo>
                    <a:cubicBezTo>
                      <a:pt x="246" y="1"/>
                      <a:pt x="201" y="12"/>
                      <a:pt x="162" y="36"/>
                    </a:cubicBezTo>
                    <a:cubicBezTo>
                      <a:pt x="35" y="117"/>
                      <a:pt x="0" y="272"/>
                      <a:pt x="75" y="393"/>
                    </a:cubicBezTo>
                    <a:cubicBezTo>
                      <a:pt x="123" y="474"/>
                      <a:pt x="208" y="517"/>
                      <a:pt x="294" y="517"/>
                    </a:cubicBezTo>
                    <a:cubicBezTo>
                      <a:pt x="341" y="517"/>
                      <a:pt x="388" y="505"/>
                      <a:pt x="431" y="478"/>
                    </a:cubicBezTo>
                    <a:cubicBezTo>
                      <a:pt x="552" y="404"/>
                      <a:pt x="586" y="249"/>
                      <a:pt x="512" y="123"/>
                    </a:cubicBezTo>
                    <a:cubicBezTo>
                      <a:pt x="463" y="43"/>
                      <a:pt x="376" y="1"/>
                      <a:pt x="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15"/>
              <p:cNvSpPr/>
              <p:nvPr/>
            </p:nvSpPr>
            <p:spPr>
              <a:xfrm>
                <a:off x="3206300" y="1033575"/>
                <a:ext cx="14675" cy="12900"/>
              </a:xfrm>
              <a:custGeom>
                <a:avLst/>
                <a:gdLst/>
                <a:ahLst/>
                <a:cxnLst/>
                <a:rect l="l" t="t" r="r" b="b"/>
                <a:pathLst>
                  <a:path w="587" h="516" extrusionOk="0">
                    <a:moveTo>
                      <a:pt x="293" y="1"/>
                    </a:moveTo>
                    <a:cubicBezTo>
                      <a:pt x="247" y="1"/>
                      <a:pt x="201" y="14"/>
                      <a:pt x="160" y="40"/>
                    </a:cubicBezTo>
                    <a:cubicBezTo>
                      <a:pt x="35" y="114"/>
                      <a:pt x="0" y="270"/>
                      <a:pt x="75" y="395"/>
                    </a:cubicBezTo>
                    <a:cubicBezTo>
                      <a:pt x="123" y="474"/>
                      <a:pt x="207" y="516"/>
                      <a:pt x="293" y="516"/>
                    </a:cubicBezTo>
                    <a:cubicBezTo>
                      <a:pt x="340" y="516"/>
                      <a:pt x="388" y="503"/>
                      <a:pt x="431" y="477"/>
                    </a:cubicBezTo>
                    <a:cubicBezTo>
                      <a:pt x="552" y="401"/>
                      <a:pt x="586" y="247"/>
                      <a:pt x="512" y="125"/>
                    </a:cubicBezTo>
                    <a:cubicBezTo>
                      <a:pt x="463" y="44"/>
                      <a:pt x="378"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15"/>
              <p:cNvSpPr/>
              <p:nvPr/>
            </p:nvSpPr>
            <p:spPr>
              <a:xfrm>
                <a:off x="3229425" y="1019250"/>
                <a:ext cx="14675" cy="12975"/>
              </a:xfrm>
              <a:custGeom>
                <a:avLst/>
                <a:gdLst/>
                <a:ahLst/>
                <a:cxnLst/>
                <a:rect l="l" t="t" r="r" b="b"/>
                <a:pathLst>
                  <a:path w="587" h="519" extrusionOk="0">
                    <a:moveTo>
                      <a:pt x="287" y="0"/>
                    </a:moveTo>
                    <a:cubicBezTo>
                      <a:pt x="242" y="0"/>
                      <a:pt x="197" y="12"/>
                      <a:pt x="155" y="38"/>
                    </a:cubicBezTo>
                    <a:cubicBezTo>
                      <a:pt x="35" y="112"/>
                      <a:pt x="1" y="274"/>
                      <a:pt x="75" y="395"/>
                    </a:cubicBezTo>
                    <a:cubicBezTo>
                      <a:pt x="124" y="474"/>
                      <a:pt x="207" y="518"/>
                      <a:pt x="295" y="518"/>
                    </a:cubicBezTo>
                    <a:cubicBezTo>
                      <a:pt x="340" y="518"/>
                      <a:pt x="387" y="506"/>
                      <a:pt x="431" y="480"/>
                    </a:cubicBezTo>
                    <a:cubicBezTo>
                      <a:pt x="545" y="406"/>
                      <a:pt x="587" y="245"/>
                      <a:pt x="511" y="125"/>
                    </a:cubicBezTo>
                    <a:cubicBezTo>
                      <a:pt x="458" y="45"/>
                      <a:pt x="373" y="0"/>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15"/>
              <p:cNvSpPr/>
              <p:nvPr/>
            </p:nvSpPr>
            <p:spPr>
              <a:xfrm>
                <a:off x="3252375" y="1004975"/>
                <a:ext cx="14825" cy="12925"/>
              </a:xfrm>
              <a:custGeom>
                <a:avLst/>
                <a:gdLst/>
                <a:ahLst/>
                <a:cxnLst/>
                <a:rect l="l" t="t" r="r" b="b"/>
                <a:pathLst>
                  <a:path w="593" h="517" extrusionOk="0">
                    <a:moveTo>
                      <a:pt x="294" y="0"/>
                    </a:moveTo>
                    <a:cubicBezTo>
                      <a:pt x="249" y="0"/>
                      <a:pt x="203" y="12"/>
                      <a:pt x="162" y="35"/>
                    </a:cubicBezTo>
                    <a:cubicBezTo>
                      <a:pt x="41" y="115"/>
                      <a:pt x="1" y="270"/>
                      <a:pt x="82" y="391"/>
                    </a:cubicBezTo>
                    <a:cubicBezTo>
                      <a:pt x="130" y="473"/>
                      <a:pt x="212" y="516"/>
                      <a:pt x="296" y="516"/>
                    </a:cubicBezTo>
                    <a:cubicBezTo>
                      <a:pt x="342" y="516"/>
                      <a:pt x="389" y="503"/>
                      <a:pt x="432" y="477"/>
                    </a:cubicBezTo>
                    <a:cubicBezTo>
                      <a:pt x="552" y="402"/>
                      <a:pt x="592" y="248"/>
                      <a:pt x="512" y="121"/>
                    </a:cubicBezTo>
                    <a:cubicBezTo>
                      <a:pt x="463" y="42"/>
                      <a:pt x="37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15"/>
              <p:cNvSpPr/>
              <p:nvPr/>
            </p:nvSpPr>
            <p:spPr>
              <a:xfrm>
                <a:off x="3275500" y="990625"/>
                <a:ext cx="14825" cy="12925"/>
              </a:xfrm>
              <a:custGeom>
                <a:avLst/>
                <a:gdLst/>
                <a:ahLst/>
                <a:cxnLst/>
                <a:rect l="l" t="t" r="r" b="b"/>
                <a:pathLst>
                  <a:path w="593" h="517" extrusionOk="0">
                    <a:moveTo>
                      <a:pt x="300" y="1"/>
                    </a:moveTo>
                    <a:cubicBezTo>
                      <a:pt x="253" y="1"/>
                      <a:pt x="205" y="14"/>
                      <a:pt x="162" y="40"/>
                    </a:cubicBezTo>
                    <a:cubicBezTo>
                      <a:pt x="41" y="114"/>
                      <a:pt x="1" y="270"/>
                      <a:pt x="75" y="396"/>
                    </a:cubicBezTo>
                    <a:cubicBezTo>
                      <a:pt x="128" y="474"/>
                      <a:pt x="211" y="516"/>
                      <a:pt x="296" y="516"/>
                    </a:cubicBezTo>
                    <a:cubicBezTo>
                      <a:pt x="342" y="516"/>
                      <a:pt x="389" y="503"/>
                      <a:pt x="432" y="477"/>
                    </a:cubicBezTo>
                    <a:cubicBezTo>
                      <a:pt x="552" y="403"/>
                      <a:pt x="592" y="247"/>
                      <a:pt x="518" y="120"/>
                    </a:cubicBezTo>
                    <a:cubicBezTo>
                      <a:pt x="470" y="43"/>
                      <a:pt x="386"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5"/>
              <p:cNvSpPr/>
              <p:nvPr/>
            </p:nvSpPr>
            <p:spPr>
              <a:xfrm>
                <a:off x="3298625" y="976275"/>
                <a:ext cx="14825" cy="13000"/>
              </a:xfrm>
              <a:custGeom>
                <a:avLst/>
                <a:gdLst/>
                <a:ahLst/>
                <a:cxnLst/>
                <a:rect l="l" t="t" r="r" b="b"/>
                <a:pathLst>
                  <a:path w="593" h="520" extrusionOk="0">
                    <a:moveTo>
                      <a:pt x="295" y="0"/>
                    </a:moveTo>
                    <a:cubicBezTo>
                      <a:pt x="248" y="0"/>
                      <a:pt x="202" y="13"/>
                      <a:pt x="162" y="39"/>
                    </a:cubicBezTo>
                    <a:cubicBezTo>
                      <a:pt x="35" y="115"/>
                      <a:pt x="1" y="275"/>
                      <a:pt x="75" y="396"/>
                    </a:cubicBezTo>
                    <a:cubicBezTo>
                      <a:pt x="124" y="475"/>
                      <a:pt x="211" y="519"/>
                      <a:pt x="298" y="519"/>
                    </a:cubicBezTo>
                    <a:cubicBezTo>
                      <a:pt x="344" y="519"/>
                      <a:pt x="390" y="507"/>
                      <a:pt x="431" y="482"/>
                    </a:cubicBezTo>
                    <a:cubicBezTo>
                      <a:pt x="552" y="407"/>
                      <a:pt x="592" y="246"/>
                      <a:pt x="518" y="126"/>
                    </a:cubicBezTo>
                    <a:cubicBezTo>
                      <a:pt x="466" y="44"/>
                      <a:pt x="380"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15"/>
              <p:cNvSpPr/>
              <p:nvPr/>
            </p:nvSpPr>
            <p:spPr>
              <a:xfrm>
                <a:off x="2808200" y="1250000"/>
                <a:ext cx="14675" cy="13000"/>
              </a:xfrm>
              <a:custGeom>
                <a:avLst/>
                <a:gdLst/>
                <a:ahLst/>
                <a:cxnLst/>
                <a:rect l="l" t="t" r="r" b="b"/>
                <a:pathLst>
                  <a:path w="587" h="520" extrusionOk="0">
                    <a:moveTo>
                      <a:pt x="294" y="1"/>
                    </a:moveTo>
                    <a:cubicBezTo>
                      <a:pt x="248" y="1"/>
                      <a:pt x="200" y="13"/>
                      <a:pt x="155" y="39"/>
                    </a:cubicBezTo>
                    <a:cubicBezTo>
                      <a:pt x="35" y="114"/>
                      <a:pt x="1" y="275"/>
                      <a:pt x="75" y="395"/>
                    </a:cubicBezTo>
                    <a:cubicBezTo>
                      <a:pt x="124" y="475"/>
                      <a:pt x="211" y="520"/>
                      <a:pt x="298" y="520"/>
                    </a:cubicBezTo>
                    <a:cubicBezTo>
                      <a:pt x="344" y="520"/>
                      <a:pt x="390" y="508"/>
                      <a:pt x="431" y="482"/>
                    </a:cubicBezTo>
                    <a:cubicBezTo>
                      <a:pt x="552" y="402"/>
                      <a:pt x="587" y="241"/>
                      <a:pt x="512" y="126"/>
                    </a:cubicBezTo>
                    <a:cubicBezTo>
                      <a:pt x="463" y="44"/>
                      <a:pt x="381"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15"/>
              <p:cNvSpPr/>
              <p:nvPr/>
            </p:nvSpPr>
            <p:spPr>
              <a:xfrm>
                <a:off x="2831150" y="1235675"/>
                <a:ext cx="14850" cy="12950"/>
              </a:xfrm>
              <a:custGeom>
                <a:avLst/>
                <a:gdLst/>
                <a:ahLst/>
                <a:cxnLst/>
                <a:rect l="l" t="t" r="r" b="b"/>
                <a:pathLst>
                  <a:path w="594" h="518" extrusionOk="0">
                    <a:moveTo>
                      <a:pt x="295" y="0"/>
                    </a:moveTo>
                    <a:cubicBezTo>
                      <a:pt x="250" y="0"/>
                      <a:pt x="204" y="12"/>
                      <a:pt x="162" y="38"/>
                    </a:cubicBezTo>
                    <a:cubicBezTo>
                      <a:pt x="42" y="119"/>
                      <a:pt x="1" y="273"/>
                      <a:pt x="82" y="395"/>
                    </a:cubicBezTo>
                    <a:cubicBezTo>
                      <a:pt x="128" y="473"/>
                      <a:pt x="212" y="518"/>
                      <a:pt x="301" y="518"/>
                    </a:cubicBezTo>
                    <a:cubicBezTo>
                      <a:pt x="347" y="518"/>
                      <a:pt x="395" y="506"/>
                      <a:pt x="438" y="480"/>
                    </a:cubicBezTo>
                    <a:cubicBezTo>
                      <a:pt x="559" y="406"/>
                      <a:pt x="594" y="244"/>
                      <a:pt x="518" y="124"/>
                    </a:cubicBezTo>
                    <a:cubicBezTo>
                      <a:pt x="469" y="45"/>
                      <a:pt x="383"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15"/>
              <p:cNvSpPr/>
              <p:nvPr/>
            </p:nvSpPr>
            <p:spPr>
              <a:xfrm>
                <a:off x="2854300" y="1221425"/>
                <a:ext cx="14800" cy="12875"/>
              </a:xfrm>
              <a:custGeom>
                <a:avLst/>
                <a:gdLst/>
                <a:ahLst/>
                <a:cxnLst/>
                <a:rect l="l" t="t" r="r" b="b"/>
                <a:pathLst>
                  <a:path w="592" h="515" extrusionOk="0">
                    <a:moveTo>
                      <a:pt x="299" y="0"/>
                    </a:moveTo>
                    <a:cubicBezTo>
                      <a:pt x="252" y="0"/>
                      <a:pt x="204" y="13"/>
                      <a:pt x="161" y="40"/>
                    </a:cubicBezTo>
                    <a:cubicBezTo>
                      <a:pt x="40" y="114"/>
                      <a:pt x="0" y="270"/>
                      <a:pt x="75" y="395"/>
                    </a:cubicBezTo>
                    <a:cubicBezTo>
                      <a:pt x="124" y="471"/>
                      <a:pt x="210" y="514"/>
                      <a:pt x="297" y="514"/>
                    </a:cubicBezTo>
                    <a:cubicBezTo>
                      <a:pt x="343" y="514"/>
                      <a:pt x="390" y="502"/>
                      <a:pt x="432" y="477"/>
                    </a:cubicBezTo>
                    <a:cubicBezTo>
                      <a:pt x="557" y="401"/>
                      <a:pt x="592" y="241"/>
                      <a:pt x="517" y="120"/>
                    </a:cubicBezTo>
                    <a:cubicBezTo>
                      <a:pt x="469" y="42"/>
                      <a:pt x="385" y="0"/>
                      <a:pt x="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5"/>
              <p:cNvSpPr/>
              <p:nvPr/>
            </p:nvSpPr>
            <p:spPr>
              <a:xfrm>
                <a:off x="2877425" y="1207050"/>
                <a:ext cx="14675" cy="12950"/>
              </a:xfrm>
              <a:custGeom>
                <a:avLst/>
                <a:gdLst/>
                <a:ahLst/>
                <a:cxnLst/>
                <a:rect l="l" t="t" r="r" b="b"/>
                <a:pathLst>
                  <a:path w="587" h="518" extrusionOk="0">
                    <a:moveTo>
                      <a:pt x="298" y="1"/>
                    </a:moveTo>
                    <a:cubicBezTo>
                      <a:pt x="251" y="1"/>
                      <a:pt x="204" y="14"/>
                      <a:pt x="161" y="40"/>
                    </a:cubicBezTo>
                    <a:cubicBezTo>
                      <a:pt x="40" y="114"/>
                      <a:pt x="0" y="275"/>
                      <a:pt x="75" y="397"/>
                    </a:cubicBezTo>
                    <a:cubicBezTo>
                      <a:pt x="123" y="475"/>
                      <a:pt x="212" y="517"/>
                      <a:pt x="300" y="517"/>
                    </a:cubicBezTo>
                    <a:cubicBezTo>
                      <a:pt x="346" y="517"/>
                      <a:pt x="392" y="506"/>
                      <a:pt x="432" y="482"/>
                    </a:cubicBezTo>
                    <a:cubicBezTo>
                      <a:pt x="552" y="402"/>
                      <a:pt x="586" y="241"/>
                      <a:pt x="517" y="127"/>
                    </a:cubicBezTo>
                    <a:cubicBezTo>
                      <a:pt x="469" y="44"/>
                      <a:pt x="384"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5"/>
              <p:cNvSpPr/>
              <p:nvPr/>
            </p:nvSpPr>
            <p:spPr>
              <a:xfrm>
                <a:off x="2900550" y="1192725"/>
                <a:ext cx="14675" cy="12975"/>
              </a:xfrm>
              <a:custGeom>
                <a:avLst/>
                <a:gdLst/>
                <a:ahLst/>
                <a:cxnLst/>
                <a:rect l="l" t="t" r="r" b="b"/>
                <a:pathLst>
                  <a:path w="587" h="519" extrusionOk="0">
                    <a:moveTo>
                      <a:pt x="293" y="1"/>
                    </a:moveTo>
                    <a:cubicBezTo>
                      <a:pt x="248" y="1"/>
                      <a:pt x="203" y="13"/>
                      <a:pt x="162" y="39"/>
                    </a:cubicBezTo>
                    <a:cubicBezTo>
                      <a:pt x="40" y="114"/>
                      <a:pt x="0" y="273"/>
                      <a:pt x="75" y="395"/>
                    </a:cubicBezTo>
                    <a:cubicBezTo>
                      <a:pt x="124" y="474"/>
                      <a:pt x="210" y="519"/>
                      <a:pt x="298" y="519"/>
                    </a:cubicBezTo>
                    <a:cubicBezTo>
                      <a:pt x="343" y="519"/>
                      <a:pt x="389" y="506"/>
                      <a:pt x="430" y="480"/>
                    </a:cubicBezTo>
                    <a:cubicBezTo>
                      <a:pt x="552" y="406"/>
                      <a:pt x="586" y="246"/>
                      <a:pt x="512" y="125"/>
                    </a:cubicBezTo>
                    <a:cubicBezTo>
                      <a:pt x="463" y="46"/>
                      <a:pt x="37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15"/>
              <p:cNvSpPr/>
              <p:nvPr/>
            </p:nvSpPr>
            <p:spPr>
              <a:xfrm>
                <a:off x="2923675" y="1178475"/>
                <a:ext cx="14675" cy="12875"/>
              </a:xfrm>
              <a:custGeom>
                <a:avLst/>
                <a:gdLst/>
                <a:ahLst/>
                <a:cxnLst/>
                <a:rect l="l" t="t" r="r" b="b"/>
                <a:pathLst>
                  <a:path w="587" h="515" extrusionOk="0">
                    <a:moveTo>
                      <a:pt x="296" y="1"/>
                    </a:moveTo>
                    <a:cubicBezTo>
                      <a:pt x="248" y="1"/>
                      <a:pt x="200" y="13"/>
                      <a:pt x="155" y="40"/>
                    </a:cubicBezTo>
                    <a:cubicBezTo>
                      <a:pt x="40" y="114"/>
                      <a:pt x="0" y="275"/>
                      <a:pt x="75" y="395"/>
                    </a:cubicBezTo>
                    <a:cubicBezTo>
                      <a:pt x="124" y="471"/>
                      <a:pt x="209" y="515"/>
                      <a:pt x="297" y="515"/>
                    </a:cubicBezTo>
                    <a:cubicBezTo>
                      <a:pt x="343" y="515"/>
                      <a:pt x="389" y="502"/>
                      <a:pt x="430" y="477"/>
                    </a:cubicBezTo>
                    <a:cubicBezTo>
                      <a:pt x="552" y="402"/>
                      <a:pt x="586" y="241"/>
                      <a:pt x="512" y="120"/>
                    </a:cubicBezTo>
                    <a:cubicBezTo>
                      <a:pt x="463" y="42"/>
                      <a:pt x="381"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15"/>
              <p:cNvSpPr/>
              <p:nvPr/>
            </p:nvSpPr>
            <p:spPr>
              <a:xfrm>
                <a:off x="2946800" y="1164100"/>
                <a:ext cx="14675" cy="12925"/>
              </a:xfrm>
              <a:custGeom>
                <a:avLst/>
                <a:gdLst/>
                <a:ahLst/>
                <a:cxnLst/>
                <a:rect l="l" t="t" r="r" b="b"/>
                <a:pathLst>
                  <a:path w="587" h="517" extrusionOk="0">
                    <a:moveTo>
                      <a:pt x="292" y="1"/>
                    </a:moveTo>
                    <a:cubicBezTo>
                      <a:pt x="245" y="1"/>
                      <a:pt x="197" y="14"/>
                      <a:pt x="155" y="40"/>
                    </a:cubicBezTo>
                    <a:cubicBezTo>
                      <a:pt x="40" y="116"/>
                      <a:pt x="0" y="270"/>
                      <a:pt x="75" y="397"/>
                    </a:cubicBezTo>
                    <a:cubicBezTo>
                      <a:pt x="124" y="473"/>
                      <a:pt x="213" y="516"/>
                      <a:pt x="301" y="516"/>
                    </a:cubicBezTo>
                    <a:cubicBezTo>
                      <a:pt x="346" y="516"/>
                      <a:pt x="391" y="505"/>
                      <a:pt x="431" y="482"/>
                    </a:cubicBezTo>
                    <a:cubicBezTo>
                      <a:pt x="552" y="402"/>
                      <a:pt x="586" y="241"/>
                      <a:pt x="511" y="127"/>
                    </a:cubicBezTo>
                    <a:cubicBezTo>
                      <a:pt x="462" y="44"/>
                      <a:pt x="37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5"/>
              <p:cNvSpPr/>
              <p:nvPr/>
            </p:nvSpPr>
            <p:spPr>
              <a:xfrm>
                <a:off x="2969900" y="1149850"/>
                <a:ext cx="14675" cy="12925"/>
              </a:xfrm>
              <a:custGeom>
                <a:avLst/>
                <a:gdLst/>
                <a:ahLst/>
                <a:cxnLst/>
                <a:rect l="l" t="t" r="r" b="b"/>
                <a:pathLst>
                  <a:path w="587" h="517" extrusionOk="0">
                    <a:moveTo>
                      <a:pt x="293" y="0"/>
                    </a:moveTo>
                    <a:cubicBezTo>
                      <a:pt x="246" y="0"/>
                      <a:pt x="198" y="13"/>
                      <a:pt x="156" y="42"/>
                    </a:cubicBezTo>
                    <a:cubicBezTo>
                      <a:pt x="35" y="111"/>
                      <a:pt x="0" y="272"/>
                      <a:pt x="76" y="392"/>
                    </a:cubicBezTo>
                    <a:cubicBezTo>
                      <a:pt x="125" y="472"/>
                      <a:pt x="211" y="516"/>
                      <a:pt x="297" y="516"/>
                    </a:cubicBezTo>
                    <a:cubicBezTo>
                      <a:pt x="342" y="516"/>
                      <a:pt x="387" y="504"/>
                      <a:pt x="426" y="479"/>
                    </a:cubicBezTo>
                    <a:cubicBezTo>
                      <a:pt x="552" y="403"/>
                      <a:pt x="586" y="243"/>
                      <a:pt x="512" y="122"/>
                    </a:cubicBezTo>
                    <a:cubicBezTo>
                      <a:pt x="464" y="44"/>
                      <a:pt x="37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5"/>
              <p:cNvSpPr/>
              <p:nvPr/>
            </p:nvSpPr>
            <p:spPr>
              <a:xfrm>
                <a:off x="2993025" y="1135525"/>
                <a:ext cx="14525" cy="12875"/>
              </a:xfrm>
              <a:custGeom>
                <a:avLst/>
                <a:gdLst/>
                <a:ahLst/>
                <a:cxnLst/>
                <a:rect l="l" t="t" r="r" b="b"/>
                <a:pathLst>
                  <a:path w="581" h="515" extrusionOk="0">
                    <a:moveTo>
                      <a:pt x="293" y="1"/>
                    </a:moveTo>
                    <a:cubicBezTo>
                      <a:pt x="246" y="1"/>
                      <a:pt x="199" y="14"/>
                      <a:pt x="156" y="40"/>
                    </a:cubicBezTo>
                    <a:cubicBezTo>
                      <a:pt x="35" y="114"/>
                      <a:pt x="0" y="270"/>
                      <a:pt x="75" y="390"/>
                    </a:cubicBezTo>
                    <a:cubicBezTo>
                      <a:pt x="125" y="470"/>
                      <a:pt x="211" y="514"/>
                      <a:pt x="297" y="514"/>
                    </a:cubicBezTo>
                    <a:cubicBezTo>
                      <a:pt x="342" y="514"/>
                      <a:pt x="387" y="502"/>
                      <a:pt x="426" y="477"/>
                    </a:cubicBezTo>
                    <a:cubicBezTo>
                      <a:pt x="546" y="402"/>
                      <a:pt x="581" y="241"/>
                      <a:pt x="512" y="121"/>
                    </a:cubicBezTo>
                    <a:cubicBezTo>
                      <a:pt x="464" y="43"/>
                      <a:pt x="37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15"/>
              <p:cNvSpPr/>
              <p:nvPr/>
            </p:nvSpPr>
            <p:spPr>
              <a:xfrm>
                <a:off x="3016000" y="1121175"/>
                <a:ext cx="14675" cy="12900"/>
              </a:xfrm>
              <a:custGeom>
                <a:avLst/>
                <a:gdLst/>
                <a:ahLst/>
                <a:cxnLst/>
                <a:rect l="l" t="t" r="r" b="b"/>
                <a:pathLst>
                  <a:path w="587" h="516" extrusionOk="0">
                    <a:moveTo>
                      <a:pt x="298" y="1"/>
                    </a:moveTo>
                    <a:cubicBezTo>
                      <a:pt x="252" y="1"/>
                      <a:pt x="205" y="14"/>
                      <a:pt x="162" y="40"/>
                    </a:cubicBezTo>
                    <a:cubicBezTo>
                      <a:pt x="41" y="115"/>
                      <a:pt x="1" y="269"/>
                      <a:pt x="81" y="396"/>
                    </a:cubicBezTo>
                    <a:cubicBezTo>
                      <a:pt x="127" y="472"/>
                      <a:pt x="214" y="515"/>
                      <a:pt x="302" y="515"/>
                    </a:cubicBezTo>
                    <a:cubicBezTo>
                      <a:pt x="346" y="515"/>
                      <a:pt x="391" y="505"/>
                      <a:pt x="431" y="482"/>
                    </a:cubicBezTo>
                    <a:cubicBezTo>
                      <a:pt x="552" y="402"/>
                      <a:pt x="587" y="240"/>
                      <a:pt x="512" y="126"/>
                    </a:cubicBezTo>
                    <a:cubicBezTo>
                      <a:pt x="464" y="44"/>
                      <a:pt x="382"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15"/>
              <p:cNvSpPr/>
              <p:nvPr/>
            </p:nvSpPr>
            <p:spPr>
              <a:xfrm>
                <a:off x="3039125" y="1106850"/>
                <a:ext cx="14675" cy="12975"/>
              </a:xfrm>
              <a:custGeom>
                <a:avLst/>
                <a:gdLst/>
                <a:ahLst/>
                <a:cxnLst/>
                <a:rect l="l" t="t" r="r" b="b"/>
                <a:pathLst>
                  <a:path w="587" h="519" extrusionOk="0">
                    <a:moveTo>
                      <a:pt x="293" y="1"/>
                    </a:moveTo>
                    <a:cubicBezTo>
                      <a:pt x="248" y="1"/>
                      <a:pt x="202" y="13"/>
                      <a:pt x="161" y="38"/>
                    </a:cubicBezTo>
                    <a:cubicBezTo>
                      <a:pt x="41" y="113"/>
                      <a:pt x="1" y="274"/>
                      <a:pt x="75" y="394"/>
                    </a:cubicBezTo>
                    <a:cubicBezTo>
                      <a:pt x="124" y="474"/>
                      <a:pt x="211" y="519"/>
                      <a:pt x="299" y="519"/>
                    </a:cubicBezTo>
                    <a:cubicBezTo>
                      <a:pt x="344" y="519"/>
                      <a:pt x="390" y="507"/>
                      <a:pt x="431" y="481"/>
                    </a:cubicBezTo>
                    <a:cubicBezTo>
                      <a:pt x="552" y="407"/>
                      <a:pt x="587" y="245"/>
                      <a:pt x="512" y="124"/>
                    </a:cubicBezTo>
                    <a:cubicBezTo>
                      <a:pt x="463" y="45"/>
                      <a:pt x="37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5"/>
              <p:cNvSpPr/>
              <p:nvPr/>
            </p:nvSpPr>
            <p:spPr>
              <a:xfrm>
                <a:off x="3062250" y="1092550"/>
                <a:ext cx="14675" cy="12900"/>
              </a:xfrm>
              <a:custGeom>
                <a:avLst/>
                <a:gdLst/>
                <a:ahLst/>
                <a:cxnLst/>
                <a:rect l="l" t="t" r="r" b="b"/>
                <a:pathLst>
                  <a:path w="587" h="516" extrusionOk="0">
                    <a:moveTo>
                      <a:pt x="290" y="0"/>
                    </a:moveTo>
                    <a:cubicBezTo>
                      <a:pt x="245" y="0"/>
                      <a:pt x="201" y="12"/>
                      <a:pt x="161" y="36"/>
                    </a:cubicBezTo>
                    <a:cubicBezTo>
                      <a:pt x="41" y="117"/>
                      <a:pt x="1" y="271"/>
                      <a:pt x="75" y="393"/>
                    </a:cubicBezTo>
                    <a:cubicBezTo>
                      <a:pt x="124" y="471"/>
                      <a:pt x="211" y="516"/>
                      <a:pt x="298" y="516"/>
                    </a:cubicBezTo>
                    <a:cubicBezTo>
                      <a:pt x="344" y="516"/>
                      <a:pt x="390" y="504"/>
                      <a:pt x="431" y="478"/>
                    </a:cubicBezTo>
                    <a:cubicBezTo>
                      <a:pt x="552" y="404"/>
                      <a:pt x="587" y="242"/>
                      <a:pt x="511" y="122"/>
                    </a:cubicBezTo>
                    <a:cubicBezTo>
                      <a:pt x="462" y="43"/>
                      <a:pt x="376"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5"/>
              <p:cNvSpPr/>
              <p:nvPr/>
            </p:nvSpPr>
            <p:spPr>
              <a:xfrm>
                <a:off x="3085350" y="1078250"/>
                <a:ext cx="14675" cy="12850"/>
              </a:xfrm>
              <a:custGeom>
                <a:avLst/>
                <a:gdLst/>
                <a:ahLst/>
                <a:cxnLst/>
                <a:rect l="l" t="t" r="r" b="b"/>
                <a:pathLst>
                  <a:path w="587" h="514" extrusionOk="0">
                    <a:moveTo>
                      <a:pt x="294" y="1"/>
                    </a:moveTo>
                    <a:cubicBezTo>
                      <a:pt x="248" y="1"/>
                      <a:pt x="202" y="13"/>
                      <a:pt x="162" y="40"/>
                    </a:cubicBezTo>
                    <a:cubicBezTo>
                      <a:pt x="35" y="114"/>
                      <a:pt x="1" y="275"/>
                      <a:pt x="77" y="395"/>
                    </a:cubicBezTo>
                    <a:cubicBezTo>
                      <a:pt x="125" y="470"/>
                      <a:pt x="210" y="514"/>
                      <a:pt x="298" y="514"/>
                    </a:cubicBezTo>
                    <a:cubicBezTo>
                      <a:pt x="344" y="514"/>
                      <a:pt x="390" y="501"/>
                      <a:pt x="432" y="475"/>
                    </a:cubicBezTo>
                    <a:cubicBezTo>
                      <a:pt x="552" y="401"/>
                      <a:pt x="587" y="241"/>
                      <a:pt x="512" y="125"/>
                    </a:cubicBezTo>
                    <a:cubicBezTo>
                      <a:pt x="464" y="44"/>
                      <a:pt x="379"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15"/>
            <p:cNvGrpSpPr/>
            <p:nvPr/>
          </p:nvGrpSpPr>
          <p:grpSpPr>
            <a:xfrm>
              <a:off x="761038" y="42950"/>
              <a:ext cx="352775" cy="222300"/>
              <a:chOff x="1492975" y="1111275"/>
              <a:chExt cx="352775" cy="222300"/>
            </a:xfrm>
          </p:grpSpPr>
          <p:sp>
            <p:nvSpPr>
              <p:cNvPr id="1098" name="Google Shape;1098;p15"/>
              <p:cNvSpPr/>
              <p:nvPr/>
            </p:nvSpPr>
            <p:spPr>
              <a:xfrm>
                <a:off x="1492975" y="1316875"/>
                <a:ext cx="21025" cy="16700"/>
              </a:xfrm>
              <a:custGeom>
                <a:avLst/>
                <a:gdLst/>
                <a:ahLst/>
                <a:cxnLst/>
                <a:rect l="l" t="t" r="r" b="b"/>
                <a:pathLst>
                  <a:path w="841" h="668" extrusionOk="0">
                    <a:moveTo>
                      <a:pt x="422" y="0"/>
                    </a:moveTo>
                    <a:cubicBezTo>
                      <a:pt x="356" y="0"/>
                      <a:pt x="291" y="17"/>
                      <a:pt x="231" y="53"/>
                    </a:cubicBezTo>
                    <a:cubicBezTo>
                      <a:pt x="59" y="162"/>
                      <a:pt x="1" y="387"/>
                      <a:pt x="111" y="564"/>
                    </a:cubicBezTo>
                    <a:cubicBezTo>
                      <a:pt x="139" y="604"/>
                      <a:pt x="173" y="639"/>
                      <a:pt x="208" y="668"/>
                    </a:cubicBezTo>
                    <a:lnTo>
                      <a:pt x="645" y="668"/>
                    </a:lnTo>
                    <a:cubicBezTo>
                      <a:pt x="794" y="559"/>
                      <a:pt x="840" y="347"/>
                      <a:pt x="737" y="174"/>
                    </a:cubicBezTo>
                    <a:cubicBezTo>
                      <a:pt x="666" y="61"/>
                      <a:pt x="545" y="0"/>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5"/>
              <p:cNvSpPr/>
              <p:nvPr/>
            </p:nvSpPr>
            <p:spPr>
              <a:xfrm>
                <a:off x="1526175" y="1296325"/>
                <a:ext cx="21125" cy="18550"/>
              </a:xfrm>
              <a:custGeom>
                <a:avLst/>
                <a:gdLst/>
                <a:ahLst/>
                <a:cxnLst/>
                <a:rect l="l" t="t" r="r" b="b"/>
                <a:pathLst>
                  <a:path w="845" h="742" extrusionOk="0">
                    <a:moveTo>
                      <a:pt x="421" y="0"/>
                    </a:moveTo>
                    <a:cubicBezTo>
                      <a:pt x="356" y="0"/>
                      <a:pt x="290" y="17"/>
                      <a:pt x="231" y="53"/>
                    </a:cubicBezTo>
                    <a:cubicBezTo>
                      <a:pt x="58" y="162"/>
                      <a:pt x="1" y="387"/>
                      <a:pt x="109" y="565"/>
                    </a:cubicBezTo>
                    <a:cubicBezTo>
                      <a:pt x="181" y="678"/>
                      <a:pt x="304" y="741"/>
                      <a:pt x="429" y="741"/>
                    </a:cubicBezTo>
                    <a:cubicBezTo>
                      <a:pt x="495" y="741"/>
                      <a:pt x="561" y="724"/>
                      <a:pt x="621" y="686"/>
                    </a:cubicBezTo>
                    <a:cubicBezTo>
                      <a:pt x="793" y="576"/>
                      <a:pt x="844" y="352"/>
                      <a:pt x="735" y="175"/>
                    </a:cubicBezTo>
                    <a:cubicBezTo>
                      <a:pt x="664" y="62"/>
                      <a:pt x="544"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5"/>
              <p:cNvSpPr/>
              <p:nvPr/>
            </p:nvSpPr>
            <p:spPr>
              <a:xfrm>
                <a:off x="1559325" y="1275775"/>
                <a:ext cx="21150" cy="18550"/>
              </a:xfrm>
              <a:custGeom>
                <a:avLst/>
                <a:gdLst/>
                <a:ahLst/>
                <a:cxnLst/>
                <a:rect l="l" t="t" r="r" b="b"/>
                <a:pathLst>
                  <a:path w="846" h="742" extrusionOk="0">
                    <a:moveTo>
                      <a:pt x="419" y="1"/>
                    </a:moveTo>
                    <a:cubicBezTo>
                      <a:pt x="354" y="1"/>
                      <a:pt x="289" y="18"/>
                      <a:pt x="231" y="54"/>
                    </a:cubicBezTo>
                    <a:cubicBezTo>
                      <a:pt x="53" y="164"/>
                      <a:pt x="1" y="387"/>
                      <a:pt x="111" y="565"/>
                    </a:cubicBezTo>
                    <a:cubicBezTo>
                      <a:pt x="182" y="678"/>
                      <a:pt x="303" y="742"/>
                      <a:pt x="427" y="742"/>
                    </a:cubicBezTo>
                    <a:cubicBezTo>
                      <a:pt x="493" y="742"/>
                      <a:pt x="560" y="724"/>
                      <a:pt x="621" y="686"/>
                    </a:cubicBezTo>
                    <a:cubicBezTo>
                      <a:pt x="794" y="577"/>
                      <a:pt x="846" y="353"/>
                      <a:pt x="737" y="175"/>
                    </a:cubicBezTo>
                    <a:cubicBezTo>
                      <a:pt x="666" y="62"/>
                      <a:pt x="543" y="1"/>
                      <a:pt x="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5"/>
              <p:cNvSpPr/>
              <p:nvPr/>
            </p:nvSpPr>
            <p:spPr>
              <a:xfrm>
                <a:off x="1592525" y="1255150"/>
                <a:ext cx="21300" cy="18575"/>
              </a:xfrm>
              <a:custGeom>
                <a:avLst/>
                <a:gdLst/>
                <a:ahLst/>
                <a:cxnLst/>
                <a:rect l="l" t="t" r="r" b="b"/>
                <a:pathLst>
                  <a:path w="852" h="743" extrusionOk="0">
                    <a:moveTo>
                      <a:pt x="424" y="1"/>
                    </a:moveTo>
                    <a:cubicBezTo>
                      <a:pt x="356" y="1"/>
                      <a:pt x="289" y="19"/>
                      <a:pt x="231" y="58"/>
                    </a:cubicBezTo>
                    <a:cubicBezTo>
                      <a:pt x="51" y="167"/>
                      <a:pt x="0" y="390"/>
                      <a:pt x="109" y="568"/>
                    </a:cubicBezTo>
                    <a:cubicBezTo>
                      <a:pt x="181" y="681"/>
                      <a:pt x="302" y="743"/>
                      <a:pt x="426" y="743"/>
                    </a:cubicBezTo>
                    <a:cubicBezTo>
                      <a:pt x="492" y="743"/>
                      <a:pt x="559" y="725"/>
                      <a:pt x="621" y="690"/>
                    </a:cubicBezTo>
                    <a:cubicBezTo>
                      <a:pt x="788" y="581"/>
                      <a:pt x="851" y="350"/>
                      <a:pt x="741" y="178"/>
                    </a:cubicBezTo>
                    <a:cubicBezTo>
                      <a:pt x="670" y="63"/>
                      <a:pt x="54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5"/>
              <p:cNvSpPr/>
              <p:nvPr/>
            </p:nvSpPr>
            <p:spPr>
              <a:xfrm>
                <a:off x="1625675" y="1234625"/>
                <a:ext cx="21150" cy="18525"/>
              </a:xfrm>
              <a:custGeom>
                <a:avLst/>
                <a:gdLst/>
                <a:ahLst/>
                <a:cxnLst/>
                <a:rect l="l" t="t" r="r" b="b"/>
                <a:pathLst>
                  <a:path w="846" h="741" extrusionOk="0">
                    <a:moveTo>
                      <a:pt x="425" y="1"/>
                    </a:moveTo>
                    <a:cubicBezTo>
                      <a:pt x="358" y="1"/>
                      <a:pt x="290" y="19"/>
                      <a:pt x="231" y="58"/>
                    </a:cubicBezTo>
                    <a:cubicBezTo>
                      <a:pt x="53" y="166"/>
                      <a:pt x="1" y="390"/>
                      <a:pt x="111" y="569"/>
                    </a:cubicBezTo>
                    <a:cubicBezTo>
                      <a:pt x="181" y="680"/>
                      <a:pt x="299" y="741"/>
                      <a:pt x="421" y="741"/>
                    </a:cubicBezTo>
                    <a:cubicBezTo>
                      <a:pt x="489" y="741"/>
                      <a:pt x="558" y="722"/>
                      <a:pt x="621" y="683"/>
                    </a:cubicBezTo>
                    <a:cubicBezTo>
                      <a:pt x="788" y="580"/>
                      <a:pt x="846" y="350"/>
                      <a:pt x="737" y="177"/>
                    </a:cubicBezTo>
                    <a:cubicBezTo>
                      <a:pt x="670" y="62"/>
                      <a:pt x="548" y="1"/>
                      <a:pt x="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5"/>
              <p:cNvSpPr/>
              <p:nvPr/>
            </p:nvSpPr>
            <p:spPr>
              <a:xfrm>
                <a:off x="1658875" y="1214075"/>
                <a:ext cx="21125" cy="18525"/>
              </a:xfrm>
              <a:custGeom>
                <a:avLst/>
                <a:gdLst/>
                <a:ahLst/>
                <a:cxnLst/>
                <a:rect l="l" t="t" r="r" b="b"/>
                <a:pathLst>
                  <a:path w="845" h="741" extrusionOk="0">
                    <a:moveTo>
                      <a:pt x="423" y="1"/>
                    </a:moveTo>
                    <a:cubicBezTo>
                      <a:pt x="356" y="1"/>
                      <a:pt x="287" y="19"/>
                      <a:pt x="224" y="58"/>
                    </a:cubicBezTo>
                    <a:cubicBezTo>
                      <a:pt x="51" y="167"/>
                      <a:pt x="0" y="391"/>
                      <a:pt x="109" y="569"/>
                    </a:cubicBezTo>
                    <a:cubicBezTo>
                      <a:pt x="176" y="680"/>
                      <a:pt x="295" y="741"/>
                      <a:pt x="418" y="741"/>
                    </a:cubicBezTo>
                    <a:cubicBezTo>
                      <a:pt x="485" y="741"/>
                      <a:pt x="554" y="722"/>
                      <a:pt x="615" y="684"/>
                    </a:cubicBezTo>
                    <a:cubicBezTo>
                      <a:pt x="793" y="580"/>
                      <a:pt x="844" y="350"/>
                      <a:pt x="735" y="178"/>
                    </a:cubicBezTo>
                    <a:cubicBezTo>
                      <a:pt x="665" y="63"/>
                      <a:pt x="547"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5"/>
              <p:cNvSpPr/>
              <p:nvPr/>
            </p:nvSpPr>
            <p:spPr>
              <a:xfrm>
                <a:off x="1691900" y="1193525"/>
                <a:ext cx="21275" cy="18550"/>
              </a:xfrm>
              <a:custGeom>
                <a:avLst/>
                <a:gdLst/>
                <a:ahLst/>
                <a:cxnLst/>
                <a:rect l="l" t="t" r="r" b="b"/>
                <a:pathLst>
                  <a:path w="851" h="742" extrusionOk="0">
                    <a:moveTo>
                      <a:pt x="431" y="1"/>
                    </a:moveTo>
                    <a:cubicBezTo>
                      <a:pt x="363" y="1"/>
                      <a:pt x="294" y="19"/>
                      <a:pt x="230" y="58"/>
                    </a:cubicBezTo>
                    <a:cubicBezTo>
                      <a:pt x="58" y="162"/>
                      <a:pt x="0" y="392"/>
                      <a:pt x="109" y="564"/>
                    </a:cubicBezTo>
                    <a:cubicBezTo>
                      <a:pt x="180" y="679"/>
                      <a:pt x="301" y="741"/>
                      <a:pt x="424" y="741"/>
                    </a:cubicBezTo>
                    <a:cubicBezTo>
                      <a:pt x="492" y="741"/>
                      <a:pt x="560" y="723"/>
                      <a:pt x="621" y="684"/>
                    </a:cubicBezTo>
                    <a:cubicBezTo>
                      <a:pt x="798" y="575"/>
                      <a:pt x="851" y="352"/>
                      <a:pt x="742" y="173"/>
                    </a:cubicBezTo>
                    <a:cubicBezTo>
                      <a:pt x="672" y="62"/>
                      <a:pt x="554" y="1"/>
                      <a:pt x="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5"/>
              <p:cNvSpPr/>
              <p:nvPr/>
            </p:nvSpPr>
            <p:spPr>
              <a:xfrm>
                <a:off x="1725075" y="1173000"/>
                <a:ext cx="21275" cy="18525"/>
              </a:xfrm>
              <a:custGeom>
                <a:avLst/>
                <a:gdLst/>
                <a:ahLst/>
                <a:cxnLst/>
                <a:rect l="l" t="t" r="r" b="b"/>
                <a:pathLst>
                  <a:path w="851" h="741" extrusionOk="0">
                    <a:moveTo>
                      <a:pt x="429" y="1"/>
                    </a:moveTo>
                    <a:cubicBezTo>
                      <a:pt x="362" y="1"/>
                      <a:pt x="293" y="19"/>
                      <a:pt x="230" y="57"/>
                    </a:cubicBezTo>
                    <a:cubicBezTo>
                      <a:pt x="57" y="161"/>
                      <a:pt x="1" y="391"/>
                      <a:pt x="110" y="563"/>
                    </a:cubicBezTo>
                    <a:cubicBezTo>
                      <a:pt x="180" y="678"/>
                      <a:pt x="301" y="741"/>
                      <a:pt x="425" y="741"/>
                    </a:cubicBezTo>
                    <a:cubicBezTo>
                      <a:pt x="492" y="741"/>
                      <a:pt x="560" y="722"/>
                      <a:pt x="621" y="683"/>
                    </a:cubicBezTo>
                    <a:cubicBezTo>
                      <a:pt x="799" y="574"/>
                      <a:pt x="850" y="351"/>
                      <a:pt x="741" y="173"/>
                    </a:cubicBezTo>
                    <a:cubicBezTo>
                      <a:pt x="671" y="62"/>
                      <a:pt x="553"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5"/>
              <p:cNvSpPr/>
              <p:nvPr/>
            </p:nvSpPr>
            <p:spPr>
              <a:xfrm>
                <a:off x="1758250" y="1152425"/>
                <a:ext cx="21275" cy="18575"/>
              </a:xfrm>
              <a:custGeom>
                <a:avLst/>
                <a:gdLst/>
                <a:ahLst/>
                <a:cxnLst/>
                <a:rect l="l" t="t" r="r" b="b"/>
                <a:pathLst>
                  <a:path w="851" h="743" extrusionOk="0">
                    <a:moveTo>
                      <a:pt x="422" y="0"/>
                    </a:moveTo>
                    <a:cubicBezTo>
                      <a:pt x="356" y="0"/>
                      <a:pt x="290" y="18"/>
                      <a:pt x="230" y="53"/>
                    </a:cubicBezTo>
                    <a:cubicBezTo>
                      <a:pt x="53" y="162"/>
                      <a:pt x="0" y="392"/>
                      <a:pt x="109" y="565"/>
                    </a:cubicBezTo>
                    <a:cubicBezTo>
                      <a:pt x="181" y="680"/>
                      <a:pt x="300" y="743"/>
                      <a:pt x="423" y="743"/>
                    </a:cubicBezTo>
                    <a:cubicBezTo>
                      <a:pt x="490" y="743"/>
                      <a:pt x="558" y="724"/>
                      <a:pt x="621" y="686"/>
                    </a:cubicBezTo>
                    <a:cubicBezTo>
                      <a:pt x="793" y="576"/>
                      <a:pt x="851" y="352"/>
                      <a:pt x="742" y="175"/>
                    </a:cubicBezTo>
                    <a:cubicBezTo>
                      <a:pt x="671" y="62"/>
                      <a:pt x="547" y="0"/>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5"/>
              <p:cNvSpPr/>
              <p:nvPr/>
            </p:nvSpPr>
            <p:spPr>
              <a:xfrm>
                <a:off x="1791425" y="1131825"/>
                <a:ext cx="21275" cy="18625"/>
              </a:xfrm>
              <a:custGeom>
                <a:avLst/>
                <a:gdLst/>
                <a:ahLst/>
                <a:cxnLst/>
                <a:rect l="l" t="t" r="r" b="b"/>
                <a:pathLst>
                  <a:path w="851" h="745" extrusionOk="0">
                    <a:moveTo>
                      <a:pt x="421" y="0"/>
                    </a:moveTo>
                    <a:cubicBezTo>
                      <a:pt x="356" y="0"/>
                      <a:pt x="289" y="18"/>
                      <a:pt x="230" y="56"/>
                    </a:cubicBezTo>
                    <a:cubicBezTo>
                      <a:pt x="52" y="166"/>
                      <a:pt x="1" y="395"/>
                      <a:pt x="110" y="567"/>
                    </a:cubicBezTo>
                    <a:cubicBezTo>
                      <a:pt x="180" y="682"/>
                      <a:pt x="300" y="745"/>
                      <a:pt x="423" y="745"/>
                    </a:cubicBezTo>
                    <a:cubicBezTo>
                      <a:pt x="490" y="745"/>
                      <a:pt x="559" y="727"/>
                      <a:pt x="621" y="688"/>
                    </a:cubicBezTo>
                    <a:cubicBezTo>
                      <a:pt x="794" y="579"/>
                      <a:pt x="850" y="355"/>
                      <a:pt x="741" y="177"/>
                    </a:cubicBezTo>
                    <a:cubicBezTo>
                      <a:pt x="670" y="64"/>
                      <a:pt x="546"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5"/>
              <p:cNvSpPr/>
              <p:nvPr/>
            </p:nvSpPr>
            <p:spPr>
              <a:xfrm>
                <a:off x="1824600" y="1111275"/>
                <a:ext cx="21150" cy="18650"/>
              </a:xfrm>
              <a:custGeom>
                <a:avLst/>
                <a:gdLst/>
                <a:ahLst/>
                <a:cxnLst/>
                <a:rect l="l" t="t" r="r" b="b"/>
                <a:pathLst>
                  <a:path w="846" h="746" extrusionOk="0">
                    <a:moveTo>
                      <a:pt x="423" y="1"/>
                    </a:moveTo>
                    <a:cubicBezTo>
                      <a:pt x="357" y="1"/>
                      <a:pt x="290" y="19"/>
                      <a:pt x="230" y="57"/>
                    </a:cubicBezTo>
                    <a:cubicBezTo>
                      <a:pt x="52" y="166"/>
                      <a:pt x="0" y="395"/>
                      <a:pt x="109" y="567"/>
                    </a:cubicBezTo>
                    <a:cubicBezTo>
                      <a:pt x="180" y="683"/>
                      <a:pt x="299" y="746"/>
                      <a:pt x="422" y="746"/>
                    </a:cubicBezTo>
                    <a:cubicBezTo>
                      <a:pt x="489" y="746"/>
                      <a:pt x="558" y="727"/>
                      <a:pt x="621" y="689"/>
                    </a:cubicBezTo>
                    <a:cubicBezTo>
                      <a:pt x="793" y="580"/>
                      <a:pt x="845" y="355"/>
                      <a:pt x="736" y="177"/>
                    </a:cubicBezTo>
                    <a:cubicBezTo>
                      <a:pt x="669" y="65"/>
                      <a:pt x="547"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9" name="Google Shape;1109;p15"/>
            <p:cNvSpPr/>
            <p:nvPr/>
          </p:nvSpPr>
          <p:spPr>
            <a:xfrm>
              <a:off x="2129638" y="211525"/>
              <a:ext cx="256800" cy="222075"/>
            </a:xfrm>
            <a:custGeom>
              <a:avLst/>
              <a:gdLst/>
              <a:ahLst/>
              <a:cxnLst/>
              <a:rect l="l" t="t" r="r" b="b"/>
              <a:pathLst>
                <a:path w="10272" h="8883" extrusionOk="0">
                  <a:moveTo>
                    <a:pt x="10272" y="1"/>
                  </a:moveTo>
                  <a:lnTo>
                    <a:pt x="363" y="6142"/>
                  </a:lnTo>
                  <a:lnTo>
                    <a:pt x="1" y="8882"/>
                  </a:lnTo>
                  <a:lnTo>
                    <a:pt x="9916" y="2735"/>
                  </a:lnTo>
                  <a:lnTo>
                    <a:pt x="102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5"/>
            <p:cNvSpPr/>
            <p:nvPr/>
          </p:nvSpPr>
          <p:spPr>
            <a:xfrm>
              <a:off x="431525" y="28725"/>
              <a:ext cx="472350" cy="292675"/>
            </a:xfrm>
            <a:custGeom>
              <a:avLst/>
              <a:gdLst/>
              <a:ahLst/>
              <a:cxnLst/>
              <a:rect l="l" t="t" r="r" b="b"/>
              <a:pathLst>
                <a:path w="18894" h="11707" extrusionOk="0">
                  <a:moveTo>
                    <a:pt x="18307" y="0"/>
                  </a:moveTo>
                  <a:lnTo>
                    <a:pt x="46" y="11316"/>
                  </a:lnTo>
                  <a:lnTo>
                    <a:pt x="0" y="11707"/>
                  </a:lnTo>
                  <a:lnTo>
                    <a:pt x="18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5"/>
            <p:cNvSpPr/>
            <p:nvPr/>
          </p:nvSpPr>
          <p:spPr>
            <a:xfrm>
              <a:off x="1277000" y="321388"/>
              <a:ext cx="272450" cy="192175"/>
            </a:xfrm>
            <a:custGeom>
              <a:avLst/>
              <a:gdLst/>
              <a:ahLst/>
              <a:cxnLst/>
              <a:rect l="l" t="t" r="r" b="b"/>
              <a:pathLst>
                <a:path w="10898" h="7687" extrusionOk="0">
                  <a:moveTo>
                    <a:pt x="10898" y="1"/>
                  </a:moveTo>
                  <a:lnTo>
                    <a:pt x="4699" y="3839"/>
                  </a:lnTo>
                  <a:lnTo>
                    <a:pt x="4906" y="2270"/>
                  </a:lnTo>
                  <a:lnTo>
                    <a:pt x="339" y="5096"/>
                  </a:lnTo>
                  <a:lnTo>
                    <a:pt x="1" y="7687"/>
                  </a:lnTo>
                  <a:lnTo>
                    <a:pt x="3344" y="5613"/>
                  </a:lnTo>
                  <a:lnTo>
                    <a:pt x="3125" y="7297"/>
                  </a:lnTo>
                  <a:lnTo>
                    <a:pt x="10541" y="2696"/>
                  </a:lnTo>
                  <a:lnTo>
                    <a:pt x="108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12" name="Google Shape;1112;p15"/>
            <p:cNvCxnSpPr/>
            <p:nvPr/>
          </p:nvCxnSpPr>
          <p:spPr>
            <a:xfrm flipH="1">
              <a:off x="653250" y="38113"/>
              <a:ext cx="1132200" cy="685800"/>
            </a:xfrm>
            <a:prstGeom prst="straightConnector1">
              <a:avLst/>
            </a:prstGeom>
            <a:noFill/>
            <a:ln w="9525" cap="flat" cmpd="sng">
              <a:solidFill>
                <a:schemeClr val="accent3"/>
              </a:solidFill>
              <a:prstDash val="dash"/>
              <a:round/>
              <a:headEnd type="none" w="med" len="med"/>
              <a:tailEnd type="none" w="med" len="med"/>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six columns">
  <p:cSld name="CUSTOM_3_2">
    <p:spTree>
      <p:nvGrpSpPr>
        <p:cNvPr id="1" name="Shape 1113"/>
        <p:cNvGrpSpPr/>
        <p:nvPr/>
      </p:nvGrpSpPr>
      <p:grpSpPr>
        <a:xfrm>
          <a:off x="0" y="0"/>
          <a:ext cx="0" cy="0"/>
          <a:chOff x="0" y="0"/>
          <a:chExt cx="0" cy="0"/>
        </a:xfrm>
      </p:grpSpPr>
      <p:grpSp>
        <p:nvGrpSpPr>
          <p:cNvPr id="1114" name="Google Shape;1114;p16"/>
          <p:cNvGrpSpPr/>
          <p:nvPr/>
        </p:nvGrpSpPr>
        <p:grpSpPr>
          <a:xfrm flipH="1">
            <a:off x="-2164" y="3518550"/>
            <a:ext cx="5922668" cy="1624950"/>
            <a:chOff x="1992375" y="2350125"/>
            <a:chExt cx="5062975" cy="1624950"/>
          </a:xfrm>
        </p:grpSpPr>
        <p:sp>
          <p:nvSpPr>
            <p:cNvPr id="1115" name="Google Shape;1115;p16"/>
            <p:cNvSpPr/>
            <p:nvPr/>
          </p:nvSpPr>
          <p:spPr>
            <a:xfrm>
              <a:off x="1992375" y="2350125"/>
              <a:ext cx="5062975" cy="1624950"/>
            </a:xfrm>
            <a:custGeom>
              <a:avLst/>
              <a:gdLst/>
              <a:ahLst/>
              <a:cxnLst/>
              <a:rect l="l" t="t" r="r" b="b"/>
              <a:pathLst>
                <a:path w="202519" h="64998" extrusionOk="0">
                  <a:moveTo>
                    <a:pt x="156056" y="8023"/>
                  </a:moveTo>
                  <a:cubicBezTo>
                    <a:pt x="156008" y="8094"/>
                    <a:pt x="155960" y="8167"/>
                    <a:pt x="155912" y="8238"/>
                  </a:cubicBezTo>
                  <a:cubicBezTo>
                    <a:pt x="155936" y="8205"/>
                    <a:pt x="155965" y="8171"/>
                    <a:pt x="155989" y="8138"/>
                  </a:cubicBezTo>
                  <a:cubicBezTo>
                    <a:pt x="156013" y="8099"/>
                    <a:pt x="156033" y="8061"/>
                    <a:pt x="156056" y="8023"/>
                  </a:cubicBezTo>
                  <a:close/>
                  <a:moveTo>
                    <a:pt x="155663" y="8714"/>
                  </a:moveTo>
                  <a:lnTo>
                    <a:pt x="155663" y="8714"/>
                  </a:lnTo>
                  <a:cubicBezTo>
                    <a:pt x="155524" y="8900"/>
                    <a:pt x="155384" y="9097"/>
                    <a:pt x="155245" y="9294"/>
                  </a:cubicBezTo>
                  <a:cubicBezTo>
                    <a:pt x="155231" y="9318"/>
                    <a:pt x="155221" y="9341"/>
                    <a:pt x="155207" y="9366"/>
                  </a:cubicBezTo>
                  <a:cubicBezTo>
                    <a:pt x="155307" y="9241"/>
                    <a:pt x="155408" y="9121"/>
                    <a:pt x="155509" y="9002"/>
                  </a:cubicBezTo>
                  <a:cubicBezTo>
                    <a:pt x="155562" y="8905"/>
                    <a:pt x="155610" y="8809"/>
                    <a:pt x="155663" y="8714"/>
                  </a:cubicBezTo>
                  <a:close/>
                  <a:moveTo>
                    <a:pt x="155298" y="9405"/>
                  </a:moveTo>
                  <a:lnTo>
                    <a:pt x="155298" y="9405"/>
                  </a:lnTo>
                  <a:cubicBezTo>
                    <a:pt x="155289" y="9419"/>
                    <a:pt x="155274" y="9438"/>
                    <a:pt x="155260" y="9452"/>
                  </a:cubicBezTo>
                  <a:cubicBezTo>
                    <a:pt x="155174" y="9558"/>
                    <a:pt x="155087" y="9668"/>
                    <a:pt x="155001" y="9779"/>
                  </a:cubicBezTo>
                  <a:cubicBezTo>
                    <a:pt x="154957" y="9870"/>
                    <a:pt x="154915" y="9961"/>
                    <a:pt x="154866" y="10056"/>
                  </a:cubicBezTo>
                  <a:cubicBezTo>
                    <a:pt x="154948" y="9965"/>
                    <a:pt x="155030" y="9875"/>
                    <a:pt x="155106" y="9788"/>
                  </a:cubicBezTo>
                  <a:cubicBezTo>
                    <a:pt x="155174" y="9658"/>
                    <a:pt x="155236" y="9529"/>
                    <a:pt x="155298" y="9405"/>
                  </a:cubicBezTo>
                  <a:close/>
                  <a:moveTo>
                    <a:pt x="154957" y="10100"/>
                  </a:moveTo>
                  <a:lnTo>
                    <a:pt x="154957" y="10100"/>
                  </a:lnTo>
                  <a:cubicBezTo>
                    <a:pt x="154875" y="10191"/>
                    <a:pt x="154795" y="10287"/>
                    <a:pt x="154718" y="10378"/>
                  </a:cubicBezTo>
                  <a:cubicBezTo>
                    <a:pt x="154660" y="10503"/>
                    <a:pt x="154602" y="10632"/>
                    <a:pt x="154545" y="10762"/>
                  </a:cubicBezTo>
                  <a:cubicBezTo>
                    <a:pt x="154612" y="10690"/>
                    <a:pt x="154680" y="10618"/>
                    <a:pt x="154746" y="10550"/>
                  </a:cubicBezTo>
                  <a:cubicBezTo>
                    <a:pt x="154813" y="10397"/>
                    <a:pt x="154886" y="10249"/>
                    <a:pt x="154957" y="10100"/>
                  </a:cubicBezTo>
                  <a:close/>
                  <a:moveTo>
                    <a:pt x="154627" y="10810"/>
                  </a:moveTo>
                  <a:lnTo>
                    <a:pt x="154627" y="10810"/>
                  </a:lnTo>
                  <a:cubicBezTo>
                    <a:pt x="154559" y="10882"/>
                    <a:pt x="154492" y="10953"/>
                    <a:pt x="154425" y="11031"/>
                  </a:cubicBezTo>
                  <a:cubicBezTo>
                    <a:pt x="154363" y="11179"/>
                    <a:pt x="154295" y="11328"/>
                    <a:pt x="154233" y="11482"/>
                  </a:cubicBezTo>
                  <a:cubicBezTo>
                    <a:pt x="154290" y="11424"/>
                    <a:pt x="154353" y="11367"/>
                    <a:pt x="154410" y="11309"/>
                  </a:cubicBezTo>
                  <a:cubicBezTo>
                    <a:pt x="154483" y="11141"/>
                    <a:pt x="154554" y="10973"/>
                    <a:pt x="154627" y="10810"/>
                  </a:cubicBezTo>
                  <a:close/>
                  <a:moveTo>
                    <a:pt x="154315" y="11535"/>
                  </a:moveTo>
                  <a:cubicBezTo>
                    <a:pt x="154257" y="11593"/>
                    <a:pt x="154195" y="11650"/>
                    <a:pt x="154137" y="11712"/>
                  </a:cubicBezTo>
                  <a:cubicBezTo>
                    <a:pt x="154069" y="11875"/>
                    <a:pt x="154003" y="12043"/>
                    <a:pt x="153936" y="12215"/>
                  </a:cubicBezTo>
                  <a:cubicBezTo>
                    <a:pt x="153989" y="12163"/>
                    <a:pt x="154041" y="12115"/>
                    <a:pt x="154094" y="12067"/>
                  </a:cubicBezTo>
                  <a:cubicBezTo>
                    <a:pt x="154166" y="11890"/>
                    <a:pt x="154242" y="11712"/>
                    <a:pt x="154315" y="11535"/>
                  </a:cubicBezTo>
                  <a:close/>
                  <a:moveTo>
                    <a:pt x="169025" y="1"/>
                  </a:moveTo>
                  <a:cubicBezTo>
                    <a:pt x="167475" y="1"/>
                    <a:pt x="165935" y="250"/>
                    <a:pt x="164342" y="749"/>
                  </a:cubicBezTo>
                  <a:cubicBezTo>
                    <a:pt x="163104" y="1143"/>
                    <a:pt x="161934" y="1713"/>
                    <a:pt x="160858" y="2457"/>
                  </a:cubicBezTo>
                  <a:cubicBezTo>
                    <a:pt x="159846" y="3162"/>
                    <a:pt x="158887" y="4040"/>
                    <a:pt x="158013" y="5067"/>
                  </a:cubicBezTo>
                  <a:cubicBezTo>
                    <a:pt x="157265" y="5940"/>
                    <a:pt x="156574" y="6929"/>
                    <a:pt x="155931" y="8037"/>
                  </a:cubicBezTo>
                  <a:cubicBezTo>
                    <a:pt x="156061" y="7844"/>
                    <a:pt x="156195" y="7658"/>
                    <a:pt x="156330" y="7476"/>
                  </a:cubicBezTo>
                  <a:cubicBezTo>
                    <a:pt x="156459" y="7293"/>
                    <a:pt x="156593" y="7116"/>
                    <a:pt x="156728" y="6943"/>
                  </a:cubicBezTo>
                  <a:cubicBezTo>
                    <a:pt x="158815" y="3810"/>
                    <a:pt x="161343" y="1795"/>
                    <a:pt x="164371" y="840"/>
                  </a:cubicBezTo>
                  <a:cubicBezTo>
                    <a:pt x="165954" y="346"/>
                    <a:pt x="167484" y="96"/>
                    <a:pt x="169025" y="96"/>
                  </a:cubicBezTo>
                  <a:cubicBezTo>
                    <a:pt x="169269" y="96"/>
                    <a:pt x="169514" y="106"/>
                    <a:pt x="169758" y="116"/>
                  </a:cubicBezTo>
                  <a:cubicBezTo>
                    <a:pt x="171352" y="197"/>
                    <a:pt x="172935" y="538"/>
                    <a:pt x="174600" y="1157"/>
                  </a:cubicBezTo>
                  <a:cubicBezTo>
                    <a:pt x="177694" y="2308"/>
                    <a:pt x="180597" y="4281"/>
                    <a:pt x="183409" y="6190"/>
                  </a:cubicBezTo>
                  <a:cubicBezTo>
                    <a:pt x="185064" y="7312"/>
                    <a:pt x="186771" y="8473"/>
                    <a:pt x="188509" y="9462"/>
                  </a:cubicBezTo>
                  <a:cubicBezTo>
                    <a:pt x="190456" y="10565"/>
                    <a:pt x="192232" y="11333"/>
                    <a:pt x="193930" y="11794"/>
                  </a:cubicBezTo>
                  <a:cubicBezTo>
                    <a:pt x="195321" y="12177"/>
                    <a:pt x="196685" y="12364"/>
                    <a:pt x="198051" y="12364"/>
                  </a:cubicBezTo>
                  <a:cubicBezTo>
                    <a:pt x="198689" y="12364"/>
                    <a:pt x="199323" y="12326"/>
                    <a:pt x="199966" y="12244"/>
                  </a:cubicBezTo>
                  <a:cubicBezTo>
                    <a:pt x="200806" y="12139"/>
                    <a:pt x="201660" y="11956"/>
                    <a:pt x="202518" y="11708"/>
                  </a:cubicBezTo>
                  <a:lnTo>
                    <a:pt x="202518" y="11606"/>
                  </a:lnTo>
                  <a:cubicBezTo>
                    <a:pt x="201660" y="11861"/>
                    <a:pt x="200797" y="12043"/>
                    <a:pt x="199951" y="12149"/>
                  </a:cubicBezTo>
                  <a:cubicBezTo>
                    <a:pt x="199318" y="12230"/>
                    <a:pt x="198685" y="12268"/>
                    <a:pt x="198051" y="12268"/>
                  </a:cubicBezTo>
                  <a:cubicBezTo>
                    <a:pt x="196694" y="12268"/>
                    <a:pt x="195341" y="12082"/>
                    <a:pt x="193954" y="11702"/>
                  </a:cubicBezTo>
                  <a:cubicBezTo>
                    <a:pt x="192265" y="11241"/>
                    <a:pt x="190500" y="10479"/>
                    <a:pt x="188556" y="9376"/>
                  </a:cubicBezTo>
                  <a:cubicBezTo>
                    <a:pt x="186824" y="8391"/>
                    <a:pt x="185117" y="7231"/>
                    <a:pt x="183467" y="6108"/>
                  </a:cubicBezTo>
                  <a:cubicBezTo>
                    <a:pt x="180650" y="4199"/>
                    <a:pt x="177738" y="2222"/>
                    <a:pt x="174634" y="1066"/>
                  </a:cubicBezTo>
                  <a:cubicBezTo>
                    <a:pt x="172959" y="442"/>
                    <a:pt x="171366" y="101"/>
                    <a:pt x="169764" y="20"/>
                  </a:cubicBezTo>
                  <a:cubicBezTo>
                    <a:pt x="169514" y="10"/>
                    <a:pt x="169269" y="1"/>
                    <a:pt x="169025" y="1"/>
                  </a:cubicBezTo>
                  <a:close/>
                  <a:moveTo>
                    <a:pt x="154018" y="12268"/>
                  </a:moveTo>
                  <a:lnTo>
                    <a:pt x="154018" y="12268"/>
                  </a:lnTo>
                  <a:cubicBezTo>
                    <a:pt x="153960" y="12317"/>
                    <a:pt x="153907" y="12370"/>
                    <a:pt x="153854" y="12417"/>
                  </a:cubicBezTo>
                  <a:cubicBezTo>
                    <a:pt x="153781" y="12600"/>
                    <a:pt x="153715" y="12777"/>
                    <a:pt x="153648" y="12959"/>
                  </a:cubicBezTo>
                  <a:cubicBezTo>
                    <a:pt x="153695" y="12917"/>
                    <a:pt x="153748" y="12873"/>
                    <a:pt x="153796" y="12835"/>
                  </a:cubicBezTo>
                  <a:cubicBezTo>
                    <a:pt x="153849" y="12696"/>
                    <a:pt x="153902" y="12556"/>
                    <a:pt x="153954" y="12422"/>
                  </a:cubicBezTo>
                  <a:cubicBezTo>
                    <a:pt x="153974" y="12370"/>
                    <a:pt x="153993" y="12321"/>
                    <a:pt x="154018" y="12268"/>
                  </a:cubicBezTo>
                  <a:close/>
                  <a:moveTo>
                    <a:pt x="153730" y="13012"/>
                  </a:moveTo>
                  <a:cubicBezTo>
                    <a:pt x="153677" y="13055"/>
                    <a:pt x="153628" y="13103"/>
                    <a:pt x="153580" y="13147"/>
                  </a:cubicBezTo>
                  <a:cubicBezTo>
                    <a:pt x="153509" y="13334"/>
                    <a:pt x="153442" y="13526"/>
                    <a:pt x="153369" y="13717"/>
                  </a:cubicBezTo>
                  <a:cubicBezTo>
                    <a:pt x="153418" y="13679"/>
                    <a:pt x="153465" y="13646"/>
                    <a:pt x="153513" y="13608"/>
                  </a:cubicBezTo>
                  <a:cubicBezTo>
                    <a:pt x="153586" y="13406"/>
                    <a:pt x="153657" y="13209"/>
                    <a:pt x="153730" y="13012"/>
                  </a:cubicBezTo>
                  <a:close/>
                  <a:moveTo>
                    <a:pt x="153456" y="13775"/>
                  </a:moveTo>
                  <a:lnTo>
                    <a:pt x="153456" y="13775"/>
                  </a:lnTo>
                  <a:cubicBezTo>
                    <a:pt x="153407" y="13809"/>
                    <a:pt x="153360" y="13852"/>
                    <a:pt x="153312" y="13890"/>
                  </a:cubicBezTo>
                  <a:cubicBezTo>
                    <a:pt x="153245" y="14087"/>
                    <a:pt x="153172" y="14288"/>
                    <a:pt x="153106" y="14490"/>
                  </a:cubicBezTo>
                  <a:cubicBezTo>
                    <a:pt x="153154" y="14456"/>
                    <a:pt x="153196" y="14423"/>
                    <a:pt x="153245" y="14389"/>
                  </a:cubicBezTo>
                  <a:cubicBezTo>
                    <a:pt x="153312" y="14183"/>
                    <a:pt x="153384" y="13976"/>
                    <a:pt x="153456" y="13775"/>
                  </a:cubicBezTo>
                  <a:close/>
                  <a:moveTo>
                    <a:pt x="153192" y="14543"/>
                  </a:moveTo>
                  <a:cubicBezTo>
                    <a:pt x="153144" y="14576"/>
                    <a:pt x="153101" y="14609"/>
                    <a:pt x="153057" y="14644"/>
                  </a:cubicBezTo>
                  <a:cubicBezTo>
                    <a:pt x="152986" y="14855"/>
                    <a:pt x="152918" y="15061"/>
                    <a:pt x="152851" y="15272"/>
                  </a:cubicBezTo>
                  <a:cubicBezTo>
                    <a:pt x="152895" y="15238"/>
                    <a:pt x="152937" y="15209"/>
                    <a:pt x="152981" y="15181"/>
                  </a:cubicBezTo>
                  <a:cubicBezTo>
                    <a:pt x="153053" y="14965"/>
                    <a:pt x="153119" y="14753"/>
                    <a:pt x="153192" y="14543"/>
                  </a:cubicBezTo>
                  <a:close/>
                  <a:moveTo>
                    <a:pt x="152937" y="15325"/>
                  </a:moveTo>
                  <a:lnTo>
                    <a:pt x="152937" y="15325"/>
                  </a:lnTo>
                  <a:cubicBezTo>
                    <a:pt x="152895" y="15353"/>
                    <a:pt x="152851" y="15387"/>
                    <a:pt x="152808" y="15415"/>
                  </a:cubicBezTo>
                  <a:cubicBezTo>
                    <a:pt x="152741" y="15632"/>
                    <a:pt x="152674" y="15847"/>
                    <a:pt x="152612" y="16064"/>
                  </a:cubicBezTo>
                  <a:cubicBezTo>
                    <a:pt x="152650" y="16035"/>
                    <a:pt x="152693" y="16006"/>
                    <a:pt x="152736" y="15982"/>
                  </a:cubicBezTo>
                  <a:cubicBezTo>
                    <a:pt x="152798" y="15761"/>
                    <a:pt x="152871" y="15541"/>
                    <a:pt x="152937" y="15325"/>
                  </a:cubicBezTo>
                  <a:close/>
                  <a:moveTo>
                    <a:pt x="152693" y="16117"/>
                  </a:moveTo>
                  <a:lnTo>
                    <a:pt x="152693" y="16117"/>
                  </a:lnTo>
                  <a:cubicBezTo>
                    <a:pt x="152650" y="16146"/>
                    <a:pt x="152612" y="16174"/>
                    <a:pt x="152568" y="16203"/>
                  </a:cubicBezTo>
                  <a:cubicBezTo>
                    <a:pt x="152501" y="16423"/>
                    <a:pt x="152439" y="16644"/>
                    <a:pt x="152377" y="16865"/>
                  </a:cubicBezTo>
                  <a:cubicBezTo>
                    <a:pt x="152415" y="16841"/>
                    <a:pt x="152453" y="16817"/>
                    <a:pt x="152496" y="16793"/>
                  </a:cubicBezTo>
                  <a:cubicBezTo>
                    <a:pt x="152559" y="16567"/>
                    <a:pt x="152625" y="16342"/>
                    <a:pt x="152693" y="16117"/>
                  </a:cubicBezTo>
                  <a:close/>
                  <a:moveTo>
                    <a:pt x="152457" y="16923"/>
                  </a:moveTo>
                  <a:lnTo>
                    <a:pt x="152457" y="16923"/>
                  </a:lnTo>
                  <a:cubicBezTo>
                    <a:pt x="152419" y="16947"/>
                    <a:pt x="152377" y="16970"/>
                    <a:pt x="152337" y="16999"/>
                  </a:cubicBezTo>
                  <a:cubicBezTo>
                    <a:pt x="152271" y="17224"/>
                    <a:pt x="152209" y="17450"/>
                    <a:pt x="152146" y="17676"/>
                  </a:cubicBezTo>
                  <a:cubicBezTo>
                    <a:pt x="152189" y="17652"/>
                    <a:pt x="152227" y="17632"/>
                    <a:pt x="152266" y="17609"/>
                  </a:cubicBezTo>
                  <a:cubicBezTo>
                    <a:pt x="152328" y="17379"/>
                    <a:pt x="152390" y="17148"/>
                    <a:pt x="152457" y="16923"/>
                  </a:cubicBezTo>
                  <a:close/>
                  <a:moveTo>
                    <a:pt x="152233" y="17738"/>
                  </a:moveTo>
                  <a:lnTo>
                    <a:pt x="152233" y="17738"/>
                  </a:lnTo>
                  <a:cubicBezTo>
                    <a:pt x="152189" y="17762"/>
                    <a:pt x="152151" y="17786"/>
                    <a:pt x="152112" y="17811"/>
                  </a:cubicBezTo>
                  <a:cubicBezTo>
                    <a:pt x="152050" y="18041"/>
                    <a:pt x="151987" y="18271"/>
                    <a:pt x="151930" y="18501"/>
                  </a:cubicBezTo>
                  <a:cubicBezTo>
                    <a:pt x="151968" y="18482"/>
                    <a:pt x="152007" y="18458"/>
                    <a:pt x="152045" y="18438"/>
                  </a:cubicBezTo>
                  <a:cubicBezTo>
                    <a:pt x="152107" y="18203"/>
                    <a:pt x="152165" y="17973"/>
                    <a:pt x="152233" y="17738"/>
                  </a:cubicBezTo>
                  <a:close/>
                  <a:moveTo>
                    <a:pt x="152012" y="18564"/>
                  </a:moveTo>
                  <a:lnTo>
                    <a:pt x="152012" y="18564"/>
                  </a:lnTo>
                  <a:cubicBezTo>
                    <a:pt x="151974" y="18588"/>
                    <a:pt x="151934" y="18606"/>
                    <a:pt x="151896" y="18630"/>
                  </a:cubicBezTo>
                  <a:cubicBezTo>
                    <a:pt x="151834" y="18861"/>
                    <a:pt x="151777" y="19096"/>
                    <a:pt x="151719" y="19336"/>
                  </a:cubicBezTo>
                  <a:cubicBezTo>
                    <a:pt x="151757" y="19317"/>
                    <a:pt x="151791" y="19297"/>
                    <a:pt x="151830" y="19279"/>
                  </a:cubicBezTo>
                  <a:cubicBezTo>
                    <a:pt x="151892" y="19038"/>
                    <a:pt x="151949" y="18803"/>
                    <a:pt x="152012" y="18564"/>
                  </a:cubicBezTo>
                  <a:close/>
                  <a:moveTo>
                    <a:pt x="151801" y="19398"/>
                  </a:moveTo>
                  <a:lnTo>
                    <a:pt x="151801" y="19398"/>
                  </a:lnTo>
                  <a:cubicBezTo>
                    <a:pt x="151762" y="19417"/>
                    <a:pt x="151724" y="19436"/>
                    <a:pt x="151686" y="19461"/>
                  </a:cubicBezTo>
                  <a:cubicBezTo>
                    <a:pt x="151628" y="19696"/>
                    <a:pt x="151571" y="19935"/>
                    <a:pt x="151513" y="20176"/>
                  </a:cubicBezTo>
                  <a:cubicBezTo>
                    <a:pt x="151551" y="20156"/>
                    <a:pt x="151589" y="20137"/>
                    <a:pt x="151622" y="20123"/>
                  </a:cubicBezTo>
                  <a:cubicBezTo>
                    <a:pt x="151680" y="19883"/>
                    <a:pt x="151743" y="19638"/>
                    <a:pt x="151801" y="19398"/>
                  </a:cubicBezTo>
                  <a:close/>
                  <a:moveTo>
                    <a:pt x="151594" y="20243"/>
                  </a:moveTo>
                  <a:lnTo>
                    <a:pt x="151594" y="20243"/>
                  </a:lnTo>
                  <a:cubicBezTo>
                    <a:pt x="151560" y="20257"/>
                    <a:pt x="151522" y="20276"/>
                    <a:pt x="151484" y="20295"/>
                  </a:cubicBezTo>
                  <a:cubicBezTo>
                    <a:pt x="151427" y="20540"/>
                    <a:pt x="151369" y="20785"/>
                    <a:pt x="151316" y="21029"/>
                  </a:cubicBezTo>
                  <a:cubicBezTo>
                    <a:pt x="151350" y="21015"/>
                    <a:pt x="151388" y="20996"/>
                    <a:pt x="151427" y="20982"/>
                  </a:cubicBezTo>
                  <a:cubicBezTo>
                    <a:pt x="151478" y="20732"/>
                    <a:pt x="151536" y="20488"/>
                    <a:pt x="151594" y="20243"/>
                  </a:cubicBezTo>
                  <a:close/>
                  <a:moveTo>
                    <a:pt x="151398" y="21097"/>
                  </a:moveTo>
                  <a:lnTo>
                    <a:pt x="151398" y="21097"/>
                  </a:lnTo>
                  <a:cubicBezTo>
                    <a:pt x="151359" y="21115"/>
                    <a:pt x="151325" y="21130"/>
                    <a:pt x="151287" y="21144"/>
                  </a:cubicBezTo>
                  <a:cubicBezTo>
                    <a:pt x="151234" y="21394"/>
                    <a:pt x="151177" y="21644"/>
                    <a:pt x="151124" y="21893"/>
                  </a:cubicBezTo>
                  <a:cubicBezTo>
                    <a:pt x="151157" y="21879"/>
                    <a:pt x="151196" y="21864"/>
                    <a:pt x="151230" y="21850"/>
                  </a:cubicBezTo>
                  <a:cubicBezTo>
                    <a:pt x="151287" y="21596"/>
                    <a:pt x="151340" y="21346"/>
                    <a:pt x="151398" y="21097"/>
                  </a:cubicBezTo>
                  <a:close/>
                  <a:moveTo>
                    <a:pt x="151206" y="21961"/>
                  </a:moveTo>
                  <a:lnTo>
                    <a:pt x="151206" y="21961"/>
                  </a:lnTo>
                  <a:cubicBezTo>
                    <a:pt x="151168" y="21979"/>
                    <a:pt x="151133" y="21994"/>
                    <a:pt x="151095" y="22008"/>
                  </a:cubicBezTo>
                  <a:cubicBezTo>
                    <a:pt x="151042" y="22258"/>
                    <a:pt x="150989" y="22512"/>
                    <a:pt x="150932" y="22767"/>
                  </a:cubicBezTo>
                  <a:cubicBezTo>
                    <a:pt x="150971" y="22752"/>
                    <a:pt x="151004" y="22738"/>
                    <a:pt x="151042" y="22723"/>
                  </a:cubicBezTo>
                  <a:cubicBezTo>
                    <a:pt x="151095" y="22468"/>
                    <a:pt x="151148" y="22215"/>
                    <a:pt x="151206" y="21961"/>
                  </a:cubicBezTo>
                  <a:close/>
                  <a:moveTo>
                    <a:pt x="151018" y="22838"/>
                  </a:moveTo>
                  <a:lnTo>
                    <a:pt x="151018" y="22838"/>
                  </a:lnTo>
                  <a:cubicBezTo>
                    <a:pt x="150980" y="22853"/>
                    <a:pt x="150946" y="22862"/>
                    <a:pt x="150913" y="22877"/>
                  </a:cubicBezTo>
                  <a:cubicBezTo>
                    <a:pt x="150856" y="23136"/>
                    <a:pt x="150803" y="23390"/>
                    <a:pt x="150750" y="23649"/>
                  </a:cubicBezTo>
                  <a:cubicBezTo>
                    <a:pt x="150788" y="23635"/>
                    <a:pt x="150822" y="23626"/>
                    <a:pt x="150856" y="23611"/>
                  </a:cubicBezTo>
                  <a:cubicBezTo>
                    <a:pt x="150908" y="23352"/>
                    <a:pt x="150966" y="23092"/>
                    <a:pt x="151018" y="22838"/>
                  </a:cubicBezTo>
                  <a:close/>
                  <a:moveTo>
                    <a:pt x="150831" y="23726"/>
                  </a:moveTo>
                  <a:cubicBezTo>
                    <a:pt x="150798" y="23741"/>
                    <a:pt x="150765" y="23750"/>
                    <a:pt x="150725" y="23764"/>
                  </a:cubicBezTo>
                  <a:cubicBezTo>
                    <a:pt x="150222" y="26245"/>
                    <a:pt x="149780" y="28773"/>
                    <a:pt x="149339" y="31268"/>
                  </a:cubicBezTo>
                  <a:cubicBezTo>
                    <a:pt x="148312" y="37092"/>
                    <a:pt x="147343" y="42591"/>
                    <a:pt x="145750" y="46627"/>
                  </a:cubicBezTo>
                  <a:cubicBezTo>
                    <a:pt x="145381" y="47566"/>
                    <a:pt x="144983" y="48406"/>
                    <a:pt x="144560" y="49136"/>
                  </a:cubicBezTo>
                  <a:cubicBezTo>
                    <a:pt x="144445" y="49390"/>
                    <a:pt x="144330" y="49634"/>
                    <a:pt x="144215" y="49874"/>
                  </a:cubicBezTo>
                  <a:cubicBezTo>
                    <a:pt x="144806" y="48992"/>
                    <a:pt x="145342" y="47927"/>
                    <a:pt x="145842" y="46660"/>
                  </a:cubicBezTo>
                  <a:cubicBezTo>
                    <a:pt x="147439" y="42619"/>
                    <a:pt x="148409" y="37112"/>
                    <a:pt x="149435" y="31283"/>
                  </a:cubicBezTo>
                  <a:cubicBezTo>
                    <a:pt x="149877" y="28773"/>
                    <a:pt x="150322" y="26226"/>
                    <a:pt x="150831" y="23726"/>
                  </a:cubicBezTo>
                  <a:close/>
                  <a:moveTo>
                    <a:pt x="144129" y="49836"/>
                  </a:moveTo>
                  <a:cubicBezTo>
                    <a:pt x="144047" y="49955"/>
                    <a:pt x="143965" y="50075"/>
                    <a:pt x="143879" y="50190"/>
                  </a:cubicBezTo>
                  <a:cubicBezTo>
                    <a:pt x="143831" y="50311"/>
                    <a:pt x="143783" y="50426"/>
                    <a:pt x="143730" y="50546"/>
                  </a:cubicBezTo>
                  <a:cubicBezTo>
                    <a:pt x="143759" y="50507"/>
                    <a:pt x="143788" y="50474"/>
                    <a:pt x="143817" y="50436"/>
                  </a:cubicBezTo>
                  <a:cubicBezTo>
                    <a:pt x="143922" y="50243"/>
                    <a:pt x="144023" y="50042"/>
                    <a:pt x="144129" y="49836"/>
                  </a:cubicBezTo>
                  <a:close/>
                  <a:moveTo>
                    <a:pt x="143644" y="50502"/>
                  </a:moveTo>
                  <a:cubicBezTo>
                    <a:pt x="143539" y="50637"/>
                    <a:pt x="143433" y="50766"/>
                    <a:pt x="143327" y="50887"/>
                  </a:cubicBezTo>
                  <a:cubicBezTo>
                    <a:pt x="143298" y="50963"/>
                    <a:pt x="143270" y="51045"/>
                    <a:pt x="143241" y="51122"/>
                  </a:cubicBezTo>
                  <a:cubicBezTo>
                    <a:pt x="143327" y="51025"/>
                    <a:pt x="143413" y="50925"/>
                    <a:pt x="143500" y="50824"/>
                  </a:cubicBezTo>
                  <a:cubicBezTo>
                    <a:pt x="143548" y="50719"/>
                    <a:pt x="143597" y="50613"/>
                    <a:pt x="143644" y="50502"/>
                  </a:cubicBezTo>
                  <a:close/>
                  <a:moveTo>
                    <a:pt x="131803" y="51261"/>
                  </a:moveTo>
                  <a:cubicBezTo>
                    <a:pt x="131794" y="51295"/>
                    <a:pt x="131788" y="51328"/>
                    <a:pt x="131783" y="51361"/>
                  </a:cubicBezTo>
                  <a:cubicBezTo>
                    <a:pt x="131971" y="51452"/>
                    <a:pt x="132158" y="51543"/>
                    <a:pt x="132345" y="51636"/>
                  </a:cubicBezTo>
                  <a:cubicBezTo>
                    <a:pt x="132350" y="51601"/>
                    <a:pt x="132355" y="51568"/>
                    <a:pt x="132359" y="51534"/>
                  </a:cubicBezTo>
                  <a:cubicBezTo>
                    <a:pt x="132173" y="51448"/>
                    <a:pt x="131990" y="51357"/>
                    <a:pt x="131803" y="51261"/>
                  </a:cubicBezTo>
                  <a:close/>
                  <a:moveTo>
                    <a:pt x="143150" y="51078"/>
                  </a:moveTo>
                  <a:lnTo>
                    <a:pt x="143150" y="51078"/>
                  </a:lnTo>
                  <a:cubicBezTo>
                    <a:pt x="143030" y="51213"/>
                    <a:pt x="142906" y="51337"/>
                    <a:pt x="142776" y="51457"/>
                  </a:cubicBezTo>
                  <a:cubicBezTo>
                    <a:pt x="142756" y="51515"/>
                    <a:pt x="142738" y="51578"/>
                    <a:pt x="142718" y="51636"/>
                  </a:cubicBezTo>
                  <a:cubicBezTo>
                    <a:pt x="142776" y="51583"/>
                    <a:pt x="142829" y="51534"/>
                    <a:pt x="142886" y="51481"/>
                  </a:cubicBezTo>
                  <a:cubicBezTo>
                    <a:pt x="142948" y="51419"/>
                    <a:pt x="143006" y="51361"/>
                    <a:pt x="143068" y="51299"/>
                  </a:cubicBezTo>
                  <a:cubicBezTo>
                    <a:pt x="143097" y="51227"/>
                    <a:pt x="143126" y="51155"/>
                    <a:pt x="143150" y="51078"/>
                  </a:cubicBezTo>
                  <a:close/>
                  <a:moveTo>
                    <a:pt x="132450" y="51578"/>
                  </a:moveTo>
                  <a:cubicBezTo>
                    <a:pt x="132446" y="51611"/>
                    <a:pt x="132441" y="51645"/>
                    <a:pt x="132432" y="51674"/>
                  </a:cubicBezTo>
                  <a:cubicBezTo>
                    <a:pt x="132594" y="51751"/>
                    <a:pt x="132758" y="51822"/>
                    <a:pt x="132917" y="51895"/>
                  </a:cubicBezTo>
                  <a:cubicBezTo>
                    <a:pt x="132921" y="51860"/>
                    <a:pt x="132926" y="51827"/>
                    <a:pt x="132930" y="51793"/>
                  </a:cubicBezTo>
                  <a:cubicBezTo>
                    <a:pt x="132773" y="51726"/>
                    <a:pt x="132609" y="51654"/>
                    <a:pt x="132450" y="51578"/>
                  </a:cubicBezTo>
                  <a:close/>
                  <a:moveTo>
                    <a:pt x="142632" y="51592"/>
                  </a:moveTo>
                  <a:lnTo>
                    <a:pt x="142632" y="51592"/>
                  </a:lnTo>
                  <a:cubicBezTo>
                    <a:pt x="142497" y="51712"/>
                    <a:pt x="142359" y="51822"/>
                    <a:pt x="142219" y="51928"/>
                  </a:cubicBezTo>
                  <a:cubicBezTo>
                    <a:pt x="142204" y="51975"/>
                    <a:pt x="142191" y="52024"/>
                    <a:pt x="142176" y="52072"/>
                  </a:cubicBezTo>
                  <a:cubicBezTo>
                    <a:pt x="142310" y="51971"/>
                    <a:pt x="142445" y="51870"/>
                    <a:pt x="142574" y="51760"/>
                  </a:cubicBezTo>
                  <a:cubicBezTo>
                    <a:pt x="142594" y="51702"/>
                    <a:pt x="142612" y="51645"/>
                    <a:pt x="142632" y="51592"/>
                  </a:cubicBezTo>
                  <a:close/>
                  <a:moveTo>
                    <a:pt x="133021" y="51831"/>
                  </a:moveTo>
                  <a:cubicBezTo>
                    <a:pt x="133017" y="51866"/>
                    <a:pt x="133012" y="51899"/>
                    <a:pt x="133008" y="51933"/>
                  </a:cubicBezTo>
                  <a:cubicBezTo>
                    <a:pt x="133189" y="52010"/>
                    <a:pt x="133371" y="52086"/>
                    <a:pt x="133554" y="52158"/>
                  </a:cubicBezTo>
                  <a:cubicBezTo>
                    <a:pt x="133559" y="52125"/>
                    <a:pt x="133564" y="52090"/>
                    <a:pt x="133568" y="52057"/>
                  </a:cubicBezTo>
                  <a:cubicBezTo>
                    <a:pt x="133386" y="51986"/>
                    <a:pt x="133204" y="51913"/>
                    <a:pt x="133021" y="51831"/>
                  </a:cubicBezTo>
                  <a:close/>
                  <a:moveTo>
                    <a:pt x="142089" y="52024"/>
                  </a:moveTo>
                  <a:lnTo>
                    <a:pt x="142089" y="52024"/>
                  </a:lnTo>
                  <a:cubicBezTo>
                    <a:pt x="141945" y="52130"/>
                    <a:pt x="141797" y="52225"/>
                    <a:pt x="141648" y="52311"/>
                  </a:cubicBezTo>
                  <a:cubicBezTo>
                    <a:pt x="141639" y="52355"/>
                    <a:pt x="141629" y="52393"/>
                    <a:pt x="141619" y="52436"/>
                  </a:cubicBezTo>
                  <a:cubicBezTo>
                    <a:pt x="141763" y="52349"/>
                    <a:pt x="141907" y="52258"/>
                    <a:pt x="142051" y="52163"/>
                  </a:cubicBezTo>
                  <a:cubicBezTo>
                    <a:pt x="142065" y="52115"/>
                    <a:pt x="142080" y="52067"/>
                    <a:pt x="142089" y="52024"/>
                  </a:cubicBezTo>
                  <a:close/>
                  <a:moveTo>
                    <a:pt x="133659" y="52096"/>
                  </a:moveTo>
                  <a:cubicBezTo>
                    <a:pt x="133655" y="52130"/>
                    <a:pt x="133650" y="52158"/>
                    <a:pt x="133645" y="52192"/>
                  </a:cubicBezTo>
                  <a:cubicBezTo>
                    <a:pt x="133890" y="52287"/>
                    <a:pt x="134130" y="52374"/>
                    <a:pt x="134374" y="52455"/>
                  </a:cubicBezTo>
                  <a:cubicBezTo>
                    <a:pt x="134374" y="52422"/>
                    <a:pt x="134379" y="52393"/>
                    <a:pt x="134385" y="52360"/>
                  </a:cubicBezTo>
                  <a:cubicBezTo>
                    <a:pt x="134144" y="52278"/>
                    <a:pt x="133905" y="52192"/>
                    <a:pt x="133659" y="52096"/>
                  </a:cubicBezTo>
                  <a:close/>
                  <a:moveTo>
                    <a:pt x="134480" y="52389"/>
                  </a:moveTo>
                  <a:cubicBezTo>
                    <a:pt x="134476" y="52422"/>
                    <a:pt x="134471" y="52455"/>
                    <a:pt x="134465" y="52489"/>
                  </a:cubicBezTo>
                  <a:cubicBezTo>
                    <a:pt x="134667" y="52557"/>
                    <a:pt x="134874" y="52619"/>
                    <a:pt x="135076" y="52676"/>
                  </a:cubicBezTo>
                  <a:cubicBezTo>
                    <a:pt x="135080" y="52643"/>
                    <a:pt x="135085" y="52614"/>
                    <a:pt x="135089" y="52580"/>
                  </a:cubicBezTo>
                  <a:cubicBezTo>
                    <a:pt x="134888" y="52522"/>
                    <a:pt x="134682" y="52460"/>
                    <a:pt x="134480" y="52389"/>
                  </a:cubicBezTo>
                  <a:close/>
                  <a:moveTo>
                    <a:pt x="141533" y="52378"/>
                  </a:moveTo>
                  <a:lnTo>
                    <a:pt x="141533" y="52378"/>
                  </a:lnTo>
                  <a:cubicBezTo>
                    <a:pt x="141380" y="52465"/>
                    <a:pt x="141221" y="52546"/>
                    <a:pt x="141063" y="52614"/>
                  </a:cubicBezTo>
                  <a:cubicBezTo>
                    <a:pt x="141058" y="52652"/>
                    <a:pt x="141048" y="52690"/>
                    <a:pt x="141039" y="52724"/>
                  </a:cubicBezTo>
                  <a:cubicBezTo>
                    <a:pt x="141192" y="52657"/>
                    <a:pt x="141351" y="52580"/>
                    <a:pt x="141500" y="52499"/>
                  </a:cubicBezTo>
                  <a:cubicBezTo>
                    <a:pt x="141509" y="52460"/>
                    <a:pt x="141524" y="52422"/>
                    <a:pt x="141533" y="52378"/>
                  </a:cubicBezTo>
                  <a:close/>
                  <a:moveTo>
                    <a:pt x="135180" y="52604"/>
                  </a:moveTo>
                  <a:cubicBezTo>
                    <a:pt x="135176" y="52637"/>
                    <a:pt x="135171" y="52672"/>
                    <a:pt x="135167" y="52701"/>
                  </a:cubicBezTo>
                  <a:cubicBezTo>
                    <a:pt x="135368" y="52758"/>
                    <a:pt x="135570" y="52810"/>
                    <a:pt x="135766" y="52858"/>
                  </a:cubicBezTo>
                  <a:cubicBezTo>
                    <a:pt x="135771" y="52825"/>
                    <a:pt x="135776" y="52792"/>
                    <a:pt x="135780" y="52763"/>
                  </a:cubicBezTo>
                  <a:cubicBezTo>
                    <a:pt x="135579" y="52714"/>
                    <a:pt x="135382" y="52661"/>
                    <a:pt x="135180" y="52604"/>
                  </a:cubicBezTo>
                  <a:close/>
                  <a:moveTo>
                    <a:pt x="140953" y="52661"/>
                  </a:moveTo>
                  <a:lnTo>
                    <a:pt x="140953" y="52661"/>
                  </a:lnTo>
                  <a:cubicBezTo>
                    <a:pt x="140794" y="52729"/>
                    <a:pt x="140631" y="52792"/>
                    <a:pt x="140463" y="52845"/>
                  </a:cubicBezTo>
                  <a:cubicBezTo>
                    <a:pt x="140459" y="52878"/>
                    <a:pt x="140448" y="52911"/>
                    <a:pt x="140444" y="52945"/>
                  </a:cubicBezTo>
                  <a:cubicBezTo>
                    <a:pt x="140564" y="52911"/>
                    <a:pt x="140679" y="52868"/>
                    <a:pt x="140794" y="52825"/>
                  </a:cubicBezTo>
                  <a:cubicBezTo>
                    <a:pt x="140827" y="52810"/>
                    <a:pt x="140856" y="52801"/>
                    <a:pt x="140891" y="52787"/>
                  </a:cubicBezTo>
                  <a:cubicBezTo>
                    <a:pt x="140900" y="52781"/>
                    <a:pt x="140914" y="52777"/>
                    <a:pt x="140929" y="52772"/>
                  </a:cubicBezTo>
                  <a:cubicBezTo>
                    <a:pt x="140938" y="52734"/>
                    <a:pt x="140948" y="52701"/>
                    <a:pt x="140953" y="52661"/>
                  </a:cubicBezTo>
                  <a:close/>
                  <a:moveTo>
                    <a:pt x="135871" y="52781"/>
                  </a:moveTo>
                  <a:cubicBezTo>
                    <a:pt x="135867" y="52816"/>
                    <a:pt x="135862" y="52849"/>
                    <a:pt x="135857" y="52878"/>
                  </a:cubicBezTo>
                  <a:cubicBezTo>
                    <a:pt x="136059" y="52925"/>
                    <a:pt x="136256" y="52964"/>
                    <a:pt x="136452" y="53002"/>
                  </a:cubicBezTo>
                  <a:cubicBezTo>
                    <a:pt x="136457" y="52969"/>
                    <a:pt x="136462" y="52940"/>
                    <a:pt x="136467" y="52907"/>
                  </a:cubicBezTo>
                  <a:cubicBezTo>
                    <a:pt x="136270" y="52868"/>
                    <a:pt x="136073" y="52830"/>
                    <a:pt x="135871" y="52781"/>
                  </a:cubicBezTo>
                  <a:close/>
                  <a:moveTo>
                    <a:pt x="140357" y="52873"/>
                  </a:moveTo>
                  <a:lnTo>
                    <a:pt x="140357" y="52873"/>
                  </a:lnTo>
                  <a:cubicBezTo>
                    <a:pt x="140189" y="52925"/>
                    <a:pt x="140021" y="52964"/>
                    <a:pt x="139848" y="53002"/>
                  </a:cubicBezTo>
                  <a:cubicBezTo>
                    <a:pt x="139839" y="53031"/>
                    <a:pt x="139835" y="53065"/>
                    <a:pt x="139830" y="53098"/>
                  </a:cubicBezTo>
                  <a:cubicBezTo>
                    <a:pt x="140003" y="53065"/>
                    <a:pt x="140171" y="53027"/>
                    <a:pt x="140338" y="52978"/>
                  </a:cubicBezTo>
                  <a:cubicBezTo>
                    <a:pt x="140344" y="52945"/>
                    <a:pt x="140353" y="52911"/>
                    <a:pt x="140357" y="52873"/>
                  </a:cubicBezTo>
                  <a:close/>
                  <a:moveTo>
                    <a:pt x="136562" y="52925"/>
                  </a:moveTo>
                  <a:cubicBezTo>
                    <a:pt x="136558" y="52954"/>
                    <a:pt x="136553" y="52989"/>
                    <a:pt x="136548" y="53017"/>
                  </a:cubicBezTo>
                  <a:cubicBezTo>
                    <a:pt x="136745" y="53055"/>
                    <a:pt x="136936" y="53084"/>
                    <a:pt x="137133" y="53108"/>
                  </a:cubicBezTo>
                  <a:cubicBezTo>
                    <a:pt x="137138" y="53075"/>
                    <a:pt x="137142" y="53046"/>
                    <a:pt x="137148" y="53012"/>
                  </a:cubicBezTo>
                  <a:cubicBezTo>
                    <a:pt x="136951" y="52989"/>
                    <a:pt x="136754" y="52960"/>
                    <a:pt x="136562" y="52925"/>
                  </a:cubicBezTo>
                  <a:close/>
                  <a:moveTo>
                    <a:pt x="137244" y="53027"/>
                  </a:moveTo>
                  <a:cubicBezTo>
                    <a:pt x="137239" y="53055"/>
                    <a:pt x="137235" y="53089"/>
                    <a:pt x="137229" y="53122"/>
                  </a:cubicBezTo>
                  <a:cubicBezTo>
                    <a:pt x="137421" y="53142"/>
                    <a:pt x="137613" y="53161"/>
                    <a:pt x="137800" y="53175"/>
                  </a:cubicBezTo>
                  <a:cubicBezTo>
                    <a:pt x="137810" y="53146"/>
                    <a:pt x="137815" y="53113"/>
                    <a:pt x="137820" y="53084"/>
                  </a:cubicBezTo>
                  <a:cubicBezTo>
                    <a:pt x="137627" y="53069"/>
                    <a:pt x="137436" y="53051"/>
                    <a:pt x="137244" y="53027"/>
                  </a:cubicBezTo>
                  <a:close/>
                  <a:moveTo>
                    <a:pt x="139748" y="53017"/>
                  </a:moveTo>
                  <a:lnTo>
                    <a:pt x="139748" y="53017"/>
                  </a:lnTo>
                  <a:cubicBezTo>
                    <a:pt x="139571" y="53051"/>
                    <a:pt x="139398" y="53075"/>
                    <a:pt x="139215" y="53089"/>
                  </a:cubicBezTo>
                  <a:cubicBezTo>
                    <a:pt x="139211" y="53122"/>
                    <a:pt x="139206" y="53155"/>
                    <a:pt x="139201" y="53184"/>
                  </a:cubicBezTo>
                  <a:cubicBezTo>
                    <a:pt x="139379" y="53170"/>
                    <a:pt x="139556" y="53146"/>
                    <a:pt x="139729" y="53117"/>
                  </a:cubicBezTo>
                  <a:cubicBezTo>
                    <a:pt x="139733" y="53084"/>
                    <a:pt x="139739" y="53051"/>
                    <a:pt x="139748" y="53017"/>
                  </a:cubicBezTo>
                  <a:close/>
                  <a:moveTo>
                    <a:pt x="137915" y="53089"/>
                  </a:moveTo>
                  <a:cubicBezTo>
                    <a:pt x="137911" y="53122"/>
                    <a:pt x="137906" y="53151"/>
                    <a:pt x="137901" y="53184"/>
                  </a:cubicBezTo>
                  <a:cubicBezTo>
                    <a:pt x="138088" y="53199"/>
                    <a:pt x="138271" y="53204"/>
                    <a:pt x="138457" y="53208"/>
                  </a:cubicBezTo>
                  <a:cubicBezTo>
                    <a:pt x="138462" y="53175"/>
                    <a:pt x="138472" y="53146"/>
                    <a:pt x="138477" y="53113"/>
                  </a:cubicBezTo>
                  <a:lnTo>
                    <a:pt x="138462" y="53113"/>
                  </a:lnTo>
                  <a:cubicBezTo>
                    <a:pt x="138280" y="53108"/>
                    <a:pt x="138098" y="53104"/>
                    <a:pt x="137915" y="53089"/>
                  </a:cubicBezTo>
                  <a:close/>
                  <a:moveTo>
                    <a:pt x="139120" y="53098"/>
                  </a:moveTo>
                  <a:lnTo>
                    <a:pt x="139120" y="53098"/>
                  </a:lnTo>
                  <a:cubicBezTo>
                    <a:pt x="138956" y="53108"/>
                    <a:pt x="138794" y="53117"/>
                    <a:pt x="138626" y="53117"/>
                  </a:cubicBezTo>
                  <a:lnTo>
                    <a:pt x="138573" y="53117"/>
                  </a:lnTo>
                  <a:cubicBezTo>
                    <a:pt x="138568" y="53146"/>
                    <a:pt x="138563" y="53180"/>
                    <a:pt x="138559" y="53208"/>
                  </a:cubicBezTo>
                  <a:cubicBezTo>
                    <a:pt x="138577" y="53213"/>
                    <a:pt x="138597" y="53213"/>
                    <a:pt x="138621" y="53213"/>
                  </a:cubicBezTo>
                  <a:cubicBezTo>
                    <a:pt x="138779" y="53213"/>
                    <a:pt x="138942" y="53204"/>
                    <a:pt x="139100" y="53195"/>
                  </a:cubicBezTo>
                  <a:cubicBezTo>
                    <a:pt x="139106" y="53161"/>
                    <a:pt x="139110" y="53127"/>
                    <a:pt x="139120" y="53098"/>
                  </a:cubicBezTo>
                  <a:close/>
                  <a:moveTo>
                    <a:pt x="99801" y="30371"/>
                  </a:moveTo>
                  <a:cubicBezTo>
                    <a:pt x="99278" y="30371"/>
                    <a:pt x="98755" y="30404"/>
                    <a:pt x="98247" y="30471"/>
                  </a:cubicBezTo>
                  <a:cubicBezTo>
                    <a:pt x="97163" y="30610"/>
                    <a:pt x="96083" y="30903"/>
                    <a:pt x="95027" y="31345"/>
                  </a:cubicBezTo>
                  <a:cubicBezTo>
                    <a:pt x="93478" y="31988"/>
                    <a:pt x="92028" y="32885"/>
                    <a:pt x="90599" y="34085"/>
                  </a:cubicBezTo>
                  <a:cubicBezTo>
                    <a:pt x="89333" y="35150"/>
                    <a:pt x="88113" y="36426"/>
                    <a:pt x="86876" y="37985"/>
                  </a:cubicBezTo>
                  <a:cubicBezTo>
                    <a:pt x="84583" y="40869"/>
                    <a:pt x="82620" y="44231"/>
                    <a:pt x="80720" y="47490"/>
                  </a:cubicBezTo>
                  <a:cubicBezTo>
                    <a:pt x="78695" y="50958"/>
                    <a:pt x="76786" y="54231"/>
                    <a:pt x="74608" y="56740"/>
                  </a:cubicBezTo>
                  <a:cubicBezTo>
                    <a:pt x="73442" y="58084"/>
                    <a:pt x="72305" y="59086"/>
                    <a:pt x="71124" y="59811"/>
                  </a:cubicBezTo>
                  <a:cubicBezTo>
                    <a:pt x="69809" y="60617"/>
                    <a:pt x="68476" y="61058"/>
                    <a:pt x="67041" y="61164"/>
                  </a:cubicBezTo>
                  <a:cubicBezTo>
                    <a:pt x="66782" y="61178"/>
                    <a:pt x="66519" y="61187"/>
                    <a:pt x="66250" y="61187"/>
                  </a:cubicBezTo>
                  <a:cubicBezTo>
                    <a:pt x="62143" y="61187"/>
                    <a:pt x="56832" y="59076"/>
                    <a:pt x="50739" y="56649"/>
                  </a:cubicBezTo>
                  <a:cubicBezTo>
                    <a:pt x="45116" y="54408"/>
                    <a:pt x="38739" y="51875"/>
                    <a:pt x="32277" y="50661"/>
                  </a:cubicBezTo>
                  <a:cubicBezTo>
                    <a:pt x="29671" y="50177"/>
                    <a:pt x="27205" y="49931"/>
                    <a:pt x="24850" y="49931"/>
                  </a:cubicBezTo>
                  <a:cubicBezTo>
                    <a:pt x="21155" y="49931"/>
                    <a:pt x="17749" y="50531"/>
                    <a:pt x="14567" y="51745"/>
                  </a:cubicBezTo>
                  <a:cubicBezTo>
                    <a:pt x="13982" y="51966"/>
                    <a:pt x="13406" y="52211"/>
                    <a:pt x="12835" y="52475"/>
                  </a:cubicBezTo>
                  <a:cubicBezTo>
                    <a:pt x="9544" y="54001"/>
                    <a:pt x="6329" y="56682"/>
                    <a:pt x="3278" y="60444"/>
                  </a:cubicBezTo>
                  <a:cubicBezTo>
                    <a:pt x="2160" y="61820"/>
                    <a:pt x="1066" y="63342"/>
                    <a:pt x="1" y="64997"/>
                  </a:cubicBezTo>
                  <a:lnTo>
                    <a:pt x="116" y="64997"/>
                  </a:lnTo>
                  <a:cubicBezTo>
                    <a:pt x="1172" y="63366"/>
                    <a:pt x="2252" y="61864"/>
                    <a:pt x="3350" y="60507"/>
                  </a:cubicBezTo>
                  <a:cubicBezTo>
                    <a:pt x="6391" y="56754"/>
                    <a:pt x="9597" y="54082"/>
                    <a:pt x="12874" y="52561"/>
                  </a:cubicBezTo>
                  <a:cubicBezTo>
                    <a:pt x="13440" y="52302"/>
                    <a:pt x="14011" y="52062"/>
                    <a:pt x="14582" y="51842"/>
                  </a:cubicBezTo>
                  <a:cubicBezTo>
                    <a:pt x="17945" y="50560"/>
                    <a:pt x="21385" y="50037"/>
                    <a:pt x="24830" y="50037"/>
                  </a:cubicBezTo>
                  <a:cubicBezTo>
                    <a:pt x="33869" y="50037"/>
                    <a:pt x="42942" y="53651"/>
                    <a:pt x="50705" y="56740"/>
                  </a:cubicBezTo>
                  <a:cubicBezTo>
                    <a:pt x="56803" y="59167"/>
                    <a:pt x="62123" y="61284"/>
                    <a:pt x="66250" y="61284"/>
                  </a:cubicBezTo>
                  <a:cubicBezTo>
                    <a:pt x="66523" y="61284"/>
                    <a:pt x="66787" y="61273"/>
                    <a:pt x="67052" y="61255"/>
                  </a:cubicBezTo>
                  <a:cubicBezTo>
                    <a:pt x="68500" y="61154"/>
                    <a:pt x="69849" y="60703"/>
                    <a:pt x="71177" y="59892"/>
                  </a:cubicBezTo>
                  <a:cubicBezTo>
                    <a:pt x="72362" y="59163"/>
                    <a:pt x="73509" y="58155"/>
                    <a:pt x="74680" y="56802"/>
                  </a:cubicBezTo>
                  <a:cubicBezTo>
                    <a:pt x="76868" y="54289"/>
                    <a:pt x="78777" y="51007"/>
                    <a:pt x="80802" y="47537"/>
                  </a:cubicBezTo>
                  <a:cubicBezTo>
                    <a:pt x="84654" y="40931"/>
                    <a:pt x="88636" y="34104"/>
                    <a:pt x="95066" y="31432"/>
                  </a:cubicBezTo>
                  <a:cubicBezTo>
                    <a:pt x="96112" y="31000"/>
                    <a:pt x="97186" y="30707"/>
                    <a:pt x="98257" y="30568"/>
                  </a:cubicBezTo>
                  <a:cubicBezTo>
                    <a:pt x="98765" y="30500"/>
                    <a:pt x="99278" y="30467"/>
                    <a:pt x="99801" y="30467"/>
                  </a:cubicBezTo>
                  <a:cubicBezTo>
                    <a:pt x="100324" y="30467"/>
                    <a:pt x="100857" y="30500"/>
                    <a:pt x="101389" y="30568"/>
                  </a:cubicBezTo>
                  <a:cubicBezTo>
                    <a:pt x="103337" y="30817"/>
                    <a:pt x="105333" y="31508"/>
                    <a:pt x="107498" y="32683"/>
                  </a:cubicBezTo>
                  <a:cubicBezTo>
                    <a:pt x="111522" y="34871"/>
                    <a:pt x="115510" y="38436"/>
                    <a:pt x="119367" y="41886"/>
                  </a:cubicBezTo>
                  <a:cubicBezTo>
                    <a:pt x="122438" y="44630"/>
                    <a:pt x="125614" y="47475"/>
                    <a:pt x="128780" y="49586"/>
                  </a:cubicBezTo>
                  <a:cubicBezTo>
                    <a:pt x="129793" y="50263"/>
                    <a:pt x="130758" y="50834"/>
                    <a:pt x="131693" y="51313"/>
                  </a:cubicBezTo>
                  <a:cubicBezTo>
                    <a:pt x="131697" y="51280"/>
                    <a:pt x="131707" y="51246"/>
                    <a:pt x="131712" y="51213"/>
                  </a:cubicBezTo>
                  <a:cubicBezTo>
                    <a:pt x="130786" y="50743"/>
                    <a:pt x="129836" y="50177"/>
                    <a:pt x="128833" y="49505"/>
                  </a:cubicBezTo>
                  <a:cubicBezTo>
                    <a:pt x="125671" y="47398"/>
                    <a:pt x="122500" y="44558"/>
                    <a:pt x="119429" y="41813"/>
                  </a:cubicBezTo>
                  <a:cubicBezTo>
                    <a:pt x="115567" y="38359"/>
                    <a:pt x="111575" y="34789"/>
                    <a:pt x="107545" y="32601"/>
                  </a:cubicBezTo>
                  <a:cubicBezTo>
                    <a:pt x="105372" y="31417"/>
                    <a:pt x="103361" y="30721"/>
                    <a:pt x="101399" y="30471"/>
                  </a:cubicBezTo>
                  <a:cubicBezTo>
                    <a:pt x="100866" y="30404"/>
                    <a:pt x="100330" y="30371"/>
                    <a:pt x="99801" y="3037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6"/>
            <p:cNvSpPr/>
            <p:nvPr/>
          </p:nvSpPr>
          <p:spPr>
            <a:xfrm>
              <a:off x="2069525" y="2376525"/>
              <a:ext cx="4985825" cy="1598550"/>
            </a:xfrm>
            <a:custGeom>
              <a:avLst/>
              <a:gdLst/>
              <a:ahLst/>
              <a:cxnLst/>
              <a:rect l="l" t="t" r="r" b="b"/>
              <a:pathLst>
                <a:path w="199433" h="63942" extrusionOk="0">
                  <a:moveTo>
                    <a:pt x="152141" y="8267"/>
                  </a:moveTo>
                  <a:lnTo>
                    <a:pt x="152141" y="8267"/>
                  </a:lnTo>
                  <a:cubicBezTo>
                    <a:pt x="152111" y="8307"/>
                    <a:pt x="152085" y="8347"/>
                    <a:pt x="152057" y="8386"/>
                  </a:cubicBezTo>
                  <a:lnTo>
                    <a:pt x="152057" y="8386"/>
                  </a:lnTo>
                  <a:cubicBezTo>
                    <a:pt x="152067" y="8373"/>
                    <a:pt x="152077" y="8361"/>
                    <a:pt x="152088" y="8349"/>
                  </a:cubicBezTo>
                  <a:cubicBezTo>
                    <a:pt x="152106" y="8325"/>
                    <a:pt x="152121" y="8296"/>
                    <a:pt x="152141" y="8267"/>
                  </a:cubicBezTo>
                  <a:close/>
                  <a:moveTo>
                    <a:pt x="152057" y="8386"/>
                  </a:moveTo>
                  <a:cubicBezTo>
                    <a:pt x="152048" y="8398"/>
                    <a:pt x="152039" y="8411"/>
                    <a:pt x="152030" y="8425"/>
                  </a:cubicBezTo>
                  <a:cubicBezTo>
                    <a:pt x="152039" y="8412"/>
                    <a:pt x="152048" y="8399"/>
                    <a:pt x="152057" y="8386"/>
                  </a:cubicBezTo>
                  <a:close/>
                  <a:moveTo>
                    <a:pt x="151756" y="8934"/>
                  </a:moveTo>
                  <a:lnTo>
                    <a:pt x="151756" y="8934"/>
                  </a:lnTo>
                  <a:cubicBezTo>
                    <a:pt x="151612" y="9120"/>
                    <a:pt x="151473" y="9313"/>
                    <a:pt x="151339" y="9509"/>
                  </a:cubicBezTo>
                  <a:cubicBezTo>
                    <a:pt x="151329" y="9523"/>
                    <a:pt x="151324" y="9538"/>
                    <a:pt x="151315" y="9552"/>
                  </a:cubicBezTo>
                  <a:lnTo>
                    <a:pt x="151530" y="9293"/>
                  </a:lnTo>
                  <a:cubicBezTo>
                    <a:pt x="151554" y="9260"/>
                    <a:pt x="151583" y="9231"/>
                    <a:pt x="151612" y="9197"/>
                  </a:cubicBezTo>
                  <a:cubicBezTo>
                    <a:pt x="151660" y="9111"/>
                    <a:pt x="151709" y="9020"/>
                    <a:pt x="151756" y="8934"/>
                  </a:cubicBezTo>
                  <a:close/>
                  <a:moveTo>
                    <a:pt x="151397" y="9605"/>
                  </a:moveTo>
                  <a:cubicBezTo>
                    <a:pt x="151295" y="9725"/>
                    <a:pt x="151195" y="9850"/>
                    <a:pt x="151098" y="9979"/>
                  </a:cubicBezTo>
                  <a:cubicBezTo>
                    <a:pt x="151056" y="10066"/>
                    <a:pt x="151012" y="10152"/>
                    <a:pt x="150970" y="10243"/>
                  </a:cubicBezTo>
                  <a:cubicBezTo>
                    <a:pt x="151047" y="10152"/>
                    <a:pt x="151127" y="10061"/>
                    <a:pt x="151209" y="9975"/>
                  </a:cubicBezTo>
                  <a:cubicBezTo>
                    <a:pt x="151271" y="9850"/>
                    <a:pt x="151335" y="9725"/>
                    <a:pt x="151397" y="9605"/>
                  </a:cubicBezTo>
                  <a:close/>
                  <a:moveTo>
                    <a:pt x="151051" y="10291"/>
                  </a:moveTo>
                  <a:cubicBezTo>
                    <a:pt x="151051" y="10291"/>
                    <a:pt x="151051" y="10291"/>
                    <a:pt x="151051" y="10291"/>
                  </a:cubicBezTo>
                  <a:lnTo>
                    <a:pt x="151051" y="10291"/>
                  </a:lnTo>
                  <a:cubicBezTo>
                    <a:pt x="151051" y="10291"/>
                    <a:pt x="151051" y="10291"/>
                    <a:pt x="151051" y="10291"/>
                  </a:cubicBezTo>
                  <a:close/>
                  <a:moveTo>
                    <a:pt x="151051" y="10291"/>
                  </a:moveTo>
                  <a:cubicBezTo>
                    <a:pt x="151047" y="10301"/>
                    <a:pt x="151036" y="10306"/>
                    <a:pt x="151032" y="10315"/>
                  </a:cubicBezTo>
                  <a:cubicBezTo>
                    <a:pt x="150960" y="10397"/>
                    <a:pt x="150883" y="10484"/>
                    <a:pt x="150811" y="10570"/>
                  </a:cubicBezTo>
                  <a:cubicBezTo>
                    <a:pt x="150753" y="10694"/>
                    <a:pt x="150695" y="10819"/>
                    <a:pt x="150638" y="10944"/>
                  </a:cubicBezTo>
                  <a:cubicBezTo>
                    <a:pt x="150706" y="10872"/>
                    <a:pt x="150773" y="10800"/>
                    <a:pt x="150845" y="10732"/>
                  </a:cubicBezTo>
                  <a:cubicBezTo>
                    <a:pt x="150912" y="10584"/>
                    <a:pt x="150979" y="10435"/>
                    <a:pt x="151051" y="10291"/>
                  </a:cubicBezTo>
                  <a:close/>
                  <a:moveTo>
                    <a:pt x="150720" y="10997"/>
                  </a:moveTo>
                  <a:lnTo>
                    <a:pt x="150720" y="10997"/>
                  </a:lnTo>
                  <a:cubicBezTo>
                    <a:pt x="150653" y="11069"/>
                    <a:pt x="150580" y="11141"/>
                    <a:pt x="150514" y="11217"/>
                  </a:cubicBezTo>
                  <a:cubicBezTo>
                    <a:pt x="150447" y="11361"/>
                    <a:pt x="150385" y="11510"/>
                    <a:pt x="150317" y="11659"/>
                  </a:cubicBezTo>
                  <a:cubicBezTo>
                    <a:pt x="150379" y="11602"/>
                    <a:pt x="150442" y="11538"/>
                    <a:pt x="150504" y="11481"/>
                  </a:cubicBezTo>
                  <a:cubicBezTo>
                    <a:pt x="150576" y="11318"/>
                    <a:pt x="150648" y="11155"/>
                    <a:pt x="150720" y="10997"/>
                  </a:cubicBezTo>
                  <a:close/>
                  <a:moveTo>
                    <a:pt x="165569" y="0"/>
                  </a:moveTo>
                  <a:cubicBezTo>
                    <a:pt x="164019" y="0"/>
                    <a:pt x="162484" y="235"/>
                    <a:pt x="160896" y="720"/>
                  </a:cubicBezTo>
                  <a:cubicBezTo>
                    <a:pt x="159360" y="1185"/>
                    <a:pt x="157927" y="1919"/>
                    <a:pt x="156626" y="2908"/>
                  </a:cubicBezTo>
                  <a:cubicBezTo>
                    <a:pt x="155566" y="3714"/>
                    <a:pt x="154563" y="4716"/>
                    <a:pt x="153642" y="5887"/>
                  </a:cubicBezTo>
                  <a:cubicBezTo>
                    <a:pt x="153507" y="6060"/>
                    <a:pt x="153373" y="6237"/>
                    <a:pt x="153244" y="6420"/>
                  </a:cubicBezTo>
                  <a:cubicBezTo>
                    <a:pt x="153109" y="6602"/>
                    <a:pt x="152975" y="6788"/>
                    <a:pt x="152845" y="6981"/>
                  </a:cubicBezTo>
                  <a:cubicBezTo>
                    <a:pt x="152577" y="7370"/>
                    <a:pt x="152313" y="7782"/>
                    <a:pt x="152059" y="8214"/>
                  </a:cubicBezTo>
                  <a:cubicBezTo>
                    <a:pt x="152260" y="7926"/>
                    <a:pt x="152462" y="7647"/>
                    <a:pt x="152673" y="7379"/>
                  </a:cubicBezTo>
                  <a:cubicBezTo>
                    <a:pt x="152721" y="7312"/>
                    <a:pt x="152774" y="7244"/>
                    <a:pt x="152826" y="7182"/>
                  </a:cubicBezTo>
                  <a:cubicBezTo>
                    <a:pt x="152874" y="7111"/>
                    <a:pt x="152922" y="7038"/>
                    <a:pt x="152970" y="6967"/>
                  </a:cubicBezTo>
                  <a:cubicBezTo>
                    <a:pt x="153085" y="6799"/>
                    <a:pt x="153200" y="6635"/>
                    <a:pt x="153321" y="6478"/>
                  </a:cubicBezTo>
                  <a:cubicBezTo>
                    <a:pt x="154338" y="5081"/>
                    <a:pt x="155470" y="3905"/>
                    <a:pt x="156683" y="2984"/>
                  </a:cubicBezTo>
                  <a:cubicBezTo>
                    <a:pt x="157974" y="2001"/>
                    <a:pt x="159400" y="1272"/>
                    <a:pt x="160925" y="811"/>
                  </a:cubicBezTo>
                  <a:cubicBezTo>
                    <a:pt x="162498" y="331"/>
                    <a:pt x="164030" y="96"/>
                    <a:pt x="165569" y="96"/>
                  </a:cubicBezTo>
                  <a:cubicBezTo>
                    <a:pt x="165843" y="96"/>
                    <a:pt x="166112" y="101"/>
                    <a:pt x="166384" y="116"/>
                  </a:cubicBezTo>
                  <a:cubicBezTo>
                    <a:pt x="168007" y="202"/>
                    <a:pt x="169624" y="547"/>
                    <a:pt x="171327" y="1166"/>
                  </a:cubicBezTo>
                  <a:cubicBezTo>
                    <a:pt x="174489" y="2313"/>
                    <a:pt x="177482" y="4275"/>
                    <a:pt x="180381" y="6175"/>
                  </a:cubicBezTo>
                  <a:cubicBezTo>
                    <a:pt x="183490" y="8214"/>
                    <a:pt x="186704" y="10320"/>
                    <a:pt x="190163" y="11452"/>
                  </a:cubicBezTo>
                  <a:cubicBezTo>
                    <a:pt x="191962" y="12043"/>
                    <a:pt x="193690" y="12331"/>
                    <a:pt x="195431" y="12331"/>
                  </a:cubicBezTo>
                  <a:lnTo>
                    <a:pt x="195618" y="12331"/>
                  </a:lnTo>
                  <a:cubicBezTo>
                    <a:pt x="196890" y="12311"/>
                    <a:pt x="198152" y="12149"/>
                    <a:pt x="199432" y="11822"/>
                  </a:cubicBezTo>
                  <a:lnTo>
                    <a:pt x="199432" y="11721"/>
                  </a:lnTo>
                  <a:cubicBezTo>
                    <a:pt x="198152" y="12047"/>
                    <a:pt x="196890" y="12215"/>
                    <a:pt x="195618" y="12235"/>
                  </a:cubicBezTo>
                  <a:lnTo>
                    <a:pt x="195431" y="12235"/>
                  </a:lnTo>
                  <a:cubicBezTo>
                    <a:pt x="193699" y="12235"/>
                    <a:pt x="191987" y="11947"/>
                    <a:pt x="190191" y="11361"/>
                  </a:cubicBezTo>
                  <a:cubicBezTo>
                    <a:pt x="186743" y="10229"/>
                    <a:pt x="183537" y="8128"/>
                    <a:pt x="180433" y="6093"/>
                  </a:cubicBezTo>
                  <a:cubicBezTo>
                    <a:pt x="177531" y="4193"/>
                    <a:pt x="174531" y="2226"/>
                    <a:pt x="171355" y="1075"/>
                  </a:cubicBezTo>
                  <a:cubicBezTo>
                    <a:pt x="169648" y="451"/>
                    <a:pt x="168021" y="105"/>
                    <a:pt x="166390" y="19"/>
                  </a:cubicBezTo>
                  <a:cubicBezTo>
                    <a:pt x="166116" y="5"/>
                    <a:pt x="165843" y="0"/>
                    <a:pt x="165569" y="0"/>
                  </a:cubicBezTo>
                  <a:close/>
                  <a:moveTo>
                    <a:pt x="150403" y="11711"/>
                  </a:moveTo>
                  <a:cubicBezTo>
                    <a:pt x="150341" y="11774"/>
                    <a:pt x="150283" y="11832"/>
                    <a:pt x="150221" y="11894"/>
                  </a:cubicBezTo>
                  <a:cubicBezTo>
                    <a:pt x="150154" y="12056"/>
                    <a:pt x="150082" y="12220"/>
                    <a:pt x="150015" y="12388"/>
                  </a:cubicBezTo>
                  <a:cubicBezTo>
                    <a:pt x="150072" y="12335"/>
                    <a:pt x="150130" y="12287"/>
                    <a:pt x="150183" y="12235"/>
                  </a:cubicBezTo>
                  <a:cubicBezTo>
                    <a:pt x="150259" y="12056"/>
                    <a:pt x="150332" y="11884"/>
                    <a:pt x="150403" y="11711"/>
                  </a:cubicBezTo>
                  <a:close/>
                  <a:moveTo>
                    <a:pt x="150101" y="12441"/>
                  </a:moveTo>
                  <a:lnTo>
                    <a:pt x="150101" y="12441"/>
                  </a:lnTo>
                  <a:cubicBezTo>
                    <a:pt x="150044" y="12488"/>
                    <a:pt x="149991" y="12541"/>
                    <a:pt x="149933" y="12594"/>
                  </a:cubicBezTo>
                  <a:cubicBezTo>
                    <a:pt x="149861" y="12772"/>
                    <a:pt x="149794" y="12949"/>
                    <a:pt x="149727" y="13127"/>
                  </a:cubicBezTo>
                  <a:cubicBezTo>
                    <a:pt x="149780" y="13084"/>
                    <a:pt x="149827" y="13041"/>
                    <a:pt x="149880" y="12997"/>
                  </a:cubicBezTo>
                  <a:cubicBezTo>
                    <a:pt x="149953" y="12805"/>
                    <a:pt x="150029" y="12623"/>
                    <a:pt x="150101" y="12441"/>
                  </a:cubicBezTo>
                  <a:close/>
                  <a:moveTo>
                    <a:pt x="149813" y="13179"/>
                  </a:moveTo>
                  <a:cubicBezTo>
                    <a:pt x="149760" y="13223"/>
                    <a:pt x="149707" y="13271"/>
                    <a:pt x="149655" y="13314"/>
                  </a:cubicBezTo>
                  <a:cubicBezTo>
                    <a:pt x="149583" y="13502"/>
                    <a:pt x="149515" y="13688"/>
                    <a:pt x="149448" y="13880"/>
                  </a:cubicBezTo>
                  <a:cubicBezTo>
                    <a:pt x="149497" y="13841"/>
                    <a:pt x="149544" y="13803"/>
                    <a:pt x="149592" y="13765"/>
                  </a:cubicBezTo>
                  <a:cubicBezTo>
                    <a:pt x="149665" y="13568"/>
                    <a:pt x="149736" y="13371"/>
                    <a:pt x="149813" y="13179"/>
                  </a:cubicBezTo>
                  <a:close/>
                  <a:moveTo>
                    <a:pt x="149530" y="13933"/>
                  </a:moveTo>
                  <a:cubicBezTo>
                    <a:pt x="149482" y="13971"/>
                    <a:pt x="149435" y="14009"/>
                    <a:pt x="149386" y="14053"/>
                  </a:cubicBezTo>
                  <a:cubicBezTo>
                    <a:pt x="149314" y="14244"/>
                    <a:pt x="149247" y="14441"/>
                    <a:pt x="149180" y="14643"/>
                  </a:cubicBezTo>
                  <a:cubicBezTo>
                    <a:pt x="149227" y="14609"/>
                    <a:pt x="149271" y="14571"/>
                    <a:pt x="149319" y="14538"/>
                  </a:cubicBezTo>
                  <a:cubicBezTo>
                    <a:pt x="149391" y="14336"/>
                    <a:pt x="149458" y="14135"/>
                    <a:pt x="149530" y="13933"/>
                  </a:cubicBezTo>
                  <a:close/>
                  <a:moveTo>
                    <a:pt x="149266" y="14696"/>
                  </a:moveTo>
                  <a:lnTo>
                    <a:pt x="149266" y="14696"/>
                  </a:lnTo>
                  <a:cubicBezTo>
                    <a:pt x="149218" y="14729"/>
                    <a:pt x="149170" y="14768"/>
                    <a:pt x="149127" y="14802"/>
                  </a:cubicBezTo>
                  <a:cubicBezTo>
                    <a:pt x="149055" y="15003"/>
                    <a:pt x="148988" y="15209"/>
                    <a:pt x="148921" y="15415"/>
                  </a:cubicBezTo>
                  <a:cubicBezTo>
                    <a:pt x="148968" y="15387"/>
                    <a:pt x="149012" y="15353"/>
                    <a:pt x="149055" y="15324"/>
                  </a:cubicBezTo>
                  <a:cubicBezTo>
                    <a:pt x="149123" y="15114"/>
                    <a:pt x="149194" y="14902"/>
                    <a:pt x="149266" y="14696"/>
                  </a:cubicBezTo>
                  <a:close/>
                  <a:moveTo>
                    <a:pt x="149007" y="15473"/>
                  </a:moveTo>
                  <a:cubicBezTo>
                    <a:pt x="148964" y="15502"/>
                    <a:pt x="148921" y="15535"/>
                    <a:pt x="148873" y="15564"/>
                  </a:cubicBezTo>
                  <a:cubicBezTo>
                    <a:pt x="148806" y="15776"/>
                    <a:pt x="148744" y="15987"/>
                    <a:pt x="148676" y="16202"/>
                  </a:cubicBezTo>
                  <a:cubicBezTo>
                    <a:pt x="148720" y="16173"/>
                    <a:pt x="148762" y="16144"/>
                    <a:pt x="148801" y="16121"/>
                  </a:cubicBezTo>
                  <a:cubicBezTo>
                    <a:pt x="148868" y="15900"/>
                    <a:pt x="148939" y="15684"/>
                    <a:pt x="149007" y="15473"/>
                  </a:cubicBezTo>
                  <a:close/>
                  <a:moveTo>
                    <a:pt x="148758" y="16259"/>
                  </a:moveTo>
                  <a:lnTo>
                    <a:pt x="148758" y="16259"/>
                  </a:lnTo>
                  <a:cubicBezTo>
                    <a:pt x="148720" y="16284"/>
                    <a:pt x="148676" y="16312"/>
                    <a:pt x="148633" y="16341"/>
                  </a:cubicBezTo>
                  <a:cubicBezTo>
                    <a:pt x="148565" y="16558"/>
                    <a:pt x="148503" y="16773"/>
                    <a:pt x="148441" y="16999"/>
                  </a:cubicBezTo>
                  <a:cubicBezTo>
                    <a:pt x="148479" y="16970"/>
                    <a:pt x="148523" y="16946"/>
                    <a:pt x="148561" y="16922"/>
                  </a:cubicBezTo>
                  <a:cubicBezTo>
                    <a:pt x="148629" y="16697"/>
                    <a:pt x="148695" y="16476"/>
                    <a:pt x="148758" y="16259"/>
                  </a:cubicBezTo>
                  <a:close/>
                  <a:moveTo>
                    <a:pt x="148523" y="17056"/>
                  </a:moveTo>
                  <a:lnTo>
                    <a:pt x="148523" y="17056"/>
                  </a:lnTo>
                  <a:cubicBezTo>
                    <a:pt x="148479" y="17085"/>
                    <a:pt x="148441" y="17109"/>
                    <a:pt x="148398" y="17133"/>
                  </a:cubicBezTo>
                  <a:cubicBezTo>
                    <a:pt x="148335" y="17353"/>
                    <a:pt x="148273" y="17579"/>
                    <a:pt x="148211" y="17805"/>
                  </a:cubicBezTo>
                  <a:cubicBezTo>
                    <a:pt x="148249" y="17781"/>
                    <a:pt x="148288" y="17756"/>
                    <a:pt x="148330" y="17733"/>
                  </a:cubicBezTo>
                  <a:cubicBezTo>
                    <a:pt x="148392" y="17508"/>
                    <a:pt x="148456" y="17282"/>
                    <a:pt x="148523" y="17056"/>
                  </a:cubicBezTo>
                  <a:close/>
                  <a:moveTo>
                    <a:pt x="148292" y="17867"/>
                  </a:moveTo>
                  <a:cubicBezTo>
                    <a:pt x="148254" y="17891"/>
                    <a:pt x="148211" y="17911"/>
                    <a:pt x="148173" y="17935"/>
                  </a:cubicBezTo>
                  <a:cubicBezTo>
                    <a:pt x="148162" y="17973"/>
                    <a:pt x="148153" y="18011"/>
                    <a:pt x="148144" y="18044"/>
                  </a:cubicBezTo>
                  <a:cubicBezTo>
                    <a:pt x="148091" y="18237"/>
                    <a:pt x="148038" y="18429"/>
                    <a:pt x="147989" y="18620"/>
                  </a:cubicBezTo>
                  <a:cubicBezTo>
                    <a:pt x="148029" y="18597"/>
                    <a:pt x="148067" y="18577"/>
                    <a:pt x="148105" y="18558"/>
                  </a:cubicBezTo>
                  <a:cubicBezTo>
                    <a:pt x="148148" y="18395"/>
                    <a:pt x="148191" y="18232"/>
                    <a:pt x="148235" y="18073"/>
                  </a:cubicBezTo>
                  <a:cubicBezTo>
                    <a:pt x="148254" y="18002"/>
                    <a:pt x="148273" y="17935"/>
                    <a:pt x="148292" y="17867"/>
                  </a:cubicBezTo>
                  <a:close/>
                  <a:moveTo>
                    <a:pt x="148071" y="18683"/>
                  </a:moveTo>
                  <a:cubicBezTo>
                    <a:pt x="148033" y="18706"/>
                    <a:pt x="147995" y="18726"/>
                    <a:pt x="147956" y="18750"/>
                  </a:cubicBezTo>
                  <a:cubicBezTo>
                    <a:pt x="147894" y="18980"/>
                    <a:pt x="147836" y="19211"/>
                    <a:pt x="147774" y="19441"/>
                  </a:cubicBezTo>
                  <a:cubicBezTo>
                    <a:pt x="147812" y="19421"/>
                    <a:pt x="147851" y="19403"/>
                    <a:pt x="147889" y="19383"/>
                  </a:cubicBezTo>
                  <a:cubicBezTo>
                    <a:pt x="147951" y="19149"/>
                    <a:pt x="148009" y="18918"/>
                    <a:pt x="148071" y="18683"/>
                  </a:cubicBezTo>
                  <a:close/>
                  <a:moveTo>
                    <a:pt x="147860" y="19508"/>
                  </a:moveTo>
                  <a:lnTo>
                    <a:pt x="147860" y="19508"/>
                  </a:lnTo>
                  <a:cubicBezTo>
                    <a:pt x="147822" y="19527"/>
                    <a:pt x="147783" y="19547"/>
                    <a:pt x="147745" y="19565"/>
                  </a:cubicBezTo>
                  <a:cubicBezTo>
                    <a:pt x="147688" y="19806"/>
                    <a:pt x="147626" y="20041"/>
                    <a:pt x="147568" y="20280"/>
                  </a:cubicBezTo>
                  <a:cubicBezTo>
                    <a:pt x="147606" y="20261"/>
                    <a:pt x="147644" y="20242"/>
                    <a:pt x="147683" y="20227"/>
                  </a:cubicBezTo>
                  <a:cubicBezTo>
                    <a:pt x="147741" y="19988"/>
                    <a:pt x="147798" y="19748"/>
                    <a:pt x="147860" y="19508"/>
                  </a:cubicBezTo>
                  <a:close/>
                  <a:moveTo>
                    <a:pt x="147654" y="20347"/>
                  </a:moveTo>
                  <a:lnTo>
                    <a:pt x="147654" y="20347"/>
                  </a:lnTo>
                  <a:cubicBezTo>
                    <a:pt x="147615" y="20367"/>
                    <a:pt x="147577" y="20382"/>
                    <a:pt x="147539" y="20400"/>
                  </a:cubicBezTo>
                  <a:cubicBezTo>
                    <a:pt x="147482" y="20641"/>
                    <a:pt x="147424" y="20885"/>
                    <a:pt x="147371" y="21130"/>
                  </a:cubicBezTo>
                  <a:cubicBezTo>
                    <a:pt x="147405" y="21111"/>
                    <a:pt x="147443" y="21096"/>
                    <a:pt x="147482" y="21077"/>
                  </a:cubicBezTo>
                  <a:cubicBezTo>
                    <a:pt x="147535" y="20832"/>
                    <a:pt x="147592" y="20588"/>
                    <a:pt x="147654" y="20347"/>
                  </a:cubicBezTo>
                  <a:close/>
                  <a:moveTo>
                    <a:pt x="147453" y="21197"/>
                  </a:moveTo>
                  <a:lnTo>
                    <a:pt x="147453" y="21197"/>
                  </a:lnTo>
                  <a:cubicBezTo>
                    <a:pt x="147414" y="21211"/>
                    <a:pt x="147380" y="21230"/>
                    <a:pt x="147342" y="21245"/>
                  </a:cubicBezTo>
                  <a:cubicBezTo>
                    <a:pt x="147285" y="21489"/>
                    <a:pt x="147232" y="21739"/>
                    <a:pt x="147174" y="21983"/>
                  </a:cubicBezTo>
                  <a:cubicBezTo>
                    <a:pt x="147212" y="21970"/>
                    <a:pt x="147247" y="21955"/>
                    <a:pt x="147285" y="21941"/>
                  </a:cubicBezTo>
                  <a:cubicBezTo>
                    <a:pt x="147338" y="21691"/>
                    <a:pt x="147395" y="21441"/>
                    <a:pt x="147453" y="21197"/>
                  </a:cubicBezTo>
                  <a:close/>
                  <a:moveTo>
                    <a:pt x="147256" y="22056"/>
                  </a:moveTo>
                  <a:lnTo>
                    <a:pt x="147256" y="22056"/>
                  </a:lnTo>
                  <a:cubicBezTo>
                    <a:pt x="147223" y="22070"/>
                    <a:pt x="147183" y="22085"/>
                    <a:pt x="147150" y="22099"/>
                  </a:cubicBezTo>
                  <a:cubicBezTo>
                    <a:pt x="147092" y="22348"/>
                    <a:pt x="147039" y="22598"/>
                    <a:pt x="146988" y="22852"/>
                  </a:cubicBezTo>
                  <a:cubicBezTo>
                    <a:pt x="147021" y="22838"/>
                    <a:pt x="147059" y="22823"/>
                    <a:pt x="147092" y="22809"/>
                  </a:cubicBezTo>
                  <a:cubicBezTo>
                    <a:pt x="147145" y="22555"/>
                    <a:pt x="147203" y="22305"/>
                    <a:pt x="147256" y="22056"/>
                  </a:cubicBezTo>
                  <a:close/>
                  <a:moveTo>
                    <a:pt x="147068" y="22924"/>
                  </a:moveTo>
                  <a:lnTo>
                    <a:pt x="147068" y="22924"/>
                  </a:lnTo>
                  <a:cubicBezTo>
                    <a:pt x="147035" y="22938"/>
                    <a:pt x="146997" y="22953"/>
                    <a:pt x="146963" y="22967"/>
                  </a:cubicBezTo>
                  <a:cubicBezTo>
                    <a:pt x="146335" y="25903"/>
                    <a:pt x="145817" y="28907"/>
                    <a:pt x="145303" y="31848"/>
                  </a:cubicBezTo>
                  <a:cubicBezTo>
                    <a:pt x="144295" y="37648"/>
                    <a:pt x="143341" y="43128"/>
                    <a:pt x="141753" y="47158"/>
                  </a:cubicBezTo>
                  <a:cubicBezTo>
                    <a:pt x="141527" y="47739"/>
                    <a:pt x="141288" y="48277"/>
                    <a:pt x="141043" y="48780"/>
                  </a:cubicBezTo>
                  <a:cubicBezTo>
                    <a:pt x="140937" y="48986"/>
                    <a:pt x="140836" y="49187"/>
                    <a:pt x="140731" y="49380"/>
                  </a:cubicBezTo>
                  <a:cubicBezTo>
                    <a:pt x="140673" y="49480"/>
                    <a:pt x="140620" y="49577"/>
                    <a:pt x="140568" y="49672"/>
                  </a:cubicBezTo>
                  <a:cubicBezTo>
                    <a:pt x="140453" y="49927"/>
                    <a:pt x="140338" y="50176"/>
                    <a:pt x="140217" y="50411"/>
                  </a:cubicBezTo>
                  <a:cubicBezTo>
                    <a:pt x="140534" y="49936"/>
                    <a:pt x="140841" y="49404"/>
                    <a:pt x="141129" y="48818"/>
                  </a:cubicBezTo>
                  <a:cubicBezTo>
                    <a:pt x="141244" y="48578"/>
                    <a:pt x="141359" y="48334"/>
                    <a:pt x="141474" y="48080"/>
                  </a:cubicBezTo>
                  <a:cubicBezTo>
                    <a:pt x="141599" y="47796"/>
                    <a:pt x="141724" y="47504"/>
                    <a:pt x="141844" y="47196"/>
                  </a:cubicBezTo>
                  <a:cubicBezTo>
                    <a:pt x="143432" y="43157"/>
                    <a:pt x="144386" y="37668"/>
                    <a:pt x="145399" y="31862"/>
                  </a:cubicBezTo>
                  <a:cubicBezTo>
                    <a:pt x="145912" y="28903"/>
                    <a:pt x="146441" y="25880"/>
                    <a:pt x="147068" y="22924"/>
                  </a:cubicBezTo>
                  <a:close/>
                  <a:moveTo>
                    <a:pt x="140131" y="50372"/>
                  </a:moveTo>
                  <a:lnTo>
                    <a:pt x="140131" y="50372"/>
                  </a:lnTo>
                  <a:cubicBezTo>
                    <a:pt x="140055" y="50487"/>
                    <a:pt x="139977" y="50598"/>
                    <a:pt x="139900" y="50708"/>
                  </a:cubicBezTo>
                  <a:cubicBezTo>
                    <a:pt x="139848" y="50828"/>
                    <a:pt x="139800" y="50948"/>
                    <a:pt x="139747" y="51069"/>
                  </a:cubicBezTo>
                  <a:cubicBezTo>
                    <a:pt x="139771" y="51040"/>
                    <a:pt x="139791" y="51011"/>
                    <a:pt x="139814" y="50983"/>
                  </a:cubicBezTo>
                  <a:cubicBezTo>
                    <a:pt x="139920" y="50786"/>
                    <a:pt x="140026" y="50584"/>
                    <a:pt x="140131" y="50372"/>
                  </a:cubicBezTo>
                  <a:close/>
                  <a:moveTo>
                    <a:pt x="139661" y="51030"/>
                  </a:moveTo>
                  <a:lnTo>
                    <a:pt x="139661" y="51030"/>
                  </a:lnTo>
                  <a:cubicBezTo>
                    <a:pt x="139555" y="51169"/>
                    <a:pt x="139445" y="51299"/>
                    <a:pt x="139335" y="51428"/>
                  </a:cubicBezTo>
                  <a:cubicBezTo>
                    <a:pt x="139306" y="51510"/>
                    <a:pt x="139277" y="51587"/>
                    <a:pt x="139244" y="51663"/>
                  </a:cubicBezTo>
                  <a:cubicBezTo>
                    <a:pt x="139340" y="51567"/>
                    <a:pt x="139426" y="51462"/>
                    <a:pt x="139517" y="51357"/>
                  </a:cubicBezTo>
                  <a:cubicBezTo>
                    <a:pt x="139565" y="51251"/>
                    <a:pt x="139612" y="51140"/>
                    <a:pt x="139661" y="51030"/>
                  </a:cubicBezTo>
                  <a:close/>
                  <a:moveTo>
                    <a:pt x="139158" y="51625"/>
                  </a:moveTo>
                  <a:lnTo>
                    <a:pt x="139158" y="51625"/>
                  </a:lnTo>
                  <a:cubicBezTo>
                    <a:pt x="139037" y="51760"/>
                    <a:pt x="138908" y="51884"/>
                    <a:pt x="138783" y="52009"/>
                  </a:cubicBezTo>
                  <a:cubicBezTo>
                    <a:pt x="138764" y="52066"/>
                    <a:pt x="138744" y="52124"/>
                    <a:pt x="138726" y="52186"/>
                  </a:cubicBezTo>
                  <a:cubicBezTo>
                    <a:pt x="138778" y="52134"/>
                    <a:pt x="138831" y="52086"/>
                    <a:pt x="138884" y="52033"/>
                  </a:cubicBezTo>
                  <a:cubicBezTo>
                    <a:pt x="138950" y="51975"/>
                    <a:pt x="139014" y="51913"/>
                    <a:pt x="139076" y="51846"/>
                  </a:cubicBezTo>
                  <a:cubicBezTo>
                    <a:pt x="139105" y="51774"/>
                    <a:pt x="139129" y="51696"/>
                    <a:pt x="139158" y="51625"/>
                  </a:cubicBezTo>
                  <a:close/>
                  <a:moveTo>
                    <a:pt x="138639" y="52143"/>
                  </a:moveTo>
                  <a:lnTo>
                    <a:pt x="138639" y="52143"/>
                  </a:lnTo>
                  <a:cubicBezTo>
                    <a:pt x="138500" y="52263"/>
                    <a:pt x="138365" y="52378"/>
                    <a:pt x="138221" y="52484"/>
                  </a:cubicBezTo>
                  <a:cubicBezTo>
                    <a:pt x="138208" y="52531"/>
                    <a:pt x="138197" y="52580"/>
                    <a:pt x="138183" y="52628"/>
                  </a:cubicBezTo>
                  <a:cubicBezTo>
                    <a:pt x="138317" y="52527"/>
                    <a:pt x="138447" y="52422"/>
                    <a:pt x="138582" y="52311"/>
                  </a:cubicBezTo>
                  <a:cubicBezTo>
                    <a:pt x="138600" y="52254"/>
                    <a:pt x="138620" y="52196"/>
                    <a:pt x="138639" y="52143"/>
                  </a:cubicBezTo>
                  <a:close/>
                  <a:moveTo>
                    <a:pt x="128367" y="52283"/>
                  </a:moveTo>
                  <a:cubicBezTo>
                    <a:pt x="128362" y="52311"/>
                    <a:pt x="128357" y="52345"/>
                    <a:pt x="128347" y="52378"/>
                  </a:cubicBezTo>
                  <a:cubicBezTo>
                    <a:pt x="128549" y="52469"/>
                    <a:pt x="128741" y="52555"/>
                    <a:pt x="128938" y="52637"/>
                  </a:cubicBezTo>
                  <a:cubicBezTo>
                    <a:pt x="128943" y="52604"/>
                    <a:pt x="128947" y="52570"/>
                    <a:pt x="128952" y="52537"/>
                  </a:cubicBezTo>
                  <a:cubicBezTo>
                    <a:pt x="128755" y="52455"/>
                    <a:pt x="128564" y="52369"/>
                    <a:pt x="128367" y="52283"/>
                  </a:cubicBezTo>
                  <a:close/>
                  <a:moveTo>
                    <a:pt x="129043" y="52575"/>
                  </a:moveTo>
                  <a:cubicBezTo>
                    <a:pt x="129038" y="52608"/>
                    <a:pt x="129034" y="52642"/>
                    <a:pt x="129029" y="52675"/>
                  </a:cubicBezTo>
                  <a:cubicBezTo>
                    <a:pt x="129197" y="52743"/>
                    <a:pt x="129360" y="52810"/>
                    <a:pt x="129528" y="52872"/>
                  </a:cubicBezTo>
                  <a:cubicBezTo>
                    <a:pt x="129532" y="52839"/>
                    <a:pt x="129532" y="52805"/>
                    <a:pt x="129537" y="52772"/>
                  </a:cubicBezTo>
                  <a:cubicBezTo>
                    <a:pt x="129375" y="52710"/>
                    <a:pt x="129211" y="52646"/>
                    <a:pt x="129043" y="52575"/>
                  </a:cubicBezTo>
                  <a:close/>
                  <a:moveTo>
                    <a:pt x="138097" y="52580"/>
                  </a:moveTo>
                  <a:lnTo>
                    <a:pt x="138097" y="52580"/>
                  </a:lnTo>
                  <a:cubicBezTo>
                    <a:pt x="137949" y="52686"/>
                    <a:pt x="137805" y="52786"/>
                    <a:pt x="137650" y="52877"/>
                  </a:cubicBezTo>
                  <a:cubicBezTo>
                    <a:pt x="137641" y="52920"/>
                    <a:pt x="137632" y="52958"/>
                    <a:pt x="137621" y="53002"/>
                  </a:cubicBezTo>
                  <a:cubicBezTo>
                    <a:pt x="137765" y="52916"/>
                    <a:pt x="137909" y="52819"/>
                    <a:pt x="138053" y="52719"/>
                  </a:cubicBezTo>
                  <a:cubicBezTo>
                    <a:pt x="138068" y="52675"/>
                    <a:pt x="138082" y="52628"/>
                    <a:pt x="138097" y="52580"/>
                  </a:cubicBezTo>
                  <a:close/>
                  <a:moveTo>
                    <a:pt x="129634" y="52810"/>
                  </a:moveTo>
                  <a:cubicBezTo>
                    <a:pt x="129629" y="52839"/>
                    <a:pt x="129623" y="52872"/>
                    <a:pt x="129619" y="52906"/>
                  </a:cubicBezTo>
                  <a:cubicBezTo>
                    <a:pt x="129806" y="52978"/>
                    <a:pt x="129993" y="53040"/>
                    <a:pt x="130181" y="53102"/>
                  </a:cubicBezTo>
                  <a:cubicBezTo>
                    <a:pt x="130181" y="53074"/>
                    <a:pt x="130185" y="53040"/>
                    <a:pt x="130190" y="53007"/>
                  </a:cubicBezTo>
                  <a:cubicBezTo>
                    <a:pt x="130008" y="52945"/>
                    <a:pt x="129820" y="52877"/>
                    <a:pt x="129634" y="52810"/>
                  </a:cubicBezTo>
                  <a:close/>
                  <a:moveTo>
                    <a:pt x="137535" y="52949"/>
                  </a:moveTo>
                  <a:cubicBezTo>
                    <a:pt x="137382" y="53036"/>
                    <a:pt x="137223" y="53117"/>
                    <a:pt x="137065" y="53189"/>
                  </a:cubicBezTo>
                  <a:cubicBezTo>
                    <a:pt x="137056" y="53228"/>
                    <a:pt x="137046" y="53266"/>
                    <a:pt x="137037" y="53304"/>
                  </a:cubicBezTo>
                  <a:cubicBezTo>
                    <a:pt x="137194" y="53233"/>
                    <a:pt x="137349" y="53155"/>
                    <a:pt x="137502" y="53069"/>
                  </a:cubicBezTo>
                  <a:cubicBezTo>
                    <a:pt x="137511" y="53026"/>
                    <a:pt x="137526" y="52987"/>
                    <a:pt x="137535" y="52949"/>
                  </a:cubicBezTo>
                  <a:close/>
                  <a:moveTo>
                    <a:pt x="130285" y="53040"/>
                  </a:moveTo>
                  <a:cubicBezTo>
                    <a:pt x="130281" y="53069"/>
                    <a:pt x="130276" y="53102"/>
                    <a:pt x="130272" y="53136"/>
                  </a:cubicBezTo>
                  <a:cubicBezTo>
                    <a:pt x="130521" y="53218"/>
                    <a:pt x="130770" y="53295"/>
                    <a:pt x="131020" y="53362"/>
                  </a:cubicBezTo>
                  <a:cubicBezTo>
                    <a:pt x="131025" y="53328"/>
                    <a:pt x="131029" y="53299"/>
                    <a:pt x="131029" y="53266"/>
                  </a:cubicBezTo>
                  <a:cubicBezTo>
                    <a:pt x="130785" y="53199"/>
                    <a:pt x="130535" y="53122"/>
                    <a:pt x="130285" y="53040"/>
                  </a:cubicBezTo>
                  <a:close/>
                  <a:moveTo>
                    <a:pt x="136955" y="53242"/>
                  </a:moveTo>
                  <a:lnTo>
                    <a:pt x="136955" y="53242"/>
                  </a:lnTo>
                  <a:cubicBezTo>
                    <a:pt x="136791" y="53309"/>
                    <a:pt x="136629" y="53376"/>
                    <a:pt x="136461" y="53429"/>
                  </a:cubicBezTo>
                  <a:cubicBezTo>
                    <a:pt x="136456" y="53467"/>
                    <a:pt x="136446" y="53501"/>
                    <a:pt x="136441" y="53534"/>
                  </a:cubicBezTo>
                  <a:cubicBezTo>
                    <a:pt x="136532" y="53505"/>
                    <a:pt x="136624" y="53472"/>
                    <a:pt x="136715" y="53439"/>
                  </a:cubicBezTo>
                  <a:cubicBezTo>
                    <a:pt x="136768" y="53414"/>
                    <a:pt x="136826" y="53395"/>
                    <a:pt x="136878" y="53372"/>
                  </a:cubicBezTo>
                  <a:cubicBezTo>
                    <a:pt x="136897" y="53366"/>
                    <a:pt x="136912" y="53357"/>
                    <a:pt x="136931" y="53352"/>
                  </a:cubicBezTo>
                  <a:cubicBezTo>
                    <a:pt x="136935" y="53314"/>
                    <a:pt x="136946" y="53275"/>
                    <a:pt x="136955" y="53242"/>
                  </a:cubicBezTo>
                  <a:close/>
                  <a:moveTo>
                    <a:pt x="131126" y="53290"/>
                  </a:moveTo>
                  <a:cubicBezTo>
                    <a:pt x="131120" y="53324"/>
                    <a:pt x="131116" y="53357"/>
                    <a:pt x="131111" y="53386"/>
                  </a:cubicBezTo>
                  <a:cubicBezTo>
                    <a:pt x="131317" y="53443"/>
                    <a:pt x="131523" y="53492"/>
                    <a:pt x="131730" y="53539"/>
                  </a:cubicBezTo>
                  <a:cubicBezTo>
                    <a:pt x="131730" y="53505"/>
                    <a:pt x="131735" y="53472"/>
                    <a:pt x="131740" y="53443"/>
                  </a:cubicBezTo>
                  <a:cubicBezTo>
                    <a:pt x="131538" y="53395"/>
                    <a:pt x="131332" y="53348"/>
                    <a:pt x="131126" y="53290"/>
                  </a:cubicBezTo>
                  <a:close/>
                  <a:moveTo>
                    <a:pt x="131835" y="53463"/>
                  </a:moveTo>
                  <a:cubicBezTo>
                    <a:pt x="131831" y="53492"/>
                    <a:pt x="131826" y="53525"/>
                    <a:pt x="131821" y="53558"/>
                  </a:cubicBezTo>
                  <a:cubicBezTo>
                    <a:pt x="132023" y="53602"/>
                    <a:pt x="132224" y="53640"/>
                    <a:pt x="132421" y="53674"/>
                  </a:cubicBezTo>
                  <a:cubicBezTo>
                    <a:pt x="132426" y="53640"/>
                    <a:pt x="132431" y="53607"/>
                    <a:pt x="132435" y="53578"/>
                  </a:cubicBezTo>
                  <a:cubicBezTo>
                    <a:pt x="132234" y="53545"/>
                    <a:pt x="132037" y="53505"/>
                    <a:pt x="131835" y="53463"/>
                  </a:cubicBezTo>
                  <a:close/>
                  <a:moveTo>
                    <a:pt x="136355" y="53463"/>
                  </a:moveTo>
                  <a:lnTo>
                    <a:pt x="136355" y="53463"/>
                  </a:lnTo>
                  <a:cubicBezTo>
                    <a:pt x="136187" y="53516"/>
                    <a:pt x="136020" y="53563"/>
                    <a:pt x="135841" y="53602"/>
                  </a:cubicBezTo>
                  <a:cubicBezTo>
                    <a:pt x="135837" y="53636"/>
                    <a:pt x="135832" y="53664"/>
                    <a:pt x="135823" y="53698"/>
                  </a:cubicBezTo>
                  <a:cubicBezTo>
                    <a:pt x="135996" y="53664"/>
                    <a:pt x="136168" y="53621"/>
                    <a:pt x="136336" y="53568"/>
                  </a:cubicBezTo>
                  <a:cubicBezTo>
                    <a:pt x="136341" y="53534"/>
                    <a:pt x="136350" y="53501"/>
                    <a:pt x="136355" y="53463"/>
                  </a:cubicBezTo>
                  <a:close/>
                  <a:moveTo>
                    <a:pt x="132531" y="53592"/>
                  </a:moveTo>
                  <a:cubicBezTo>
                    <a:pt x="132526" y="53625"/>
                    <a:pt x="132522" y="53654"/>
                    <a:pt x="132517" y="53689"/>
                  </a:cubicBezTo>
                  <a:cubicBezTo>
                    <a:pt x="132714" y="53717"/>
                    <a:pt x="132911" y="53746"/>
                    <a:pt x="133107" y="53765"/>
                  </a:cubicBezTo>
                  <a:cubicBezTo>
                    <a:pt x="133112" y="53736"/>
                    <a:pt x="133117" y="53702"/>
                    <a:pt x="133121" y="53674"/>
                  </a:cubicBezTo>
                  <a:cubicBezTo>
                    <a:pt x="132925" y="53649"/>
                    <a:pt x="132728" y="53625"/>
                    <a:pt x="132531" y="53592"/>
                  </a:cubicBezTo>
                  <a:close/>
                  <a:moveTo>
                    <a:pt x="135741" y="53621"/>
                  </a:moveTo>
                  <a:lnTo>
                    <a:pt x="135741" y="53621"/>
                  </a:lnTo>
                  <a:cubicBezTo>
                    <a:pt x="135568" y="53654"/>
                    <a:pt x="135391" y="53683"/>
                    <a:pt x="135208" y="53702"/>
                  </a:cubicBezTo>
                  <a:cubicBezTo>
                    <a:pt x="135203" y="53736"/>
                    <a:pt x="135194" y="53769"/>
                    <a:pt x="135190" y="53798"/>
                  </a:cubicBezTo>
                  <a:cubicBezTo>
                    <a:pt x="135371" y="53779"/>
                    <a:pt x="135549" y="53755"/>
                    <a:pt x="135722" y="53722"/>
                  </a:cubicBezTo>
                  <a:cubicBezTo>
                    <a:pt x="135726" y="53689"/>
                    <a:pt x="135737" y="53654"/>
                    <a:pt x="135741" y="53621"/>
                  </a:cubicBezTo>
                  <a:close/>
                  <a:moveTo>
                    <a:pt x="133217" y="53683"/>
                  </a:moveTo>
                  <a:cubicBezTo>
                    <a:pt x="133212" y="53712"/>
                    <a:pt x="133208" y="53746"/>
                    <a:pt x="133203" y="53779"/>
                  </a:cubicBezTo>
                  <a:cubicBezTo>
                    <a:pt x="133400" y="53798"/>
                    <a:pt x="133591" y="53813"/>
                    <a:pt x="133784" y="53822"/>
                  </a:cubicBezTo>
                  <a:cubicBezTo>
                    <a:pt x="133788" y="53789"/>
                    <a:pt x="133793" y="53760"/>
                    <a:pt x="133797" y="53727"/>
                  </a:cubicBezTo>
                  <a:cubicBezTo>
                    <a:pt x="133606" y="53717"/>
                    <a:pt x="133414" y="53702"/>
                    <a:pt x="133217" y="53683"/>
                  </a:cubicBezTo>
                  <a:close/>
                  <a:moveTo>
                    <a:pt x="133894" y="53731"/>
                  </a:moveTo>
                  <a:cubicBezTo>
                    <a:pt x="133890" y="53765"/>
                    <a:pt x="133884" y="53793"/>
                    <a:pt x="133879" y="53827"/>
                  </a:cubicBezTo>
                  <a:cubicBezTo>
                    <a:pt x="134067" y="53837"/>
                    <a:pt x="134249" y="53842"/>
                    <a:pt x="134436" y="53842"/>
                  </a:cubicBezTo>
                  <a:lnTo>
                    <a:pt x="134446" y="53842"/>
                  </a:lnTo>
                  <a:cubicBezTo>
                    <a:pt x="134450" y="53808"/>
                    <a:pt x="134455" y="53779"/>
                    <a:pt x="134460" y="53746"/>
                  </a:cubicBezTo>
                  <a:lnTo>
                    <a:pt x="134436" y="53746"/>
                  </a:lnTo>
                  <a:cubicBezTo>
                    <a:pt x="134253" y="53746"/>
                    <a:pt x="134076" y="53740"/>
                    <a:pt x="133894" y="53731"/>
                  </a:cubicBezTo>
                  <a:close/>
                  <a:moveTo>
                    <a:pt x="135108" y="53712"/>
                  </a:moveTo>
                  <a:cubicBezTo>
                    <a:pt x="134930" y="53731"/>
                    <a:pt x="134743" y="53740"/>
                    <a:pt x="134561" y="53746"/>
                  </a:cubicBezTo>
                  <a:cubicBezTo>
                    <a:pt x="134552" y="53775"/>
                    <a:pt x="134546" y="53808"/>
                    <a:pt x="134541" y="53842"/>
                  </a:cubicBezTo>
                  <a:cubicBezTo>
                    <a:pt x="134729" y="53837"/>
                    <a:pt x="134911" y="53827"/>
                    <a:pt x="135093" y="53813"/>
                  </a:cubicBezTo>
                  <a:cubicBezTo>
                    <a:pt x="135099" y="53779"/>
                    <a:pt x="135103" y="53746"/>
                    <a:pt x="135108" y="53712"/>
                  </a:cubicBezTo>
                  <a:close/>
                  <a:moveTo>
                    <a:pt x="95895" y="31498"/>
                  </a:moveTo>
                  <a:cubicBezTo>
                    <a:pt x="95463" y="31498"/>
                    <a:pt x="95036" y="31522"/>
                    <a:pt x="94609" y="31565"/>
                  </a:cubicBezTo>
                  <a:cubicBezTo>
                    <a:pt x="93548" y="31680"/>
                    <a:pt x="92483" y="31935"/>
                    <a:pt x="91447" y="32333"/>
                  </a:cubicBezTo>
                  <a:cubicBezTo>
                    <a:pt x="88876" y="33316"/>
                    <a:pt x="86496" y="35019"/>
                    <a:pt x="84179" y="37548"/>
                  </a:cubicBezTo>
                  <a:cubicBezTo>
                    <a:pt x="81952" y="39971"/>
                    <a:pt x="80076" y="42830"/>
                    <a:pt x="78537" y="45306"/>
                  </a:cubicBezTo>
                  <a:cubicBezTo>
                    <a:pt x="78032" y="46118"/>
                    <a:pt x="77529" y="46942"/>
                    <a:pt x="77044" y="47739"/>
                  </a:cubicBezTo>
                  <a:cubicBezTo>
                    <a:pt x="75014" y="51078"/>
                    <a:pt x="73100" y="54230"/>
                    <a:pt x="70926" y="56667"/>
                  </a:cubicBezTo>
                  <a:cubicBezTo>
                    <a:pt x="69766" y="57978"/>
                    <a:pt x="68634" y="58961"/>
                    <a:pt x="67467" y="59681"/>
                  </a:cubicBezTo>
                  <a:cubicBezTo>
                    <a:pt x="66167" y="60482"/>
                    <a:pt x="64852" y="60943"/>
                    <a:pt x="63447" y="61087"/>
                  </a:cubicBezTo>
                  <a:cubicBezTo>
                    <a:pt x="63073" y="61120"/>
                    <a:pt x="62689" y="61139"/>
                    <a:pt x="62290" y="61139"/>
                  </a:cubicBezTo>
                  <a:cubicBezTo>
                    <a:pt x="58337" y="61139"/>
                    <a:pt x="53333" y="59340"/>
                    <a:pt x="47619" y="57287"/>
                  </a:cubicBezTo>
                  <a:cubicBezTo>
                    <a:pt x="42063" y="55290"/>
                    <a:pt x="35759" y="53021"/>
                    <a:pt x="29373" y="52124"/>
                  </a:cubicBezTo>
                  <a:cubicBezTo>
                    <a:pt x="27324" y="51840"/>
                    <a:pt x="25396" y="51696"/>
                    <a:pt x="23549" y="51696"/>
                  </a:cubicBezTo>
                  <a:cubicBezTo>
                    <a:pt x="22339" y="51696"/>
                    <a:pt x="21168" y="51760"/>
                    <a:pt x="20017" y="51880"/>
                  </a:cubicBezTo>
                  <a:cubicBezTo>
                    <a:pt x="18414" y="52052"/>
                    <a:pt x="16846" y="52345"/>
                    <a:pt x="15353" y="52757"/>
                  </a:cubicBezTo>
                  <a:cubicBezTo>
                    <a:pt x="13770" y="53193"/>
                    <a:pt x="12220" y="53779"/>
                    <a:pt x="10752" y="54495"/>
                  </a:cubicBezTo>
                  <a:cubicBezTo>
                    <a:pt x="7480" y="56082"/>
                    <a:pt x="4270" y="58755"/>
                    <a:pt x="1204" y="62434"/>
                  </a:cubicBezTo>
                  <a:cubicBezTo>
                    <a:pt x="801" y="62919"/>
                    <a:pt x="398" y="63423"/>
                    <a:pt x="1" y="63941"/>
                  </a:cubicBezTo>
                  <a:lnTo>
                    <a:pt x="120" y="63941"/>
                  </a:lnTo>
                  <a:cubicBezTo>
                    <a:pt x="504" y="63442"/>
                    <a:pt x="893" y="62963"/>
                    <a:pt x="1281" y="62497"/>
                  </a:cubicBezTo>
                  <a:cubicBezTo>
                    <a:pt x="4337" y="58826"/>
                    <a:pt x="7537" y="56164"/>
                    <a:pt x="10796" y="54581"/>
                  </a:cubicBezTo>
                  <a:cubicBezTo>
                    <a:pt x="11501" y="54235"/>
                    <a:pt x="12220" y="53923"/>
                    <a:pt x="12955" y="53645"/>
                  </a:cubicBezTo>
                  <a:cubicBezTo>
                    <a:pt x="16193" y="52412"/>
                    <a:pt x="19709" y="51798"/>
                    <a:pt x="23567" y="51798"/>
                  </a:cubicBezTo>
                  <a:cubicBezTo>
                    <a:pt x="25414" y="51798"/>
                    <a:pt x="27343" y="51937"/>
                    <a:pt x="29364" y="52220"/>
                  </a:cubicBezTo>
                  <a:cubicBezTo>
                    <a:pt x="35735" y="53117"/>
                    <a:pt x="42034" y="55381"/>
                    <a:pt x="47590" y="57378"/>
                  </a:cubicBezTo>
                  <a:cubicBezTo>
                    <a:pt x="50699" y="58496"/>
                    <a:pt x="53636" y="59551"/>
                    <a:pt x="56303" y="60275"/>
                  </a:cubicBezTo>
                  <a:cubicBezTo>
                    <a:pt x="58702" y="60923"/>
                    <a:pt x="60640" y="61235"/>
                    <a:pt x="62290" y="61235"/>
                  </a:cubicBezTo>
                  <a:cubicBezTo>
                    <a:pt x="62693" y="61235"/>
                    <a:pt x="63082" y="61216"/>
                    <a:pt x="63457" y="61178"/>
                  </a:cubicBezTo>
                  <a:cubicBezTo>
                    <a:pt x="64876" y="61038"/>
                    <a:pt x="66205" y="60573"/>
                    <a:pt x="67520" y="59763"/>
                  </a:cubicBezTo>
                  <a:cubicBezTo>
                    <a:pt x="68691" y="59037"/>
                    <a:pt x="69832" y="58045"/>
                    <a:pt x="70999" y="56734"/>
                  </a:cubicBezTo>
                  <a:cubicBezTo>
                    <a:pt x="73178" y="54287"/>
                    <a:pt x="75096" y="51131"/>
                    <a:pt x="77131" y="47787"/>
                  </a:cubicBezTo>
                  <a:cubicBezTo>
                    <a:pt x="77611" y="46990"/>
                    <a:pt x="78114" y="46165"/>
                    <a:pt x="78618" y="45359"/>
                  </a:cubicBezTo>
                  <a:cubicBezTo>
                    <a:pt x="80158" y="42883"/>
                    <a:pt x="82029" y="40028"/>
                    <a:pt x="84246" y="37615"/>
                  </a:cubicBezTo>
                  <a:cubicBezTo>
                    <a:pt x="86558" y="35097"/>
                    <a:pt x="88924" y="33398"/>
                    <a:pt x="91480" y="32424"/>
                  </a:cubicBezTo>
                  <a:cubicBezTo>
                    <a:pt x="91491" y="32419"/>
                    <a:pt x="91500" y="32415"/>
                    <a:pt x="91509" y="32415"/>
                  </a:cubicBezTo>
                  <a:cubicBezTo>
                    <a:pt x="92532" y="32026"/>
                    <a:pt x="93577" y="31771"/>
                    <a:pt x="94618" y="31661"/>
                  </a:cubicBezTo>
                  <a:cubicBezTo>
                    <a:pt x="95041" y="31618"/>
                    <a:pt x="95468" y="31594"/>
                    <a:pt x="95895" y="31594"/>
                  </a:cubicBezTo>
                  <a:cubicBezTo>
                    <a:pt x="96489" y="31594"/>
                    <a:pt x="97094" y="31638"/>
                    <a:pt x="97698" y="31724"/>
                  </a:cubicBezTo>
                  <a:cubicBezTo>
                    <a:pt x="99618" y="31997"/>
                    <a:pt x="101590" y="32692"/>
                    <a:pt x="103721" y="33854"/>
                  </a:cubicBezTo>
                  <a:cubicBezTo>
                    <a:pt x="107683" y="36007"/>
                    <a:pt x="111613" y="39472"/>
                    <a:pt x="115408" y="42821"/>
                  </a:cubicBezTo>
                  <a:cubicBezTo>
                    <a:pt x="118483" y="45531"/>
                    <a:pt x="121660" y="48334"/>
                    <a:pt x="124816" y="50396"/>
                  </a:cubicBezTo>
                  <a:cubicBezTo>
                    <a:pt x="126025" y="51189"/>
                    <a:pt x="127163" y="51827"/>
                    <a:pt x="128261" y="52336"/>
                  </a:cubicBezTo>
                  <a:cubicBezTo>
                    <a:pt x="128266" y="52307"/>
                    <a:pt x="128270" y="52272"/>
                    <a:pt x="128276" y="52239"/>
                  </a:cubicBezTo>
                  <a:cubicBezTo>
                    <a:pt x="127187" y="51736"/>
                    <a:pt x="126064" y="51098"/>
                    <a:pt x="124869" y="50315"/>
                  </a:cubicBezTo>
                  <a:cubicBezTo>
                    <a:pt x="121722" y="48257"/>
                    <a:pt x="118546" y="45455"/>
                    <a:pt x="115470" y="42749"/>
                  </a:cubicBezTo>
                  <a:cubicBezTo>
                    <a:pt x="111670" y="39395"/>
                    <a:pt x="107740" y="35931"/>
                    <a:pt x="103768" y="33768"/>
                  </a:cubicBezTo>
                  <a:cubicBezTo>
                    <a:pt x="101624" y="32606"/>
                    <a:pt x="99642" y="31906"/>
                    <a:pt x="97713" y="31627"/>
                  </a:cubicBezTo>
                  <a:cubicBezTo>
                    <a:pt x="97104" y="31541"/>
                    <a:pt x="96495" y="31498"/>
                    <a:pt x="95895" y="3149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6"/>
            <p:cNvSpPr/>
            <p:nvPr/>
          </p:nvSpPr>
          <p:spPr>
            <a:xfrm>
              <a:off x="2159500" y="2402650"/>
              <a:ext cx="4895850" cy="1572425"/>
            </a:xfrm>
            <a:custGeom>
              <a:avLst/>
              <a:gdLst/>
              <a:ahLst/>
              <a:cxnLst/>
              <a:rect l="l" t="t" r="r" b="b"/>
              <a:pathLst>
                <a:path w="195834" h="62897" extrusionOk="0">
                  <a:moveTo>
                    <a:pt x="147707" y="8507"/>
                  </a:moveTo>
                  <a:cubicBezTo>
                    <a:pt x="147705" y="8510"/>
                    <a:pt x="147703" y="8513"/>
                    <a:pt x="147701" y="8515"/>
                  </a:cubicBezTo>
                  <a:lnTo>
                    <a:pt x="147701" y="8515"/>
                  </a:lnTo>
                  <a:cubicBezTo>
                    <a:pt x="147703" y="8513"/>
                    <a:pt x="147705" y="8510"/>
                    <a:pt x="147707" y="8507"/>
                  </a:cubicBezTo>
                  <a:close/>
                  <a:moveTo>
                    <a:pt x="147701" y="8515"/>
                  </a:moveTo>
                  <a:cubicBezTo>
                    <a:pt x="147687" y="8537"/>
                    <a:pt x="147671" y="8558"/>
                    <a:pt x="147658" y="8580"/>
                  </a:cubicBezTo>
                  <a:cubicBezTo>
                    <a:pt x="147668" y="8565"/>
                    <a:pt x="147678" y="8555"/>
                    <a:pt x="147683" y="8546"/>
                  </a:cubicBezTo>
                  <a:cubicBezTo>
                    <a:pt x="147690" y="8538"/>
                    <a:pt x="147694" y="8527"/>
                    <a:pt x="147701" y="8515"/>
                  </a:cubicBezTo>
                  <a:close/>
                  <a:moveTo>
                    <a:pt x="147337" y="9140"/>
                  </a:moveTo>
                  <a:lnTo>
                    <a:pt x="147337" y="9140"/>
                  </a:lnTo>
                  <a:cubicBezTo>
                    <a:pt x="147198" y="9328"/>
                    <a:pt x="147063" y="9510"/>
                    <a:pt x="146929" y="9702"/>
                  </a:cubicBezTo>
                  <a:cubicBezTo>
                    <a:pt x="146919" y="9716"/>
                    <a:pt x="146910" y="9736"/>
                    <a:pt x="146901" y="9751"/>
                  </a:cubicBezTo>
                  <a:cubicBezTo>
                    <a:pt x="146996" y="9630"/>
                    <a:pt x="147096" y="9510"/>
                    <a:pt x="147202" y="9390"/>
                  </a:cubicBezTo>
                  <a:cubicBezTo>
                    <a:pt x="147246" y="9308"/>
                    <a:pt x="147293" y="9222"/>
                    <a:pt x="147337" y="9140"/>
                  </a:cubicBezTo>
                  <a:close/>
                  <a:moveTo>
                    <a:pt x="146977" y="9802"/>
                  </a:moveTo>
                  <a:cubicBezTo>
                    <a:pt x="146872" y="9933"/>
                    <a:pt x="146771" y="10057"/>
                    <a:pt x="146670" y="10187"/>
                  </a:cubicBezTo>
                  <a:cubicBezTo>
                    <a:pt x="146627" y="10269"/>
                    <a:pt x="146589" y="10349"/>
                    <a:pt x="146545" y="10436"/>
                  </a:cubicBezTo>
                  <a:cubicBezTo>
                    <a:pt x="146627" y="10345"/>
                    <a:pt x="146708" y="10254"/>
                    <a:pt x="146790" y="10163"/>
                  </a:cubicBezTo>
                  <a:cubicBezTo>
                    <a:pt x="146852" y="10043"/>
                    <a:pt x="146915" y="9923"/>
                    <a:pt x="146977" y="9802"/>
                  </a:cubicBezTo>
                  <a:close/>
                  <a:moveTo>
                    <a:pt x="146631" y="10484"/>
                  </a:moveTo>
                  <a:lnTo>
                    <a:pt x="146631" y="10484"/>
                  </a:lnTo>
                  <a:cubicBezTo>
                    <a:pt x="146545" y="10580"/>
                    <a:pt x="146463" y="10672"/>
                    <a:pt x="146383" y="10767"/>
                  </a:cubicBezTo>
                  <a:cubicBezTo>
                    <a:pt x="146325" y="10887"/>
                    <a:pt x="146267" y="11011"/>
                    <a:pt x="146210" y="11132"/>
                  </a:cubicBezTo>
                  <a:cubicBezTo>
                    <a:pt x="146214" y="11127"/>
                    <a:pt x="146219" y="11127"/>
                    <a:pt x="146219" y="11122"/>
                  </a:cubicBezTo>
                  <a:cubicBezTo>
                    <a:pt x="146286" y="11051"/>
                    <a:pt x="146354" y="10983"/>
                    <a:pt x="146421" y="10916"/>
                  </a:cubicBezTo>
                  <a:cubicBezTo>
                    <a:pt x="146492" y="10772"/>
                    <a:pt x="146560" y="10628"/>
                    <a:pt x="146631" y="10484"/>
                  </a:cubicBezTo>
                  <a:close/>
                  <a:moveTo>
                    <a:pt x="146296" y="11180"/>
                  </a:moveTo>
                  <a:lnTo>
                    <a:pt x="146296" y="11180"/>
                  </a:lnTo>
                  <a:cubicBezTo>
                    <a:pt x="146296" y="11181"/>
                    <a:pt x="146295" y="11182"/>
                    <a:pt x="146295" y="11183"/>
                  </a:cubicBezTo>
                  <a:lnTo>
                    <a:pt x="146295" y="11183"/>
                  </a:lnTo>
                  <a:cubicBezTo>
                    <a:pt x="146295" y="11182"/>
                    <a:pt x="146296" y="11181"/>
                    <a:pt x="146296" y="11180"/>
                  </a:cubicBezTo>
                  <a:close/>
                  <a:moveTo>
                    <a:pt x="146295" y="11183"/>
                  </a:moveTo>
                  <a:cubicBezTo>
                    <a:pt x="146293" y="11185"/>
                    <a:pt x="146290" y="11186"/>
                    <a:pt x="146290" y="11190"/>
                  </a:cubicBezTo>
                  <a:cubicBezTo>
                    <a:pt x="146219" y="11261"/>
                    <a:pt x="146152" y="11334"/>
                    <a:pt x="146084" y="11405"/>
                  </a:cubicBezTo>
                  <a:cubicBezTo>
                    <a:pt x="146031" y="11530"/>
                    <a:pt x="145974" y="11651"/>
                    <a:pt x="145922" y="11775"/>
                  </a:cubicBezTo>
                  <a:cubicBezTo>
                    <a:pt x="145912" y="11799"/>
                    <a:pt x="145902" y="11818"/>
                    <a:pt x="145893" y="11842"/>
                  </a:cubicBezTo>
                  <a:cubicBezTo>
                    <a:pt x="145955" y="11780"/>
                    <a:pt x="146018" y="11722"/>
                    <a:pt x="146080" y="11660"/>
                  </a:cubicBezTo>
                  <a:cubicBezTo>
                    <a:pt x="146152" y="11502"/>
                    <a:pt x="146223" y="11341"/>
                    <a:pt x="146295" y="11183"/>
                  </a:cubicBezTo>
                  <a:close/>
                  <a:moveTo>
                    <a:pt x="161625" y="1"/>
                  </a:moveTo>
                  <a:cubicBezTo>
                    <a:pt x="160066" y="1"/>
                    <a:pt x="158525" y="231"/>
                    <a:pt x="156942" y="696"/>
                  </a:cubicBezTo>
                  <a:cubicBezTo>
                    <a:pt x="155378" y="1148"/>
                    <a:pt x="153914" y="1872"/>
                    <a:pt x="152581" y="2846"/>
                  </a:cubicBezTo>
                  <a:cubicBezTo>
                    <a:pt x="151415" y="3695"/>
                    <a:pt x="150311" y="4770"/>
                    <a:pt x="149304" y="6037"/>
                  </a:cubicBezTo>
                  <a:cubicBezTo>
                    <a:pt x="149280" y="6070"/>
                    <a:pt x="149251" y="6104"/>
                    <a:pt x="149227" y="6137"/>
                  </a:cubicBezTo>
                  <a:cubicBezTo>
                    <a:pt x="149175" y="6199"/>
                    <a:pt x="149122" y="6267"/>
                    <a:pt x="149074" y="6334"/>
                  </a:cubicBezTo>
                  <a:cubicBezTo>
                    <a:pt x="148863" y="6602"/>
                    <a:pt x="148661" y="6881"/>
                    <a:pt x="148460" y="7169"/>
                  </a:cubicBezTo>
                  <a:cubicBezTo>
                    <a:pt x="148177" y="7577"/>
                    <a:pt x="147898" y="8008"/>
                    <a:pt x="147625" y="8460"/>
                  </a:cubicBezTo>
                  <a:cubicBezTo>
                    <a:pt x="147889" y="8081"/>
                    <a:pt x="148157" y="7721"/>
                    <a:pt x="148431" y="7380"/>
                  </a:cubicBezTo>
                  <a:cubicBezTo>
                    <a:pt x="148469" y="7327"/>
                    <a:pt x="148502" y="7275"/>
                    <a:pt x="148542" y="7222"/>
                  </a:cubicBezTo>
                  <a:cubicBezTo>
                    <a:pt x="148546" y="7212"/>
                    <a:pt x="148551" y="7202"/>
                    <a:pt x="148560" y="7193"/>
                  </a:cubicBezTo>
                  <a:cubicBezTo>
                    <a:pt x="148699" y="6996"/>
                    <a:pt x="148839" y="6799"/>
                    <a:pt x="148978" y="6613"/>
                  </a:cubicBezTo>
                  <a:cubicBezTo>
                    <a:pt x="149036" y="6536"/>
                    <a:pt x="149093" y="6463"/>
                    <a:pt x="149146" y="6392"/>
                  </a:cubicBezTo>
                  <a:cubicBezTo>
                    <a:pt x="150216" y="5001"/>
                    <a:pt x="151386" y="3834"/>
                    <a:pt x="152639" y="2922"/>
                  </a:cubicBezTo>
                  <a:cubicBezTo>
                    <a:pt x="153963" y="1959"/>
                    <a:pt x="155416" y="1239"/>
                    <a:pt x="156966" y="787"/>
                  </a:cubicBezTo>
                  <a:cubicBezTo>
                    <a:pt x="158545" y="327"/>
                    <a:pt x="160075" y="97"/>
                    <a:pt x="161629" y="97"/>
                  </a:cubicBezTo>
                  <a:cubicBezTo>
                    <a:pt x="161917" y="97"/>
                    <a:pt x="162210" y="107"/>
                    <a:pt x="162503" y="121"/>
                  </a:cubicBezTo>
                  <a:cubicBezTo>
                    <a:pt x="164153" y="212"/>
                    <a:pt x="165803" y="557"/>
                    <a:pt x="167546" y="1172"/>
                  </a:cubicBezTo>
                  <a:cubicBezTo>
                    <a:pt x="170788" y="2313"/>
                    <a:pt x="173868" y="4257"/>
                    <a:pt x="176849" y="6137"/>
                  </a:cubicBezTo>
                  <a:cubicBezTo>
                    <a:pt x="180029" y="8143"/>
                    <a:pt x="183321" y="10220"/>
                    <a:pt x="186842" y="11357"/>
                  </a:cubicBezTo>
                  <a:cubicBezTo>
                    <a:pt x="188738" y="11967"/>
                    <a:pt x="190542" y="12264"/>
                    <a:pt x="192365" y="12264"/>
                  </a:cubicBezTo>
                  <a:lnTo>
                    <a:pt x="192374" y="12264"/>
                  </a:lnTo>
                  <a:cubicBezTo>
                    <a:pt x="193530" y="12264"/>
                    <a:pt x="194677" y="12145"/>
                    <a:pt x="195833" y="11899"/>
                  </a:cubicBezTo>
                  <a:lnTo>
                    <a:pt x="195833" y="11799"/>
                  </a:lnTo>
                  <a:cubicBezTo>
                    <a:pt x="194648" y="12048"/>
                    <a:pt x="193501" y="12158"/>
                    <a:pt x="192389" y="12158"/>
                  </a:cubicBezTo>
                  <a:cubicBezTo>
                    <a:pt x="186574" y="12158"/>
                    <a:pt x="181676" y="9069"/>
                    <a:pt x="176897" y="6055"/>
                  </a:cubicBezTo>
                  <a:cubicBezTo>
                    <a:pt x="173917" y="4175"/>
                    <a:pt x="170827" y="2227"/>
                    <a:pt x="167579" y="1080"/>
                  </a:cubicBezTo>
                  <a:cubicBezTo>
                    <a:pt x="165828" y="462"/>
                    <a:pt x="164167" y="116"/>
                    <a:pt x="162508" y="25"/>
                  </a:cubicBezTo>
                  <a:cubicBezTo>
                    <a:pt x="162215" y="10"/>
                    <a:pt x="161917" y="1"/>
                    <a:pt x="161625" y="1"/>
                  </a:cubicBezTo>
                  <a:close/>
                  <a:moveTo>
                    <a:pt x="145974" y="11895"/>
                  </a:moveTo>
                  <a:lnTo>
                    <a:pt x="145974" y="11895"/>
                  </a:lnTo>
                  <a:cubicBezTo>
                    <a:pt x="145912" y="11952"/>
                    <a:pt x="145849" y="12014"/>
                    <a:pt x="145787" y="12077"/>
                  </a:cubicBezTo>
                  <a:cubicBezTo>
                    <a:pt x="145720" y="12240"/>
                    <a:pt x="145652" y="12399"/>
                    <a:pt x="145586" y="12566"/>
                  </a:cubicBezTo>
                  <a:cubicBezTo>
                    <a:pt x="145639" y="12514"/>
                    <a:pt x="145696" y="12461"/>
                    <a:pt x="145754" y="12408"/>
                  </a:cubicBezTo>
                  <a:cubicBezTo>
                    <a:pt x="145825" y="12236"/>
                    <a:pt x="145902" y="12063"/>
                    <a:pt x="145974" y="11895"/>
                  </a:cubicBezTo>
                  <a:close/>
                  <a:moveTo>
                    <a:pt x="145667" y="12614"/>
                  </a:moveTo>
                  <a:lnTo>
                    <a:pt x="145667" y="12614"/>
                  </a:lnTo>
                  <a:cubicBezTo>
                    <a:pt x="145610" y="12667"/>
                    <a:pt x="145557" y="12720"/>
                    <a:pt x="145499" y="12773"/>
                  </a:cubicBezTo>
                  <a:cubicBezTo>
                    <a:pt x="145427" y="12946"/>
                    <a:pt x="145360" y="13123"/>
                    <a:pt x="145289" y="13301"/>
                  </a:cubicBezTo>
                  <a:cubicBezTo>
                    <a:pt x="145340" y="13252"/>
                    <a:pt x="145393" y="13210"/>
                    <a:pt x="145446" y="13166"/>
                  </a:cubicBezTo>
                  <a:cubicBezTo>
                    <a:pt x="145519" y="12979"/>
                    <a:pt x="145595" y="12796"/>
                    <a:pt x="145667" y="12614"/>
                  </a:cubicBezTo>
                  <a:close/>
                  <a:moveTo>
                    <a:pt x="145375" y="13354"/>
                  </a:moveTo>
                  <a:lnTo>
                    <a:pt x="145375" y="13354"/>
                  </a:lnTo>
                  <a:cubicBezTo>
                    <a:pt x="145322" y="13396"/>
                    <a:pt x="145269" y="13440"/>
                    <a:pt x="145216" y="13487"/>
                  </a:cubicBezTo>
                  <a:cubicBezTo>
                    <a:pt x="145145" y="13670"/>
                    <a:pt x="145077" y="13857"/>
                    <a:pt x="145005" y="14045"/>
                  </a:cubicBezTo>
                  <a:cubicBezTo>
                    <a:pt x="145058" y="14005"/>
                    <a:pt x="145106" y="13963"/>
                    <a:pt x="145154" y="13925"/>
                  </a:cubicBezTo>
                  <a:cubicBezTo>
                    <a:pt x="145225" y="13732"/>
                    <a:pt x="145302" y="13540"/>
                    <a:pt x="145375" y="13354"/>
                  </a:cubicBezTo>
                  <a:close/>
                  <a:moveTo>
                    <a:pt x="145092" y="14097"/>
                  </a:moveTo>
                  <a:lnTo>
                    <a:pt x="145092" y="14097"/>
                  </a:lnTo>
                  <a:cubicBezTo>
                    <a:pt x="145043" y="14135"/>
                    <a:pt x="144995" y="14178"/>
                    <a:pt x="144943" y="14217"/>
                  </a:cubicBezTo>
                  <a:cubicBezTo>
                    <a:pt x="144875" y="14408"/>
                    <a:pt x="144804" y="14605"/>
                    <a:pt x="144736" y="14802"/>
                  </a:cubicBezTo>
                  <a:cubicBezTo>
                    <a:pt x="144784" y="14764"/>
                    <a:pt x="144833" y="14731"/>
                    <a:pt x="144875" y="14696"/>
                  </a:cubicBezTo>
                  <a:cubicBezTo>
                    <a:pt x="144948" y="14495"/>
                    <a:pt x="145019" y="14293"/>
                    <a:pt x="145092" y="14097"/>
                  </a:cubicBezTo>
                  <a:close/>
                  <a:moveTo>
                    <a:pt x="144822" y="14855"/>
                  </a:moveTo>
                  <a:lnTo>
                    <a:pt x="144822" y="14855"/>
                  </a:lnTo>
                  <a:cubicBezTo>
                    <a:pt x="144775" y="14889"/>
                    <a:pt x="144727" y="14927"/>
                    <a:pt x="144678" y="14961"/>
                  </a:cubicBezTo>
                  <a:cubicBezTo>
                    <a:pt x="144612" y="15163"/>
                    <a:pt x="144545" y="15364"/>
                    <a:pt x="144477" y="15570"/>
                  </a:cubicBezTo>
                  <a:cubicBezTo>
                    <a:pt x="144521" y="15537"/>
                    <a:pt x="144569" y="15508"/>
                    <a:pt x="144612" y="15474"/>
                  </a:cubicBezTo>
                  <a:cubicBezTo>
                    <a:pt x="144678" y="15267"/>
                    <a:pt x="144751" y="15061"/>
                    <a:pt x="144822" y="14855"/>
                  </a:cubicBezTo>
                  <a:close/>
                  <a:moveTo>
                    <a:pt x="144563" y="15623"/>
                  </a:moveTo>
                  <a:lnTo>
                    <a:pt x="144563" y="15623"/>
                  </a:lnTo>
                  <a:cubicBezTo>
                    <a:pt x="144516" y="15657"/>
                    <a:pt x="144472" y="15690"/>
                    <a:pt x="144430" y="15719"/>
                  </a:cubicBezTo>
                  <a:cubicBezTo>
                    <a:pt x="144362" y="15925"/>
                    <a:pt x="144295" y="16136"/>
                    <a:pt x="144228" y="16347"/>
                  </a:cubicBezTo>
                  <a:lnTo>
                    <a:pt x="144357" y="16261"/>
                  </a:lnTo>
                  <a:cubicBezTo>
                    <a:pt x="144425" y="16045"/>
                    <a:pt x="144492" y="15834"/>
                    <a:pt x="144563" y="15623"/>
                  </a:cubicBezTo>
                  <a:close/>
                  <a:moveTo>
                    <a:pt x="144310" y="16405"/>
                  </a:moveTo>
                  <a:lnTo>
                    <a:pt x="144310" y="16405"/>
                  </a:lnTo>
                  <a:cubicBezTo>
                    <a:pt x="144266" y="16434"/>
                    <a:pt x="144223" y="16463"/>
                    <a:pt x="144184" y="16491"/>
                  </a:cubicBezTo>
                  <a:cubicBezTo>
                    <a:pt x="144118" y="16702"/>
                    <a:pt x="144051" y="16919"/>
                    <a:pt x="143987" y="17134"/>
                  </a:cubicBezTo>
                  <a:cubicBezTo>
                    <a:pt x="144031" y="17110"/>
                    <a:pt x="144069" y="17086"/>
                    <a:pt x="144113" y="17057"/>
                  </a:cubicBezTo>
                  <a:cubicBezTo>
                    <a:pt x="144175" y="16841"/>
                    <a:pt x="144242" y="16620"/>
                    <a:pt x="144310" y="16405"/>
                  </a:cubicBezTo>
                  <a:close/>
                  <a:moveTo>
                    <a:pt x="144069" y="17196"/>
                  </a:moveTo>
                  <a:lnTo>
                    <a:pt x="144069" y="17196"/>
                  </a:lnTo>
                  <a:cubicBezTo>
                    <a:pt x="144031" y="17225"/>
                    <a:pt x="143987" y="17249"/>
                    <a:pt x="143945" y="17273"/>
                  </a:cubicBezTo>
                  <a:cubicBezTo>
                    <a:pt x="143883" y="17494"/>
                    <a:pt x="143820" y="17714"/>
                    <a:pt x="143757" y="17935"/>
                  </a:cubicBezTo>
                  <a:cubicBezTo>
                    <a:pt x="143796" y="17911"/>
                    <a:pt x="143834" y="17887"/>
                    <a:pt x="143878" y="17863"/>
                  </a:cubicBezTo>
                  <a:cubicBezTo>
                    <a:pt x="143940" y="17643"/>
                    <a:pt x="144007" y="17417"/>
                    <a:pt x="144069" y="17196"/>
                  </a:cubicBezTo>
                  <a:close/>
                  <a:moveTo>
                    <a:pt x="143839" y="17998"/>
                  </a:moveTo>
                  <a:cubicBezTo>
                    <a:pt x="143801" y="18022"/>
                    <a:pt x="143757" y="18046"/>
                    <a:pt x="143719" y="18070"/>
                  </a:cubicBezTo>
                  <a:cubicBezTo>
                    <a:pt x="143705" y="18122"/>
                    <a:pt x="143690" y="18180"/>
                    <a:pt x="143677" y="18232"/>
                  </a:cubicBezTo>
                  <a:cubicBezTo>
                    <a:pt x="143628" y="18401"/>
                    <a:pt x="143580" y="18573"/>
                    <a:pt x="143537" y="18741"/>
                  </a:cubicBezTo>
                  <a:cubicBezTo>
                    <a:pt x="143575" y="18717"/>
                    <a:pt x="143613" y="18698"/>
                    <a:pt x="143652" y="18679"/>
                  </a:cubicBezTo>
                  <a:cubicBezTo>
                    <a:pt x="143690" y="18535"/>
                    <a:pt x="143728" y="18396"/>
                    <a:pt x="143768" y="18257"/>
                  </a:cubicBezTo>
                  <a:cubicBezTo>
                    <a:pt x="143792" y="18170"/>
                    <a:pt x="143815" y="18084"/>
                    <a:pt x="143839" y="17998"/>
                  </a:cubicBezTo>
                  <a:close/>
                  <a:moveTo>
                    <a:pt x="143619" y="18804"/>
                  </a:moveTo>
                  <a:lnTo>
                    <a:pt x="143619" y="18804"/>
                  </a:lnTo>
                  <a:cubicBezTo>
                    <a:pt x="143580" y="18828"/>
                    <a:pt x="143542" y="18847"/>
                    <a:pt x="143498" y="18870"/>
                  </a:cubicBezTo>
                  <a:cubicBezTo>
                    <a:pt x="143440" y="19101"/>
                    <a:pt x="143378" y="19331"/>
                    <a:pt x="143321" y="19561"/>
                  </a:cubicBezTo>
                  <a:cubicBezTo>
                    <a:pt x="143360" y="19543"/>
                    <a:pt x="143398" y="19523"/>
                    <a:pt x="143436" y="19504"/>
                  </a:cubicBezTo>
                  <a:cubicBezTo>
                    <a:pt x="143493" y="19269"/>
                    <a:pt x="143556" y="19039"/>
                    <a:pt x="143619" y="18804"/>
                  </a:cubicBezTo>
                  <a:close/>
                  <a:moveTo>
                    <a:pt x="143402" y="19629"/>
                  </a:moveTo>
                  <a:lnTo>
                    <a:pt x="143402" y="19629"/>
                  </a:lnTo>
                  <a:cubicBezTo>
                    <a:pt x="143364" y="19648"/>
                    <a:pt x="143325" y="19667"/>
                    <a:pt x="143287" y="19687"/>
                  </a:cubicBezTo>
                  <a:cubicBezTo>
                    <a:pt x="143230" y="19922"/>
                    <a:pt x="143168" y="20157"/>
                    <a:pt x="143110" y="20392"/>
                  </a:cubicBezTo>
                  <a:cubicBezTo>
                    <a:pt x="143148" y="20378"/>
                    <a:pt x="143187" y="20358"/>
                    <a:pt x="143225" y="20339"/>
                  </a:cubicBezTo>
                  <a:cubicBezTo>
                    <a:pt x="143283" y="20099"/>
                    <a:pt x="143340" y="19864"/>
                    <a:pt x="143402" y="19629"/>
                  </a:cubicBezTo>
                  <a:close/>
                  <a:moveTo>
                    <a:pt x="143192" y="20459"/>
                  </a:moveTo>
                  <a:lnTo>
                    <a:pt x="143192" y="20459"/>
                  </a:lnTo>
                  <a:cubicBezTo>
                    <a:pt x="143158" y="20478"/>
                    <a:pt x="143119" y="20497"/>
                    <a:pt x="143081" y="20517"/>
                  </a:cubicBezTo>
                  <a:cubicBezTo>
                    <a:pt x="143024" y="20752"/>
                    <a:pt x="142966" y="20991"/>
                    <a:pt x="142908" y="21237"/>
                  </a:cubicBezTo>
                  <a:cubicBezTo>
                    <a:pt x="142946" y="21217"/>
                    <a:pt x="142986" y="21202"/>
                    <a:pt x="143019" y="21184"/>
                  </a:cubicBezTo>
                  <a:cubicBezTo>
                    <a:pt x="143077" y="20943"/>
                    <a:pt x="143134" y="20699"/>
                    <a:pt x="143192" y="20459"/>
                  </a:cubicBezTo>
                  <a:close/>
                  <a:moveTo>
                    <a:pt x="142995" y="21303"/>
                  </a:moveTo>
                  <a:lnTo>
                    <a:pt x="142995" y="21303"/>
                  </a:lnTo>
                  <a:cubicBezTo>
                    <a:pt x="142957" y="21317"/>
                    <a:pt x="142918" y="21337"/>
                    <a:pt x="142884" y="21352"/>
                  </a:cubicBezTo>
                  <a:cubicBezTo>
                    <a:pt x="142827" y="21596"/>
                    <a:pt x="142769" y="21841"/>
                    <a:pt x="142716" y="22085"/>
                  </a:cubicBezTo>
                  <a:cubicBezTo>
                    <a:pt x="142750" y="22066"/>
                    <a:pt x="142789" y="22052"/>
                    <a:pt x="142822" y="22037"/>
                  </a:cubicBezTo>
                  <a:lnTo>
                    <a:pt x="142995" y="21303"/>
                  </a:lnTo>
                  <a:close/>
                  <a:moveTo>
                    <a:pt x="142798" y="22158"/>
                  </a:moveTo>
                  <a:cubicBezTo>
                    <a:pt x="142760" y="22172"/>
                    <a:pt x="142727" y="22187"/>
                    <a:pt x="142687" y="22200"/>
                  </a:cubicBezTo>
                  <a:cubicBezTo>
                    <a:pt x="141939" y="25559"/>
                    <a:pt x="141345" y="29023"/>
                    <a:pt x="140763" y="32400"/>
                  </a:cubicBezTo>
                  <a:cubicBezTo>
                    <a:pt x="139771" y="38192"/>
                    <a:pt x="138835" y="43662"/>
                    <a:pt x="137251" y="47697"/>
                  </a:cubicBezTo>
                  <a:cubicBezTo>
                    <a:pt x="137156" y="47936"/>
                    <a:pt x="137056" y="48176"/>
                    <a:pt x="136959" y="48401"/>
                  </a:cubicBezTo>
                  <a:cubicBezTo>
                    <a:pt x="136912" y="48512"/>
                    <a:pt x="136863" y="48618"/>
                    <a:pt x="136815" y="48723"/>
                  </a:cubicBezTo>
                  <a:cubicBezTo>
                    <a:pt x="136724" y="48930"/>
                    <a:pt x="136628" y="49131"/>
                    <a:pt x="136532" y="49327"/>
                  </a:cubicBezTo>
                  <a:cubicBezTo>
                    <a:pt x="136427" y="49539"/>
                    <a:pt x="136321" y="49741"/>
                    <a:pt x="136215" y="49938"/>
                  </a:cubicBezTo>
                  <a:cubicBezTo>
                    <a:pt x="136172" y="50018"/>
                    <a:pt x="136129" y="50095"/>
                    <a:pt x="136086" y="50168"/>
                  </a:cubicBezTo>
                  <a:cubicBezTo>
                    <a:pt x="135971" y="50432"/>
                    <a:pt x="135851" y="50686"/>
                    <a:pt x="135731" y="50930"/>
                  </a:cubicBezTo>
                  <a:cubicBezTo>
                    <a:pt x="136042" y="50460"/>
                    <a:pt x="136336" y="49942"/>
                    <a:pt x="136618" y="49366"/>
                  </a:cubicBezTo>
                  <a:cubicBezTo>
                    <a:pt x="136739" y="49131"/>
                    <a:pt x="136854" y="48882"/>
                    <a:pt x="136969" y="48627"/>
                  </a:cubicBezTo>
                  <a:cubicBezTo>
                    <a:pt x="136992" y="48565"/>
                    <a:pt x="137021" y="48503"/>
                    <a:pt x="137045" y="48445"/>
                  </a:cubicBezTo>
                  <a:cubicBezTo>
                    <a:pt x="137098" y="48325"/>
                    <a:pt x="137146" y="48210"/>
                    <a:pt x="137194" y="48089"/>
                  </a:cubicBezTo>
                  <a:cubicBezTo>
                    <a:pt x="137242" y="47970"/>
                    <a:pt x="137290" y="47850"/>
                    <a:pt x="137338" y="47730"/>
                  </a:cubicBezTo>
                  <a:cubicBezTo>
                    <a:pt x="138927" y="43685"/>
                    <a:pt x="139866" y="38211"/>
                    <a:pt x="140860" y="32420"/>
                  </a:cubicBezTo>
                  <a:cubicBezTo>
                    <a:pt x="141440" y="29018"/>
                    <a:pt x="142040" y="25531"/>
                    <a:pt x="142798" y="22158"/>
                  </a:cubicBezTo>
                  <a:close/>
                  <a:moveTo>
                    <a:pt x="135645" y="50892"/>
                  </a:moveTo>
                  <a:lnTo>
                    <a:pt x="135645" y="50892"/>
                  </a:lnTo>
                  <a:cubicBezTo>
                    <a:pt x="135563" y="51016"/>
                    <a:pt x="135481" y="51136"/>
                    <a:pt x="135395" y="51256"/>
                  </a:cubicBezTo>
                  <a:cubicBezTo>
                    <a:pt x="135347" y="51377"/>
                    <a:pt x="135294" y="51501"/>
                    <a:pt x="135247" y="51621"/>
                  </a:cubicBezTo>
                  <a:cubicBezTo>
                    <a:pt x="135271" y="51588"/>
                    <a:pt x="135294" y="51550"/>
                    <a:pt x="135323" y="51515"/>
                  </a:cubicBezTo>
                  <a:cubicBezTo>
                    <a:pt x="135433" y="51314"/>
                    <a:pt x="135539" y="51107"/>
                    <a:pt x="135645" y="50892"/>
                  </a:cubicBezTo>
                  <a:close/>
                  <a:moveTo>
                    <a:pt x="135156" y="51578"/>
                  </a:moveTo>
                  <a:lnTo>
                    <a:pt x="135156" y="51578"/>
                  </a:lnTo>
                  <a:cubicBezTo>
                    <a:pt x="135050" y="51717"/>
                    <a:pt x="134939" y="51851"/>
                    <a:pt x="134829" y="51981"/>
                  </a:cubicBezTo>
                  <a:cubicBezTo>
                    <a:pt x="134800" y="52062"/>
                    <a:pt x="134771" y="52139"/>
                    <a:pt x="134738" y="52221"/>
                  </a:cubicBezTo>
                  <a:cubicBezTo>
                    <a:pt x="134833" y="52120"/>
                    <a:pt x="134920" y="52019"/>
                    <a:pt x="135012" y="51909"/>
                  </a:cubicBezTo>
                  <a:cubicBezTo>
                    <a:pt x="135059" y="51803"/>
                    <a:pt x="135107" y="51694"/>
                    <a:pt x="135156" y="51578"/>
                  </a:cubicBezTo>
                  <a:close/>
                  <a:moveTo>
                    <a:pt x="134651" y="52183"/>
                  </a:moveTo>
                  <a:cubicBezTo>
                    <a:pt x="134531" y="52317"/>
                    <a:pt x="134401" y="52447"/>
                    <a:pt x="134277" y="52566"/>
                  </a:cubicBezTo>
                  <a:cubicBezTo>
                    <a:pt x="134257" y="52629"/>
                    <a:pt x="134234" y="52686"/>
                    <a:pt x="134215" y="52748"/>
                  </a:cubicBezTo>
                  <a:cubicBezTo>
                    <a:pt x="134272" y="52695"/>
                    <a:pt x="134325" y="52648"/>
                    <a:pt x="134378" y="52595"/>
                  </a:cubicBezTo>
                  <a:cubicBezTo>
                    <a:pt x="134440" y="52533"/>
                    <a:pt x="134503" y="52471"/>
                    <a:pt x="134565" y="52407"/>
                  </a:cubicBezTo>
                  <a:cubicBezTo>
                    <a:pt x="134569" y="52394"/>
                    <a:pt x="134574" y="52379"/>
                    <a:pt x="134584" y="52365"/>
                  </a:cubicBezTo>
                  <a:cubicBezTo>
                    <a:pt x="134609" y="52303"/>
                    <a:pt x="134627" y="52241"/>
                    <a:pt x="134651" y="52183"/>
                  </a:cubicBezTo>
                  <a:close/>
                  <a:moveTo>
                    <a:pt x="134128" y="52706"/>
                  </a:moveTo>
                  <a:lnTo>
                    <a:pt x="134128" y="52706"/>
                  </a:lnTo>
                  <a:cubicBezTo>
                    <a:pt x="133994" y="52825"/>
                    <a:pt x="133854" y="52945"/>
                    <a:pt x="133716" y="53051"/>
                  </a:cubicBezTo>
                  <a:cubicBezTo>
                    <a:pt x="133701" y="53104"/>
                    <a:pt x="133687" y="53151"/>
                    <a:pt x="133672" y="53200"/>
                  </a:cubicBezTo>
                  <a:cubicBezTo>
                    <a:pt x="133807" y="53098"/>
                    <a:pt x="133941" y="52989"/>
                    <a:pt x="134071" y="52878"/>
                  </a:cubicBezTo>
                  <a:cubicBezTo>
                    <a:pt x="134090" y="52821"/>
                    <a:pt x="134109" y="52763"/>
                    <a:pt x="134128" y="52706"/>
                  </a:cubicBezTo>
                  <a:close/>
                  <a:moveTo>
                    <a:pt x="133586" y="53151"/>
                  </a:moveTo>
                  <a:cubicBezTo>
                    <a:pt x="133442" y="53257"/>
                    <a:pt x="133294" y="53357"/>
                    <a:pt x="133140" y="53454"/>
                  </a:cubicBezTo>
                  <a:cubicBezTo>
                    <a:pt x="133130" y="53497"/>
                    <a:pt x="133121" y="53536"/>
                    <a:pt x="133112" y="53579"/>
                  </a:cubicBezTo>
                  <a:cubicBezTo>
                    <a:pt x="133256" y="53492"/>
                    <a:pt x="133400" y="53397"/>
                    <a:pt x="133543" y="53291"/>
                  </a:cubicBezTo>
                  <a:cubicBezTo>
                    <a:pt x="133557" y="53248"/>
                    <a:pt x="133572" y="53200"/>
                    <a:pt x="133586" y="53151"/>
                  </a:cubicBezTo>
                  <a:close/>
                  <a:moveTo>
                    <a:pt x="124456" y="53286"/>
                  </a:moveTo>
                  <a:cubicBezTo>
                    <a:pt x="124451" y="53319"/>
                    <a:pt x="124447" y="53353"/>
                    <a:pt x="124441" y="53386"/>
                  </a:cubicBezTo>
                  <a:cubicBezTo>
                    <a:pt x="124648" y="53468"/>
                    <a:pt x="124850" y="53545"/>
                    <a:pt x="125051" y="53617"/>
                  </a:cubicBezTo>
                  <a:cubicBezTo>
                    <a:pt x="125056" y="53588"/>
                    <a:pt x="125060" y="53554"/>
                    <a:pt x="125065" y="53521"/>
                  </a:cubicBezTo>
                  <a:cubicBezTo>
                    <a:pt x="124864" y="53450"/>
                    <a:pt x="124657" y="53372"/>
                    <a:pt x="124456" y="53286"/>
                  </a:cubicBezTo>
                  <a:close/>
                  <a:moveTo>
                    <a:pt x="125156" y="53554"/>
                  </a:moveTo>
                  <a:cubicBezTo>
                    <a:pt x="125151" y="53588"/>
                    <a:pt x="125147" y="53622"/>
                    <a:pt x="125142" y="53651"/>
                  </a:cubicBezTo>
                  <a:cubicBezTo>
                    <a:pt x="125310" y="53713"/>
                    <a:pt x="125483" y="53771"/>
                    <a:pt x="125650" y="53824"/>
                  </a:cubicBezTo>
                  <a:cubicBezTo>
                    <a:pt x="125650" y="53789"/>
                    <a:pt x="125656" y="53756"/>
                    <a:pt x="125660" y="53727"/>
                  </a:cubicBezTo>
                  <a:cubicBezTo>
                    <a:pt x="125492" y="53674"/>
                    <a:pt x="125324" y="53617"/>
                    <a:pt x="125156" y="53554"/>
                  </a:cubicBezTo>
                  <a:close/>
                  <a:moveTo>
                    <a:pt x="133025" y="53526"/>
                  </a:moveTo>
                  <a:lnTo>
                    <a:pt x="133025" y="53526"/>
                  </a:lnTo>
                  <a:cubicBezTo>
                    <a:pt x="132871" y="53617"/>
                    <a:pt x="132713" y="53698"/>
                    <a:pt x="132554" y="53775"/>
                  </a:cubicBezTo>
                  <a:cubicBezTo>
                    <a:pt x="132545" y="53813"/>
                    <a:pt x="132536" y="53853"/>
                    <a:pt x="132526" y="53891"/>
                  </a:cubicBezTo>
                  <a:cubicBezTo>
                    <a:pt x="132684" y="53818"/>
                    <a:pt x="132838" y="53737"/>
                    <a:pt x="132991" y="53651"/>
                  </a:cubicBezTo>
                  <a:cubicBezTo>
                    <a:pt x="133001" y="53607"/>
                    <a:pt x="133015" y="53565"/>
                    <a:pt x="133025" y="53526"/>
                  </a:cubicBezTo>
                  <a:close/>
                  <a:moveTo>
                    <a:pt x="125756" y="53756"/>
                  </a:moveTo>
                  <a:cubicBezTo>
                    <a:pt x="125751" y="53789"/>
                    <a:pt x="125747" y="53818"/>
                    <a:pt x="125742" y="53853"/>
                  </a:cubicBezTo>
                  <a:cubicBezTo>
                    <a:pt x="125933" y="53915"/>
                    <a:pt x="126121" y="53968"/>
                    <a:pt x="126308" y="54020"/>
                  </a:cubicBezTo>
                  <a:cubicBezTo>
                    <a:pt x="126312" y="53986"/>
                    <a:pt x="126318" y="53957"/>
                    <a:pt x="126323" y="53924"/>
                  </a:cubicBezTo>
                  <a:cubicBezTo>
                    <a:pt x="126135" y="53871"/>
                    <a:pt x="125944" y="53818"/>
                    <a:pt x="125756" y="53756"/>
                  </a:cubicBezTo>
                  <a:close/>
                  <a:moveTo>
                    <a:pt x="132439" y="53828"/>
                  </a:moveTo>
                  <a:cubicBezTo>
                    <a:pt x="132281" y="53904"/>
                    <a:pt x="132113" y="53968"/>
                    <a:pt x="131945" y="54030"/>
                  </a:cubicBezTo>
                  <a:cubicBezTo>
                    <a:pt x="131941" y="54063"/>
                    <a:pt x="131931" y="54097"/>
                    <a:pt x="131926" y="54135"/>
                  </a:cubicBezTo>
                  <a:cubicBezTo>
                    <a:pt x="131989" y="54112"/>
                    <a:pt x="132051" y="54087"/>
                    <a:pt x="132118" y="54063"/>
                  </a:cubicBezTo>
                  <a:cubicBezTo>
                    <a:pt x="132200" y="54035"/>
                    <a:pt x="132277" y="54001"/>
                    <a:pt x="132357" y="53968"/>
                  </a:cubicBezTo>
                  <a:cubicBezTo>
                    <a:pt x="132377" y="53957"/>
                    <a:pt x="132397" y="53948"/>
                    <a:pt x="132415" y="53944"/>
                  </a:cubicBezTo>
                  <a:cubicBezTo>
                    <a:pt x="132425" y="53904"/>
                    <a:pt x="132435" y="53866"/>
                    <a:pt x="132439" y="53828"/>
                  </a:cubicBezTo>
                  <a:close/>
                  <a:moveTo>
                    <a:pt x="126418" y="53948"/>
                  </a:moveTo>
                  <a:cubicBezTo>
                    <a:pt x="126413" y="53982"/>
                    <a:pt x="126409" y="54010"/>
                    <a:pt x="126404" y="54044"/>
                  </a:cubicBezTo>
                  <a:cubicBezTo>
                    <a:pt x="126658" y="54112"/>
                    <a:pt x="126912" y="54174"/>
                    <a:pt x="127167" y="54227"/>
                  </a:cubicBezTo>
                  <a:cubicBezTo>
                    <a:pt x="127171" y="54198"/>
                    <a:pt x="127171" y="54169"/>
                    <a:pt x="127176" y="54140"/>
                  </a:cubicBezTo>
                  <a:cubicBezTo>
                    <a:pt x="127176" y="54140"/>
                    <a:pt x="127176" y="54135"/>
                    <a:pt x="127182" y="54130"/>
                  </a:cubicBezTo>
                  <a:cubicBezTo>
                    <a:pt x="126927" y="54077"/>
                    <a:pt x="126673" y="54015"/>
                    <a:pt x="126418" y="53948"/>
                  </a:cubicBezTo>
                  <a:close/>
                  <a:moveTo>
                    <a:pt x="131839" y="54063"/>
                  </a:moveTo>
                  <a:lnTo>
                    <a:pt x="131839" y="54063"/>
                  </a:lnTo>
                  <a:cubicBezTo>
                    <a:pt x="131672" y="54121"/>
                    <a:pt x="131500" y="54169"/>
                    <a:pt x="131321" y="54212"/>
                  </a:cubicBezTo>
                  <a:cubicBezTo>
                    <a:pt x="131317" y="54245"/>
                    <a:pt x="131312" y="54279"/>
                    <a:pt x="131303" y="54313"/>
                  </a:cubicBezTo>
                  <a:cubicBezTo>
                    <a:pt x="131480" y="54269"/>
                    <a:pt x="131653" y="54221"/>
                    <a:pt x="131821" y="54169"/>
                  </a:cubicBezTo>
                  <a:cubicBezTo>
                    <a:pt x="131825" y="54135"/>
                    <a:pt x="131835" y="54097"/>
                    <a:pt x="131839" y="54063"/>
                  </a:cubicBezTo>
                  <a:close/>
                  <a:moveTo>
                    <a:pt x="127272" y="54150"/>
                  </a:moveTo>
                  <a:lnTo>
                    <a:pt x="127272" y="54154"/>
                  </a:lnTo>
                  <a:cubicBezTo>
                    <a:pt x="127268" y="54183"/>
                    <a:pt x="127262" y="54212"/>
                    <a:pt x="127262" y="54245"/>
                  </a:cubicBezTo>
                  <a:cubicBezTo>
                    <a:pt x="127469" y="54284"/>
                    <a:pt x="127676" y="54322"/>
                    <a:pt x="127877" y="54351"/>
                  </a:cubicBezTo>
                  <a:cubicBezTo>
                    <a:pt x="127882" y="54322"/>
                    <a:pt x="127886" y="54289"/>
                    <a:pt x="127891" y="54256"/>
                  </a:cubicBezTo>
                  <a:cubicBezTo>
                    <a:pt x="127685" y="54227"/>
                    <a:pt x="127479" y="54188"/>
                    <a:pt x="127272" y="54150"/>
                  </a:cubicBezTo>
                  <a:close/>
                  <a:moveTo>
                    <a:pt x="131221" y="54236"/>
                  </a:moveTo>
                  <a:cubicBezTo>
                    <a:pt x="131048" y="54274"/>
                    <a:pt x="130866" y="54303"/>
                    <a:pt x="130683" y="54327"/>
                  </a:cubicBezTo>
                  <a:cubicBezTo>
                    <a:pt x="130679" y="54360"/>
                    <a:pt x="130674" y="54394"/>
                    <a:pt x="130669" y="54428"/>
                  </a:cubicBezTo>
                  <a:cubicBezTo>
                    <a:pt x="130847" y="54404"/>
                    <a:pt x="131029" y="54371"/>
                    <a:pt x="131201" y="54332"/>
                  </a:cubicBezTo>
                  <a:cubicBezTo>
                    <a:pt x="131212" y="54298"/>
                    <a:pt x="131216" y="54269"/>
                    <a:pt x="131221" y="54236"/>
                  </a:cubicBezTo>
                  <a:close/>
                  <a:moveTo>
                    <a:pt x="127988" y="54269"/>
                  </a:moveTo>
                  <a:cubicBezTo>
                    <a:pt x="127982" y="54303"/>
                    <a:pt x="127977" y="54332"/>
                    <a:pt x="127973" y="54365"/>
                  </a:cubicBezTo>
                  <a:cubicBezTo>
                    <a:pt x="128174" y="54394"/>
                    <a:pt x="128371" y="54418"/>
                    <a:pt x="128573" y="54438"/>
                  </a:cubicBezTo>
                  <a:cubicBezTo>
                    <a:pt x="128573" y="54404"/>
                    <a:pt x="128577" y="54371"/>
                    <a:pt x="128582" y="54342"/>
                  </a:cubicBezTo>
                  <a:cubicBezTo>
                    <a:pt x="128385" y="54322"/>
                    <a:pt x="128183" y="54298"/>
                    <a:pt x="127988" y="54269"/>
                  </a:cubicBezTo>
                  <a:close/>
                  <a:moveTo>
                    <a:pt x="128678" y="54351"/>
                  </a:moveTo>
                  <a:cubicBezTo>
                    <a:pt x="128673" y="54380"/>
                    <a:pt x="128668" y="54413"/>
                    <a:pt x="128668" y="54442"/>
                  </a:cubicBezTo>
                  <a:cubicBezTo>
                    <a:pt x="128860" y="54462"/>
                    <a:pt x="129057" y="54471"/>
                    <a:pt x="129254" y="54480"/>
                  </a:cubicBezTo>
                  <a:cubicBezTo>
                    <a:pt x="129259" y="54447"/>
                    <a:pt x="129263" y="54413"/>
                    <a:pt x="129268" y="54385"/>
                  </a:cubicBezTo>
                  <a:cubicBezTo>
                    <a:pt x="129071" y="54375"/>
                    <a:pt x="128874" y="54365"/>
                    <a:pt x="128678" y="54351"/>
                  </a:cubicBezTo>
                  <a:close/>
                  <a:moveTo>
                    <a:pt x="130588" y="54342"/>
                  </a:moveTo>
                  <a:cubicBezTo>
                    <a:pt x="130406" y="54360"/>
                    <a:pt x="130218" y="54375"/>
                    <a:pt x="130031" y="54385"/>
                  </a:cubicBezTo>
                  <a:cubicBezTo>
                    <a:pt x="130026" y="54413"/>
                    <a:pt x="130021" y="54447"/>
                    <a:pt x="130016" y="54480"/>
                  </a:cubicBezTo>
                  <a:cubicBezTo>
                    <a:pt x="130204" y="54471"/>
                    <a:pt x="130386" y="54457"/>
                    <a:pt x="130568" y="54438"/>
                  </a:cubicBezTo>
                  <a:cubicBezTo>
                    <a:pt x="130573" y="54404"/>
                    <a:pt x="130578" y="54375"/>
                    <a:pt x="130588" y="54342"/>
                  </a:cubicBezTo>
                  <a:close/>
                  <a:moveTo>
                    <a:pt x="129364" y="54385"/>
                  </a:moveTo>
                  <a:cubicBezTo>
                    <a:pt x="129359" y="54418"/>
                    <a:pt x="129354" y="54451"/>
                    <a:pt x="129350" y="54480"/>
                  </a:cubicBezTo>
                  <a:cubicBezTo>
                    <a:pt x="129450" y="54486"/>
                    <a:pt x="129551" y="54486"/>
                    <a:pt x="129657" y="54486"/>
                  </a:cubicBezTo>
                  <a:lnTo>
                    <a:pt x="129897" y="54486"/>
                  </a:lnTo>
                  <a:cubicBezTo>
                    <a:pt x="129901" y="54480"/>
                    <a:pt x="129911" y="54480"/>
                    <a:pt x="129916" y="54480"/>
                  </a:cubicBezTo>
                  <a:cubicBezTo>
                    <a:pt x="129921" y="54451"/>
                    <a:pt x="129930" y="54418"/>
                    <a:pt x="129935" y="54385"/>
                  </a:cubicBezTo>
                  <a:cubicBezTo>
                    <a:pt x="129921" y="54385"/>
                    <a:pt x="129906" y="54385"/>
                    <a:pt x="129897" y="54389"/>
                  </a:cubicBezTo>
                  <a:lnTo>
                    <a:pt x="129657" y="54389"/>
                  </a:lnTo>
                  <a:cubicBezTo>
                    <a:pt x="129556" y="54389"/>
                    <a:pt x="129460" y="54389"/>
                    <a:pt x="129364" y="54385"/>
                  </a:cubicBezTo>
                  <a:close/>
                  <a:moveTo>
                    <a:pt x="91446" y="32636"/>
                  </a:moveTo>
                  <a:cubicBezTo>
                    <a:pt x="91120" y="32636"/>
                    <a:pt x="90789" y="32650"/>
                    <a:pt x="90463" y="32674"/>
                  </a:cubicBezTo>
                  <a:cubicBezTo>
                    <a:pt x="89422" y="32761"/>
                    <a:pt x="88376" y="32982"/>
                    <a:pt x="87359" y="33337"/>
                  </a:cubicBezTo>
                  <a:cubicBezTo>
                    <a:pt x="84787" y="34229"/>
                    <a:pt x="82412" y="35812"/>
                    <a:pt x="80090" y="38182"/>
                  </a:cubicBezTo>
                  <a:cubicBezTo>
                    <a:pt x="77772" y="40547"/>
                    <a:pt x="75830" y="43383"/>
                    <a:pt x="74395" y="45585"/>
                  </a:cubicBezTo>
                  <a:cubicBezTo>
                    <a:pt x="73853" y="46420"/>
                    <a:pt x="73310" y="47274"/>
                    <a:pt x="72788" y="48095"/>
                  </a:cubicBezTo>
                  <a:cubicBezTo>
                    <a:pt x="70763" y="51280"/>
                    <a:pt x="68848" y="54294"/>
                    <a:pt x="66694" y="56645"/>
                  </a:cubicBezTo>
                  <a:cubicBezTo>
                    <a:pt x="65543" y="57901"/>
                    <a:pt x="64426" y="58862"/>
                    <a:pt x="63279" y="59571"/>
                  </a:cubicBezTo>
                  <a:cubicBezTo>
                    <a:pt x="61997" y="60368"/>
                    <a:pt x="60706" y="60838"/>
                    <a:pt x="59335" y="61021"/>
                  </a:cubicBezTo>
                  <a:cubicBezTo>
                    <a:pt x="58831" y="61083"/>
                    <a:pt x="58308" y="61116"/>
                    <a:pt x="57765" y="61116"/>
                  </a:cubicBezTo>
                  <a:cubicBezTo>
                    <a:pt x="53985" y="61116"/>
                    <a:pt x="49312" y="59624"/>
                    <a:pt x="44005" y="57935"/>
                  </a:cubicBezTo>
                  <a:cubicBezTo>
                    <a:pt x="38584" y="56207"/>
                    <a:pt x="32437" y="54250"/>
                    <a:pt x="26225" y="53645"/>
                  </a:cubicBezTo>
                  <a:cubicBezTo>
                    <a:pt x="24722" y="53507"/>
                    <a:pt x="23298" y="53435"/>
                    <a:pt x="21925" y="53435"/>
                  </a:cubicBezTo>
                  <a:cubicBezTo>
                    <a:pt x="20260" y="53435"/>
                    <a:pt x="18677" y="53541"/>
                    <a:pt x="17151" y="53747"/>
                  </a:cubicBezTo>
                  <a:cubicBezTo>
                    <a:pt x="15588" y="53962"/>
                    <a:pt x="14062" y="54294"/>
                    <a:pt x="12618" y="54730"/>
                  </a:cubicBezTo>
                  <a:cubicBezTo>
                    <a:pt x="11077" y="55195"/>
                    <a:pt x="9576" y="55795"/>
                    <a:pt x="8156" y="56519"/>
                  </a:cubicBezTo>
                  <a:cubicBezTo>
                    <a:pt x="5388" y="57930"/>
                    <a:pt x="2653" y="60071"/>
                    <a:pt x="0" y="62896"/>
                  </a:cubicBezTo>
                  <a:lnTo>
                    <a:pt x="129" y="62896"/>
                  </a:lnTo>
                  <a:cubicBezTo>
                    <a:pt x="2753" y="60109"/>
                    <a:pt x="5464" y="57998"/>
                    <a:pt x="8199" y="56606"/>
                  </a:cubicBezTo>
                  <a:cubicBezTo>
                    <a:pt x="9615" y="55886"/>
                    <a:pt x="11112" y="55282"/>
                    <a:pt x="12647" y="54821"/>
                  </a:cubicBezTo>
                  <a:cubicBezTo>
                    <a:pt x="14086" y="54385"/>
                    <a:pt x="15607" y="54059"/>
                    <a:pt x="17166" y="53842"/>
                  </a:cubicBezTo>
                  <a:cubicBezTo>
                    <a:pt x="18688" y="53636"/>
                    <a:pt x="20266" y="53530"/>
                    <a:pt x="21925" y="53530"/>
                  </a:cubicBezTo>
                  <a:cubicBezTo>
                    <a:pt x="23293" y="53530"/>
                    <a:pt x="24718" y="53603"/>
                    <a:pt x="26215" y="53742"/>
                  </a:cubicBezTo>
                  <a:cubicBezTo>
                    <a:pt x="32419" y="54342"/>
                    <a:pt x="38560" y="56300"/>
                    <a:pt x="43976" y="58027"/>
                  </a:cubicBezTo>
                  <a:cubicBezTo>
                    <a:pt x="46975" y="58981"/>
                    <a:pt x="49811" y="59883"/>
                    <a:pt x="52393" y="60483"/>
                  </a:cubicBezTo>
                  <a:cubicBezTo>
                    <a:pt x="54508" y="60972"/>
                    <a:pt x="56259" y="61212"/>
                    <a:pt x="57770" y="61212"/>
                  </a:cubicBezTo>
                  <a:cubicBezTo>
                    <a:pt x="58327" y="61212"/>
                    <a:pt x="58850" y="61178"/>
                    <a:pt x="59349" y="61112"/>
                  </a:cubicBezTo>
                  <a:cubicBezTo>
                    <a:pt x="60735" y="60934"/>
                    <a:pt x="62036" y="60454"/>
                    <a:pt x="63326" y="59653"/>
                  </a:cubicBezTo>
                  <a:cubicBezTo>
                    <a:pt x="64483" y="58938"/>
                    <a:pt x="65606" y="57974"/>
                    <a:pt x="66767" y="56707"/>
                  </a:cubicBezTo>
                  <a:cubicBezTo>
                    <a:pt x="68926" y="54351"/>
                    <a:pt x="70839" y="51338"/>
                    <a:pt x="72869" y="48147"/>
                  </a:cubicBezTo>
                  <a:cubicBezTo>
                    <a:pt x="73392" y="47323"/>
                    <a:pt x="73935" y="46473"/>
                    <a:pt x="74477" y="45638"/>
                  </a:cubicBezTo>
                  <a:cubicBezTo>
                    <a:pt x="77850" y="40456"/>
                    <a:pt x="81745" y="35385"/>
                    <a:pt x="87387" y="33428"/>
                  </a:cubicBezTo>
                  <a:cubicBezTo>
                    <a:pt x="88400" y="33073"/>
                    <a:pt x="89436" y="32852"/>
                    <a:pt x="90472" y="32770"/>
                  </a:cubicBezTo>
                  <a:cubicBezTo>
                    <a:pt x="90795" y="32746"/>
                    <a:pt x="91120" y="32732"/>
                    <a:pt x="91446" y="32732"/>
                  </a:cubicBezTo>
                  <a:cubicBezTo>
                    <a:pt x="92128" y="32732"/>
                    <a:pt x="92814" y="32785"/>
                    <a:pt x="93505" y="32896"/>
                  </a:cubicBezTo>
                  <a:cubicBezTo>
                    <a:pt x="95390" y="33197"/>
                    <a:pt x="97329" y="33897"/>
                    <a:pt x="99431" y="35044"/>
                  </a:cubicBezTo>
                  <a:cubicBezTo>
                    <a:pt x="103335" y="37170"/>
                    <a:pt x="107203" y="40529"/>
                    <a:pt x="110940" y="43771"/>
                  </a:cubicBezTo>
                  <a:cubicBezTo>
                    <a:pt x="114015" y="46444"/>
                    <a:pt x="117197" y="49203"/>
                    <a:pt x="120339" y="51218"/>
                  </a:cubicBezTo>
                  <a:cubicBezTo>
                    <a:pt x="121759" y="52125"/>
                    <a:pt x="123079" y="52825"/>
                    <a:pt x="124350" y="53348"/>
                  </a:cubicBezTo>
                  <a:cubicBezTo>
                    <a:pt x="124355" y="53315"/>
                    <a:pt x="124360" y="53281"/>
                    <a:pt x="124365" y="53253"/>
                  </a:cubicBezTo>
                  <a:cubicBezTo>
                    <a:pt x="123103" y="52734"/>
                    <a:pt x="121798" y="52039"/>
                    <a:pt x="120392" y="51136"/>
                  </a:cubicBezTo>
                  <a:cubicBezTo>
                    <a:pt x="117255" y="49126"/>
                    <a:pt x="114073" y="46368"/>
                    <a:pt x="111003" y="43700"/>
                  </a:cubicBezTo>
                  <a:cubicBezTo>
                    <a:pt x="107261" y="40452"/>
                    <a:pt x="103393" y="37088"/>
                    <a:pt x="99478" y="34958"/>
                  </a:cubicBezTo>
                  <a:cubicBezTo>
                    <a:pt x="97367" y="33811"/>
                    <a:pt x="95414" y="33106"/>
                    <a:pt x="93519" y="32803"/>
                  </a:cubicBezTo>
                  <a:cubicBezTo>
                    <a:pt x="92824" y="32694"/>
                    <a:pt x="92133" y="32636"/>
                    <a:pt x="91446" y="3263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6"/>
            <p:cNvSpPr/>
            <p:nvPr/>
          </p:nvSpPr>
          <p:spPr>
            <a:xfrm>
              <a:off x="2267175" y="2429175"/>
              <a:ext cx="4788175" cy="1545900"/>
            </a:xfrm>
            <a:custGeom>
              <a:avLst/>
              <a:gdLst/>
              <a:ahLst/>
              <a:cxnLst/>
              <a:rect l="l" t="t" r="r" b="b"/>
              <a:pathLst>
                <a:path w="191527" h="61836" extrusionOk="0">
                  <a:moveTo>
                    <a:pt x="142622" y="8641"/>
                  </a:moveTo>
                  <a:cubicBezTo>
                    <a:pt x="142598" y="8670"/>
                    <a:pt x="142579" y="8699"/>
                    <a:pt x="142559" y="8728"/>
                  </a:cubicBezTo>
                  <a:cubicBezTo>
                    <a:pt x="142570" y="8718"/>
                    <a:pt x="142579" y="8703"/>
                    <a:pt x="142594" y="8690"/>
                  </a:cubicBezTo>
                  <a:cubicBezTo>
                    <a:pt x="142603" y="8675"/>
                    <a:pt x="142612" y="8655"/>
                    <a:pt x="142622" y="8641"/>
                  </a:cubicBezTo>
                  <a:close/>
                  <a:moveTo>
                    <a:pt x="142238" y="9288"/>
                  </a:moveTo>
                  <a:lnTo>
                    <a:pt x="142238" y="9288"/>
                  </a:lnTo>
                  <a:cubicBezTo>
                    <a:pt x="142089" y="9481"/>
                    <a:pt x="141945" y="9678"/>
                    <a:pt x="141801" y="9879"/>
                  </a:cubicBezTo>
                  <a:cubicBezTo>
                    <a:pt x="141797" y="9884"/>
                    <a:pt x="141797" y="9884"/>
                    <a:pt x="141797" y="9888"/>
                  </a:cubicBezTo>
                  <a:lnTo>
                    <a:pt x="141797" y="9888"/>
                  </a:lnTo>
                  <a:cubicBezTo>
                    <a:pt x="141898" y="9770"/>
                    <a:pt x="141997" y="9650"/>
                    <a:pt x="142099" y="9534"/>
                  </a:cubicBezTo>
                  <a:cubicBezTo>
                    <a:pt x="142147" y="9452"/>
                    <a:pt x="142191" y="9370"/>
                    <a:pt x="142238" y="9288"/>
                  </a:cubicBezTo>
                  <a:close/>
                  <a:moveTo>
                    <a:pt x="141797" y="9888"/>
                  </a:moveTo>
                  <a:lnTo>
                    <a:pt x="141797" y="9888"/>
                  </a:lnTo>
                  <a:cubicBezTo>
                    <a:pt x="141796" y="9889"/>
                    <a:pt x="141796" y="9889"/>
                    <a:pt x="141795" y="9890"/>
                  </a:cubicBezTo>
                  <a:lnTo>
                    <a:pt x="141795" y="9890"/>
                  </a:lnTo>
                  <a:cubicBezTo>
                    <a:pt x="141796" y="9890"/>
                    <a:pt x="141796" y="9889"/>
                    <a:pt x="141797" y="9888"/>
                  </a:cubicBezTo>
                  <a:cubicBezTo>
                    <a:pt x="141797" y="9888"/>
                    <a:pt x="141797" y="9888"/>
                    <a:pt x="141797" y="9888"/>
                  </a:cubicBezTo>
                  <a:close/>
                  <a:moveTo>
                    <a:pt x="141795" y="9890"/>
                  </a:moveTo>
                  <a:cubicBezTo>
                    <a:pt x="141792" y="9893"/>
                    <a:pt x="141792" y="9894"/>
                    <a:pt x="141788" y="9899"/>
                  </a:cubicBezTo>
                  <a:cubicBezTo>
                    <a:pt x="141790" y="9896"/>
                    <a:pt x="141793" y="9893"/>
                    <a:pt x="141795" y="9890"/>
                  </a:cubicBezTo>
                  <a:close/>
                  <a:moveTo>
                    <a:pt x="141874" y="9950"/>
                  </a:moveTo>
                  <a:cubicBezTo>
                    <a:pt x="141768" y="10076"/>
                    <a:pt x="141662" y="10205"/>
                    <a:pt x="141557" y="10335"/>
                  </a:cubicBezTo>
                  <a:cubicBezTo>
                    <a:pt x="141518" y="10417"/>
                    <a:pt x="141476" y="10497"/>
                    <a:pt x="141436" y="10579"/>
                  </a:cubicBezTo>
                  <a:cubicBezTo>
                    <a:pt x="141518" y="10484"/>
                    <a:pt x="141600" y="10393"/>
                    <a:pt x="141686" y="10302"/>
                  </a:cubicBezTo>
                  <a:cubicBezTo>
                    <a:pt x="141749" y="10187"/>
                    <a:pt x="141811" y="10066"/>
                    <a:pt x="141874" y="9950"/>
                  </a:cubicBezTo>
                  <a:close/>
                  <a:moveTo>
                    <a:pt x="141518" y="10628"/>
                  </a:moveTo>
                  <a:lnTo>
                    <a:pt x="141518" y="10628"/>
                  </a:lnTo>
                  <a:cubicBezTo>
                    <a:pt x="141436" y="10723"/>
                    <a:pt x="141350" y="10820"/>
                    <a:pt x="141269" y="10915"/>
                  </a:cubicBezTo>
                  <a:cubicBezTo>
                    <a:pt x="141212" y="11031"/>
                    <a:pt x="141154" y="11150"/>
                    <a:pt x="141097" y="11270"/>
                  </a:cubicBezTo>
                  <a:cubicBezTo>
                    <a:pt x="141168" y="11199"/>
                    <a:pt x="141241" y="11126"/>
                    <a:pt x="141312" y="11050"/>
                  </a:cubicBezTo>
                  <a:cubicBezTo>
                    <a:pt x="141379" y="10911"/>
                    <a:pt x="141451" y="10767"/>
                    <a:pt x="141518" y="10628"/>
                  </a:cubicBezTo>
                  <a:close/>
                  <a:moveTo>
                    <a:pt x="141183" y="11323"/>
                  </a:moveTo>
                  <a:lnTo>
                    <a:pt x="141183" y="11323"/>
                  </a:lnTo>
                  <a:cubicBezTo>
                    <a:pt x="141111" y="11396"/>
                    <a:pt x="141039" y="11472"/>
                    <a:pt x="140967" y="11549"/>
                  </a:cubicBezTo>
                  <a:cubicBezTo>
                    <a:pt x="140933" y="11626"/>
                    <a:pt x="140900" y="11702"/>
                    <a:pt x="140861" y="11779"/>
                  </a:cubicBezTo>
                  <a:cubicBezTo>
                    <a:pt x="140832" y="11846"/>
                    <a:pt x="140803" y="11908"/>
                    <a:pt x="140774" y="11976"/>
                  </a:cubicBezTo>
                  <a:cubicBezTo>
                    <a:pt x="140838" y="11918"/>
                    <a:pt x="140900" y="11856"/>
                    <a:pt x="140962" y="11799"/>
                  </a:cubicBezTo>
                  <a:cubicBezTo>
                    <a:pt x="141033" y="11635"/>
                    <a:pt x="141106" y="11476"/>
                    <a:pt x="141183" y="11323"/>
                  </a:cubicBezTo>
                  <a:close/>
                  <a:moveTo>
                    <a:pt x="156919" y="0"/>
                  </a:moveTo>
                  <a:cubicBezTo>
                    <a:pt x="155365" y="0"/>
                    <a:pt x="153839" y="216"/>
                    <a:pt x="152275" y="658"/>
                  </a:cubicBezTo>
                  <a:cubicBezTo>
                    <a:pt x="150692" y="1099"/>
                    <a:pt x="149195" y="1809"/>
                    <a:pt x="147833" y="2769"/>
                  </a:cubicBezTo>
                  <a:cubicBezTo>
                    <a:pt x="146662" y="3589"/>
                    <a:pt x="145548" y="4620"/>
                    <a:pt x="144517" y="5840"/>
                  </a:cubicBezTo>
                  <a:cubicBezTo>
                    <a:pt x="144416" y="5959"/>
                    <a:pt x="144315" y="6079"/>
                    <a:pt x="144215" y="6204"/>
                  </a:cubicBezTo>
                  <a:cubicBezTo>
                    <a:pt x="144210" y="6214"/>
                    <a:pt x="144200" y="6219"/>
                    <a:pt x="144195" y="6228"/>
                  </a:cubicBezTo>
                  <a:cubicBezTo>
                    <a:pt x="144191" y="6232"/>
                    <a:pt x="144186" y="6237"/>
                    <a:pt x="144182" y="6243"/>
                  </a:cubicBezTo>
                  <a:cubicBezTo>
                    <a:pt x="144162" y="6266"/>
                    <a:pt x="144142" y="6290"/>
                    <a:pt x="144124" y="6319"/>
                  </a:cubicBezTo>
                  <a:cubicBezTo>
                    <a:pt x="143850" y="6660"/>
                    <a:pt x="143582" y="7020"/>
                    <a:pt x="143318" y="7399"/>
                  </a:cubicBezTo>
                  <a:cubicBezTo>
                    <a:pt x="143054" y="7778"/>
                    <a:pt x="142789" y="8176"/>
                    <a:pt x="142541" y="8593"/>
                  </a:cubicBezTo>
                  <a:cubicBezTo>
                    <a:pt x="142804" y="8219"/>
                    <a:pt x="143073" y="7859"/>
                    <a:pt x="143351" y="7519"/>
                  </a:cubicBezTo>
                  <a:cubicBezTo>
                    <a:pt x="143365" y="7494"/>
                    <a:pt x="143385" y="7470"/>
                    <a:pt x="143400" y="7446"/>
                  </a:cubicBezTo>
                  <a:cubicBezTo>
                    <a:pt x="143409" y="7432"/>
                    <a:pt x="143423" y="7417"/>
                    <a:pt x="143433" y="7403"/>
                  </a:cubicBezTo>
                  <a:cubicBezTo>
                    <a:pt x="143567" y="7207"/>
                    <a:pt x="143706" y="7014"/>
                    <a:pt x="143850" y="6828"/>
                  </a:cubicBezTo>
                  <a:cubicBezTo>
                    <a:pt x="143903" y="6755"/>
                    <a:pt x="143956" y="6688"/>
                    <a:pt x="144009" y="6617"/>
                  </a:cubicBezTo>
                  <a:cubicBezTo>
                    <a:pt x="144095" y="6506"/>
                    <a:pt x="144182" y="6396"/>
                    <a:pt x="144268" y="6290"/>
                  </a:cubicBezTo>
                  <a:cubicBezTo>
                    <a:pt x="144282" y="6276"/>
                    <a:pt x="144297" y="6257"/>
                    <a:pt x="144306" y="6243"/>
                  </a:cubicBezTo>
                  <a:cubicBezTo>
                    <a:pt x="146609" y="3407"/>
                    <a:pt x="149224" y="1608"/>
                    <a:pt x="152300" y="749"/>
                  </a:cubicBezTo>
                  <a:cubicBezTo>
                    <a:pt x="153859" y="313"/>
                    <a:pt x="155375" y="96"/>
                    <a:pt x="156919" y="96"/>
                  </a:cubicBezTo>
                  <a:cubicBezTo>
                    <a:pt x="157246" y="96"/>
                    <a:pt x="157572" y="105"/>
                    <a:pt x="157903" y="125"/>
                  </a:cubicBezTo>
                  <a:cubicBezTo>
                    <a:pt x="159578" y="220"/>
                    <a:pt x="161262" y="572"/>
                    <a:pt x="163046" y="1190"/>
                  </a:cubicBezTo>
                  <a:cubicBezTo>
                    <a:pt x="166357" y="2341"/>
                    <a:pt x="169523" y="4279"/>
                    <a:pt x="172590" y="6156"/>
                  </a:cubicBezTo>
                  <a:cubicBezTo>
                    <a:pt x="175857" y="8156"/>
                    <a:pt x="179240" y="10229"/>
                    <a:pt x="182828" y="11361"/>
                  </a:cubicBezTo>
                  <a:cubicBezTo>
                    <a:pt x="184761" y="11976"/>
                    <a:pt x="186594" y="12273"/>
                    <a:pt x="188437" y="12273"/>
                  </a:cubicBezTo>
                  <a:lnTo>
                    <a:pt x="188452" y="12273"/>
                  </a:lnTo>
                  <a:cubicBezTo>
                    <a:pt x="189482" y="12273"/>
                    <a:pt x="190505" y="12182"/>
                    <a:pt x="191526" y="11994"/>
                  </a:cubicBezTo>
                  <a:lnTo>
                    <a:pt x="191526" y="11899"/>
                  </a:lnTo>
                  <a:cubicBezTo>
                    <a:pt x="190505" y="12087"/>
                    <a:pt x="189482" y="12177"/>
                    <a:pt x="188452" y="12177"/>
                  </a:cubicBezTo>
                  <a:lnTo>
                    <a:pt x="188437" y="12177"/>
                  </a:lnTo>
                  <a:cubicBezTo>
                    <a:pt x="186609" y="12177"/>
                    <a:pt x="184781" y="11879"/>
                    <a:pt x="182857" y="11270"/>
                  </a:cubicBezTo>
                  <a:cubicBezTo>
                    <a:pt x="179282" y="10138"/>
                    <a:pt x="175905" y="8075"/>
                    <a:pt x="172637" y="6075"/>
                  </a:cubicBezTo>
                  <a:cubicBezTo>
                    <a:pt x="169572" y="4193"/>
                    <a:pt x="166401" y="2255"/>
                    <a:pt x="163075" y="1099"/>
                  </a:cubicBezTo>
                  <a:cubicBezTo>
                    <a:pt x="161286" y="475"/>
                    <a:pt x="159597" y="125"/>
                    <a:pt x="157908" y="29"/>
                  </a:cubicBezTo>
                  <a:cubicBezTo>
                    <a:pt x="157577" y="10"/>
                    <a:pt x="157246" y="0"/>
                    <a:pt x="156919" y="0"/>
                  </a:cubicBezTo>
                  <a:close/>
                  <a:moveTo>
                    <a:pt x="140856" y="12029"/>
                  </a:moveTo>
                  <a:lnTo>
                    <a:pt x="140856" y="12029"/>
                  </a:lnTo>
                  <a:cubicBezTo>
                    <a:pt x="140852" y="12034"/>
                    <a:pt x="140847" y="12043"/>
                    <a:pt x="140838" y="12047"/>
                  </a:cubicBezTo>
                  <a:cubicBezTo>
                    <a:pt x="140780" y="12100"/>
                    <a:pt x="140727" y="12158"/>
                    <a:pt x="140670" y="12215"/>
                  </a:cubicBezTo>
                  <a:cubicBezTo>
                    <a:pt x="140597" y="12374"/>
                    <a:pt x="140530" y="12532"/>
                    <a:pt x="140463" y="12696"/>
                  </a:cubicBezTo>
                  <a:cubicBezTo>
                    <a:pt x="140521" y="12643"/>
                    <a:pt x="140579" y="12594"/>
                    <a:pt x="140636" y="12541"/>
                  </a:cubicBezTo>
                  <a:cubicBezTo>
                    <a:pt x="140708" y="12369"/>
                    <a:pt x="140785" y="12196"/>
                    <a:pt x="140856" y="12029"/>
                  </a:cubicBezTo>
                  <a:close/>
                  <a:moveTo>
                    <a:pt x="140544" y="12749"/>
                  </a:moveTo>
                  <a:cubicBezTo>
                    <a:pt x="140486" y="12800"/>
                    <a:pt x="140429" y="12853"/>
                    <a:pt x="140371" y="12906"/>
                  </a:cubicBezTo>
                  <a:cubicBezTo>
                    <a:pt x="140305" y="13079"/>
                    <a:pt x="140233" y="13252"/>
                    <a:pt x="140165" y="13429"/>
                  </a:cubicBezTo>
                  <a:cubicBezTo>
                    <a:pt x="140218" y="13382"/>
                    <a:pt x="140271" y="13338"/>
                    <a:pt x="140324" y="13290"/>
                  </a:cubicBezTo>
                  <a:cubicBezTo>
                    <a:pt x="140396" y="13108"/>
                    <a:pt x="140473" y="12931"/>
                    <a:pt x="140544" y="12749"/>
                  </a:cubicBezTo>
                  <a:close/>
                  <a:moveTo>
                    <a:pt x="140247" y="13482"/>
                  </a:moveTo>
                  <a:cubicBezTo>
                    <a:pt x="140194" y="13526"/>
                    <a:pt x="140141" y="13573"/>
                    <a:pt x="140089" y="13617"/>
                  </a:cubicBezTo>
                  <a:cubicBezTo>
                    <a:pt x="140017" y="13799"/>
                    <a:pt x="139950" y="13981"/>
                    <a:pt x="139877" y="14168"/>
                  </a:cubicBezTo>
                  <a:cubicBezTo>
                    <a:pt x="139930" y="14130"/>
                    <a:pt x="139979" y="14091"/>
                    <a:pt x="140026" y="14049"/>
                  </a:cubicBezTo>
                  <a:cubicBezTo>
                    <a:pt x="140103" y="13856"/>
                    <a:pt x="140176" y="13670"/>
                    <a:pt x="140247" y="13482"/>
                  </a:cubicBezTo>
                  <a:close/>
                  <a:moveTo>
                    <a:pt x="139964" y="14221"/>
                  </a:moveTo>
                  <a:lnTo>
                    <a:pt x="139964" y="14221"/>
                  </a:lnTo>
                  <a:cubicBezTo>
                    <a:pt x="139911" y="14264"/>
                    <a:pt x="139864" y="14303"/>
                    <a:pt x="139815" y="14346"/>
                  </a:cubicBezTo>
                  <a:cubicBezTo>
                    <a:pt x="139744" y="14533"/>
                    <a:pt x="139671" y="14725"/>
                    <a:pt x="139604" y="14921"/>
                  </a:cubicBezTo>
                  <a:cubicBezTo>
                    <a:pt x="139652" y="14888"/>
                    <a:pt x="139700" y="14850"/>
                    <a:pt x="139748" y="14816"/>
                  </a:cubicBezTo>
                  <a:cubicBezTo>
                    <a:pt x="139820" y="14614"/>
                    <a:pt x="139892" y="14418"/>
                    <a:pt x="139964" y="14221"/>
                  </a:cubicBezTo>
                  <a:close/>
                  <a:moveTo>
                    <a:pt x="139691" y="14974"/>
                  </a:moveTo>
                  <a:lnTo>
                    <a:pt x="139691" y="14974"/>
                  </a:lnTo>
                  <a:cubicBezTo>
                    <a:pt x="139642" y="15012"/>
                    <a:pt x="139594" y="15046"/>
                    <a:pt x="139547" y="15085"/>
                  </a:cubicBezTo>
                  <a:cubicBezTo>
                    <a:pt x="139479" y="15282"/>
                    <a:pt x="139412" y="15483"/>
                    <a:pt x="139341" y="15685"/>
                  </a:cubicBezTo>
                  <a:cubicBezTo>
                    <a:pt x="139388" y="15650"/>
                    <a:pt x="139432" y="15622"/>
                    <a:pt x="139479" y="15588"/>
                  </a:cubicBezTo>
                  <a:cubicBezTo>
                    <a:pt x="139547" y="15382"/>
                    <a:pt x="139618" y="15176"/>
                    <a:pt x="139691" y="14974"/>
                  </a:cubicBezTo>
                  <a:close/>
                  <a:moveTo>
                    <a:pt x="139427" y="15742"/>
                  </a:moveTo>
                  <a:lnTo>
                    <a:pt x="139427" y="15742"/>
                  </a:lnTo>
                  <a:cubicBezTo>
                    <a:pt x="139379" y="15776"/>
                    <a:pt x="139335" y="15805"/>
                    <a:pt x="139292" y="15838"/>
                  </a:cubicBezTo>
                  <a:cubicBezTo>
                    <a:pt x="139226" y="16044"/>
                    <a:pt x="139158" y="16250"/>
                    <a:pt x="139091" y="16456"/>
                  </a:cubicBezTo>
                  <a:lnTo>
                    <a:pt x="139220" y="16370"/>
                  </a:lnTo>
                  <a:cubicBezTo>
                    <a:pt x="139288" y="16159"/>
                    <a:pt x="139355" y="15949"/>
                    <a:pt x="139427" y="15742"/>
                  </a:cubicBezTo>
                  <a:close/>
                  <a:moveTo>
                    <a:pt x="139173" y="16520"/>
                  </a:moveTo>
                  <a:lnTo>
                    <a:pt x="139043" y="16606"/>
                  </a:lnTo>
                  <a:cubicBezTo>
                    <a:pt x="138980" y="16812"/>
                    <a:pt x="138914" y="17028"/>
                    <a:pt x="138846" y="17239"/>
                  </a:cubicBezTo>
                  <a:cubicBezTo>
                    <a:pt x="138889" y="17215"/>
                    <a:pt x="138932" y="17191"/>
                    <a:pt x="138971" y="17162"/>
                  </a:cubicBezTo>
                  <a:cubicBezTo>
                    <a:pt x="139038" y="16946"/>
                    <a:pt x="139105" y="16730"/>
                    <a:pt x="139173" y="16520"/>
                  </a:cubicBezTo>
                  <a:close/>
                  <a:moveTo>
                    <a:pt x="138932" y="17302"/>
                  </a:moveTo>
                  <a:lnTo>
                    <a:pt x="138932" y="17302"/>
                  </a:lnTo>
                  <a:cubicBezTo>
                    <a:pt x="138889" y="17330"/>
                    <a:pt x="138846" y="17355"/>
                    <a:pt x="138808" y="17383"/>
                  </a:cubicBezTo>
                  <a:cubicBezTo>
                    <a:pt x="138741" y="17594"/>
                    <a:pt x="138679" y="17809"/>
                    <a:pt x="138615" y="18030"/>
                  </a:cubicBezTo>
                  <a:cubicBezTo>
                    <a:pt x="138654" y="18006"/>
                    <a:pt x="138697" y="17982"/>
                    <a:pt x="138736" y="17959"/>
                  </a:cubicBezTo>
                  <a:cubicBezTo>
                    <a:pt x="138798" y="17738"/>
                    <a:pt x="138865" y="17517"/>
                    <a:pt x="138932" y="17302"/>
                  </a:cubicBezTo>
                  <a:close/>
                  <a:moveTo>
                    <a:pt x="138697" y="18093"/>
                  </a:moveTo>
                  <a:lnTo>
                    <a:pt x="138697" y="18093"/>
                  </a:lnTo>
                  <a:cubicBezTo>
                    <a:pt x="138659" y="18117"/>
                    <a:pt x="138615" y="18141"/>
                    <a:pt x="138577" y="18165"/>
                  </a:cubicBezTo>
                  <a:cubicBezTo>
                    <a:pt x="138558" y="18237"/>
                    <a:pt x="138539" y="18309"/>
                    <a:pt x="138515" y="18381"/>
                  </a:cubicBezTo>
                  <a:cubicBezTo>
                    <a:pt x="138477" y="18535"/>
                    <a:pt x="138433" y="18683"/>
                    <a:pt x="138391" y="18837"/>
                  </a:cubicBezTo>
                  <a:cubicBezTo>
                    <a:pt x="138429" y="18812"/>
                    <a:pt x="138467" y="18794"/>
                    <a:pt x="138511" y="18770"/>
                  </a:cubicBezTo>
                  <a:cubicBezTo>
                    <a:pt x="138544" y="18650"/>
                    <a:pt x="138577" y="18529"/>
                    <a:pt x="138611" y="18409"/>
                  </a:cubicBezTo>
                  <a:cubicBezTo>
                    <a:pt x="138639" y="18305"/>
                    <a:pt x="138668" y="18199"/>
                    <a:pt x="138697" y="18093"/>
                  </a:cubicBezTo>
                  <a:close/>
                  <a:moveTo>
                    <a:pt x="138471" y="18899"/>
                  </a:moveTo>
                  <a:cubicBezTo>
                    <a:pt x="138433" y="18923"/>
                    <a:pt x="138395" y="18942"/>
                    <a:pt x="138356" y="18967"/>
                  </a:cubicBezTo>
                  <a:cubicBezTo>
                    <a:pt x="138294" y="19191"/>
                    <a:pt x="138232" y="19421"/>
                    <a:pt x="138174" y="19652"/>
                  </a:cubicBezTo>
                  <a:cubicBezTo>
                    <a:pt x="138212" y="19633"/>
                    <a:pt x="138251" y="19614"/>
                    <a:pt x="138289" y="19590"/>
                  </a:cubicBezTo>
                  <a:cubicBezTo>
                    <a:pt x="138347" y="19359"/>
                    <a:pt x="138409" y="19129"/>
                    <a:pt x="138471" y="18899"/>
                  </a:cubicBezTo>
                  <a:close/>
                  <a:moveTo>
                    <a:pt x="138256" y="19720"/>
                  </a:moveTo>
                  <a:cubicBezTo>
                    <a:pt x="138218" y="19738"/>
                    <a:pt x="138179" y="19758"/>
                    <a:pt x="138141" y="19777"/>
                  </a:cubicBezTo>
                  <a:cubicBezTo>
                    <a:pt x="138083" y="20012"/>
                    <a:pt x="138021" y="20242"/>
                    <a:pt x="137964" y="20477"/>
                  </a:cubicBezTo>
                  <a:cubicBezTo>
                    <a:pt x="138002" y="20458"/>
                    <a:pt x="138040" y="20439"/>
                    <a:pt x="138079" y="20420"/>
                  </a:cubicBezTo>
                  <a:cubicBezTo>
                    <a:pt x="138136" y="20185"/>
                    <a:pt x="138194" y="19950"/>
                    <a:pt x="138256" y="19720"/>
                  </a:cubicBezTo>
                  <a:close/>
                  <a:moveTo>
                    <a:pt x="138045" y="20544"/>
                  </a:moveTo>
                  <a:cubicBezTo>
                    <a:pt x="138011" y="20564"/>
                    <a:pt x="137973" y="20583"/>
                    <a:pt x="137935" y="20597"/>
                  </a:cubicBezTo>
                  <a:cubicBezTo>
                    <a:pt x="137877" y="20838"/>
                    <a:pt x="137820" y="21073"/>
                    <a:pt x="137762" y="21312"/>
                  </a:cubicBezTo>
                  <a:cubicBezTo>
                    <a:pt x="137800" y="21293"/>
                    <a:pt x="137833" y="21279"/>
                    <a:pt x="137873" y="21259"/>
                  </a:cubicBezTo>
                  <a:cubicBezTo>
                    <a:pt x="137930" y="21020"/>
                    <a:pt x="137988" y="20780"/>
                    <a:pt x="138045" y="20544"/>
                  </a:cubicBezTo>
                  <a:close/>
                  <a:moveTo>
                    <a:pt x="137844" y="21379"/>
                  </a:moveTo>
                  <a:lnTo>
                    <a:pt x="137844" y="21379"/>
                  </a:lnTo>
                  <a:cubicBezTo>
                    <a:pt x="137805" y="21399"/>
                    <a:pt x="137771" y="21414"/>
                    <a:pt x="137733" y="21432"/>
                  </a:cubicBezTo>
                  <a:cubicBezTo>
                    <a:pt x="136850" y="25185"/>
                    <a:pt x="136188" y="29089"/>
                    <a:pt x="135545" y="32889"/>
                  </a:cubicBezTo>
                  <a:cubicBezTo>
                    <a:pt x="134585" y="38547"/>
                    <a:pt x="133679" y="43901"/>
                    <a:pt x="132158" y="47916"/>
                  </a:cubicBezTo>
                  <a:cubicBezTo>
                    <a:pt x="132134" y="47993"/>
                    <a:pt x="132105" y="48065"/>
                    <a:pt x="132076" y="48137"/>
                  </a:cubicBezTo>
                  <a:cubicBezTo>
                    <a:pt x="132067" y="48157"/>
                    <a:pt x="132062" y="48175"/>
                    <a:pt x="132052" y="48195"/>
                  </a:cubicBezTo>
                  <a:cubicBezTo>
                    <a:pt x="131956" y="48445"/>
                    <a:pt x="131856" y="48689"/>
                    <a:pt x="131755" y="48924"/>
                  </a:cubicBezTo>
                  <a:cubicBezTo>
                    <a:pt x="131706" y="49034"/>
                    <a:pt x="131659" y="49145"/>
                    <a:pt x="131611" y="49251"/>
                  </a:cubicBezTo>
                  <a:cubicBezTo>
                    <a:pt x="131520" y="49447"/>
                    <a:pt x="131429" y="49643"/>
                    <a:pt x="131338" y="49831"/>
                  </a:cubicBezTo>
                  <a:cubicBezTo>
                    <a:pt x="131232" y="50046"/>
                    <a:pt x="131126" y="50253"/>
                    <a:pt x="131016" y="50454"/>
                  </a:cubicBezTo>
                  <a:cubicBezTo>
                    <a:pt x="130964" y="50546"/>
                    <a:pt x="130915" y="50637"/>
                    <a:pt x="130862" y="50728"/>
                  </a:cubicBezTo>
                  <a:cubicBezTo>
                    <a:pt x="130747" y="50987"/>
                    <a:pt x="130632" y="51242"/>
                    <a:pt x="130512" y="51486"/>
                  </a:cubicBezTo>
                  <a:cubicBezTo>
                    <a:pt x="130829" y="51001"/>
                    <a:pt x="131136" y="50464"/>
                    <a:pt x="131424" y="49869"/>
                  </a:cubicBezTo>
                  <a:cubicBezTo>
                    <a:pt x="131544" y="49625"/>
                    <a:pt x="131664" y="49371"/>
                    <a:pt x="131779" y="49107"/>
                  </a:cubicBezTo>
                  <a:cubicBezTo>
                    <a:pt x="131803" y="49058"/>
                    <a:pt x="131822" y="49010"/>
                    <a:pt x="131841" y="48963"/>
                  </a:cubicBezTo>
                  <a:cubicBezTo>
                    <a:pt x="131894" y="48842"/>
                    <a:pt x="131942" y="48722"/>
                    <a:pt x="131994" y="48602"/>
                  </a:cubicBezTo>
                  <a:cubicBezTo>
                    <a:pt x="132043" y="48483"/>
                    <a:pt x="132096" y="48358"/>
                    <a:pt x="132144" y="48228"/>
                  </a:cubicBezTo>
                  <a:cubicBezTo>
                    <a:pt x="132177" y="48142"/>
                    <a:pt x="132215" y="48051"/>
                    <a:pt x="132249" y="47960"/>
                  </a:cubicBezTo>
                  <a:cubicBezTo>
                    <a:pt x="132278" y="47883"/>
                    <a:pt x="132306" y="47801"/>
                    <a:pt x="132335" y="47725"/>
                  </a:cubicBezTo>
                  <a:cubicBezTo>
                    <a:pt x="133808" y="43724"/>
                    <a:pt x="134696" y="38465"/>
                    <a:pt x="135636" y="32909"/>
                  </a:cubicBezTo>
                  <a:cubicBezTo>
                    <a:pt x="136284" y="29080"/>
                    <a:pt x="136951" y="25150"/>
                    <a:pt x="137844" y="21379"/>
                  </a:cubicBezTo>
                  <a:close/>
                  <a:moveTo>
                    <a:pt x="130421" y="51448"/>
                  </a:moveTo>
                  <a:cubicBezTo>
                    <a:pt x="130344" y="51568"/>
                    <a:pt x="130262" y="51683"/>
                    <a:pt x="130181" y="51798"/>
                  </a:cubicBezTo>
                  <a:cubicBezTo>
                    <a:pt x="130129" y="51922"/>
                    <a:pt x="130081" y="52043"/>
                    <a:pt x="130028" y="52163"/>
                  </a:cubicBezTo>
                  <a:cubicBezTo>
                    <a:pt x="130052" y="52134"/>
                    <a:pt x="130076" y="52105"/>
                    <a:pt x="130094" y="52072"/>
                  </a:cubicBezTo>
                  <a:cubicBezTo>
                    <a:pt x="130205" y="51870"/>
                    <a:pt x="130315" y="51663"/>
                    <a:pt x="130421" y="51448"/>
                  </a:cubicBezTo>
                  <a:close/>
                  <a:moveTo>
                    <a:pt x="129941" y="52124"/>
                  </a:moveTo>
                  <a:cubicBezTo>
                    <a:pt x="129831" y="52263"/>
                    <a:pt x="129726" y="52398"/>
                    <a:pt x="129615" y="52527"/>
                  </a:cubicBezTo>
                  <a:cubicBezTo>
                    <a:pt x="129587" y="52609"/>
                    <a:pt x="129553" y="52686"/>
                    <a:pt x="129524" y="52767"/>
                  </a:cubicBezTo>
                  <a:cubicBezTo>
                    <a:pt x="129615" y="52666"/>
                    <a:pt x="129706" y="52566"/>
                    <a:pt x="129793" y="52460"/>
                  </a:cubicBezTo>
                  <a:cubicBezTo>
                    <a:pt x="129841" y="52349"/>
                    <a:pt x="129893" y="52239"/>
                    <a:pt x="129941" y="52124"/>
                  </a:cubicBezTo>
                  <a:close/>
                  <a:moveTo>
                    <a:pt x="129438" y="52728"/>
                  </a:moveTo>
                  <a:lnTo>
                    <a:pt x="129438" y="52728"/>
                  </a:lnTo>
                  <a:cubicBezTo>
                    <a:pt x="129312" y="52863"/>
                    <a:pt x="129188" y="52993"/>
                    <a:pt x="129058" y="53113"/>
                  </a:cubicBezTo>
                  <a:cubicBezTo>
                    <a:pt x="129040" y="53175"/>
                    <a:pt x="129020" y="53237"/>
                    <a:pt x="129000" y="53295"/>
                  </a:cubicBezTo>
                  <a:cubicBezTo>
                    <a:pt x="129058" y="53242"/>
                    <a:pt x="129111" y="53189"/>
                    <a:pt x="129169" y="53137"/>
                  </a:cubicBezTo>
                  <a:cubicBezTo>
                    <a:pt x="129231" y="53074"/>
                    <a:pt x="129288" y="53016"/>
                    <a:pt x="129352" y="52954"/>
                  </a:cubicBezTo>
                  <a:cubicBezTo>
                    <a:pt x="129361" y="52916"/>
                    <a:pt x="129375" y="52883"/>
                    <a:pt x="129390" y="52843"/>
                  </a:cubicBezTo>
                  <a:cubicBezTo>
                    <a:pt x="129403" y="52805"/>
                    <a:pt x="129423" y="52767"/>
                    <a:pt x="129438" y="52728"/>
                  </a:cubicBezTo>
                  <a:close/>
                  <a:moveTo>
                    <a:pt x="128914" y="53252"/>
                  </a:moveTo>
                  <a:lnTo>
                    <a:pt x="128914" y="53252"/>
                  </a:lnTo>
                  <a:cubicBezTo>
                    <a:pt x="128776" y="53377"/>
                    <a:pt x="128641" y="53496"/>
                    <a:pt x="128497" y="53607"/>
                  </a:cubicBezTo>
                  <a:cubicBezTo>
                    <a:pt x="128482" y="53655"/>
                    <a:pt x="128468" y="53707"/>
                    <a:pt x="128453" y="53755"/>
                  </a:cubicBezTo>
                  <a:cubicBezTo>
                    <a:pt x="128588" y="53649"/>
                    <a:pt x="128723" y="53545"/>
                    <a:pt x="128852" y="53430"/>
                  </a:cubicBezTo>
                  <a:cubicBezTo>
                    <a:pt x="128871" y="53372"/>
                    <a:pt x="128896" y="53314"/>
                    <a:pt x="128914" y="53252"/>
                  </a:cubicBezTo>
                  <a:close/>
                  <a:moveTo>
                    <a:pt x="128367" y="53707"/>
                  </a:moveTo>
                  <a:cubicBezTo>
                    <a:pt x="128223" y="53818"/>
                    <a:pt x="128075" y="53919"/>
                    <a:pt x="127921" y="54014"/>
                  </a:cubicBezTo>
                  <a:cubicBezTo>
                    <a:pt x="127912" y="54058"/>
                    <a:pt x="127902" y="54101"/>
                    <a:pt x="127888" y="54145"/>
                  </a:cubicBezTo>
                  <a:cubicBezTo>
                    <a:pt x="128037" y="54052"/>
                    <a:pt x="128181" y="53952"/>
                    <a:pt x="128325" y="53851"/>
                  </a:cubicBezTo>
                  <a:cubicBezTo>
                    <a:pt x="128338" y="53804"/>
                    <a:pt x="128353" y="53755"/>
                    <a:pt x="128367" y="53707"/>
                  </a:cubicBezTo>
                  <a:close/>
                  <a:moveTo>
                    <a:pt x="127806" y="54092"/>
                  </a:moveTo>
                  <a:lnTo>
                    <a:pt x="127806" y="54092"/>
                  </a:lnTo>
                  <a:cubicBezTo>
                    <a:pt x="127647" y="54183"/>
                    <a:pt x="127490" y="54269"/>
                    <a:pt x="127331" y="54351"/>
                  </a:cubicBezTo>
                  <a:cubicBezTo>
                    <a:pt x="127322" y="54389"/>
                    <a:pt x="127312" y="54427"/>
                    <a:pt x="127302" y="54466"/>
                  </a:cubicBezTo>
                  <a:cubicBezTo>
                    <a:pt x="127461" y="54389"/>
                    <a:pt x="127619" y="54302"/>
                    <a:pt x="127773" y="54216"/>
                  </a:cubicBezTo>
                  <a:cubicBezTo>
                    <a:pt x="127782" y="54173"/>
                    <a:pt x="127791" y="54130"/>
                    <a:pt x="127806" y="54092"/>
                  </a:cubicBezTo>
                  <a:close/>
                  <a:moveTo>
                    <a:pt x="119870" y="54245"/>
                  </a:moveTo>
                  <a:cubicBezTo>
                    <a:pt x="119866" y="54278"/>
                    <a:pt x="119861" y="54312"/>
                    <a:pt x="119856" y="54340"/>
                  </a:cubicBezTo>
                  <a:cubicBezTo>
                    <a:pt x="119861" y="54346"/>
                    <a:pt x="119870" y="54346"/>
                    <a:pt x="119875" y="54351"/>
                  </a:cubicBezTo>
                  <a:cubicBezTo>
                    <a:pt x="120082" y="54417"/>
                    <a:pt x="120278" y="54484"/>
                    <a:pt x="120479" y="54542"/>
                  </a:cubicBezTo>
                  <a:cubicBezTo>
                    <a:pt x="120485" y="54513"/>
                    <a:pt x="120490" y="54480"/>
                    <a:pt x="120490" y="54446"/>
                  </a:cubicBezTo>
                  <a:cubicBezTo>
                    <a:pt x="120298" y="54389"/>
                    <a:pt x="120105" y="54327"/>
                    <a:pt x="119909" y="54260"/>
                  </a:cubicBezTo>
                  <a:cubicBezTo>
                    <a:pt x="119894" y="54254"/>
                    <a:pt x="119881" y="54249"/>
                    <a:pt x="119870" y="54245"/>
                  </a:cubicBezTo>
                  <a:close/>
                  <a:moveTo>
                    <a:pt x="120585" y="54475"/>
                  </a:moveTo>
                  <a:cubicBezTo>
                    <a:pt x="120581" y="54508"/>
                    <a:pt x="120576" y="54537"/>
                    <a:pt x="120572" y="54571"/>
                  </a:cubicBezTo>
                  <a:cubicBezTo>
                    <a:pt x="120744" y="54624"/>
                    <a:pt x="120911" y="54667"/>
                    <a:pt x="121079" y="54710"/>
                  </a:cubicBezTo>
                  <a:cubicBezTo>
                    <a:pt x="121084" y="54681"/>
                    <a:pt x="121090" y="54648"/>
                    <a:pt x="121094" y="54614"/>
                  </a:cubicBezTo>
                  <a:cubicBezTo>
                    <a:pt x="120926" y="54571"/>
                    <a:pt x="120753" y="54528"/>
                    <a:pt x="120585" y="54475"/>
                  </a:cubicBezTo>
                  <a:close/>
                  <a:moveTo>
                    <a:pt x="127221" y="54404"/>
                  </a:moveTo>
                  <a:lnTo>
                    <a:pt x="127221" y="54404"/>
                  </a:lnTo>
                  <a:cubicBezTo>
                    <a:pt x="127058" y="54480"/>
                    <a:pt x="126890" y="54548"/>
                    <a:pt x="126722" y="54610"/>
                  </a:cubicBezTo>
                  <a:cubicBezTo>
                    <a:pt x="126712" y="54648"/>
                    <a:pt x="126708" y="54681"/>
                    <a:pt x="126697" y="54715"/>
                  </a:cubicBezTo>
                  <a:cubicBezTo>
                    <a:pt x="126737" y="54705"/>
                    <a:pt x="126775" y="54692"/>
                    <a:pt x="126808" y="54677"/>
                  </a:cubicBezTo>
                  <a:cubicBezTo>
                    <a:pt x="126919" y="54634"/>
                    <a:pt x="127029" y="54590"/>
                    <a:pt x="127135" y="54542"/>
                  </a:cubicBezTo>
                  <a:cubicBezTo>
                    <a:pt x="127153" y="54533"/>
                    <a:pt x="127173" y="54523"/>
                    <a:pt x="127193" y="54513"/>
                  </a:cubicBezTo>
                  <a:cubicBezTo>
                    <a:pt x="127202" y="54480"/>
                    <a:pt x="127211" y="54442"/>
                    <a:pt x="127221" y="54404"/>
                  </a:cubicBezTo>
                  <a:close/>
                  <a:moveTo>
                    <a:pt x="121185" y="54639"/>
                  </a:moveTo>
                  <a:cubicBezTo>
                    <a:pt x="121185" y="54672"/>
                    <a:pt x="121181" y="54705"/>
                    <a:pt x="121176" y="54734"/>
                  </a:cubicBezTo>
                  <a:cubicBezTo>
                    <a:pt x="121367" y="54783"/>
                    <a:pt x="121555" y="54825"/>
                    <a:pt x="121746" y="54869"/>
                  </a:cubicBezTo>
                  <a:cubicBezTo>
                    <a:pt x="121752" y="54835"/>
                    <a:pt x="121756" y="54801"/>
                    <a:pt x="121761" y="54772"/>
                  </a:cubicBezTo>
                  <a:cubicBezTo>
                    <a:pt x="121569" y="54734"/>
                    <a:pt x="121378" y="54686"/>
                    <a:pt x="121185" y="54639"/>
                  </a:cubicBezTo>
                  <a:close/>
                  <a:moveTo>
                    <a:pt x="126617" y="54648"/>
                  </a:moveTo>
                  <a:lnTo>
                    <a:pt x="126617" y="54648"/>
                  </a:lnTo>
                  <a:cubicBezTo>
                    <a:pt x="126444" y="54710"/>
                    <a:pt x="126271" y="54758"/>
                    <a:pt x="126099" y="54807"/>
                  </a:cubicBezTo>
                  <a:cubicBezTo>
                    <a:pt x="126088" y="54840"/>
                    <a:pt x="126084" y="54873"/>
                    <a:pt x="126075" y="54907"/>
                  </a:cubicBezTo>
                  <a:cubicBezTo>
                    <a:pt x="126252" y="54864"/>
                    <a:pt x="126425" y="54811"/>
                    <a:pt x="126593" y="54754"/>
                  </a:cubicBezTo>
                  <a:cubicBezTo>
                    <a:pt x="126602" y="54720"/>
                    <a:pt x="126606" y="54686"/>
                    <a:pt x="126617" y="54648"/>
                  </a:cubicBezTo>
                  <a:close/>
                  <a:moveTo>
                    <a:pt x="121852" y="54792"/>
                  </a:moveTo>
                  <a:cubicBezTo>
                    <a:pt x="121847" y="54821"/>
                    <a:pt x="121843" y="54854"/>
                    <a:pt x="121843" y="54883"/>
                  </a:cubicBezTo>
                  <a:cubicBezTo>
                    <a:pt x="122102" y="54936"/>
                    <a:pt x="122356" y="54979"/>
                    <a:pt x="122615" y="55013"/>
                  </a:cubicBezTo>
                  <a:cubicBezTo>
                    <a:pt x="122620" y="54984"/>
                    <a:pt x="122620" y="54951"/>
                    <a:pt x="122625" y="54916"/>
                  </a:cubicBezTo>
                  <a:cubicBezTo>
                    <a:pt x="122370" y="54883"/>
                    <a:pt x="122111" y="54840"/>
                    <a:pt x="121852" y="54792"/>
                  </a:cubicBezTo>
                  <a:close/>
                  <a:moveTo>
                    <a:pt x="125993" y="54830"/>
                  </a:moveTo>
                  <a:cubicBezTo>
                    <a:pt x="125815" y="54873"/>
                    <a:pt x="125638" y="54907"/>
                    <a:pt x="125455" y="54936"/>
                  </a:cubicBezTo>
                  <a:cubicBezTo>
                    <a:pt x="125446" y="54969"/>
                    <a:pt x="125441" y="55002"/>
                    <a:pt x="125437" y="55037"/>
                  </a:cubicBezTo>
                  <a:cubicBezTo>
                    <a:pt x="125619" y="55008"/>
                    <a:pt x="125796" y="54974"/>
                    <a:pt x="125973" y="54931"/>
                  </a:cubicBezTo>
                  <a:cubicBezTo>
                    <a:pt x="125978" y="54898"/>
                    <a:pt x="125988" y="54864"/>
                    <a:pt x="125993" y="54830"/>
                  </a:cubicBezTo>
                  <a:close/>
                  <a:moveTo>
                    <a:pt x="122720" y="54931"/>
                  </a:moveTo>
                  <a:cubicBezTo>
                    <a:pt x="122716" y="54964"/>
                    <a:pt x="122711" y="54993"/>
                    <a:pt x="122706" y="55027"/>
                  </a:cubicBezTo>
                  <a:cubicBezTo>
                    <a:pt x="122913" y="55051"/>
                    <a:pt x="123119" y="55075"/>
                    <a:pt x="123320" y="55089"/>
                  </a:cubicBezTo>
                  <a:cubicBezTo>
                    <a:pt x="123325" y="55055"/>
                    <a:pt x="123329" y="55022"/>
                    <a:pt x="123335" y="54993"/>
                  </a:cubicBezTo>
                  <a:cubicBezTo>
                    <a:pt x="123134" y="54979"/>
                    <a:pt x="122926" y="54955"/>
                    <a:pt x="122720" y="54931"/>
                  </a:cubicBezTo>
                  <a:close/>
                  <a:moveTo>
                    <a:pt x="125355" y="54951"/>
                  </a:moveTo>
                  <a:cubicBezTo>
                    <a:pt x="125167" y="54974"/>
                    <a:pt x="124985" y="54993"/>
                    <a:pt x="124793" y="55008"/>
                  </a:cubicBezTo>
                  <a:cubicBezTo>
                    <a:pt x="124788" y="55037"/>
                    <a:pt x="124784" y="55070"/>
                    <a:pt x="124779" y="55104"/>
                  </a:cubicBezTo>
                  <a:cubicBezTo>
                    <a:pt x="124966" y="55095"/>
                    <a:pt x="125153" y="55075"/>
                    <a:pt x="125335" y="55051"/>
                  </a:cubicBezTo>
                  <a:cubicBezTo>
                    <a:pt x="125340" y="55017"/>
                    <a:pt x="125344" y="54984"/>
                    <a:pt x="125355" y="54951"/>
                  </a:cubicBezTo>
                  <a:close/>
                  <a:moveTo>
                    <a:pt x="123431" y="54998"/>
                  </a:moveTo>
                  <a:cubicBezTo>
                    <a:pt x="123426" y="55031"/>
                    <a:pt x="123421" y="55060"/>
                    <a:pt x="123416" y="55095"/>
                  </a:cubicBezTo>
                  <a:cubicBezTo>
                    <a:pt x="123617" y="55108"/>
                    <a:pt x="123814" y="55113"/>
                    <a:pt x="124011" y="55118"/>
                  </a:cubicBezTo>
                  <a:cubicBezTo>
                    <a:pt x="124016" y="55084"/>
                    <a:pt x="124020" y="55055"/>
                    <a:pt x="124026" y="55022"/>
                  </a:cubicBezTo>
                  <a:cubicBezTo>
                    <a:pt x="123829" y="55017"/>
                    <a:pt x="123628" y="55013"/>
                    <a:pt x="123431" y="54998"/>
                  </a:cubicBezTo>
                  <a:close/>
                  <a:moveTo>
                    <a:pt x="124644" y="55013"/>
                  </a:moveTo>
                  <a:cubicBezTo>
                    <a:pt x="124487" y="55022"/>
                    <a:pt x="124332" y="55022"/>
                    <a:pt x="124175" y="55022"/>
                  </a:cubicBezTo>
                  <a:lnTo>
                    <a:pt x="124122" y="55022"/>
                  </a:lnTo>
                  <a:cubicBezTo>
                    <a:pt x="124117" y="55055"/>
                    <a:pt x="124112" y="55089"/>
                    <a:pt x="124107" y="55118"/>
                  </a:cubicBezTo>
                  <a:lnTo>
                    <a:pt x="124175" y="55118"/>
                  </a:lnTo>
                  <a:cubicBezTo>
                    <a:pt x="124332" y="55118"/>
                    <a:pt x="124491" y="55118"/>
                    <a:pt x="124649" y="55108"/>
                  </a:cubicBezTo>
                  <a:lnTo>
                    <a:pt x="124682" y="55108"/>
                  </a:lnTo>
                  <a:cubicBezTo>
                    <a:pt x="124688" y="55075"/>
                    <a:pt x="124693" y="55042"/>
                    <a:pt x="124697" y="55013"/>
                  </a:cubicBezTo>
                  <a:close/>
                  <a:moveTo>
                    <a:pt x="86291" y="33744"/>
                  </a:moveTo>
                  <a:cubicBezTo>
                    <a:pt x="86065" y="33744"/>
                    <a:pt x="85835" y="33753"/>
                    <a:pt x="85609" y="33763"/>
                  </a:cubicBezTo>
                  <a:cubicBezTo>
                    <a:pt x="84582" y="33821"/>
                    <a:pt x="83556" y="34007"/>
                    <a:pt x="82558" y="34319"/>
                  </a:cubicBezTo>
                  <a:cubicBezTo>
                    <a:pt x="79991" y="35121"/>
                    <a:pt x="77615" y="36589"/>
                    <a:pt x="75294" y="38801"/>
                  </a:cubicBezTo>
                  <a:cubicBezTo>
                    <a:pt x="73461" y="40551"/>
                    <a:pt x="71638" y="42787"/>
                    <a:pt x="69550" y="45848"/>
                  </a:cubicBezTo>
                  <a:cubicBezTo>
                    <a:pt x="68970" y="46698"/>
                    <a:pt x="68399" y="47562"/>
                    <a:pt x="67843" y="48396"/>
                  </a:cubicBezTo>
                  <a:cubicBezTo>
                    <a:pt x="63861" y="54384"/>
                    <a:pt x="60094" y="60040"/>
                    <a:pt x="54519" y="60938"/>
                  </a:cubicBezTo>
                  <a:cubicBezTo>
                    <a:pt x="53861" y="61039"/>
                    <a:pt x="53171" y="61087"/>
                    <a:pt x="52455" y="61087"/>
                  </a:cubicBezTo>
                  <a:cubicBezTo>
                    <a:pt x="48877" y="61087"/>
                    <a:pt x="44563" y="59902"/>
                    <a:pt x="39698" y="58563"/>
                  </a:cubicBezTo>
                  <a:cubicBezTo>
                    <a:pt x="34412" y="57104"/>
                    <a:pt x="28418" y="55454"/>
                    <a:pt x="22364" y="55157"/>
                  </a:cubicBezTo>
                  <a:cubicBezTo>
                    <a:pt x="21548" y="55118"/>
                    <a:pt x="20752" y="55099"/>
                    <a:pt x="19984" y="55099"/>
                  </a:cubicBezTo>
                  <a:cubicBezTo>
                    <a:pt x="17686" y="55099"/>
                    <a:pt x="15575" y="55267"/>
                    <a:pt x="13574" y="55602"/>
                  </a:cubicBezTo>
                  <a:cubicBezTo>
                    <a:pt x="12053" y="55861"/>
                    <a:pt x="10576" y="56226"/>
                    <a:pt x="9179" y="56682"/>
                  </a:cubicBezTo>
                  <a:cubicBezTo>
                    <a:pt x="7682" y="57176"/>
                    <a:pt x="6229" y="57801"/>
                    <a:pt x="4852" y="58534"/>
                  </a:cubicBezTo>
                  <a:cubicBezTo>
                    <a:pt x="3225" y="59398"/>
                    <a:pt x="1604" y="60507"/>
                    <a:pt x="1" y="61835"/>
                  </a:cubicBezTo>
                  <a:lnTo>
                    <a:pt x="149" y="61835"/>
                  </a:lnTo>
                  <a:cubicBezTo>
                    <a:pt x="1719" y="60540"/>
                    <a:pt x="3307" y="59464"/>
                    <a:pt x="4899" y="58616"/>
                  </a:cubicBezTo>
                  <a:cubicBezTo>
                    <a:pt x="9246" y="56298"/>
                    <a:pt x="14093" y="55195"/>
                    <a:pt x="19999" y="55195"/>
                  </a:cubicBezTo>
                  <a:cubicBezTo>
                    <a:pt x="20767" y="55195"/>
                    <a:pt x="21553" y="55214"/>
                    <a:pt x="22359" y="55252"/>
                  </a:cubicBezTo>
                  <a:cubicBezTo>
                    <a:pt x="28400" y="55549"/>
                    <a:pt x="34388" y="57201"/>
                    <a:pt x="39669" y="58654"/>
                  </a:cubicBezTo>
                  <a:cubicBezTo>
                    <a:pt x="42558" y="59446"/>
                    <a:pt x="45288" y="60199"/>
                    <a:pt x="47783" y="60674"/>
                  </a:cubicBezTo>
                  <a:cubicBezTo>
                    <a:pt x="49587" y="61014"/>
                    <a:pt x="51122" y="61182"/>
                    <a:pt x="52466" y="61182"/>
                  </a:cubicBezTo>
                  <a:cubicBezTo>
                    <a:pt x="53210" y="61182"/>
                    <a:pt x="53890" y="61134"/>
                    <a:pt x="54534" y="61029"/>
                  </a:cubicBezTo>
                  <a:cubicBezTo>
                    <a:pt x="55205" y="60923"/>
                    <a:pt x="55852" y="60746"/>
                    <a:pt x="56476" y="60511"/>
                  </a:cubicBezTo>
                  <a:cubicBezTo>
                    <a:pt x="61058" y="58764"/>
                    <a:pt x="64408" y="53731"/>
                    <a:pt x="67925" y="48449"/>
                  </a:cubicBezTo>
                  <a:cubicBezTo>
                    <a:pt x="68476" y="47615"/>
                    <a:pt x="69052" y="46751"/>
                    <a:pt x="69628" y="45901"/>
                  </a:cubicBezTo>
                  <a:cubicBezTo>
                    <a:pt x="72818" y="41228"/>
                    <a:pt x="76849" y="36204"/>
                    <a:pt x="82586" y="34410"/>
                  </a:cubicBezTo>
                  <a:cubicBezTo>
                    <a:pt x="83574" y="34103"/>
                    <a:pt x="84597" y="33916"/>
                    <a:pt x="85614" y="33859"/>
                  </a:cubicBezTo>
                  <a:cubicBezTo>
                    <a:pt x="85839" y="33850"/>
                    <a:pt x="86065" y="33839"/>
                    <a:pt x="86291" y="33839"/>
                  </a:cubicBezTo>
                  <a:cubicBezTo>
                    <a:pt x="87048" y="33839"/>
                    <a:pt x="87821" y="33912"/>
                    <a:pt x="88594" y="34045"/>
                  </a:cubicBezTo>
                  <a:cubicBezTo>
                    <a:pt x="90450" y="34372"/>
                    <a:pt x="92360" y="35077"/>
                    <a:pt x="94433" y="36204"/>
                  </a:cubicBezTo>
                  <a:cubicBezTo>
                    <a:pt x="98275" y="38301"/>
                    <a:pt x="102080" y="41554"/>
                    <a:pt x="105760" y="44697"/>
                  </a:cubicBezTo>
                  <a:cubicBezTo>
                    <a:pt x="108840" y="47331"/>
                    <a:pt x="112026" y="50051"/>
                    <a:pt x="115160" y="52019"/>
                  </a:cubicBezTo>
                  <a:cubicBezTo>
                    <a:pt x="116800" y="53045"/>
                    <a:pt x="118311" y="53799"/>
                    <a:pt x="119766" y="54312"/>
                  </a:cubicBezTo>
                  <a:cubicBezTo>
                    <a:pt x="119770" y="54278"/>
                    <a:pt x="119775" y="54245"/>
                    <a:pt x="119775" y="54211"/>
                  </a:cubicBezTo>
                  <a:cubicBezTo>
                    <a:pt x="118335" y="53702"/>
                    <a:pt x="116838" y="52959"/>
                    <a:pt x="115207" y="51937"/>
                  </a:cubicBezTo>
                  <a:cubicBezTo>
                    <a:pt x="112079" y="49975"/>
                    <a:pt x="108898" y="47254"/>
                    <a:pt x="105822" y="44625"/>
                  </a:cubicBezTo>
                  <a:cubicBezTo>
                    <a:pt x="102142" y="41478"/>
                    <a:pt x="98333" y="38220"/>
                    <a:pt x="94475" y="36124"/>
                  </a:cubicBezTo>
                  <a:cubicBezTo>
                    <a:pt x="92398" y="34991"/>
                    <a:pt x="90479" y="34281"/>
                    <a:pt x="88612" y="33950"/>
                  </a:cubicBezTo>
                  <a:cubicBezTo>
                    <a:pt x="87830" y="33815"/>
                    <a:pt x="87053" y="33744"/>
                    <a:pt x="86291" y="337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6"/>
            <p:cNvSpPr/>
            <p:nvPr/>
          </p:nvSpPr>
          <p:spPr>
            <a:xfrm>
              <a:off x="3626650" y="2455425"/>
              <a:ext cx="3428700" cy="1519650"/>
            </a:xfrm>
            <a:custGeom>
              <a:avLst/>
              <a:gdLst/>
              <a:ahLst/>
              <a:cxnLst/>
              <a:rect l="l" t="t" r="r" b="b"/>
              <a:pathLst>
                <a:path w="137148" h="60786" extrusionOk="0">
                  <a:moveTo>
                    <a:pt x="87422" y="8829"/>
                  </a:moveTo>
                  <a:lnTo>
                    <a:pt x="87422" y="8829"/>
                  </a:lnTo>
                  <a:cubicBezTo>
                    <a:pt x="87421" y="8831"/>
                    <a:pt x="87420" y="8832"/>
                    <a:pt x="87419" y="8833"/>
                  </a:cubicBezTo>
                  <a:lnTo>
                    <a:pt x="87419" y="8833"/>
                  </a:lnTo>
                  <a:cubicBezTo>
                    <a:pt x="87420" y="8831"/>
                    <a:pt x="87421" y="8830"/>
                    <a:pt x="87422" y="8829"/>
                  </a:cubicBezTo>
                  <a:close/>
                  <a:moveTo>
                    <a:pt x="87419" y="8833"/>
                  </a:moveTo>
                  <a:cubicBezTo>
                    <a:pt x="87407" y="8846"/>
                    <a:pt x="87398" y="8864"/>
                    <a:pt x="87389" y="8877"/>
                  </a:cubicBezTo>
                  <a:cubicBezTo>
                    <a:pt x="87394" y="8872"/>
                    <a:pt x="87398" y="8862"/>
                    <a:pt x="87403" y="8858"/>
                  </a:cubicBezTo>
                  <a:cubicBezTo>
                    <a:pt x="87409" y="8849"/>
                    <a:pt x="87413" y="8843"/>
                    <a:pt x="87418" y="8838"/>
                  </a:cubicBezTo>
                  <a:cubicBezTo>
                    <a:pt x="87418" y="8835"/>
                    <a:pt x="87418" y="8834"/>
                    <a:pt x="87419" y="8833"/>
                  </a:cubicBezTo>
                  <a:close/>
                  <a:moveTo>
                    <a:pt x="87039" y="9462"/>
                  </a:moveTo>
                  <a:cubicBezTo>
                    <a:pt x="86895" y="9649"/>
                    <a:pt x="86756" y="9841"/>
                    <a:pt x="86616" y="10034"/>
                  </a:cubicBezTo>
                  <a:cubicBezTo>
                    <a:pt x="86612" y="10043"/>
                    <a:pt x="86607" y="10047"/>
                    <a:pt x="86603" y="10058"/>
                  </a:cubicBezTo>
                  <a:cubicBezTo>
                    <a:pt x="86703" y="9937"/>
                    <a:pt x="86804" y="9817"/>
                    <a:pt x="86909" y="9697"/>
                  </a:cubicBezTo>
                  <a:cubicBezTo>
                    <a:pt x="86953" y="9620"/>
                    <a:pt x="86995" y="9544"/>
                    <a:pt x="87039" y="9462"/>
                  </a:cubicBezTo>
                  <a:close/>
                  <a:moveTo>
                    <a:pt x="86674" y="10120"/>
                  </a:moveTo>
                  <a:lnTo>
                    <a:pt x="86674" y="10120"/>
                  </a:lnTo>
                  <a:cubicBezTo>
                    <a:pt x="86563" y="10249"/>
                    <a:pt x="86459" y="10379"/>
                    <a:pt x="86353" y="10513"/>
                  </a:cubicBezTo>
                  <a:cubicBezTo>
                    <a:pt x="86315" y="10590"/>
                    <a:pt x="86276" y="10667"/>
                    <a:pt x="86233" y="10743"/>
                  </a:cubicBezTo>
                  <a:cubicBezTo>
                    <a:pt x="86319" y="10647"/>
                    <a:pt x="86406" y="10556"/>
                    <a:pt x="86492" y="10465"/>
                  </a:cubicBezTo>
                  <a:cubicBezTo>
                    <a:pt x="86550" y="10350"/>
                    <a:pt x="86612" y="10235"/>
                    <a:pt x="86674" y="10120"/>
                  </a:cubicBezTo>
                  <a:close/>
                  <a:moveTo>
                    <a:pt x="86319" y="10791"/>
                  </a:moveTo>
                  <a:lnTo>
                    <a:pt x="86319" y="10791"/>
                  </a:lnTo>
                  <a:cubicBezTo>
                    <a:pt x="86233" y="10887"/>
                    <a:pt x="86147" y="10984"/>
                    <a:pt x="86065" y="11084"/>
                  </a:cubicBezTo>
                  <a:lnTo>
                    <a:pt x="85892" y="11429"/>
                  </a:lnTo>
                  <a:cubicBezTo>
                    <a:pt x="85964" y="11358"/>
                    <a:pt x="86036" y="11281"/>
                    <a:pt x="86113" y="11209"/>
                  </a:cubicBezTo>
                  <a:cubicBezTo>
                    <a:pt x="86180" y="11070"/>
                    <a:pt x="86247" y="10931"/>
                    <a:pt x="86319" y="10791"/>
                  </a:cubicBezTo>
                  <a:close/>
                  <a:moveTo>
                    <a:pt x="85979" y="11482"/>
                  </a:moveTo>
                  <a:lnTo>
                    <a:pt x="85979" y="11482"/>
                  </a:lnTo>
                  <a:cubicBezTo>
                    <a:pt x="85906" y="11555"/>
                    <a:pt x="85835" y="11631"/>
                    <a:pt x="85762" y="11708"/>
                  </a:cubicBezTo>
                  <a:cubicBezTo>
                    <a:pt x="85748" y="11737"/>
                    <a:pt x="85739" y="11761"/>
                    <a:pt x="85724" y="11785"/>
                  </a:cubicBezTo>
                  <a:cubicBezTo>
                    <a:pt x="85671" y="11900"/>
                    <a:pt x="85618" y="12015"/>
                    <a:pt x="85566" y="12130"/>
                  </a:cubicBezTo>
                  <a:cubicBezTo>
                    <a:pt x="85628" y="12067"/>
                    <a:pt x="85695" y="12010"/>
                    <a:pt x="85757" y="11947"/>
                  </a:cubicBezTo>
                  <a:cubicBezTo>
                    <a:pt x="85830" y="11790"/>
                    <a:pt x="85906" y="11635"/>
                    <a:pt x="85979" y="11482"/>
                  </a:cubicBezTo>
                  <a:close/>
                  <a:moveTo>
                    <a:pt x="102161" y="1"/>
                  </a:moveTo>
                  <a:cubicBezTo>
                    <a:pt x="100612" y="1"/>
                    <a:pt x="99090" y="207"/>
                    <a:pt x="97536" y="629"/>
                  </a:cubicBezTo>
                  <a:cubicBezTo>
                    <a:pt x="95930" y="1061"/>
                    <a:pt x="94404" y="1757"/>
                    <a:pt x="93007" y="2702"/>
                  </a:cubicBezTo>
                  <a:cubicBezTo>
                    <a:pt x="91860" y="3475"/>
                    <a:pt x="90766" y="4438"/>
                    <a:pt x="89735" y="5576"/>
                  </a:cubicBezTo>
                  <a:cubicBezTo>
                    <a:pt x="89659" y="5663"/>
                    <a:pt x="89577" y="5753"/>
                    <a:pt x="89495" y="5844"/>
                  </a:cubicBezTo>
                  <a:cubicBezTo>
                    <a:pt x="89442" y="5907"/>
                    <a:pt x="89385" y="5975"/>
                    <a:pt x="89327" y="6041"/>
                  </a:cubicBezTo>
                  <a:cubicBezTo>
                    <a:pt x="89298" y="6075"/>
                    <a:pt x="89269" y="6104"/>
                    <a:pt x="89245" y="6137"/>
                  </a:cubicBezTo>
                  <a:lnTo>
                    <a:pt x="89030" y="6396"/>
                  </a:lnTo>
                  <a:cubicBezTo>
                    <a:pt x="89021" y="6411"/>
                    <a:pt x="89010" y="6420"/>
                    <a:pt x="88997" y="6435"/>
                  </a:cubicBezTo>
                  <a:cubicBezTo>
                    <a:pt x="88992" y="6444"/>
                    <a:pt x="88982" y="6454"/>
                    <a:pt x="88972" y="6469"/>
                  </a:cubicBezTo>
                  <a:cubicBezTo>
                    <a:pt x="88694" y="6809"/>
                    <a:pt x="88425" y="7169"/>
                    <a:pt x="88162" y="7543"/>
                  </a:cubicBezTo>
                  <a:cubicBezTo>
                    <a:pt x="87883" y="7937"/>
                    <a:pt x="87610" y="8344"/>
                    <a:pt x="87345" y="8772"/>
                  </a:cubicBezTo>
                  <a:cubicBezTo>
                    <a:pt x="87615" y="8393"/>
                    <a:pt x="87892" y="8028"/>
                    <a:pt x="88180" y="7678"/>
                  </a:cubicBezTo>
                  <a:cubicBezTo>
                    <a:pt x="88200" y="7649"/>
                    <a:pt x="88219" y="7620"/>
                    <a:pt x="88243" y="7591"/>
                  </a:cubicBezTo>
                  <a:cubicBezTo>
                    <a:pt x="88377" y="7399"/>
                    <a:pt x="88512" y="7217"/>
                    <a:pt x="88651" y="7029"/>
                  </a:cubicBezTo>
                  <a:cubicBezTo>
                    <a:pt x="88704" y="6963"/>
                    <a:pt x="88762" y="6891"/>
                    <a:pt x="88813" y="6823"/>
                  </a:cubicBezTo>
                  <a:cubicBezTo>
                    <a:pt x="88910" y="6694"/>
                    <a:pt x="89010" y="6569"/>
                    <a:pt x="89112" y="6449"/>
                  </a:cubicBezTo>
                  <a:cubicBezTo>
                    <a:pt x="89178" y="6363"/>
                    <a:pt x="89251" y="6281"/>
                    <a:pt x="89318" y="6200"/>
                  </a:cubicBezTo>
                  <a:cubicBezTo>
                    <a:pt x="89327" y="6190"/>
                    <a:pt x="89337" y="6176"/>
                    <a:pt x="89347" y="6166"/>
                  </a:cubicBezTo>
                  <a:cubicBezTo>
                    <a:pt x="89424" y="6075"/>
                    <a:pt x="89504" y="5979"/>
                    <a:pt x="89586" y="5888"/>
                  </a:cubicBezTo>
                  <a:cubicBezTo>
                    <a:pt x="91918" y="3225"/>
                    <a:pt x="94533" y="1537"/>
                    <a:pt x="97560" y="720"/>
                  </a:cubicBezTo>
                  <a:cubicBezTo>
                    <a:pt x="99105" y="303"/>
                    <a:pt x="100622" y="97"/>
                    <a:pt x="102161" y="97"/>
                  </a:cubicBezTo>
                  <a:cubicBezTo>
                    <a:pt x="102516" y="97"/>
                    <a:pt x="102877" y="107"/>
                    <a:pt x="103236" y="131"/>
                  </a:cubicBezTo>
                  <a:cubicBezTo>
                    <a:pt x="104940" y="236"/>
                    <a:pt x="106657" y="587"/>
                    <a:pt x="108481" y="1205"/>
                  </a:cubicBezTo>
                  <a:cubicBezTo>
                    <a:pt x="111867" y="2357"/>
                    <a:pt x="115120" y="4285"/>
                    <a:pt x="118268" y="6152"/>
                  </a:cubicBezTo>
                  <a:cubicBezTo>
                    <a:pt x="121622" y="8138"/>
                    <a:pt x="125085" y="10191"/>
                    <a:pt x="128737" y="11324"/>
                  </a:cubicBezTo>
                  <a:cubicBezTo>
                    <a:pt x="130704" y="11938"/>
                    <a:pt x="132565" y="12240"/>
                    <a:pt x="134427" y="12255"/>
                  </a:cubicBezTo>
                  <a:lnTo>
                    <a:pt x="134542" y="12255"/>
                  </a:lnTo>
                  <a:cubicBezTo>
                    <a:pt x="135420" y="12255"/>
                    <a:pt x="136283" y="12188"/>
                    <a:pt x="137147" y="12058"/>
                  </a:cubicBezTo>
                  <a:lnTo>
                    <a:pt x="137147" y="11962"/>
                  </a:lnTo>
                  <a:cubicBezTo>
                    <a:pt x="136283" y="12091"/>
                    <a:pt x="135420" y="12159"/>
                    <a:pt x="134542" y="12159"/>
                  </a:cubicBezTo>
                  <a:lnTo>
                    <a:pt x="134427" y="12159"/>
                  </a:lnTo>
                  <a:cubicBezTo>
                    <a:pt x="132576" y="12144"/>
                    <a:pt x="130723" y="11843"/>
                    <a:pt x="128765" y="11232"/>
                  </a:cubicBezTo>
                  <a:cubicBezTo>
                    <a:pt x="125124" y="10100"/>
                    <a:pt x="121665" y="8052"/>
                    <a:pt x="118320" y="6070"/>
                  </a:cubicBezTo>
                  <a:cubicBezTo>
                    <a:pt x="115169" y="4199"/>
                    <a:pt x="111906" y="2270"/>
                    <a:pt x="108510" y="1114"/>
                  </a:cubicBezTo>
                  <a:cubicBezTo>
                    <a:pt x="106681" y="495"/>
                    <a:pt x="104954" y="140"/>
                    <a:pt x="103242" y="34"/>
                  </a:cubicBezTo>
                  <a:cubicBezTo>
                    <a:pt x="102877" y="11"/>
                    <a:pt x="102516" y="1"/>
                    <a:pt x="102161" y="1"/>
                  </a:cubicBezTo>
                  <a:close/>
                  <a:moveTo>
                    <a:pt x="85653" y="12182"/>
                  </a:moveTo>
                  <a:lnTo>
                    <a:pt x="85653" y="12182"/>
                  </a:lnTo>
                  <a:cubicBezTo>
                    <a:pt x="85585" y="12246"/>
                    <a:pt x="85523" y="12308"/>
                    <a:pt x="85460" y="12370"/>
                  </a:cubicBezTo>
                  <a:cubicBezTo>
                    <a:pt x="85388" y="12528"/>
                    <a:pt x="85321" y="12687"/>
                    <a:pt x="85254" y="12844"/>
                  </a:cubicBezTo>
                  <a:cubicBezTo>
                    <a:pt x="85312" y="12793"/>
                    <a:pt x="85369" y="12740"/>
                    <a:pt x="85427" y="12691"/>
                  </a:cubicBezTo>
                  <a:cubicBezTo>
                    <a:pt x="85498" y="12518"/>
                    <a:pt x="85575" y="12350"/>
                    <a:pt x="85653" y="12182"/>
                  </a:cubicBezTo>
                  <a:close/>
                  <a:moveTo>
                    <a:pt x="85336" y="12897"/>
                  </a:moveTo>
                  <a:cubicBezTo>
                    <a:pt x="85330" y="12902"/>
                    <a:pt x="85321" y="12912"/>
                    <a:pt x="85316" y="12917"/>
                  </a:cubicBezTo>
                  <a:cubicBezTo>
                    <a:pt x="85263" y="12965"/>
                    <a:pt x="85215" y="13008"/>
                    <a:pt x="85163" y="13056"/>
                  </a:cubicBezTo>
                  <a:cubicBezTo>
                    <a:pt x="85091" y="13229"/>
                    <a:pt x="85019" y="13397"/>
                    <a:pt x="84951" y="13574"/>
                  </a:cubicBezTo>
                  <a:cubicBezTo>
                    <a:pt x="85004" y="13526"/>
                    <a:pt x="85057" y="13483"/>
                    <a:pt x="85110" y="13435"/>
                  </a:cubicBezTo>
                  <a:cubicBezTo>
                    <a:pt x="85186" y="13253"/>
                    <a:pt x="85259" y="13075"/>
                    <a:pt x="85336" y="12897"/>
                  </a:cubicBezTo>
                  <a:close/>
                  <a:moveTo>
                    <a:pt x="85033" y="13627"/>
                  </a:moveTo>
                  <a:lnTo>
                    <a:pt x="85033" y="13627"/>
                  </a:lnTo>
                  <a:cubicBezTo>
                    <a:pt x="84980" y="13670"/>
                    <a:pt x="84927" y="13718"/>
                    <a:pt x="84875" y="13766"/>
                  </a:cubicBezTo>
                  <a:cubicBezTo>
                    <a:pt x="84803" y="13944"/>
                    <a:pt x="84731" y="14126"/>
                    <a:pt x="84664" y="14308"/>
                  </a:cubicBezTo>
                  <a:cubicBezTo>
                    <a:pt x="84712" y="14270"/>
                    <a:pt x="84765" y="14226"/>
                    <a:pt x="84812" y="14188"/>
                  </a:cubicBezTo>
                  <a:cubicBezTo>
                    <a:pt x="84885" y="14002"/>
                    <a:pt x="84962" y="13809"/>
                    <a:pt x="85033" y="13627"/>
                  </a:cubicBezTo>
                  <a:close/>
                  <a:moveTo>
                    <a:pt x="84745" y="14365"/>
                  </a:moveTo>
                  <a:cubicBezTo>
                    <a:pt x="84697" y="14405"/>
                    <a:pt x="84645" y="14443"/>
                    <a:pt x="84597" y="14485"/>
                  </a:cubicBezTo>
                  <a:cubicBezTo>
                    <a:pt x="84524" y="14673"/>
                    <a:pt x="84453" y="14865"/>
                    <a:pt x="84386" y="15056"/>
                  </a:cubicBezTo>
                  <a:cubicBezTo>
                    <a:pt x="84433" y="15018"/>
                    <a:pt x="84482" y="14985"/>
                    <a:pt x="84530" y="14952"/>
                  </a:cubicBezTo>
                  <a:cubicBezTo>
                    <a:pt x="84601" y="14750"/>
                    <a:pt x="84674" y="14558"/>
                    <a:pt x="84745" y="14365"/>
                  </a:cubicBezTo>
                  <a:close/>
                  <a:moveTo>
                    <a:pt x="84472" y="15114"/>
                  </a:moveTo>
                  <a:cubicBezTo>
                    <a:pt x="84424" y="15147"/>
                    <a:pt x="84376" y="15186"/>
                    <a:pt x="84328" y="15220"/>
                  </a:cubicBezTo>
                  <a:cubicBezTo>
                    <a:pt x="84256" y="15417"/>
                    <a:pt x="84189" y="15614"/>
                    <a:pt x="84121" y="15815"/>
                  </a:cubicBezTo>
                  <a:cubicBezTo>
                    <a:pt x="84165" y="15781"/>
                    <a:pt x="84213" y="15747"/>
                    <a:pt x="84256" y="15718"/>
                  </a:cubicBezTo>
                  <a:cubicBezTo>
                    <a:pt x="84328" y="15512"/>
                    <a:pt x="84400" y="15311"/>
                    <a:pt x="84472" y="15114"/>
                  </a:cubicBezTo>
                  <a:close/>
                  <a:moveTo>
                    <a:pt x="84203" y="15873"/>
                  </a:moveTo>
                  <a:lnTo>
                    <a:pt x="84203" y="15873"/>
                  </a:lnTo>
                  <a:cubicBezTo>
                    <a:pt x="84160" y="15906"/>
                    <a:pt x="84112" y="15935"/>
                    <a:pt x="84069" y="15968"/>
                  </a:cubicBezTo>
                  <a:cubicBezTo>
                    <a:pt x="84001" y="16170"/>
                    <a:pt x="83935" y="16376"/>
                    <a:pt x="83868" y="16582"/>
                  </a:cubicBezTo>
                  <a:lnTo>
                    <a:pt x="83997" y="16496"/>
                  </a:lnTo>
                  <a:cubicBezTo>
                    <a:pt x="84064" y="16285"/>
                    <a:pt x="84136" y="16079"/>
                    <a:pt x="84203" y="15873"/>
                  </a:cubicBezTo>
                  <a:close/>
                  <a:moveTo>
                    <a:pt x="83948" y="16640"/>
                  </a:moveTo>
                  <a:lnTo>
                    <a:pt x="83948" y="16640"/>
                  </a:lnTo>
                  <a:cubicBezTo>
                    <a:pt x="83906" y="16668"/>
                    <a:pt x="83862" y="16702"/>
                    <a:pt x="83819" y="16731"/>
                  </a:cubicBezTo>
                  <a:cubicBezTo>
                    <a:pt x="83753" y="16938"/>
                    <a:pt x="83689" y="17144"/>
                    <a:pt x="83623" y="17355"/>
                  </a:cubicBezTo>
                  <a:cubicBezTo>
                    <a:pt x="83666" y="17331"/>
                    <a:pt x="83704" y="17302"/>
                    <a:pt x="83747" y="17278"/>
                  </a:cubicBezTo>
                  <a:cubicBezTo>
                    <a:pt x="83815" y="17062"/>
                    <a:pt x="83882" y="16852"/>
                    <a:pt x="83948" y="16640"/>
                  </a:cubicBezTo>
                  <a:close/>
                  <a:moveTo>
                    <a:pt x="83704" y="17417"/>
                  </a:moveTo>
                  <a:cubicBezTo>
                    <a:pt x="83666" y="17446"/>
                    <a:pt x="83623" y="17470"/>
                    <a:pt x="83580" y="17499"/>
                  </a:cubicBezTo>
                  <a:cubicBezTo>
                    <a:pt x="83517" y="17709"/>
                    <a:pt x="83450" y="17926"/>
                    <a:pt x="83388" y="18147"/>
                  </a:cubicBezTo>
                  <a:cubicBezTo>
                    <a:pt x="83426" y="18123"/>
                    <a:pt x="83469" y="18099"/>
                    <a:pt x="83507" y="18074"/>
                  </a:cubicBezTo>
                  <a:cubicBezTo>
                    <a:pt x="83574" y="17853"/>
                    <a:pt x="83638" y="17633"/>
                    <a:pt x="83704" y="17417"/>
                  </a:cubicBezTo>
                  <a:close/>
                  <a:moveTo>
                    <a:pt x="83469" y="18209"/>
                  </a:moveTo>
                  <a:lnTo>
                    <a:pt x="83469" y="18209"/>
                  </a:lnTo>
                  <a:cubicBezTo>
                    <a:pt x="83430" y="18233"/>
                    <a:pt x="83388" y="18256"/>
                    <a:pt x="83350" y="18281"/>
                  </a:cubicBezTo>
                  <a:cubicBezTo>
                    <a:pt x="83325" y="18367"/>
                    <a:pt x="83301" y="18449"/>
                    <a:pt x="83277" y="18535"/>
                  </a:cubicBezTo>
                  <a:cubicBezTo>
                    <a:pt x="83239" y="18674"/>
                    <a:pt x="83200" y="18809"/>
                    <a:pt x="83162" y="18943"/>
                  </a:cubicBezTo>
                  <a:cubicBezTo>
                    <a:pt x="83200" y="18924"/>
                    <a:pt x="83239" y="18900"/>
                    <a:pt x="83277" y="18880"/>
                  </a:cubicBezTo>
                  <a:cubicBezTo>
                    <a:pt x="83306" y="18775"/>
                    <a:pt x="83339" y="18670"/>
                    <a:pt x="83368" y="18564"/>
                  </a:cubicBezTo>
                  <a:cubicBezTo>
                    <a:pt x="83401" y="18444"/>
                    <a:pt x="83436" y="18324"/>
                    <a:pt x="83469" y="18209"/>
                  </a:cubicBezTo>
                  <a:close/>
                  <a:moveTo>
                    <a:pt x="83244" y="19011"/>
                  </a:moveTo>
                  <a:lnTo>
                    <a:pt x="83244" y="19011"/>
                  </a:lnTo>
                  <a:cubicBezTo>
                    <a:pt x="83206" y="19029"/>
                    <a:pt x="83162" y="19053"/>
                    <a:pt x="83124" y="19077"/>
                  </a:cubicBezTo>
                  <a:cubicBezTo>
                    <a:pt x="83062" y="19303"/>
                    <a:pt x="83004" y="19529"/>
                    <a:pt x="82941" y="19753"/>
                  </a:cubicBezTo>
                  <a:cubicBezTo>
                    <a:pt x="82980" y="19735"/>
                    <a:pt x="83018" y="19715"/>
                    <a:pt x="83056" y="19696"/>
                  </a:cubicBezTo>
                  <a:cubicBezTo>
                    <a:pt x="83119" y="19465"/>
                    <a:pt x="83182" y="19235"/>
                    <a:pt x="83244" y="19011"/>
                  </a:cubicBezTo>
                  <a:close/>
                  <a:moveTo>
                    <a:pt x="83023" y="19821"/>
                  </a:moveTo>
                  <a:cubicBezTo>
                    <a:pt x="82985" y="19840"/>
                    <a:pt x="82947" y="19859"/>
                    <a:pt x="82908" y="19883"/>
                  </a:cubicBezTo>
                  <a:cubicBezTo>
                    <a:pt x="82850" y="20109"/>
                    <a:pt x="82788" y="20344"/>
                    <a:pt x="82730" y="20574"/>
                  </a:cubicBezTo>
                  <a:cubicBezTo>
                    <a:pt x="82768" y="20555"/>
                    <a:pt x="82807" y="20536"/>
                    <a:pt x="82845" y="20517"/>
                  </a:cubicBezTo>
                  <a:cubicBezTo>
                    <a:pt x="82903" y="20286"/>
                    <a:pt x="82965" y="20052"/>
                    <a:pt x="83023" y="19821"/>
                  </a:cubicBezTo>
                  <a:close/>
                  <a:moveTo>
                    <a:pt x="82812" y="20641"/>
                  </a:moveTo>
                  <a:cubicBezTo>
                    <a:pt x="82779" y="20661"/>
                    <a:pt x="82739" y="20680"/>
                    <a:pt x="82701" y="20699"/>
                  </a:cubicBezTo>
                  <a:cubicBezTo>
                    <a:pt x="81670" y="24826"/>
                    <a:pt x="80945" y="29167"/>
                    <a:pt x="80241" y="33389"/>
                  </a:cubicBezTo>
                  <a:cubicBezTo>
                    <a:pt x="79377" y="38566"/>
                    <a:pt x="78556" y="43489"/>
                    <a:pt x="77261" y="47380"/>
                  </a:cubicBezTo>
                  <a:cubicBezTo>
                    <a:pt x="77241" y="47433"/>
                    <a:pt x="77223" y="47490"/>
                    <a:pt x="77203" y="47548"/>
                  </a:cubicBezTo>
                  <a:cubicBezTo>
                    <a:pt x="77097" y="47860"/>
                    <a:pt x="76988" y="48166"/>
                    <a:pt x="76873" y="48469"/>
                  </a:cubicBezTo>
                  <a:cubicBezTo>
                    <a:pt x="76844" y="48540"/>
                    <a:pt x="76820" y="48618"/>
                    <a:pt x="76791" y="48690"/>
                  </a:cubicBezTo>
                  <a:cubicBezTo>
                    <a:pt x="76786" y="48695"/>
                    <a:pt x="76786" y="48699"/>
                    <a:pt x="76786" y="48704"/>
                  </a:cubicBezTo>
                  <a:cubicBezTo>
                    <a:pt x="76680" y="48968"/>
                    <a:pt x="76579" y="49222"/>
                    <a:pt x="76470" y="49467"/>
                  </a:cubicBezTo>
                  <a:cubicBezTo>
                    <a:pt x="76421" y="49583"/>
                    <a:pt x="76373" y="49692"/>
                    <a:pt x="76326" y="49798"/>
                  </a:cubicBezTo>
                  <a:cubicBezTo>
                    <a:pt x="76234" y="50004"/>
                    <a:pt x="76138" y="50201"/>
                    <a:pt x="76042" y="50398"/>
                  </a:cubicBezTo>
                  <a:cubicBezTo>
                    <a:pt x="75936" y="50613"/>
                    <a:pt x="75826" y="50820"/>
                    <a:pt x="75715" y="51022"/>
                  </a:cubicBezTo>
                  <a:cubicBezTo>
                    <a:pt x="75673" y="51103"/>
                    <a:pt x="75629" y="51184"/>
                    <a:pt x="75582" y="51266"/>
                  </a:cubicBezTo>
                  <a:cubicBezTo>
                    <a:pt x="75467" y="51530"/>
                    <a:pt x="75347" y="51789"/>
                    <a:pt x="75226" y="52034"/>
                  </a:cubicBezTo>
                  <a:cubicBezTo>
                    <a:pt x="75543" y="51549"/>
                    <a:pt x="75845" y="51022"/>
                    <a:pt x="76133" y="50436"/>
                  </a:cubicBezTo>
                  <a:cubicBezTo>
                    <a:pt x="76253" y="50192"/>
                    <a:pt x="76368" y="49937"/>
                    <a:pt x="76483" y="49678"/>
                  </a:cubicBezTo>
                  <a:cubicBezTo>
                    <a:pt x="76508" y="49621"/>
                    <a:pt x="76532" y="49563"/>
                    <a:pt x="76561" y="49510"/>
                  </a:cubicBezTo>
                  <a:cubicBezTo>
                    <a:pt x="76608" y="49390"/>
                    <a:pt x="76661" y="49266"/>
                    <a:pt x="76709" y="49145"/>
                  </a:cubicBezTo>
                  <a:cubicBezTo>
                    <a:pt x="76767" y="49011"/>
                    <a:pt x="76820" y="48877"/>
                    <a:pt x="76873" y="48737"/>
                  </a:cubicBezTo>
                  <a:cubicBezTo>
                    <a:pt x="76901" y="48661"/>
                    <a:pt x="76930" y="48584"/>
                    <a:pt x="76959" y="48507"/>
                  </a:cubicBezTo>
                  <a:cubicBezTo>
                    <a:pt x="76992" y="48431"/>
                    <a:pt x="77021" y="48354"/>
                    <a:pt x="77050" y="48272"/>
                  </a:cubicBezTo>
                  <a:cubicBezTo>
                    <a:pt x="77150" y="47994"/>
                    <a:pt x="77251" y="47711"/>
                    <a:pt x="77347" y="47424"/>
                  </a:cubicBezTo>
                  <a:cubicBezTo>
                    <a:pt x="77367" y="47366"/>
                    <a:pt x="77385" y="47303"/>
                    <a:pt x="77405" y="47245"/>
                  </a:cubicBezTo>
                  <a:cubicBezTo>
                    <a:pt x="78676" y="43374"/>
                    <a:pt x="79486" y="38513"/>
                    <a:pt x="80336" y="33404"/>
                  </a:cubicBezTo>
                  <a:cubicBezTo>
                    <a:pt x="81047" y="29157"/>
                    <a:pt x="81771" y="24791"/>
                    <a:pt x="82812" y="20641"/>
                  </a:cubicBezTo>
                  <a:close/>
                  <a:moveTo>
                    <a:pt x="75135" y="51990"/>
                  </a:moveTo>
                  <a:lnTo>
                    <a:pt x="75135" y="51990"/>
                  </a:lnTo>
                  <a:cubicBezTo>
                    <a:pt x="75059" y="52116"/>
                    <a:pt x="74977" y="52231"/>
                    <a:pt x="74895" y="52346"/>
                  </a:cubicBezTo>
                  <a:cubicBezTo>
                    <a:pt x="74847" y="52470"/>
                    <a:pt x="74794" y="52595"/>
                    <a:pt x="74742" y="52715"/>
                  </a:cubicBezTo>
                  <a:cubicBezTo>
                    <a:pt x="74761" y="52686"/>
                    <a:pt x="74785" y="52657"/>
                    <a:pt x="74809" y="52624"/>
                  </a:cubicBezTo>
                  <a:cubicBezTo>
                    <a:pt x="74920" y="52422"/>
                    <a:pt x="75030" y="52211"/>
                    <a:pt x="75135" y="51990"/>
                  </a:cubicBezTo>
                  <a:close/>
                  <a:moveTo>
                    <a:pt x="74656" y="52672"/>
                  </a:moveTo>
                  <a:cubicBezTo>
                    <a:pt x="74545" y="52811"/>
                    <a:pt x="74439" y="52945"/>
                    <a:pt x="74329" y="53075"/>
                  </a:cubicBezTo>
                  <a:cubicBezTo>
                    <a:pt x="74296" y="53157"/>
                    <a:pt x="74267" y="53239"/>
                    <a:pt x="74238" y="53319"/>
                  </a:cubicBezTo>
                  <a:cubicBezTo>
                    <a:pt x="74329" y="53219"/>
                    <a:pt x="74415" y="53118"/>
                    <a:pt x="74506" y="53013"/>
                  </a:cubicBezTo>
                  <a:cubicBezTo>
                    <a:pt x="74555" y="52902"/>
                    <a:pt x="74603" y="52787"/>
                    <a:pt x="74656" y="52672"/>
                  </a:cubicBezTo>
                  <a:close/>
                  <a:moveTo>
                    <a:pt x="74152" y="53281"/>
                  </a:moveTo>
                  <a:cubicBezTo>
                    <a:pt x="74027" y="53416"/>
                    <a:pt x="73902" y="53545"/>
                    <a:pt x="73773" y="53670"/>
                  </a:cubicBezTo>
                  <a:cubicBezTo>
                    <a:pt x="73753" y="53733"/>
                    <a:pt x="73729" y="53795"/>
                    <a:pt x="73711" y="53857"/>
                  </a:cubicBezTo>
                  <a:cubicBezTo>
                    <a:pt x="73773" y="53799"/>
                    <a:pt x="73830" y="53742"/>
                    <a:pt x="73888" y="53684"/>
                  </a:cubicBezTo>
                  <a:lnTo>
                    <a:pt x="74061" y="53511"/>
                  </a:lnTo>
                  <a:cubicBezTo>
                    <a:pt x="74085" y="53449"/>
                    <a:pt x="74109" y="53392"/>
                    <a:pt x="74132" y="53329"/>
                  </a:cubicBezTo>
                  <a:cubicBezTo>
                    <a:pt x="74138" y="53310"/>
                    <a:pt x="74142" y="53296"/>
                    <a:pt x="74152" y="53281"/>
                  </a:cubicBezTo>
                  <a:close/>
                  <a:moveTo>
                    <a:pt x="73624" y="53814"/>
                  </a:moveTo>
                  <a:lnTo>
                    <a:pt x="73624" y="53814"/>
                  </a:lnTo>
                  <a:cubicBezTo>
                    <a:pt x="73490" y="53939"/>
                    <a:pt x="73350" y="54058"/>
                    <a:pt x="73206" y="54169"/>
                  </a:cubicBezTo>
                  <a:cubicBezTo>
                    <a:pt x="73192" y="54222"/>
                    <a:pt x="73177" y="54269"/>
                    <a:pt x="73164" y="54322"/>
                  </a:cubicBezTo>
                  <a:cubicBezTo>
                    <a:pt x="73303" y="54217"/>
                    <a:pt x="73432" y="54107"/>
                    <a:pt x="73567" y="53992"/>
                  </a:cubicBezTo>
                  <a:cubicBezTo>
                    <a:pt x="73585" y="53929"/>
                    <a:pt x="73605" y="53872"/>
                    <a:pt x="73624" y="53814"/>
                  </a:cubicBezTo>
                  <a:close/>
                  <a:moveTo>
                    <a:pt x="73077" y="54275"/>
                  </a:moveTo>
                  <a:lnTo>
                    <a:pt x="73077" y="54275"/>
                  </a:lnTo>
                  <a:cubicBezTo>
                    <a:pt x="72933" y="54384"/>
                    <a:pt x="72785" y="54490"/>
                    <a:pt x="72631" y="54586"/>
                  </a:cubicBezTo>
                  <a:cubicBezTo>
                    <a:pt x="72621" y="54630"/>
                    <a:pt x="72606" y="54672"/>
                    <a:pt x="72597" y="54716"/>
                  </a:cubicBezTo>
                  <a:cubicBezTo>
                    <a:pt x="72746" y="54625"/>
                    <a:pt x="72890" y="54524"/>
                    <a:pt x="73034" y="54419"/>
                  </a:cubicBezTo>
                  <a:cubicBezTo>
                    <a:pt x="73048" y="54370"/>
                    <a:pt x="73062" y="54322"/>
                    <a:pt x="73077" y="54275"/>
                  </a:cubicBezTo>
                  <a:close/>
                  <a:moveTo>
                    <a:pt x="72511" y="54663"/>
                  </a:moveTo>
                  <a:cubicBezTo>
                    <a:pt x="72358" y="54758"/>
                    <a:pt x="72199" y="54851"/>
                    <a:pt x="72036" y="54931"/>
                  </a:cubicBezTo>
                  <a:cubicBezTo>
                    <a:pt x="72026" y="54970"/>
                    <a:pt x="72017" y="55008"/>
                    <a:pt x="72008" y="55046"/>
                  </a:cubicBezTo>
                  <a:cubicBezTo>
                    <a:pt x="72165" y="54970"/>
                    <a:pt x="72324" y="54884"/>
                    <a:pt x="72477" y="54787"/>
                  </a:cubicBezTo>
                  <a:cubicBezTo>
                    <a:pt x="72491" y="54749"/>
                    <a:pt x="72502" y="54707"/>
                    <a:pt x="72511" y="54663"/>
                  </a:cubicBezTo>
                  <a:close/>
                  <a:moveTo>
                    <a:pt x="71926" y="54989"/>
                  </a:moveTo>
                  <a:cubicBezTo>
                    <a:pt x="71762" y="55066"/>
                    <a:pt x="71594" y="55138"/>
                    <a:pt x="71426" y="55205"/>
                  </a:cubicBezTo>
                  <a:cubicBezTo>
                    <a:pt x="71417" y="55239"/>
                    <a:pt x="71408" y="55277"/>
                    <a:pt x="71403" y="55311"/>
                  </a:cubicBezTo>
                  <a:cubicBezTo>
                    <a:pt x="71408" y="55311"/>
                    <a:pt x="71417" y="55305"/>
                    <a:pt x="71426" y="55301"/>
                  </a:cubicBezTo>
                  <a:cubicBezTo>
                    <a:pt x="71565" y="55248"/>
                    <a:pt x="71705" y="55190"/>
                    <a:pt x="71839" y="55128"/>
                  </a:cubicBezTo>
                  <a:cubicBezTo>
                    <a:pt x="71858" y="55119"/>
                    <a:pt x="71877" y="55110"/>
                    <a:pt x="71897" y="55099"/>
                  </a:cubicBezTo>
                  <a:cubicBezTo>
                    <a:pt x="71906" y="55061"/>
                    <a:pt x="71915" y="55023"/>
                    <a:pt x="71926" y="54989"/>
                  </a:cubicBezTo>
                  <a:close/>
                  <a:moveTo>
                    <a:pt x="65232" y="55172"/>
                  </a:moveTo>
                  <a:cubicBezTo>
                    <a:pt x="65228" y="55205"/>
                    <a:pt x="65223" y="55234"/>
                    <a:pt x="65223" y="55267"/>
                  </a:cubicBezTo>
                  <a:cubicBezTo>
                    <a:pt x="65434" y="55330"/>
                    <a:pt x="65646" y="55383"/>
                    <a:pt x="65852" y="55431"/>
                  </a:cubicBezTo>
                  <a:cubicBezTo>
                    <a:pt x="65856" y="55402"/>
                    <a:pt x="65861" y="55369"/>
                    <a:pt x="65866" y="55334"/>
                  </a:cubicBezTo>
                  <a:cubicBezTo>
                    <a:pt x="65655" y="55287"/>
                    <a:pt x="65444" y="55234"/>
                    <a:pt x="65232" y="55172"/>
                  </a:cubicBezTo>
                  <a:close/>
                  <a:moveTo>
                    <a:pt x="71317" y="55243"/>
                  </a:moveTo>
                  <a:lnTo>
                    <a:pt x="71317" y="55243"/>
                  </a:lnTo>
                  <a:cubicBezTo>
                    <a:pt x="71149" y="55305"/>
                    <a:pt x="70971" y="55363"/>
                    <a:pt x="70793" y="55411"/>
                  </a:cubicBezTo>
                  <a:cubicBezTo>
                    <a:pt x="70788" y="55445"/>
                    <a:pt x="70779" y="55478"/>
                    <a:pt x="70774" y="55513"/>
                  </a:cubicBezTo>
                  <a:cubicBezTo>
                    <a:pt x="70952" y="55464"/>
                    <a:pt x="71124" y="55411"/>
                    <a:pt x="71297" y="55349"/>
                  </a:cubicBezTo>
                  <a:cubicBezTo>
                    <a:pt x="71302" y="55316"/>
                    <a:pt x="71311" y="55282"/>
                    <a:pt x="71317" y="55243"/>
                  </a:cubicBezTo>
                  <a:close/>
                  <a:moveTo>
                    <a:pt x="65957" y="55358"/>
                  </a:moveTo>
                  <a:cubicBezTo>
                    <a:pt x="65952" y="55392"/>
                    <a:pt x="65952" y="55421"/>
                    <a:pt x="65947" y="55455"/>
                  </a:cubicBezTo>
                  <a:cubicBezTo>
                    <a:pt x="66115" y="55493"/>
                    <a:pt x="66284" y="55527"/>
                    <a:pt x="66452" y="55560"/>
                  </a:cubicBezTo>
                  <a:cubicBezTo>
                    <a:pt x="66456" y="55527"/>
                    <a:pt x="66461" y="55498"/>
                    <a:pt x="66465" y="55464"/>
                  </a:cubicBezTo>
                  <a:cubicBezTo>
                    <a:pt x="66297" y="55431"/>
                    <a:pt x="66129" y="55398"/>
                    <a:pt x="65957" y="55358"/>
                  </a:cubicBezTo>
                  <a:close/>
                  <a:moveTo>
                    <a:pt x="70693" y="55440"/>
                  </a:moveTo>
                  <a:lnTo>
                    <a:pt x="70693" y="55440"/>
                  </a:lnTo>
                  <a:cubicBezTo>
                    <a:pt x="70515" y="55484"/>
                    <a:pt x="70332" y="55522"/>
                    <a:pt x="70146" y="55555"/>
                  </a:cubicBezTo>
                  <a:cubicBezTo>
                    <a:pt x="70141" y="55589"/>
                    <a:pt x="70136" y="55622"/>
                    <a:pt x="70131" y="55657"/>
                  </a:cubicBezTo>
                  <a:cubicBezTo>
                    <a:pt x="70314" y="55622"/>
                    <a:pt x="70496" y="55584"/>
                    <a:pt x="70673" y="55542"/>
                  </a:cubicBezTo>
                  <a:cubicBezTo>
                    <a:pt x="70678" y="55507"/>
                    <a:pt x="70683" y="55474"/>
                    <a:pt x="70693" y="55440"/>
                  </a:cubicBezTo>
                  <a:close/>
                  <a:moveTo>
                    <a:pt x="66561" y="55484"/>
                  </a:moveTo>
                  <a:cubicBezTo>
                    <a:pt x="66556" y="55513"/>
                    <a:pt x="66552" y="55546"/>
                    <a:pt x="66547" y="55575"/>
                  </a:cubicBezTo>
                  <a:cubicBezTo>
                    <a:pt x="66740" y="55613"/>
                    <a:pt x="66926" y="55642"/>
                    <a:pt x="67118" y="55666"/>
                  </a:cubicBezTo>
                  <a:cubicBezTo>
                    <a:pt x="67123" y="55632"/>
                    <a:pt x="67123" y="55604"/>
                    <a:pt x="67128" y="55570"/>
                  </a:cubicBezTo>
                  <a:cubicBezTo>
                    <a:pt x="66941" y="55546"/>
                    <a:pt x="66749" y="55517"/>
                    <a:pt x="66561" y="55484"/>
                  </a:cubicBezTo>
                  <a:close/>
                  <a:moveTo>
                    <a:pt x="70044" y="55570"/>
                  </a:moveTo>
                  <a:lnTo>
                    <a:pt x="70044" y="55570"/>
                  </a:lnTo>
                  <a:cubicBezTo>
                    <a:pt x="69862" y="55604"/>
                    <a:pt x="69676" y="55622"/>
                    <a:pt x="69483" y="55637"/>
                  </a:cubicBezTo>
                  <a:cubicBezTo>
                    <a:pt x="69479" y="55670"/>
                    <a:pt x="69474" y="55704"/>
                    <a:pt x="69469" y="55737"/>
                  </a:cubicBezTo>
                  <a:cubicBezTo>
                    <a:pt x="69656" y="55723"/>
                    <a:pt x="69843" y="55699"/>
                    <a:pt x="70030" y="55670"/>
                  </a:cubicBezTo>
                  <a:cubicBezTo>
                    <a:pt x="70035" y="55637"/>
                    <a:pt x="70040" y="55604"/>
                    <a:pt x="70044" y="55570"/>
                  </a:cubicBezTo>
                  <a:close/>
                  <a:moveTo>
                    <a:pt x="67223" y="55584"/>
                  </a:moveTo>
                  <a:cubicBezTo>
                    <a:pt x="67219" y="55613"/>
                    <a:pt x="67214" y="55646"/>
                    <a:pt x="67209" y="55680"/>
                  </a:cubicBezTo>
                  <a:cubicBezTo>
                    <a:pt x="67473" y="55708"/>
                    <a:pt x="67732" y="55733"/>
                    <a:pt x="67991" y="55748"/>
                  </a:cubicBezTo>
                  <a:cubicBezTo>
                    <a:pt x="67996" y="55719"/>
                    <a:pt x="68000" y="55685"/>
                    <a:pt x="68006" y="55657"/>
                  </a:cubicBezTo>
                  <a:cubicBezTo>
                    <a:pt x="67747" y="55642"/>
                    <a:pt x="67488" y="55617"/>
                    <a:pt x="67223" y="55584"/>
                  </a:cubicBezTo>
                  <a:close/>
                  <a:moveTo>
                    <a:pt x="68102" y="55661"/>
                  </a:moveTo>
                  <a:cubicBezTo>
                    <a:pt x="68097" y="55690"/>
                    <a:pt x="68093" y="55723"/>
                    <a:pt x="68087" y="55757"/>
                  </a:cubicBezTo>
                  <a:cubicBezTo>
                    <a:pt x="68270" y="55761"/>
                    <a:pt x="68456" y="55766"/>
                    <a:pt x="68639" y="55766"/>
                  </a:cubicBezTo>
                  <a:lnTo>
                    <a:pt x="68691" y="55766"/>
                  </a:lnTo>
                  <a:cubicBezTo>
                    <a:pt x="68697" y="55737"/>
                    <a:pt x="68702" y="55704"/>
                    <a:pt x="68706" y="55670"/>
                  </a:cubicBezTo>
                  <a:lnTo>
                    <a:pt x="68639" y="55670"/>
                  </a:lnTo>
                  <a:cubicBezTo>
                    <a:pt x="68456" y="55670"/>
                    <a:pt x="68279" y="55666"/>
                    <a:pt x="68102" y="55661"/>
                  </a:cubicBezTo>
                  <a:close/>
                  <a:moveTo>
                    <a:pt x="69382" y="55646"/>
                  </a:moveTo>
                  <a:cubicBezTo>
                    <a:pt x="69364" y="55646"/>
                    <a:pt x="69344" y="55651"/>
                    <a:pt x="69325" y="55651"/>
                  </a:cubicBezTo>
                  <a:cubicBezTo>
                    <a:pt x="69152" y="55661"/>
                    <a:pt x="68975" y="55670"/>
                    <a:pt x="68802" y="55670"/>
                  </a:cubicBezTo>
                  <a:cubicBezTo>
                    <a:pt x="68797" y="55704"/>
                    <a:pt x="68793" y="55733"/>
                    <a:pt x="68788" y="55766"/>
                  </a:cubicBezTo>
                  <a:cubicBezTo>
                    <a:pt x="68970" y="55766"/>
                    <a:pt x="69147" y="55757"/>
                    <a:pt x="69330" y="55748"/>
                  </a:cubicBezTo>
                  <a:cubicBezTo>
                    <a:pt x="69344" y="55748"/>
                    <a:pt x="69353" y="55748"/>
                    <a:pt x="69368" y="55743"/>
                  </a:cubicBezTo>
                  <a:cubicBezTo>
                    <a:pt x="69373" y="55714"/>
                    <a:pt x="69378" y="55680"/>
                    <a:pt x="69382" y="55646"/>
                  </a:cubicBezTo>
                  <a:close/>
                  <a:moveTo>
                    <a:pt x="31048" y="34857"/>
                  </a:moveTo>
                  <a:cubicBezTo>
                    <a:pt x="30928" y="34857"/>
                    <a:pt x="30803" y="34857"/>
                    <a:pt x="30683" y="34862"/>
                  </a:cubicBezTo>
                  <a:cubicBezTo>
                    <a:pt x="29676" y="34891"/>
                    <a:pt x="28663" y="35045"/>
                    <a:pt x="27685" y="35318"/>
                  </a:cubicBezTo>
                  <a:cubicBezTo>
                    <a:pt x="25123" y="36028"/>
                    <a:pt x="22747" y="37371"/>
                    <a:pt x="20430" y="39430"/>
                  </a:cubicBezTo>
                  <a:cubicBezTo>
                    <a:pt x="18544" y="41100"/>
                    <a:pt x="16702" y="43225"/>
                    <a:pt x="14635" y="46122"/>
                  </a:cubicBezTo>
                  <a:cubicBezTo>
                    <a:pt x="14015" y="46981"/>
                    <a:pt x="13406" y="47860"/>
                    <a:pt x="12815" y="48709"/>
                  </a:cubicBezTo>
                  <a:cubicBezTo>
                    <a:pt x="8925" y="54289"/>
                    <a:pt x="5244" y="59572"/>
                    <a:pt x="1" y="60785"/>
                  </a:cubicBezTo>
                  <a:lnTo>
                    <a:pt x="394" y="60785"/>
                  </a:lnTo>
                  <a:cubicBezTo>
                    <a:pt x="731" y="60694"/>
                    <a:pt x="1057" y="60588"/>
                    <a:pt x="1378" y="60464"/>
                  </a:cubicBezTo>
                  <a:cubicBezTo>
                    <a:pt x="5955" y="58722"/>
                    <a:pt x="9338" y="53872"/>
                    <a:pt x="12893" y="48762"/>
                  </a:cubicBezTo>
                  <a:cubicBezTo>
                    <a:pt x="13483" y="47918"/>
                    <a:pt x="14097" y="47039"/>
                    <a:pt x="14711" y="46175"/>
                  </a:cubicBezTo>
                  <a:cubicBezTo>
                    <a:pt x="16779" y="43287"/>
                    <a:pt x="18617" y="41166"/>
                    <a:pt x="20492" y="39501"/>
                  </a:cubicBezTo>
                  <a:cubicBezTo>
                    <a:pt x="22800" y="37453"/>
                    <a:pt x="25165" y="36115"/>
                    <a:pt x="27713" y="35409"/>
                  </a:cubicBezTo>
                  <a:cubicBezTo>
                    <a:pt x="28683" y="35141"/>
                    <a:pt x="29685" y="34987"/>
                    <a:pt x="30683" y="34959"/>
                  </a:cubicBezTo>
                  <a:cubicBezTo>
                    <a:pt x="30807" y="34953"/>
                    <a:pt x="30928" y="34953"/>
                    <a:pt x="31048" y="34953"/>
                  </a:cubicBezTo>
                  <a:cubicBezTo>
                    <a:pt x="31888" y="34953"/>
                    <a:pt x="32751" y="35035"/>
                    <a:pt x="33615" y="35203"/>
                  </a:cubicBezTo>
                  <a:cubicBezTo>
                    <a:pt x="35438" y="35553"/>
                    <a:pt x="37319" y="36263"/>
                    <a:pt x="39357" y="37377"/>
                  </a:cubicBezTo>
                  <a:cubicBezTo>
                    <a:pt x="43143" y="39439"/>
                    <a:pt x="46886" y="42587"/>
                    <a:pt x="50508" y="45633"/>
                  </a:cubicBezTo>
                  <a:cubicBezTo>
                    <a:pt x="53593" y="48224"/>
                    <a:pt x="56779" y="50907"/>
                    <a:pt x="59902" y="52821"/>
                  </a:cubicBezTo>
                  <a:cubicBezTo>
                    <a:pt x="61587" y="53852"/>
                    <a:pt x="63122" y="54592"/>
                    <a:pt x="64599" y="55075"/>
                  </a:cubicBezTo>
                  <a:cubicBezTo>
                    <a:pt x="64776" y="55133"/>
                    <a:pt x="64955" y="55190"/>
                    <a:pt x="65127" y="55239"/>
                  </a:cubicBezTo>
                  <a:cubicBezTo>
                    <a:pt x="65132" y="55210"/>
                    <a:pt x="65137" y="55176"/>
                    <a:pt x="65141" y="55143"/>
                  </a:cubicBezTo>
                  <a:cubicBezTo>
                    <a:pt x="64969" y="55095"/>
                    <a:pt x="64800" y="55042"/>
                    <a:pt x="64628" y="54984"/>
                  </a:cubicBezTo>
                  <a:cubicBezTo>
                    <a:pt x="63160" y="54499"/>
                    <a:pt x="61629" y="53766"/>
                    <a:pt x="59955" y="52739"/>
                  </a:cubicBezTo>
                  <a:cubicBezTo>
                    <a:pt x="56837" y="50830"/>
                    <a:pt x="53651" y="48152"/>
                    <a:pt x="50570" y="45557"/>
                  </a:cubicBezTo>
                  <a:cubicBezTo>
                    <a:pt x="46943" y="42510"/>
                    <a:pt x="43196" y="39357"/>
                    <a:pt x="39401" y="37290"/>
                  </a:cubicBezTo>
                  <a:cubicBezTo>
                    <a:pt x="37357" y="36177"/>
                    <a:pt x="35466" y="35462"/>
                    <a:pt x="33629" y="35107"/>
                  </a:cubicBezTo>
                  <a:cubicBezTo>
                    <a:pt x="32760" y="34939"/>
                    <a:pt x="31892" y="34857"/>
                    <a:pt x="31048" y="3485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6"/>
            <p:cNvSpPr/>
            <p:nvPr/>
          </p:nvSpPr>
          <p:spPr>
            <a:xfrm>
              <a:off x="2403450" y="3872250"/>
              <a:ext cx="1054000" cy="102825"/>
            </a:xfrm>
            <a:custGeom>
              <a:avLst/>
              <a:gdLst/>
              <a:ahLst/>
              <a:cxnLst/>
              <a:rect l="l" t="t" r="r" b="b"/>
              <a:pathLst>
                <a:path w="42160" h="4113" extrusionOk="0">
                  <a:moveTo>
                    <a:pt x="17360" y="0"/>
                  </a:moveTo>
                  <a:cubicBezTo>
                    <a:pt x="14198" y="10"/>
                    <a:pt x="11414" y="269"/>
                    <a:pt x="8857" y="791"/>
                  </a:cubicBezTo>
                  <a:cubicBezTo>
                    <a:pt x="7380" y="1094"/>
                    <a:pt x="5945" y="1493"/>
                    <a:pt x="4596" y="1978"/>
                  </a:cubicBezTo>
                  <a:cubicBezTo>
                    <a:pt x="3143" y="2500"/>
                    <a:pt x="1733" y="3143"/>
                    <a:pt x="404" y="3882"/>
                  </a:cubicBezTo>
                  <a:cubicBezTo>
                    <a:pt x="269" y="3958"/>
                    <a:pt x="134" y="4035"/>
                    <a:pt x="1" y="4112"/>
                  </a:cubicBezTo>
                  <a:lnTo>
                    <a:pt x="192" y="4112"/>
                  </a:lnTo>
                  <a:cubicBezTo>
                    <a:pt x="278" y="4064"/>
                    <a:pt x="365" y="4016"/>
                    <a:pt x="451" y="3968"/>
                  </a:cubicBezTo>
                  <a:cubicBezTo>
                    <a:pt x="5148" y="1344"/>
                    <a:pt x="10522" y="116"/>
                    <a:pt x="17360" y="96"/>
                  </a:cubicBezTo>
                  <a:lnTo>
                    <a:pt x="17475" y="96"/>
                  </a:lnTo>
                  <a:cubicBezTo>
                    <a:pt x="23341" y="96"/>
                    <a:pt x="29156" y="1431"/>
                    <a:pt x="34291" y="2611"/>
                  </a:cubicBezTo>
                  <a:cubicBezTo>
                    <a:pt x="36848" y="3200"/>
                    <a:pt x="39271" y="3757"/>
                    <a:pt x="41521" y="4112"/>
                  </a:cubicBezTo>
                  <a:lnTo>
                    <a:pt x="42159" y="4112"/>
                  </a:lnTo>
                  <a:cubicBezTo>
                    <a:pt x="42130" y="4108"/>
                    <a:pt x="42101" y="4108"/>
                    <a:pt x="42073" y="4102"/>
                  </a:cubicBezTo>
                  <a:cubicBezTo>
                    <a:pt x="39679" y="3752"/>
                    <a:pt x="37073" y="3152"/>
                    <a:pt x="34315" y="2519"/>
                  </a:cubicBezTo>
                  <a:cubicBezTo>
                    <a:pt x="29171" y="1338"/>
                    <a:pt x="23352" y="0"/>
                    <a:pt x="174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6"/>
            <p:cNvSpPr/>
            <p:nvPr/>
          </p:nvSpPr>
          <p:spPr>
            <a:xfrm>
              <a:off x="3675250" y="2481700"/>
              <a:ext cx="3380100" cy="1493375"/>
            </a:xfrm>
            <a:custGeom>
              <a:avLst/>
              <a:gdLst/>
              <a:ahLst/>
              <a:cxnLst/>
              <a:rect l="l" t="t" r="r" b="b"/>
              <a:pathLst>
                <a:path w="135204" h="59735" extrusionOk="0">
                  <a:moveTo>
                    <a:pt x="84672" y="8983"/>
                  </a:moveTo>
                  <a:cubicBezTo>
                    <a:pt x="84663" y="8996"/>
                    <a:pt x="84653" y="9011"/>
                    <a:pt x="84639" y="9025"/>
                  </a:cubicBezTo>
                  <a:cubicBezTo>
                    <a:pt x="84648" y="9021"/>
                    <a:pt x="84653" y="9011"/>
                    <a:pt x="84659" y="9007"/>
                  </a:cubicBezTo>
                  <a:cubicBezTo>
                    <a:pt x="84663" y="8996"/>
                    <a:pt x="84668" y="8992"/>
                    <a:pt x="84672" y="8983"/>
                  </a:cubicBezTo>
                  <a:close/>
                  <a:moveTo>
                    <a:pt x="84284" y="9620"/>
                  </a:moveTo>
                  <a:lnTo>
                    <a:pt x="84284" y="9620"/>
                  </a:lnTo>
                  <a:cubicBezTo>
                    <a:pt x="84140" y="9807"/>
                    <a:pt x="83991" y="9999"/>
                    <a:pt x="83853" y="10196"/>
                  </a:cubicBezTo>
                  <a:cubicBezTo>
                    <a:pt x="83847" y="10201"/>
                    <a:pt x="83847" y="10201"/>
                    <a:pt x="83847" y="10205"/>
                  </a:cubicBezTo>
                  <a:cubicBezTo>
                    <a:pt x="83948" y="10081"/>
                    <a:pt x="84048" y="9961"/>
                    <a:pt x="84154" y="9846"/>
                  </a:cubicBezTo>
                  <a:cubicBezTo>
                    <a:pt x="84198" y="9769"/>
                    <a:pt x="84241" y="9692"/>
                    <a:pt x="84284" y="9620"/>
                  </a:cubicBezTo>
                  <a:close/>
                  <a:moveTo>
                    <a:pt x="83915" y="10273"/>
                  </a:moveTo>
                  <a:cubicBezTo>
                    <a:pt x="83800" y="10407"/>
                    <a:pt x="83689" y="10542"/>
                    <a:pt x="83579" y="10681"/>
                  </a:cubicBezTo>
                  <a:cubicBezTo>
                    <a:pt x="83541" y="10752"/>
                    <a:pt x="83501" y="10825"/>
                    <a:pt x="83463" y="10901"/>
                  </a:cubicBezTo>
                  <a:cubicBezTo>
                    <a:pt x="83554" y="10801"/>
                    <a:pt x="83641" y="10705"/>
                    <a:pt x="83732" y="10608"/>
                  </a:cubicBezTo>
                  <a:cubicBezTo>
                    <a:pt x="83789" y="10493"/>
                    <a:pt x="83853" y="10383"/>
                    <a:pt x="83915" y="10273"/>
                  </a:cubicBezTo>
                  <a:close/>
                  <a:moveTo>
                    <a:pt x="83559" y="10940"/>
                  </a:moveTo>
                  <a:lnTo>
                    <a:pt x="83559" y="10940"/>
                  </a:lnTo>
                  <a:cubicBezTo>
                    <a:pt x="83468" y="11040"/>
                    <a:pt x="83377" y="11142"/>
                    <a:pt x="83286" y="11242"/>
                  </a:cubicBezTo>
                  <a:cubicBezTo>
                    <a:pt x="83233" y="11357"/>
                    <a:pt x="83176" y="11467"/>
                    <a:pt x="83123" y="11583"/>
                  </a:cubicBezTo>
                  <a:cubicBezTo>
                    <a:pt x="83195" y="11501"/>
                    <a:pt x="83271" y="11425"/>
                    <a:pt x="83348" y="11348"/>
                  </a:cubicBezTo>
                  <a:cubicBezTo>
                    <a:pt x="83421" y="11213"/>
                    <a:pt x="83488" y="11074"/>
                    <a:pt x="83559" y="10940"/>
                  </a:cubicBezTo>
                  <a:close/>
                  <a:moveTo>
                    <a:pt x="99829" y="1"/>
                  </a:moveTo>
                  <a:cubicBezTo>
                    <a:pt x="98289" y="1"/>
                    <a:pt x="96772" y="202"/>
                    <a:pt x="95233" y="601"/>
                  </a:cubicBezTo>
                  <a:cubicBezTo>
                    <a:pt x="93601" y="1022"/>
                    <a:pt x="92047" y="1704"/>
                    <a:pt x="90618" y="2634"/>
                  </a:cubicBezTo>
                  <a:cubicBezTo>
                    <a:pt x="89509" y="3354"/>
                    <a:pt x="88444" y="4242"/>
                    <a:pt x="87431" y="5287"/>
                  </a:cubicBezTo>
                  <a:cubicBezTo>
                    <a:pt x="87365" y="5355"/>
                    <a:pt x="87297" y="5427"/>
                    <a:pt x="87230" y="5499"/>
                  </a:cubicBezTo>
                  <a:cubicBezTo>
                    <a:pt x="87144" y="5586"/>
                    <a:pt x="87062" y="5677"/>
                    <a:pt x="86980" y="5768"/>
                  </a:cubicBezTo>
                  <a:cubicBezTo>
                    <a:pt x="86898" y="5854"/>
                    <a:pt x="86818" y="5945"/>
                    <a:pt x="86741" y="6036"/>
                  </a:cubicBezTo>
                  <a:cubicBezTo>
                    <a:pt x="86736" y="6036"/>
                    <a:pt x="86736" y="6042"/>
                    <a:pt x="86731" y="6046"/>
                  </a:cubicBezTo>
                  <a:cubicBezTo>
                    <a:pt x="86678" y="6104"/>
                    <a:pt x="86625" y="6166"/>
                    <a:pt x="86572" y="6228"/>
                  </a:cubicBezTo>
                  <a:cubicBezTo>
                    <a:pt x="86466" y="6348"/>
                    <a:pt x="86366" y="6468"/>
                    <a:pt x="86271" y="6589"/>
                  </a:cubicBezTo>
                  <a:cubicBezTo>
                    <a:pt x="86256" y="6602"/>
                    <a:pt x="86247" y="6617"/>
                    <a:pt x="86236" y="6627"/>
                  </a:cubicBezTo>
                  <a:cubicBezTo>
                    <a:pt x="85948" y="6977"/>
                    <a:pt x="85671" y="7342"/>
                    <a:pt x="85401" y="7721"/>
                  </a:cubicBezTo>
                  <a:cubicBezTo>
                    <a:pt x="85119" y="8114"/>
                    <a:pt x="84845" y="8522"/>
                    <a:pt x="84581" y="8943"/>
                  </a:cubicBezTo>
                  <a:cubicBezTo>
                    <a:pt x="84860" y="8555"/>
                    <a:pt x="85148" y="8186"/>
                    <a:pt x="85445" y="7826"/>
                  </a:cubicBezTo>
                  <a:cubicBezTo>
                    <a:pt x="85454" y="7811"/>
                    <a:pt x="85465" y="7792"/>
                    <a:pt x="85478" y="7778"/>
                  </a:cubicBezTo>
                  <a:cubicBezTo>
                    <a:pt x="85622" y="7577"/>
                    <a:pt x="85766" y="7380"/>
                    <a:pt x="85915" y="7187"/>
                  </a:cubicBezTo>
                  <a:cubicBezTo>
                    <a:pt x="85959" y="7136"/>
                    <a:pt x="85997" y="7083"/>
                    <a:pt x="86040" y="7025"/>
                  </a:cubicBezTo>
                  <a:cubicBezTo>
                    <a:pt x="86141" y="6895"/>
                    <a:pt x="86242" y="6771"/>
                    <a:pt x="86347" y="6640"/>
                  </a:cubicBezTo>
                  <a:cubicBezTo>
                    <a:pt x="86424" y="6549"/>
                    <a:pt x="86506" y="6454"/>
                    <a:pt x="86582" y="6363"/>
                  </a:cubicBezTo>
                  <a:cubicBezTo>
                    <a:pt x="86654" y="6277"/>
                    <a:pt x="86731" y="6190"/>
                    <a:pt x="86803" y="6108"/>
                  </a:cubicBezTo>
                  <a:cubicBezTo>
                    <a:pt x="86807" y="6099"/>
                    <a:pt x="86818" y="6093"/>
                    <a:pt x="86822" y="6084"/>
                  </a:cubicBezTo>
                  <a:cubicBezTo>
                    <a:pt x="86918" y="5978"/>
                    <a:pt x="87013" y="5869"/>
                    <a:pt x="87110" y="5768"/>
                  </a:cubicBezTo>
                  <a:cubicBezTo>
                    <a:pt x="87177" y="5690"/>
                    <a:pt x="87244" y="5619"/>
                    <a:pt x="87312" y="5547"/>
                  </a:cubicBezTo>
                  <a:cubicBezTo>
                    <a:pt x="89668" y="3052"/>
                    <a:pt x="92272" y="1464"/>
                    <a:pt x="95257" y="696"/>
                  </a:cubicBezTo>
                  <a:cubicBezTo>
                    <a:pt x="96792" y="293"/>
                    <a:pt x="98293" y="97"/>
                    <a:pt x="99829" y="97"/>
                  </a:cubicBezTo>
                  <a:cubicBezTo>
                    <a:pt x="100217" y="97"/>
                    <a:pt x="100611" y="111"/>
                    <a:pt x="101004" y="135"/>
                  </a:cubicBezTo>
                  <a:cubicBezTo>
                    <a:pt x="102737" y="245"/>
                    <a:pt x="104487" y="601"/>
                    <a:pt x="106349" y="1224"/>
                  </a:cubicBezTo>
                  <a:cubicBezTo>
                    <a:pt x="109813" y="2375"/>
                    <a:pt x="113158" y="4290"/>
                    <a:pt x="116387" y="6146"/>
                  </a:cubicBezTo>
                  <a:cubicBezTo>
                    <a:pt x="119822" y="8114"/>
                    <a:pt x="123367" y="10152"/>
                    <a:pt x="127080" y="11286"/>
                  </a:cubicBezTo>
                  <a:cubicBezTo>
                    <a:pt x="129082" y="11899"/>
                    <a:pt x="130967" y="12207"/>
                    <a:pt x="132848" y="12231"/>
                  </a:cubicBezTo>
                  <a:lnTo>
                    <a:pt x="133073" y="12231"/>
                  </a:lnTo>
                  <a:cubicBezTo>
                    <a:pt x="133788" y="12231"/>
                    <a:pt x="134498" y="12192"/>
                    <a:pt x="135203" y="12105"/>
                  </a:cubicBezTo>
                  <a:lnTo>
                    <a:pt x="135203" y="12010"/>
                  </a:lnTo>
                  <a:cubicBezTo>
                    <a:pt x="134498" y="12096"/>
                    <a:pt x="133788" y="12134"/>
                    <a:pt x="133073" y="12134"/>
                  </a:cubicBezTo>
                  <a:lnTo>
                    <a:pt x="132848" y="12134"/>
                  </a:lnTo>
                  <a:cubicBezTo>
                    <a:pt x="130977" y="12110"/>
                    <a:pt x="129100" y="11804"/>
                    <a:pt x="127109" y="11195"/>
                  </a:cubicBezTo>
                  <a:cubicBezTo>
                    <a:pt x="123406" y="10062"/>
                    <a:pt x="119865" y="8033"/>
                    <a:pt x="116434" y="6065"/>
                  </a:cubicBezTo>
                  <a:cubicBezTo>
                    <a:pt x="113200" y="4208"/>
                    <a:pt x="109852" y="2284"/>
                    <a:pt x="106378" y="1133"/>
                  </a:cubicBezTo>
                  <a:cubicBezTo>
                    <a:pt x="104507" y="509"/>
                    <a:pt x="102751" y="154"/>
                    <a:pt x="101010" y="39"/>
                  </a:cubicBezTo>
                  <a:cubicBezTo>
                    <a:pt x="100616" y="15"/>
                    <a:pt x="100222" y="1"/>
                    <a:pt x="99829" y="1"/>
                  </a:cubicBezTo>
                  <a:close/>
                  <a:moveTo>
                    <a:pt x="83214" y="11621"/>
                  </a:moveTo>
                  <a:cubicBezTo>
                    <a:pt x="83138" y="11702"/>
                    <a:pt x="83060" y="11784"/>
                    <a:pt x="82983" y="11866"/>
                  </a:cubicBezTo>
                  <a:cubicBezTo>
                    <a:pt x="82921" y="12001"/>
                    <a:pt x="82854" y="12139"/>
                    <a:pt x="82792" y="12278"/>
                  </a:cubicBezTo>
                  <a:cubicBezTo>
                    <a:pt x="82859" y="12211"/>
                    <a:pt x="82926" y="12149"/>
                    <a:pt x="82994" y="12081"/>
                  </a:cubicBezTo>
                  <a:cubicBezTo>
                    <a:pt x="83065" y="11928"/>
                    <a:pt x="83142" y="11775"/>
                    <a:pt x="83214" y="11621"/>
                  </a:cubicBezTo>
                  <a:close/>
                  <a:moveTo>
                    <a:pt x="82883" y="12322"/>
                  </a:moveTo>
                  <a:lnTo>
                    <a:pt x="82883" y="12322"/>
                  </a:lnTo>
                  <a:cubicBezTo>
                    <a:pt x="82816" y="12384"/>
                    <a:pt x="82748" y="12451"/>
                    <a:pt x="82682" y="12519"/>
                  </a:cubicBezTo>
                  <a:cubicBezTo>
                    <a:pt x="82609" y="12672"/>
                    <a:pt x="82542" y="12830"/>
                    <a:pt x="82475" y="12984"/>
                  </a:cubicBezTo>
                  <a:cubicBezTo>
                    <a:pt x="82538" y="12931"/>
                    <a:pt x="82600" y="12873"/>
                    <a:pt x="82657" y="12820"/>
                  </a:cubicBezTo>
                  <a:cubicBezTo>
                    <a:pt x="82734" y="12652"/>
                    <a:pt x="82806" y="12484"/>
                    <a:pt x="82883" y="12322"/>
                  </a:cubicBezTo>
                  <a:close/>
                  <a:moveTo>
                    <a:pt x="82566" y="13031"/>
                  </a:moveTo>
                  <a:cubicBezTo>
                    <a:pt x="82504" y="13089"/>
                    <a:pt x="82447" y="13142"/>
                    <a:pt x="82384" y="13199"/>
                  </a:cubicBezTo>
                  <a:cubicBezTo>
                    <a:pt x="82312" y="13367"/>
                    <a:pt x="82241" y="13536"/>
                    <a:pt x="82173" y="13708"/>
                  </a:cubicBezTo>
                  <a:cubicBezTo>
                    <a:pt x="82226" y="13660"/>
                    <a:pt x="82283" y="13613"/>
                    <a:pt x="82341" y="13564"/>
                  </a:cubicBezTo>
                  <a:cubicBezTo>
                    <a:pt x="82418" y="13387"/>
                    <a:pt x="82489" y="13210"/>
                    <a:pt x="82566" y="13031"/>
                  </a:cubicBezTo>
                  <a:close/>
                  <a:moveTo>
                    <a:pt x="82264" y="13757"/>
                  </a:moveTo>
                  <a:cubicBezTo>
                    <a:pt x="82254" y="13766"/>
                    <a:pt x="82241" y="13775"/>
                    <a:pt x="82230" y="13785"/>
                  </a:cubicBezTo>
                  <a:cubicBezTo>
                    <a:pt x="82183" y="13823"/>
                    <a:pt x="82139" y="13861"/>
                    <a:pt x="82091" y="13901"/>
                  </a:cubicBezTo>
                  <a:cubicBezTo>
                    <a:pt x="82019" y="14078"/>
                    <a:pt x="81947" y="14260"/>
                    <a:pt x="81880" y="14442"/>
                  </a:cubicBezTo>
                  <a:cubicBezTo>
                    <a:pt x="81933" y="14399"/>
                    <a:pt x="81986" y="14355"/>
                    <a:pt x="82044" y="14313"/>
                  </a:cubicBezTo>
                  <a:cubicBezTo>
                    <a:pt x="82115" y="14125"/>
                    <a:pt x="82188" y="13939"/>
                    <a:pt x="82264" y="13757"/>
                  </a:cubicBezTo>
                  <a:close/>
                  <a:moveTo>
                    <a:pt x="81971" y="14490"/>
                  </a:moveTo>
                  <a:lnTo>
                    <a:pt x="81971" y="14490"/>
                  </a:lnTo>
                  <a:cubicBezTo>
                    <a:pt x="81918" y="14534"/>
                    <a:pt x="81866" y="14576"/>
                    <a:pt x="81813" y="14620"/>
                  </a:cubicBezTo>
                  <a:cubicBezTo>
                    <a:pt x="81741" y="14807"/>
                    <a:pt x="81669" y="14994"/>
                    <a:pt x="81601" y="15186"/>
                  </a:cubicBezTo>
                  <a:cubicBezTo>
                    <a:pt x="81650" y="15148"/>
                    <a:pt x="81703" y="15110"/>
                    <a:pt x="81756" y="15070"/>
                  </a:cubicBezTo>
                  <a:cubicBezTo>
                    <a:pt x="81827" y="14874"/>
                    <a:pt x="81900" y="14682"/>
                    <a:pt x="81971" y="14490"/>
                  </a:cubicBezTo>
                  <a:close/>
                  <a:moveTo>
                    <a:pt x="81694" y="15234"/>
                  </a:moveTo>
                  <a:cubicBezTo>
                    <a:pt x="81641" y="15272"/>
                    <a:pt x="81592" y="15311"/>
                    <a:pt x="81539" y="15349"/>
                  </a:cubicBezTo>
                  <a:cubicBezTo>
                    <a:pt x="81472" y="15541"/>
                    <a:pt x="81400" y="15737"/>
                    <a:pt x="81333" y="15939"/>
                  </a:cubicBezTo>
                  <a:cubicBezTo>
                    <a:pt x="81381" y="15901"/>
                    <a:pt x="81429" y="15867"/>
                    <a:pt x="81477" y="15834"/>
                  </a:cubicBezTo>
                  <a:cubicBezTo>
                    <a:pt x="81550" y="15632"/>
                    <a:pt x="81621" y="15435"/>
                    <a:pt x="81694" y="15234"/>
                  </a:cubicBezTo>
                  <a:close/>
                  <a:moveTo>
                    <a:pt x="81424" y="15987"/>
                  </a:moveTo>
                  <a:lnTo>
                    <a:pt x="81424" y="15987"/>
                  </a:lnTo>
                  <a:cubicBezTo>
                    <a:pt x="81377" y="16025"/>
                    <a:pt x="81329" y="16060"/>
                    <a:pt x="81280" y="16093"/>
                  </a:cubicBezTo>
                  <a:cubicBezTo>
                    <a:pt x="81213" y="16290"/>
                    <a:pt x="81147" y="16491"/>
                    <a:pt x="81079" y="16698"/>
                  </a:cubicBezTo>
                  <a:cubicBezTo>
                    <a:pt x="81122" y="16664"/>
                    <a:pt x="81170" y="16635"/>
                    <a:pt x="81218" y="16601"/>
                  </a:cubicBezTo>
                  <a:cubicBezTo>
                    <a:pt x="81285" y="16399"/>
                    <a:pt x="81357" y="16193"/>
                    <a:pt x="81424" y="15987"/>
                  </a:cubicBezTo>
                  <a:close/>
                  <a:moveTo>
                    <a:pt x="81170" y="16750"/>
                  </a:moveTo>
                  <a:lnTo>
                    <a:pt x="81170" y="16750"/>
                  </a:lnTo>
                  <a:cubicBezTo>
                    <a:pt x="81122" y="16784"/>
                    <a:pt x="81074" y="16813"/>
                    <a:pt x="81031" y="16846"/>
                  </a:cubicBezTo>
                  <a:cubicBezTo>
                    <a:pt x="80964" y="17052"/>
                    <a:pt x="80897" y="17258"/>
                    <a:pt x="80830" y="17470"/>
                  </a:cubicBezTo>
                  <a:cubicBezTo>
                    <a:pt x="80877" y="17441"/>
                    <a:pt x="80921" y="17413"/>
                    <a:pt x="80964" y="17384"/>
                  </a:cubicBezTo>
                  <a:cubicBezTo>
                    <a:pt x="81031" y="17172"/>
                    <a:pt x="81098" y="16961"/>
                    <a:pt x="81170" y="16750"/>
                  </a:cubicBezTo>
                  <a:close/>
                  <a:moveTo>
                    <a:pt x="80921" y="17528"/>
                  </a:moveTo>
                  <a:cubicBezTo>
                    <a:pt x="80877" y="17557"/>
                    <a:pt x="80835" y="17585"/>
                    <a:pt x="80786" y="17614"/>
                  </a:cubicBezTo>
                  <a:cubicBezTo>
                    <a:pt x="80724" y="17825"/>
                    <a:pt x="80657" y="18036"/>
                    <a:pt x="80594" y="18257"/>
                  </a:cubicBezTo>
                  <a:cubicBezTo>
                    <a:pt x="80638" y="18228"/>
                    <a:pt x="80680" y="18204"/>
                    <a:pt x="80724" y="18175"/>
                  </a:cubicBezTo>
                  <a:cubicBezTo>
                    <a:pt x="80791" y="17960"/>
                    <a:pt x="80853" y="17743"/>
                    <a:pt x="80921" y="17528"/>
                  </a:cubicBezTo>
                  <a:close/>
                  <a:moveTo>
                    <a:pt x="80686" y="18314"/>
                  </a:moveTo>
                  <a:lnTo>
                    <a:pt x="80686" y="18314"/>
                  </a:lnTo>
                  <a:cubicBezTo>
                    <a:pt x="80642" y="18338"/>
                    <a:pt x="80600" y="18363"/>
                    <a:pt x="80556" y="18391"/>
                  </a:cubicBezTo>
                  <a:cubicBezTo>
                    <a:pt x="80527" y="18487"/>
                    <a:pt x="80498" y="18583"/>
                    <a:pt x="80470" y="18679"/>
                  </a:cubicBezTo>
                  <a:cubicBezTo>
                    <a:pt x="80436" y="18804"/>
                    <a:pt x="80403" y="18923"/>
                    <a:pt x="80364" y="19048"/>
                  </a:cubicBezTo>
                  <a:cubicBezTo>
                    <a:pt x="80407" y="19025"/>
                    <a:pt x="80450" y="19001"/>
                    <a:pt x="80494" y="18976"/>
                  </a:cubicBezTo>
                  <a:cubicBezTo>
                    <a:pt x="80556" y="18755"/>
                    <a:pt x="80618" y="18535"/>
                    <a:pt x="80686" y="18314"/>
                  </a:cubicBezTo>
                  <a:close/>
                  <a:moveTo>
                    <a:pt x="80456" y="19111"/>
                  </a:moveTo>
                  <a:cubicBezTo>
                    <a:pt x="80412" y="19129"/>
                    <a:pt x="80369" y="19154"/>
                    <a:pt x="80330" y="19178"/>
                  </a:cubicBezTo>
                  <a:cubicBezTo>
                    <a:pt x="80268" y="19404"/>
                    <a:pt x="80206" y="19629"/>
                    <a:pt x="80144" y="19854"/>
                  </a:cubicBezTo>
                  <a:cubicBezTo>
                    <a:pt x="80186" y="19831"/>
                    <a:pt x="80230" y="19807"/>
                    <a:pt x="80268" y="19787"/>
                  </a:cubicBezTo>
                  <a:cubicBezTo>
                    <a:pt x="80330" y="19561"/>
                    <a:pt x="80392" y="19331"/>
                    <a:pt x="80456" y="19111"/>
                  </a:cubicBezTo>
                  <a:close/>
                  <a:moveTo>
                    <a:pt x="80235" y="19911"/>
                  </a:moveTo>
                  <a:lnTo>
                    <a:pt x="80235" y="19911"/>
                  </a:lnTo>
                  <a:cubicBezTo>
                    <a:pt x="80197" y="19936"/>
                    <a:pt x="80153" y="19955"/>
                    <a:pt x="80110" y="19979"/>
                  </a:cubicBezTo>
                  <a:cubicBezTo>
                    <a:pt x="78924" y="24470"/>
                    <a:pt x="78142" y="29234"/>
                    <a:pt x="77380" y="33859"/>
                  </a:cubicBezTo>
                  <a:cubicBezTo>
                    <a:pt x="76612" y="38561"/>
                    <a:pt x="75873" y="43052"/>
                    <a:pt x="74774" y="46761"/>
                  </a:cubicBezTo>
                  <a:cubicBezTo>
                    <a:pt x="74765" y="46804"/>
                    <a:pt x="74750" y="46852"/>
                    <a:pt x="74736" y="46900"/>
                  </a:cubicBezTo>
                  <a:cubicBezTo>
                    <a:pt x="74630" y="47250"/>
                    <a:pt x="74520" y="47595"/>
                    <a:pt x="74410" y="47936"/>
                  </a:cubicBezTo>
                  <a:cubicBezTo>
                    <a:pt x="74391" y="47989"/>
                    <a:pt x="74371" y="48047"/>
                    <a:pt x="74353" y="48104"/>
                  </a:cubicBezTo>
                  <a:cubicBezTo>
                    <a:pt x="74242" y="48416"/>
                    <a:pt x="74136" y="48723"/>
                    <a:pt x="74021" y="49021"/>
                  </a:cubicBezTo>
                  <a:cubicBezTo>
                    <a:pt x="73997" y="49079"/>
                    <a:pt x="73979" y="49141"/>
                    <a:pt x="73954" y="49203"/>
                  </a:cubicBezTo>
                  <a:cubicBezTo>
                    <a:pt x="73944" y="49217"/>
                    <a:pt x="73939" y="49232"/>
                    <a:pt x="73935" y="49245"/>
                  </a:cubicBezTo>
                  <a:cubicBezTo>
                    <a:pt x="73829" y="49510"/>
                    <a:pt x="73724" y="49774"/>
                    <a:pt x="73618" y="50023"/>
                  </a:cubicBezTo>
                  <a:cubicBezTo>
                    <a:pt x="73570" y="50138"/>
                    <a:pt x="73518" y="50248"/>
                    <a:pt x="73470" y="50359"/>
                  </a:cubicBezTo>
                  <a:cubicBezTo>
                    <a:pt x="73379" y="50556"/>
                    <a:pt x="73288" y="50753"/>
                    <a:pt x="73191" y="50939"/>
                  </a:cubicBezTo>
                  <a:cubicBezTo>
                    <a:pt x="73086" y="51160"/>
                    <a:pt x="72976" y="51371"/>
                    <a:pt x="72865" y="51573"/>
                  </a:cubicBezTo>
                  <a:cubicBezTo>
                    <a:pt x="72821" y="51654"/>
                    <a:pt x="72779" y="51732"/>
                    <a:pt x="72735" y="51808"/>
                  </a:cubicBezTo>
                  <a:cubicBezTo>
                    <a:pt x="72615" y="52072"/>
                    <a:pt x="72495" y="52331"/>
                    <a:pt x="72376" y="52580"/>
                  </a:cubicBezTo>
                  <a:cubicBezTo>
                    <a:pt x="72692" y="52095"/>
                    <a:pt x="72994" y="51563"/>
                    <a:pt x="73282" y="50983"/>
                  </a:cubicBezTo>
                  <a:cubicBezTo>
                    <a:pt x="73403" y="50738"/>
                    <a:pt x="73523" y="50479"/>
                    <a:pt x="73638" y="50215"/>
                  </a:cubicBezTo>
                  <a:cubicBezTo>
                    <a:pt x="73662" y="50167"/>
                    <a:pt x="73680" y="50115"/>
                    <a:pt x="73705" y="50062"/>
                  </a:cubicBezTo>
                  <a:cubicBezTo>
                    <a:pt x="73758" y="49942"/>
                    <a:pt x="73806" y="49821"/>
                    <a:pt x="73858" y="49697"/>
                  </a:cubicBezTo>
                  <a:cubicBezTo>
                    <a:pt x="73921" y="49548"/>
                    <a:pt x="73983" y="49395"/>
                    <a:pt x="74041" y="49236"/>
                  </a:cubicBezTo>
                  <a:cubicBezTo>
                    <a:pt x="74065" y="49179"/>
                    <a:pt x="74088" y="49117"/>
                    <a:pt x="74108" y="49059"/>
                  </a:cubicBezTo>
                  <a:cubicBezTo>
                    <a:pt x="74141" y="48977"/>
                    <a:pt x="74170" y="48900"/>
                    <a:pt x="74199" y="48819"/>
                  </a:cubicBezTo>
                  <a:cubicBezTo>
                    <a:pt x="74300" y="48545"/>
                    <a:pt x="74400" y="48262"/>
                    <a:pt x="74497" y="47979"/>
                  </a:cubicBezTo>
                  <a:cubicBezTo>
                    <a:pt x="74515" y="47917"/>
                    <a:pt x="74535" y="47859"/>
                    <a:pt x="74554" y="47802"/>
                  </a:cubicBezTo>
                  <a:cubicBezTo>
                    <a:pt x="74659" y="47476"/>
                    <a:pt x="74760" y="47144"/>
                    <a:pt x="74861" y="46809"/>
                  </a:cubicBezTo>
                  <a:cubicBezTo>
                    <a:pt x="74876" y="46761"/>
                    <a:pt x="74889" y="46712"/>
                    <a:pt x="74904" y="46665"/>
                  </a:cubicBezTo>
                  <a:cubicBezTo>
                    <a:pt x="75983" y="42976"/>
                    <a:pt x="76713" y="38527"/>
                    <a:pt x="77476" y="33879"/>
                  </a:cubicBezTo>
                  <a:cubicBezTo>
                    <a:pt x="78224" y="29311"/>
                    <a:pt x="79021" y="24465"/>
                    <a:pt x="80235" y="19911"/>
                  </a:cubicBezTo>
                  <a:close/>
                  <a:moveTo>
                    <a:pt x="72285" y="52542"/>
                  </a:moveTo>
                  <a:lnTo>
                    <a:pt x="72285" y="52542"/>
                  </a:lnTo>
                  <a:cubicBezTo>
                    <a:pt x="72208" y="52662"/>
                    <a:pt x="72126" y="52777"/>
                    <a:pt x="72044" y="52892"/>
                  </a:cubicBezTo>
                  <a:cubicBezTo>
                    <a:pt x="71997" y="53017"/>
                    <a:pt x="71944" y="53142"/>
                    <a:pt x="71891" y="53262"/>
                  </a:cubicBezTo>
                  <a:cubicBezTo>
                    <a:pt x="71911" y="53233"/>
                    <a:pt x="71935" y="53209"/>
                    <a:pt x="71953" y="53180"/>
                  </a:cubicBezTo>
                  <a:cubicBezTo>
                    <a:pt x="72068" y="52974"/>
                    <a:pt x="72179" y="52758"/>
                    <a:pt x="72285" y="52542"/>
                  </a:cubicBezTo>
                  <a:close/>
                  <a:moveTo>
                    <a:pt x="71800" y="53224"/>
                  </a:moveTo>
                  <a:lnTo>
                    <a:pt x="71800" y="53224"/>
                  </a:lnTo>
                  <a:cubicBezTo>
                    <a:pt x="71694" y="53362"/>
                    <a:pt x="71589" y="53497"/>
                    <a:pt x="71479" y="53627"/>
                  </a:cubicBezTo>
                  <a:cubicBezTo>
                    <a:pt x="71450" y="53698"/>
                    <a:pt x="71426" y="53765"/>
                    <a:pt x="71397" y="53838"/>
                  </a:cubicBezTo>
                  <a:cubicBezTo>
                    <a:pt x="71392" y="53847"/>
                    <a:pt x="71388" y="53862"/>
                    <a:pt x="71382" y="53876"/>
                  </a:cubicBezTo>
                  <a:cubicBezTo>
                    <a:pt x="71474" y="53775"/>
                    <a:pt x="71565" y="53669"/>
                    <a:pt x="71651" y="53564"/>
                  </a:cubicBezTo>
                  <a:cubicBezTo>
                    <a:pt x="71704" y="53454"/>
                    <a:pt x="71752" y="53339"/>
                    <a:pt x="71800" y="53224"/>
                  </a:cubicBezTo>
                  <a:close/>
                  <a:moveTo>
                    <a:pt x="71296" y="53833"/>
                  </a:moveTo>
                  <a:lnTo>
                    <a:pt x="71296" y="53833"/>
                  </a:lnTo>
                  <a:cubicBezTo>
                    <a:pt x="71171" y="53972"/>
                    <a:pt x="71047" y="54101"/>
                    <a:pt x="70917" y="54231"/>
                  </a:cubicBezTo>
                  <a:cubicBezTo>
                    <a:pt x="70898" y="54289"/>
                    <a:pt x="70879" y="54351"/>
                    <a:pt x="70855" y="54413"/>
                  </a:cubicBezTo>
                  <a:cubicBezTo>
                    <a:pt x="70921" y="54356"/>
                    <a:pt x="70985" y="54294"/>
                    <a:pt x="71047" y="54231"/>
                  </a:cubicBezTo>
                  <a:cubicBezTo>
                    <a:pt x="71100" y="54178"/>
                    <a:pt x="71152" y="54121"/>
                    <a:pt x="71205" y="54068"/>
                  </a:cubicBezTo>
                  <a:cubicBezTo>
                    <a:pt x="71238" y="53991"/>
                    <a:pt x="71267" y="53909"/>
                    <a:pt x="71296" y="53833"/>
                  </a:cubicBezTo>
                  <a:close/>
                  <a:moveTo>
                    <a:pt x="70768" y="54370"/>
                  </a:moveTo>
                  <a:lnTo>
                    <a:pt x="70768" y="54370"/>
                  </a:lnTo>
                  <a:cubicBezTo>
                    <a:pt x="70634" y="54500"/>
                    <a:pt x="70495" y="54619"/>
                    <a:pt x="70351" y="54735"/>
                  </a:cubicBezTo>
                  <a:cubicBezTo>
                    <a:pt x="70336" y="54788"/>
                    <a:pt x="70323" y="54836"/>
                    <a:pt x="70308" y="54883"/>
                  </a:cubicBezTo>
                  <a:cubicBezTo>
                    <a:pt x="70442" y="54778"/>
                    <a:pt x="70576" y="54668"/>
                    <a:pt x="70711" y="54548"/>
                  </a:cubicBezTo>
                  <a:cubicBezTo>
                    <a:pt x="70730" y="54491"/>
                    <a:pt x="70749" y="54433"/>
                    <a:pt x="70768" y="54370"/>
                  </a:cubicBezTo>
                  <a:close/>
                  <a:moveTo>
                    <a:pt x="70221" y="54841"/>
                  </a:moveTo>
                  <a:cubicBezTo>
                    <a:pt x="70073" y="54951"/>
                    <a:pt x="69924" y="55060"/>
                    <a:pt x="69770" y="55162"/>
                  </a:cubicBezTo>
                  <a:cubicBezTo>
                    <a:pt x="69761" y="55204"/>
                    <a:pt x="69752" y="55248"/>
                    <a:pt x="69737" y="55291"/>
                  </a:cubicBezTo>
                  <a:cubicBezTo>
                    <a:pt x="69885" y="55195"/>
                    <a:pt x="70035" y="55095"/>
                    <a:pt x="70179" y="54984"/>
                  </a:cubicBezTo>
                  <a:cubicBezTo>
                    <a:pt x="70193" y="54936"/>
                    <a:pt x="70207" y="54888"/>
                    <a:pt x="70221" y="54841"/>
                  </a:cubicBezTo>
                  <a:close/>
                  <a:moveTo>
                    <a:pt x="69650" y="55239"/>
                  </a:moveTo>
                  <a:lnTo>
                    <a:pt x="69650" y="55239"/>
                  </a:lnTo>
                  <a:cubicBezTo>
                    <a:pt x="69497" y="55335"/>
                    <a:pt x="69338" y="55430"/>
                    <a:pt x="69176" y="55512"/>
                  </a:cubicBezTo>
                  <a:cubicBezTo>
                    <a:pt x="69165" y="55550"/>
                    <a:pt x="69156" y="55589"/>
                    <a:pt x="69147" y="55632"/>
                  </a:cubicBezTo>
                  <a:cubicBezTo>
                    <a:pt x="69305" y="55550"/>
                    <a:pt x="69464" y="55459"/>
                    <a:pt x="69617" y="55363"/>
                  </a:cubicBezTo>
                  <a:cubicBezTo>
                    <a:pt x="69632" y="55325"/>
                    <a:pt x="69641" y="55282"/>
                    <a:pt x="69650" y="55239"/>
                  </a:cubicBezTo>
                  <a:close/>
                  <a:moveTo>
                    <a:pt x="69061" y="55569"/>
                  </a:moveTo>
                  <a:lnTo>
                    <a:pt x="69061" y="55569"/>
                  </a:lnTo>
                  <a:cubicBezTo>
                    <a:pt x="68897" y="55651"/>
                    <a:pt x="68729" y="55728"/>
                    <a:pt x="68561" y="55795"/>
                  </a:cubicBezTo>
                  <a:cubicBezTo>
                    <a:pt x="68552" y="55833"/>
                    <a:pt x="68542" y="55872"/>
                    <a:pt x="68538" y="55906"/>
                  </a:cubicBezTo>
                  <a:cubicBezTo>
                    <a:pt x="68686" y="55848"/>
                    <a:pt x="68835" y="55780"/>
                    <a:pt x="68979" y="55713"/>
                  </a:cubicBezTo>
                  <a:cubicBezTo>
                    <a:pt x="68998" y="55704"/>
                    <a:pt x="69017" y="55694"/>
                    <a:pt x="69036" y="55685"/>
                  </a:cubicBezTo>
                  <a:cubicBezTo>
                    <a:pt x="69046" y="55647"/>
                    <a:pt x="69056" y="55607"/>
                    <a:pt x="69061" y="55569"/>
                  </a:cubicBezTo>
                  <a:close/>
                  <a:moveTo>
                    <a:pt x="68451" y="55838"/>
                  </a:moveTo>
                  <a:lnTo>
                    <a:pt x="68451" y="55838"/>
                  </a:lnTo>
                  <a:cubicBezTo>
                    <a:pt x="68279" y="55906"/>
                    <a:pt x="68106" y="55963"/>
                    <a:pt x="67923" y="56016"/>
                  </a:cubicBezTo>
                  <a:cubicBezTo>
                    <a:pt x="67918" y="56050"/>
                    <a:pt x="67914" y="56083"/>
                    <a:pt x="67905" y="56116"/>
                  </a:cubicBezTo>
                  <a:cubicBezTo>
                    <a:pt x="68082" y="56068"/>
                    <a:pt x="68259" y="56010"/>
                    <a:pt x="68427" y="55948"/>
                  </a:cubicBezTo>
                  <a:cubicBezTo>
                    <a:pt x="68437" y="55910"/>
                    <a:pt x="68446" y="55877"/>
                    <a:pt x="68451" y="55838"/>
                  </a:cubicBezTo>
                  <a:close/>
                  <a:moveTo>
                    <a:pt x="63049" y="56045"/>
                  </a:moveTo>
                  <a:cubicBezTo>
                    <a:pt x="63044" y="56078"/>
                    <a:pt x="63039" y="56107"/>
                    <a:pt x="63034" y="56141"/>
                  </a:cubicBezTo>
                  <a:cubicBezTo>
                    <a:pt x="63250" y="56189"/>
                    <a:pt x="63461" y="56227"/>
                    <a:pt x="63667" y="56260"/>
                  </a:cubicBezTo>
                  <a:cubicBezTo>
                    <a:pt x="63673" y="56232"/>
                    <a:pt x="63677" y="56198"/>
                    <a:pt x="63682" y="56169"/>
                  </a:cubicBezTo>
                  <a:cubicBezTo>
                    <a:pt x="63471" y="56131"/>
                    <a:pt x="63259" y="56092"/>
                    <a:pt x="63049" y="56045"/>
                  </a:cubicBezTo>
                  <a:close/>
                  <a:moveTo>
                    <a:pt x="67823" y="56045"/>
                  </a:moveTo>
                  <a:lnTo>
                    <a:pt x="67823" y="56045"/>
                  </a:lnTo>
                  <a:cubicBezTo>
                    <a:pt x="67640" y="56092"/>
                    <a:pt x="67458" y="56136"/>
                    <a:pt x="67276" y="56174"/>
                  </a:cubicBezTo>
                  <a:cubicBezTo>
                    <a:pt x="67265" y="56207"/>
                    <a:pt x="67261" y="56241"/>
                    <a:pt x="67256" y="56275"/>
                  </a:cubicBezTo>
                  <a:cubicBezTo>
                    <a:pt x="67438" y="56236"/>
                    <a:pt x="67621" y="56198"/>
                    <a:pt x="67803" y="56145"/>
                  </a:cubicBezTo>
                  <a:cubicBezTo>
                    <a:pt x="67808" y="56112"/>
                    <a:pt x="67818" y="56078"/>
                    <a:pt x="67823" y="56045"/>
                  </a:cubicBezTo>
                  <a:close/>
                  <a:moveTo>
                    <a:pt x="63778" y="56183"/>
                  </a:moveTo>
                  <a:cubicBezTo>
                    <a:pt x="63773" y="56212"/>
                    <a:pt x="63768" y="56247"/>
                    <a:pt x="63764" y="56280"/>
                  </a:cubicBezTo>
                  <a:cubicBezTo>
                    <a:pt x="63932" y="56304"/>
                    <a:pt x="64099" y="56327"/>
                    <a:pt x="64262" y="56347"/>
                  </a:cubicBezTo>
                  <a:cubicBezTo>
                    <a:pt x="64267" y="56313"/>
                    <a:pt x="64272" y="56285"/>
                    <a:pt x="64277" y="56251"/>
                  </a:cubicBezTo>
                  <a:cubicBezTo>
                    <a:pt x="64109" y="56232"/>
                    <a:pt x="63946" y="56207"/>
                    <a:pt x="63778" y="56183"/>
                  </a:cubicBezTo>
                  <a:close/>
                  <a:moveTo>
                    <a:pt x="67174" y="56194"/>
                  </a:moveTo>
                  <a:cubicBezTo>
                    <a:pt x="66988" y="56227"/>
                    <a:pt x="66796" y="56251"/>
                    <a:pt x="66603" y="56270"/>
                  </a:cubicBezTo>
                  <a:cubicBezTo>
                    <a:pt x="66599" y="56304"/>
                    <a:pt x="66594" y="56337"/>
                    <a:pt x="66590" y="56371"/>
                  </a:cubicBezTo>
                  <a:cubicBezTo>
                    <a:pt x="66782" y="56351"/>
                    <a:pt x="66968" y="56323"/>
                    <a:pt x="67156" y="56289"/>
                  </a:cubicBezTo>
                  <a:cubicBezTo>
                    <a:pt x="67161" y="56260"/>
                    <a:pt x="67165" y="56227"/>
                    <a:pt x="67174" y="56194"/>
                  </a:cubicBezTo>
                  <a:close/>
                  <a:moveTo>
                    <a:pt x="64373" y="56260"/>
                  </a:moveTo>
                  <a:cubicBezTo>
                    <a:pt x="64368" y="56294"/>
                    <a:pt x="64364" y="56323"/>
                    <a:pt x="64358" y="56356"/>
                  </a:cubicBezTo>
                  <a:cubicBezTo>
                    <a:pt x="64550" y="56375"/>
                    <a:pt x="64738" y="56390"/>
                    <a:pt x="64920" y="56404"/>
                  </a:cubicBezTo>
                  <a:cubicBezTo>
                    <a:pt x="64924" y="56371"/>
                    <a:pt x="64929" y="56337"/>
                    <a:pt x="64934" y="56309"/>
                  </a:cubicBezTo>
                  <a:cubicBezTo>
                    <a:pt x="64747" y="56294"/>
                    <a:pt x="64559" y="56280"/>
                    <a:pt x="64373" y="56260"/>
                  </a:cubicBezTo>
                  <a:close/>
                  <a:moveTo>
                    <a:pt x="66508" y="56280"/>
                  </a:moveTo>
                  <a:cubicBezTo>
                    <a:pt x="66484" y="56285"/>
                    <a:pt x="66459" y="56285"/>
                    <a:pt x="66436" y="56289"/>
                  </a:cubicBezTo>
                  <a:cubicBezTo>
                    <a:pt x="66264" y="56304"/>
                    <a:pt x="66085" y="56313"/>
                    <a:pt x="65908" y="56318"/>
                  </a:cubicBezTo>
                  <a:cubicBezTo>
                    <a:pt x="65903" y="56351"/>
                    <a:pt x="65899" y="56380"/>
                    <a:pt x="65894" y="56413"/>
                  </a:cubicBezTo>
                  <a:cubicBezTo>
                    <a:pt x="66081" y="56409"/>
                    <a:pt x="66264" y="56400"/>
                    <a:pt x="66446" y="56385"/>
                  </a:cubicBezTo>
                  <a:cubicBezTo>
                    <a:pt x="66459" y="56380"/>
                    <a:pt x="66474" y="56380"/>
                    <a:pt x="66488" y="56380"/>
                  </a:cubicBezTo>
                  <a:cubicBezTo>
                    <a:pt x="66494" y="56347"/>
                    <a:pt x="66499" y="56313"/>
                    <a:pt x="66508" y="56280"/>
                  </a:cubicBezTo>
                  <a:close/>
                  <a:moveTo>
                    <a:pt x="65030" y="56313"/>
                  </a:moveTo>
                  <a:cubicBezTo>
                    <a:pt x="65026" y="56342"/>
                    <a:pt x="65020" y="56375"/>
                    <a:pt x="65015" y="56409"/>
                  </a:cubicBezTo>
                  <a:cubicBezTo>
                    <a:pt x="65193" y="56413"/>
                    <a:pt x="65371" y="56419"/>
                    <a:pt x="65549" y="56419"/>
                  </a:cubicBezTo>
                  <a:lnTo>
                    <a:pt x="65797" y="56419"/>
                  </a:lnTo>
                  <a:cubicBezTo>
                    <a:pt x="65803" y="56385"/>
                    <a:pt x="65808" y="56351"/>
                    <a:pt x="65812" y="56323"/>
                  </a:cubicBezTo>
                  <a:lnTo>
                    <a:pt x="65549" y="56323"/>
                  </a:lnTo>
                  <a:cubicBezTo>
                    <a:pt x="65376" y="56323"/>
                    <a:pt x="65203" y="56318"/>
                    <a:pt x="65030" y="56313"/>
                  </a:cubicBezTo>
                  <a:close/>
                  <a:moveTo>
                    <a:pt x="28188" y="35956"/>
                  </a:moveTo>
                  <a:cubicBezTo>
                    <a:pt x="27200" y="35961"/>
                    <a:pt x="26210" y="36081"/>
                    <a:pt x="25251" y="36311"/>
                  </a:cubicBezTo>
                  <a:cubicBezTo>
                    <a:pt x="22689" y="36930"/>
                    <a:pt x="20319" y="38153"/>
                    <a:pt x="17997" y="40058"/>
                  </a:cubicBezTo>
                  <a:cubicBezTo>
                    <a:pt x="16068" y="41646"/>
                    <a:pt x="14206" y="43656"/>
                    <a:pt x="12148" y="46396"/>
                  </a:cubicBezTo>
                  <a:cubicBezTo>
                    <a:pt x="11491" y="47270"/>
                    <a:pt x="10838" y="48162"/>
                    <a:pt x="10209" y="49026"/>
                  </a:cubicBezTo>
                  <a:cubicBezTo>
                    <a:pt x="6976" y="53448"/>
                    <a:pt x="3891" y="57671"/>
                    <a:pt x="0" y="59734"/>
                  </a:cubicBezTo>
                  <a:lnTo>
                    <a:pt x="202" y="59734"/>
                  </a:lnTo>
                  <a:cubicBezTo>
                    <a:pt x="4040" y="57633"/>
                    <a:pt x="7091" y="53454"/>
                    <a:pt x="10287" y="49083"/>
                  </a:cubicBezTo>
                  <a:cubicBezTo>
                    <a:pt x="10915" y="48220"/>
                    <a:pt x="11568" y="47327"/>
                    <a:pt x="12224" y="46453"/>
                  </a:cubicBezTo>
                  <a:cubicBezTo>
                    <a:pt x="14844" y="42965"/>
                    <a:pt x="18409" y="38882"/>
                    <a:pt x="23336" y="37002"/>
                  </a:cubicBezTo>
                  <a:cubicBezTo>
                    <a:pt x="23960" y="36767"/>
                    <a:pt x="24603" y="36565"/>
                    <a:pt x="25271" y="36402"/>
                  </a:cubicBezTo>
                  <a:cubicBezTo>
                    <a:pt x="26263" y="36167"/>
                    <a:pt x="27242" y="36056"/>
                    <a:pt x="28221" y="36056"/>
                  </a:cubicBezTo>
                  <a:cubicBezTo>
                    <a:pt x="28224" y="36056"/>
                    <a:pt x="28227" y="36056"/>
                    <a:pt x="28230" y="36056"/>
                  </a:cubicBezTo>
                  <a:cubicBezTo>
                    <a:pt x="34987" y="36056"/>
                    <a:pt x="41428" y="41384"/>
                    <a:pt x="47681" y="46559"/>
                  </a:cubicBezTo>
                  <a:cubicBezTo>
                    <a:pt x="50770" y="49112"/>
                    <a:pt x="53966" y="51756"/>
                    <a:pt x="57085" y="53621"/>
                  </a:cubicBezTo>
                  <a:cubicBezTo>
                    <a:pt x="58759" y="54629"/>
                    <a:pt x="60290" y="55339"/>
                    <a:pt x="61758" y="55800"/>
                  </a:cubicBezTo>
                  <a:cubicBezTo>
                    <a:pt x="62161" y="55924"/>
                    <a:pt x="62555" y="56035"/>
                    <a:pt x="62943" y="56121"/>
                  </a:cubicBezTo>
                  <a:cubicBezTo>
                    <a:pt x="62943" y="56088"/>
                    <a:pt x="62947" y="56054"/>
                    <a:pt x="62953" y="56025"/>
                  </a:cubicBezTo>
                  <a:cubicBezTo>
                    <a:pt x="62569" y="55939"/>
                    <a:pt x="62180" y="55833"/>
                    <a:pt x="61787" y="55709"/>
                  </a:cubicBezTo>
                  <a:cubicBezTo>
                    <a:pt x="60323" y="55248"/>
                    <a:pt x="58802" y="54542"/>
                    <a:pt x="57132" y="53541"/>
                  </a:cubicBezTo>
                  <a:cubicBezTo>
                    <a:pt x="54023" y="51679"/>
                    <a:pt x="50828" y="49039"/>
                    <a:pt x="47743" y="46482"/>
                  </a:cubicBezTo>
                  <a:cubicBezTo>
                    <a:pt x="44178" y="43536"/>
                    <a:pt x="40493" y="40490"/>
                    <a:pt x="36761" y="38450"/>
                  </a:cubicBezTo>
                  <a:cubicBezTo>
                    <a:pt x="34746" y="37352"/>
                    <a:pt x="32889" y="36637"/>
                    <a:pt x="31086" y="36262"/>
                  </a:cubicBezTo>
                  <a:cubicBezTo>
                    <a:pt x="30121" y="36061"/>
                    <a:pt x="29157" y="35956"/>
                    <a:pt x="28226" y="3595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6"/>
            <p:cNvSpPr/>
            <p:nvPr/>
          </p:nvSpPr>
          <p:spPr>
            <a:xfrm>
              <a:off x="2605200" y="3934850"/>
              <a:ext cx="647500" cy="40225"/>
            </a:xfrm>
            <a:custGeom>
              <a:avLst/>
              <a:gdLst/>
              <a:ahLst/>
              <a:cxnLst/>
              <a:rect l="l" t="t" r="r" b="b"/>
              <a:pathLst>
                <a:path w="25900" h="1609" extrusionOk="0">
                  <a:moveTo>
                    <a:pt x="12000" y="1"/>
                  </a:moveTo>
                  <a:cubicBezTo>
                    <a:pt x="11247" y="1"/>
                    <a:pt x="10493" y="20"/>
                    <a:pt x="9735" y="63"/>
                  </a:cubicBezTo>
                  <a:cubicBezTo>
                    <a:pt x="6641" y="240"/>
                    <a:pt x="3949" y="615"/>
                    <a:pt x="1517" y="1205"/>
                  </a:cubicBezTo>
                  <a:cubicBezTo>
                    <a:pt x="1003" y="1330"/>
                    <a:pt x="499" y="1464"/>
                    <a:pt x="0" y="1608"/>
                  </a:cubicBezTo>
                  <a:lnTo>
                    <a:pt x="351" y="1608"/>
                  </a:lnTo>
                  <a:cubicBezTo>
                    <a:pt x="740" y="1498"/>
                    <a:pt x="1137" y="1397"/>
                    <a:pt x="1540" y="1301"/>
                  </a:cubicBezTo>
                  <a:cubicBezTo>
                    <a:pt x="3969" y="711"/>
                    <a:pt x="6650" y="337"/>
                    <a:pt x="9740" y="159"/>
                  </a:cubicBezTo>
                  <a:cubicBezTo>
                    <a:pt x="10493" y="116"/>
                    <a:pt x="11247" y="96"/>
                    <a:pt x="12000" y="96"/>
                  </a:cubicBezTo>
                  <a:cubicBezTo>
                    <a:pt x="16644" y="96"/>
                    <a:pt x="21207" y="865"/>
                    <a:pt x="25357" y="1608"/>
                  </a:cubicBezTo>
                  <a:lnTo>
                    <a:pt x="25900" y="1608"/>
                  </a:lnTo>
                  <a:cubicBezTo>
                    <a:pt x="21605" y="836"/>
                    <a:pt x="16846" y="1"/>
                    <a:pt x="1200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16"/>
            <p:cNvSpPr/>
            <p:nvPr/>
          </p:nvSpPr>
          <p:spPr>
            <a:xfrm>
              <a:off x="3698625" y="2508225"/>
              <a:ext cx="3356725" cy="1466850"/>
            </a:xfrm>
            <a:custGeom>
              <a:avLst/>
              <a:gdLst/>
              <a:ahLst/>
              <a:cxnLst/>
              <a:rect l="l" t="t" r="r" b="b"/>
              <a:pathLst>
                <a:path w="134269" h="58674" extrusionOk="0">
                  <a:moveTo>
                    <a:pt x="82918" y="9135"/>
                  </a:moveTo>
                  <a:cubicBezTo>
                    <a:pt x="82915" y="9137"/>
                    <a:pt x="82914" y="9138"/>
                    <a:pt x="82913" y="9139"/>
                  </a:cubicBezTo>
                  <a:lnTo>
                    <a:pt x="82913" y="9139"/>
                  </a:lnTo>
                  <a:cubicBezTo>
                    <a:pt x="82914" y="9138"/>
                    <a:pt x="82916" y="9137"/>
                    <a:pt x="82918" y="9135"/>
                  </a:cubicBezTo>
                  <a:close/>
                  <a:moveTo>
                    <a:pt x="82913" y="9139"/>
                  </a:moveTo>
                  <a:cubicBezTo>
                    <a:pt x="82910" y="9142"/>
                    <a:pt x="82907" y="9146"/>
                    <a:pt x="82907" y="9149"/>
                  </a:cubicBezTo>
                  <a:lnTo>
                    <a:pt x="82907" y="9149"/>
                  </a:lnTo>
                  <a:cubicBezTo>
                    <a:pt x="82907" y="9149"/>
                    <a:pt x="82907" y="9144"/>
                    <a:pt x="82912" y="9144"/>
                  </a:cubicBezTo>
                  <a:cubicBezTo>
                    <a:pt x="82912" y="9142"/>
                    <a:pt x="82912" y="9141"/>
                    <a:pt x="82913" y="9139"/>
                  </a:cubicBezTo>
                  <a:close/>
                  <a:moveTo>
                    <a:pt x="82528" y="9769"/>
                  </a:moveTo>
                  <a:lnTo>
                    <a:pt x="82528" y="9769"/>
                  </a:lnTo>
                  <a:cubicBezTo>
                    <a:pt x="82380" y="9955"/>
                    <a:pt x="82236" y="10143"/>
                    <a:pt x="82097" y="10335"/>
                  </a:cubicBezTo>
                  <a:cubicBezTo>
                    <a:pt x="82198" y="10214"/>
                    <a:pt x="82298" y="10099"/>
                    <a:pt x="82399" y="9984"/>
                  </a:cubicBezTo>
                  <a:lnTo>
                    <a:pt x="82528" y="9769"/>
                  </a:lnTo>
                  <a:close/>
                  <a:moveTo>
                    <a:pt x="82154" y="10416"/>
                  </a:moveTo>
                  <a:lnTo>
                    <a:pt x="82154" y="10416"/>
                  </a:lnTo>
                  <a:cubicBezTo>
                    <a:pt x="82039" y="10555"/>
                    <a:pt x="81924" y="10694"/>
                    <a:pt x="81809" y="10834"/>
                  </a:cubicBezTo>
                  <a:cubicBezTo>
                    <a:pt x="81775" y="10900"/>
                    <a:pt x="81737" y="10973"/>
                    <a:pt x="81698" y="11040"/>
                  </a:cubicBezTo>
                  <a:cubicBezTo>
                    <a:pt x="81789" y="10940"/>
                    <a:pt x="81881" y="10843"/>
                    <a:pt x="81972" y="10743"/>
                  </a:cubicBezTo>
                  <a:cubicBezTo>
                    <a:pt x="82034" y="10637"/>
                    <a:pt x="82092" y="10526"/>
                    <a:pt x="82154" y="10416"/>
                  </a:cubicBezTo>
                  <a:close/>
                  <a:moveTo>
                    <a:pt x="81795" y="11084"/>
                  </a:moveTo>
                  <a:lnTo>
                    <a:pt x="81795" y="11084"/>
                  </a:lnTo>
                  <a:cubicBezTo>
                    <a:pt x="81703" y="11184"/>
                    <a:pt x="81612" y="11285"/>
                    <a:pt x="81521" y="11390"/>
                  </a:cubicBezTo>
                  <a:cubicBezTo>
                    <a:pt x="81463" y="11496"/>
                    <a:pt x="81410" y="11606"/>
                    <a:pt x="81353" y="11717"/>
                  </a:cubicBezTo>
                  <a:cubicBezTo>
                    <a:pt x="81430" y="11640"/>
                    <a:pt x="81512" y="11558"/>
                    <a:pt x="81588" y="11481"/>
                  </a:cubicBezTo>
                  <a:cubicBezTo>
                    <a:pt x="81656" y="11347"/>
                    <a:pt x="81722" y="11213"/>
                    <a:pt x="81795" y="11084"/>
                  </a:cubicBezTo>
                  <a:close/>
                  <a:moveTo>
                    <a:pt x="98481" y="0"/>
                  </a:moveTo>
                  <a:cubicBezTo>
                    <a:pt x="96955" y="0"/>
                    <a:pt x="95458" y="187"/>
                    <a:pt x="93937" y="566"/>
                  </a:cubicBezTo>
                  <a:cubicBezTo>
                    <a:pt x="92283" y="979"/>
                    <a:pt x="90699" y="1646"/>
                    <a:pt x="89240" y="2563"/>
                  </a:cubicBezTo>
                  <a:cubicBezTo>
                    <a:pt x="88175" y="3225"/>
                    <a:pt x="87144" y="4040"/>
                    <a:pt x="86160" y="4985"/>
                  </a:cubicBezTo>
                  <a:cubicBezTo>
                    <a:pt x="86103" y="5043"/>
                    <a:pt x="86040" y="5100"/>
                    <a:pt x="85983" y="5158"/>
                  </a:cubicBezTo>
                  <a:cubicBezTo>
                    <a:pt x="85883" y="5258"/>
                    <a:pt x="85781" y="5359"/>
                    <a:pt x="85681" y="5464"/>
                  </a:cubicBezTo>
                  <a:cubicBezTo>
                    <a:pt x="85609" y="5532"/>
                    <a:pt x="85542" y="5604"/>
                    <a:pt x="85474" y="5676"/>
                  </a:cubicBezTo>
                  <a:cubicBezTo>
                    <a:pt x="85388" y="5763"/>
                    <a:pt x="85307" y="5853"/>
                    <a:pt x="85225" y="5940"/>
                  </a:cubicBezTo>
                  <a:cubicBezTo>
                    <a:pt x="85143" y="6031"/>
                    <a:pt x="85062" y="6122"/>
                    <a:pt x="84980" y="6213"/>
                  </a:cubicBezTo>
                  <a:cubicBezTo>
                    <a:pt x="84933" y="6266"/>
                    <a:pt x="84889" y="6319"/>
                    <a:pt x="84841" y="6372"/>
                  </a:cubicBezTo>
                  <a:cubicBezTo>
                    <a:pt x="84736" y="6491"/>
                    <a:pt x="84634" y="6616"/>
                    <a:pt x="84530" y="6737"/>
                  </a:cubicBezTo>
                  <a:cubicBezTo>
                    <a:pt x="84530" y="6741"/>
                    <a:pt x="84530" y="6741"/>
                    <a:pt x="84524" y="6746"/>
                  </a:cubicBezTo>
                  <a:cubicBezTo>
                    <a:pt x="84519" y="6750"/>
                    <a:pt x="84515" y="6760"/>
                    <a:pt x="84510" y="6765"/>
                  </a:cubicBezTo>
                  <a:cubicBezTo>
                    <a:pt x="84213" y="7125"/>
                    <a:pt x="83925" y="7494"/>
                    <a:pt x="83646" y="7882"/>
                  </a:cubicBezTo>
                  <a:cubicBezTo>
                    <a:pt x="83363" y="8276"/>
                    <a:pt x="83090" y="8679"/>
                    <a:pt x="82821" y="9102"/>
                  </a:cubicBezTo>
                  <a:cubicBezTo>
                    <a:pt x="83109" y="8708"/>
                    <a:pt x="83401" y="8329"/>
                    <a:pt x="83704" y="7964"/>
                  </a:cubicBezTo>
                  <a:cubicBezTo>
                    <a:pt x="83718" y="7950"/>
                    <a:pt x="83728" y="7935"/>
                    <a:pt x="83737" y="7922"/>
                  </a:cubicBezTo>
                  <a:cubicBezTo>
                    <a:pt x="83877" y="7729"/>
                    <a:pt x="84016" y="7537"/>
                    <a:pt x="84160" y="7350"/>
                  </a:cubicBezTo>
                  <a:cubicBezTo>
                    <a:pt x="84207" y="7293"/>
                    <a:pt x="84256" y="7235"/>
                    <a:pt x="84299" y="7173"/>
                  </a:cubicBezTo>
                  <a:cubicBezTo>
                    <a:pt x="84404" y="7043"/>
                    <a:pt x="84510" y="6914"/>
                    <a:pt x="84616" y="6788"/>
                  </a:cubicBezTo>
                  <a:cubicBezTo>
                    <a:pt x="84683" y="6708"/>
                    <a:pt x="84750" y="6626"/>
                    <a:pt x="84818" y="6544"/>
                  </a:cubicBezTo>
                  <a:cubicBezTo>
                    <a:pt x="84898" y="6449"/>
                    <a:pt x="84980" y="6357"/>
                    <a:pt x="85066" y="6261"/>
                  </a:cubicBezTo>
                  <a:cubicBezTo>
                    <a:pt x="85143" y="6175"/>
                    <a:pt x="85221" y="6088"/>
                    <a:pt x="85297" y="6007"/>
                  </a:cubicBezTo>
                  <a:cubicBezTo>
                    <a:pt x="85316" y="5988"/>
                    <a:pt x="85330" y="5969"/>
                    <a:pt x="85350" y="5949"/>
                  </a:cubicBezTo>
                  <a:cubicBezTo>
                    <a:pt x="85416" y="5873"/>
                    <a:pt x="85489" y="5801"/>
                    <a:pt x="85556" y="5729"/>
                  </a:cubicBezTo>
                  <a:cubicBezTo>
                    <a:pt x="85666" y="5614"/>
                    <a:pt x="85777" y="5499"/>
                    <a:pt x="85887" y="5388"/>
                  </a:cubicBezTo>
                  <a:cubicBezTo>
                    <a:pt x="85945" y="5326"/>
                    <a:pt x="86007" y="5269"/>
                    <a:pt x="86065" y="5211"/>
                  </a:cubicBezTo>
                  <a:cubicBezTo>
                    <a:pt x="88425" y="2884"/>
                    <a:pt x="91016" y="1391"/>
                    <a:pt x="93961" y="657"/>
                  </a:cubicBezTo>
                  <a:cubicBezTo>
                    <a:pt x="95473" y="283"/>
                    <a:pt x="96960" y="96"/>
                    <a:pt x="98481" y="96"/>
                  </a:cubicBezTo>
                  <a:cubicBezTo>
                    <a:pt x="98913" y="96"/>
                    <a:pt x="99345" y="110"/>
                    <a:pt x="99781" y="139"/>
                  </a:cubicBezTo>
                  <a:cubicBezTo>
                    <a:pt x="101543" y="260"/>
                    <a:pt x="103322" y="619"/>
                    <a:pt x="105228" y="1243"/>
                  </a:cubicBezTo>
                  <a:cubicBezTo>
                    <a:pt x="108763" y="2394"/>
                    <a:pt x="112194" y="4299"/>
                    <a:pt x="115509" y="6141"/>
                  </a:cubicBezTo>
                  <a:cubicBezTo>
                    <a:pt x="119021" y="8094"/>
                    <a:pt x="122658" y="10109"/>
                    <a:pt x="126433" y="11246"/>
                  </a:cubicBezTo>
                  <a:cubicBezTo>
                    <a:pt x="128468" y="11855"/>
                    <a:pt x="130377" y="12167"/>
                    <a:pt x="132277" y="12200"/>
                  </a:cubicBezTo>
                  <a:cubicBezTo>
                    <a:pt x="132388" y="12206"/>
                    <a:pt x="132498" y="12206"/>
                    <a:pt x="132609" y="12206"/>
                  </a:cubicBezTo>
                  <a:cubicBezTo>
                    <a:pt x="133170" y="12206"/>
                    <a:pt x="133721" y="12182"/>
                    <a:pt x="134268" y="12134"/>
                  </a:cubicBezTo>
                  <a:lnTo>
                    <a:pt x="134268" y="12038"/>
                  </a:lnTo>
                  <a:cubicBezTo>
                    <a:pt x="133721" y="12085"/>
                    <a:pt x="133165" y="12110"/>
                    <a:pt x="132609" y="12110"/>
                  </a:cubicBezTo>
                  <a:cubicBezTo>
                    <a:pt x="132498" y="12110"/>
                    <a:pt x="132388" y="12110"/>
                    <a:pt x="132277" y="12105"/>
                  </a:cubicBezTo>
                  <a:cubicBezTo>
                    <a:pt x="130388" y="12072"/>
                    <a:pt x="128488" y="11759"/>
                    <a:pt x="126458" y="11155"/>
                  </a:cubicBezTo>
                  <a:cubicBezTo>
                    <a:pt x="122691" y="10023"/>
                    <a:pt x="119064" y="8008"/>
                    <a:pt x="115556" y="6055"/>
                  </a:cubicBezTo>
                  <a:cubicBezTo>
                    <a:pt x="112237" y="4213"/>
                    <a:pt x="108802" y="2308"/>
                    <a:pt x="105256" y="1152"/>
                  </a:cubicBezTo>
                  <a:cubicBezTo>
                    <a:pt x="103346" y="528"/>
                    <a:pt x="101557" y="167"/>
                    <a:pt x="99787" y="48"/>
                  </a:cubicBezTo>
                  <a:cubicBezTo>
                    <a:pt x="99349" y="14"/>
                    <a:pt x="98913" y="0"/>
                    <a:pt x="98481" y="0"/>
                  </a:cubicBezTo>
                  <a:close/>
                  <a:moveTo>
                    <a:pt x="81449" y="11759"/>
                  </a:moveTo>
                  <a:lnTo>
                    <a:pt x="81449" y="11759"/>
                  </a:lnTo>
                  <a:cubicBezTo>
                    <a:pt x="81372" y="11841"/>
                    <a:pt x="81291" y="11923"/>
                    <a:pt x="81213" y="12005"/>
                  </a:cubicBezTo>
                  <a:cubicBezTo>
                    <a:pt x="81151" y="12138"/>
                    <a:pt x="81089" y="12273"/>
                    <a:pt x="81022" y="12408"/>
                  </a:cubicBezTo>
                  <a:cubicBezTo>
                    <a:pt x="81094" y="12340"/>
                    <a:pt x="81162" y="12278"/>
                    <a:pt x="81228" y="12211"/>
                  </a:cubicBezTo>
                  <a:cubicBezTo>
                    <a:pt x="81300" y="12057"/>
                    <a:pt x="81372" y="11908"/>
                    <a:pt x="81449" y="11759"/>
                  </a:cubicBezTo>
                  <a:close/>
                  <a:moveTo>
                    <a:pt x="81118" y="12450"/>
                  </a:moveTo>
                  <a:lnTo>
                    <a:pt x="81118" y="12450"/>
                  </a:lnTo>
                  <a:cubicBezTo>
                    <a:pt x="81046" y="12517"/>
                    <a:pt x="80978" y="12585"/>
                    <a:pt x="80912" y="12652"/>
                  </a:cubicBezTo>
                  <a:cubicBezTo>
                    <a:pt x="80839" y="12805"/>
                    <a:pt x="80772" y="12959"/>
                    <a:pt x="80706" y="13112"/>
                  </a:cubicBezTo>
                  <a:cubicBezTo>
                    <a:pt x="80768" y="13055"/>
                    <a:pt x="80830" y="12997"/>
                    <a:pt x="80892" y="12944"/>
                  </a:cubicBezTo>
                  <a:cubicBezTo>
                    <a:pt x="80965" y="12776"/>
                    <a:pt x="81041" y="12614"/>
                    <a:pt x="81118" y="12450"/>
                  </a:cubicBezTo>
                  <a:close/>
                  <a:moveTo>
                    <a:pt x="80797" y="13156"/>
                  </a:moveTo>
                  <a:lnTo>
                    <a:pt x="80797" y="13156"/>
                  </a:lnTo>
                  <a:cubicBezTo>
                    <a:pt x="80734" y="13214"/>
                    <a:pt x="80672" y="13271"/>
                    <a:pt x="80609" y="13329"/>
                  </a:cubicBezTo>
                  <a:cubicBezTo>
                    <a:pt x="80537" y="13491"/>
                    <a:pt x="80471" y="13659"/>
                    <a:pt x="80398" y="13828"/>
                  </a:cubicBezTo>
                  <a:cubicBezTo>
                    <a:pt x="80456" y="13779"/>
                    <a:pt x="80513" y="13732"/>
                    <a:pt x="80571" y="13684"/>
                  </a:cubicBezTo>
                  <a:cubicBezTo>
                    <a:pt x="80648" y="13506"/>
                    <a:pt x="80719" y="13329"/>
                    <a:pt x="80797" y="13156"/>
                  </a:cubicBezTo>
                  <a:close/>
                  <a:moveTo>
                    <a:pt x="80489" y="13876"/>
                  </a:moveTo>
                  <a:cubicBezTo>
                    <a:pt x="80432" y="13923"/>
                    <a:pt x="80374" y="13971"/>
                    <a:pt x="80316" y="14024"/>
                  </a:cubicBezTo>
                  <a:cubicBezTo>
                    <a:pt x="80245" y="14197"/>
                    <a:pt x="80172" y="14374"/>
                    <a:pt x="80106" y="14556"/>
                  </a:cubicBezTo>
                  <a:cubicBezTo>
                    <a:pt x="80159" y="14514"/>
                    <a:pt x="80212" y="14470"/>
                    <a:pt x="80269" y="14427"/>
                  </a:cubicBezTo>
                  <a:cubicBezTo>
                    <a:pt x="80341" y="14240"/>
                    <a:pt x="80418" y="14058"/>
                    <a:pt x="80489" y="13876"/>
                  </a:cubicBezTo>
                  <a:close/>
                  <a:moveTo>
                    <a:pt x="80197" y="14605"/>
                  </a:moveTo>
                  <a:lnTo>
                    <a:pt x="80197" y="14605"/>
                  </a:lnTo>
                  <a:cubicBezTo>
                    <a:pt x="80183" y="14619"/>
                    <a:pt x="80168" y="14629"/>
                    <a:pt x="80154" y="14643"/>
                  </a:cubicBezTo>
                  <a:cubicBezTo>
                    <a:pt x="80110" y="14672"/>
                    <a:pt x="80072" y="14705"/>
                    <a:pt x="80033" y="14734"/>
                  </a:cubicBezTo>
                  <a:cubicBezTo>
                    <a:pt x="79962" y="14921"/>
                    <a:pt x="79895" y="15108"/>
                    <a:pt x="79822" y="15296"/>
                  </a:cubicBezTo>
                  <a:cubicBezTo>
                    <a:pt x="79875" y="15258"/>
                    <a:pt x="79924" y="15219"/>
                    <a:pt x="79976" y="15181"/>
                  </a:cubicBezTo>
                  <a:cubicBezTo>
                    <a:pt x="80048" y="14988"/>
                    <a:pt x="80125" y="14797"/>
                    <a:pt x="80197" y="14605"/>
                  </a:cubicBezTo>
                  <a:close/>
                  <a:moveTo>
                    <a:pt x="79913" y="15344"/>
                  </a:moveTo>
                  <a:lnTo>
                    <a:pt x="79913" y="15344"/>
                  </a:lnTo>
                  <a:cubicBezTo>
                    <a:pt x="79866" y="15382"/>
                    <a:pt x="79813" y="15425"/>
                    <a:pt x="79760" y="15464"/>
                  </a:cubicBezTo>
                  <a:cubicBezTo>
                    <a:pt x="79693" y="15655"/>
                    <a:pt x="79621" y="15847"/>
                    <a:pt x="79554" y="16044"/>
                  </a:cubicBezTo>
                  <a:cubicBezTo>
                    <a:pt x="79601" y="16006"/>
                    <a:pt x="79650" y="15972"/>
                    <a:pt x="79703" y="15938"/>
                  </a:cubicBezTo>
                  <a:cubicBezTo>
                    <a:pt x="79769" y="15741"/>
                    <a:pt x="79842" y="15540"/>
                    <a:pt x="79913" y="15344"/>
                  </a:cubicBezTo>
                  <a:close/>
                  <a:moveTo>
                    <a:pt x="79645" y="16093"/>
                  </a:moveTo>
                  <a:lnTo>
                    <a:pt x="79645" y="16093"/>
                  </a:lnTo>
                  <a:cubicBezTo>
                    <a:pt x="79597" y="16131"/>
                    <a:pt x="79549" y="16164"/>
                    <a:pt x="79501" y="16197"/>
                  </a:cubicBezTo>
                  <a:cubicBezTo>
                    <a:pt x="79429" y="16399"/>
                    <a:pt x="79362" y="16596"/>
                    <a:pt x="79295" y="16802"/>
                  </a:cubicBezTo>
                  <a:cubicBezTo>
                    <a:pt x="79342" y="16768"/>
                    <a:pt x="79391" y="16740"/>
                    <a:pt x="79434" y="16706"/>
                  </a:cubicBezTo>
                  <a:cubicBezTo>
                    <a:pt x="79506" y="16500"/>
                    <a:pt x="79573" y="16299"/>
                    <a:pt x="79645" y="16093"/>
                  </a:cubicBezTo>
                  <a:close/>
                  <a:moveTo>
                    <a:pt x="79386" y="16855"/>
                  </a:moveTo>
                  <a:lnTo>
                    <a:pt x="79386" y="16855"/>
                  </a:lnTo>
                  <a:cubicBezTo>
                    <a:pt x="79338" y="16888"/>
                    <a:pt x="79295" y="16917"/>
                    <a:pt x="79247" y="16950"/>
                  </a:cubicBezTo>
                  <a:cubicBezTo>
                    <a:pt x="79180" y="17152"/>
                    <a:pt x="79112" y="17359"/>
                    <a:pt x="79045" y="17570"/>
                  </a:cubicBezTo>
                  <a:cubicBezTo>
                    <a:pt x="79093" y="17541"/>
                    <a:pt x="79136" y="17512"/>
                    <a:pt x="79184" y="17484"/>
                  </a:cubicBezTo>
                  <a:cubicBezTo>
                    <a:pt x="79251" y="17273"/>
                    <a:pt x="79319" y="17061"/>
                    <a:pt x="79386" y="16855"/>
                  </a:cubicBezTo>
                  <a:close/>
                  <a:moveTo>
                    <a:pt x="79136" y="17627"/>
                  </a:moveTo>
                  <a:cubicBezTo>
                    <a:pt x="79093" y="17656"/>
                    <a:pt x="79045" y="17685"/>
                    <a:pt x="79003" y="17714"/>
                  </a:cubicBezTo>
                  <a:cubicBezTo>
                    <a:pt x="78935" y="17920"/>
                    <a:pt x="78872" y="18136"/>
                    <a:pt x="78810" y="18347"/>
                  </a:cubicBezTo>
                  <a:cubicBezTo>
                    <a:pt x="78853" y="18323"/>
                    <a:pt x="78897" y="18294"/>
                    <a:pt x="78939" y="18270"/>
                  </a:cubicBezTo>
                  <a:cubicBezTo>
                    <a:pt x="79003" y="18055"/>
                    <a:pt x="79069" y="17838"/>
                    <a:pt x="79136" y="17627"/>
                  </a:cubicBezTo>
                  <a:close/>
                  <a:moveTo>
                    <a:pt x="78897" y="18405"/>
                  </a:moveTo>
                  <a:cubicBezTo>
                    <a:pt x="78853" y="18433"/>
                    <a:pt x="78810" y="18458"/>
                    <a:pt x="78766" y="18486"/>
                  </a:cubicBezTo>
                  <a:cubicBezTo>
                    <a:pt x="78738" y="18591"/>
                    <a:pt x="78704" y="18697"/>
                    <a:pt x="78676" y="18803"/>
                  </a:cubicBezTo>
                  <a:cubicBezTo>
                    <a:pt x="78642" y="18914"/>
                    <a:pt x="78609" y="19023"/>
                    <a:pt x="78580" y="19138"/>
                  </a:cubicBezTo>
                  <a:cubicBezTo>
                    <a:pt x="78623" y="19115"/>
                    <a:pt x="78662" y="19091"/>
                    <a:pt x="78704" y="19067"/>
                  </a:cubicBezTo>
                  <a:cubicBezTo>
                    <a:pt x="78766" y="18846"/>
                    <a:pt x="78834" y="18626"/>
                    <a:pt x="78897" y="18405"/>
                  </a:cubicBezTo>
                  <a:close/>
                  <a:moveTo>
                    <a:pt x="78666" y="19196"/>
                  </a:moveTo>
                  <a:cubicBezTo>
                    <a:pt x="78628" y="19220"/>
                    <a:pt x="78585" y="19244"/>
                    <a:pt x="78542" y="19268"/>
                  </a:cubicBezTo>
                  <a:cubicBezTo>
                    <a:pt x="77179" y="24100"/>
                    <a:pt x="76344" y="29286"/>
                    <a:pt x="75533" y="34304"/>
                  </a:cubicBezTo>
                  <a:cubicBezTo>
                    <a:pt x="74851" y="38527"/>
                    <a:pt x="74200" y="42577"/>
                    <a:pt x="73283" y="46054"/>
                  </a:cubicBezTo>
                  <a:cubicBezTo>
                    <a:pt x="73274" y="46098"/>
                    <a:pt x="73259" y="46136"/>
                    <a:pt x="73250" y="46175"/>
                  </a:cubicBezTo>
                  <a:cubicBezTo>
                    <a:pt x="73148" y="46563"/>
                    <a:pt x="73044" y="46942"/>
                    <a:pt x="72933" y="47312"/>
                  </a:cubicBezTo>
                  <a:cubicBezTo>
                    <a:pt x="72918" y="47360"/>
                    <a:pt x="72904" y="47407"/>
                    <a:pt x="72889" y="47451"/>
                  </a:cubicBezTo>
                  <a:cubicBezTo>
                    <a:pt x="72785" y="47801"/>
                    <a:pt x="72679" y="48146"/>
                    <a:pt x="72563" y="48483"/>
                  </a:cubicBezTo>
                  <a:cubicBezTo>
                    <a:pt x="72544" y="48540"/>
                    <a:pt x="72525" y="48598"/>
                    <a:pt x="72506" y="48655"/>
                  </a:cubicBezTo>
                  <a:cubicBezTo>
                    <a:pt x="72400" y="48962"/>
                    <a:pt x="72289" y="49269"/>
                    <a:pt x="72180" y="49566"/>
                  </a:cubicBezTo>
                  <a:cubicBezTo>
                    <a:pt x="72165" y="49605"/>
                    <a:pt x="72145" y="49643"/>
                    <a:pt x="72132" y="49681"/>
                  </a:cubicBezTo>
                  <a:cubicBezTo>
                    <a:pt x="72117" y="49721"/>
                    <a:pt x="72103" y="49754"/>
                    <a:pt x="72094" y="49792"/>
                  </a:cubicBezTo>
                  <a:cubicBezTo>
                    <a:pt x="71988" y="50056"/>
                    <a:pt x="71882" y="50315"/>
                    <a:pt x="71777" y="50560"/>
                  </a:cubicBezTo>
                  <a:cubicBezTo>
                    <a:pt x="71724" y="50675"/>
                    <a:pt x="71676" y="50790"/>
                    <a:pt x="71627" y="50901"/>
                  </a:cubicBezTo>
                  <a:cubicBezTo>
                    <a:pt x="71536" y="51098"/>
                    <a:pt x="71445" y="51289"/>
                    <a:pt x="71350" y="51481"/>
                  </a:cubicBezTo>
                  <a:cubicBezTo>
                    <a:pt x="71244" y="51697"/>
                    <a:pt x="71133" y="51913"/>
                    <a:pt x="71018" y="52119"/>
                  </a:cubicBezTo>
                  <a:cubicBezTo>
                    <a:pt x="70976" y="52192"/>
                    <a:pt x="70936" y="52268"/>
                    <a:pt x="70894" y="52340"/>
                  </a:cubicBezTo>
                  <a:cubicBezTo>
                    <a:pt x="70774" y="52608"/>
                    <a:pt x="70654" y="52868"/>
                    <a:pt x="70529" y="53117"/>
                  </a:cubicBezTo>
                  <a:cubicBezTo>
                    <a:pt x="70850" y="52633"/>
                    <a:pt x="71153" y="52100"/>
                    <a:pt x="71441" y="51519"/>
                  </a:cubicBezTo>
                  <a:cubicBezTo>
                    <a:pt x="71560" y="51270"/>
                    <a:pt x="71680" y="51011"/>
                    <a:pt x="71800" y="50747"/>
                  </a:cubicBezTo>
                  <a:cubicBezTo>
                    <a:pt x="71820" y="50699"/>
                    <a:pt x="71839" y="50651"/>
                    <a:pt x="71863" y="50603"/>
                  </a:cubicBezTo>
                  <a:cubicBezTo>
                    <a:pt x="71915" y="50483"/>
                    <a:pt x="71968" y="50358"/>
                    <a:pt x="72016" y="50234"/>
                  </a:cubicBezTo>
                  <a:cubicBezTo>
                    <a:pt x="72088" y="50066"/>
                    <a:pt x="72156" y="49893"/>
                    <a:pt x="72223" y="49716"/>
                  </a:cubicBezTo>
                  <a:cubicBezTo>
                    <a:pt x="72238" y="49681"/>
                    <a:pt x="72251" y="49643"/>
                    <a:pt x="72266" y="49605"/>
                  </a:cubicBezTo>
                  <a:cubicBezTo>
                    <a:pt x="72295" y="49524"/>
                    <a:pt x="72329" y="49447"/>
                    <a:pt x="72357" y="49365"/>
                  </a:cubicBezTo>
                  <a:cubicBezTo>
                    <a:pt x="72457" y="49087"/>
                    <a:pt x="72554" y="48809"/>
                    <a:pt x="72650" y="48525"/>
                  </a:cubicBezTo>
                  <a:cubicBezTo>
                    <a:pt x="72669" y="48463"/>
                    <a:pt x="72692" y="48406"/>
                    <a:pt x="72712" y="48343"/>
                  </a:cubicBezTo>
                  <a:cubicBezTo>
                    <a:pt x="72818" y="48022"/>
                    <a:pt x="72918" y="47695"/>
                    <a:pt x="73019" y="47360"/>
                  </a:cubicBezTo>
                  <a:cubicBezTo>
                    <a:pt x="73033" y="47312"/>
                    <a:pt x="73044" y="47263"/>
                    <a:pt x="73057" y="47216"/>
                  </a:cubicBezTo>
                  <a:cubicBezTo>
                    <a:pt x="73163" y="46856"/>
                    <a:pt x="73268" y="46486"/>
                    <a:pt x="73369" y="46112"/>
                  </a:cubicBezTo>
                  <a:cubicBezTo>
                    <a:pt x="73379" y="46069"/>
                    <a:pt x="73389" y="46031"/>
                    <a:pt x="73398" y="45987"/>
                  </a:cubicBezTo>
                  <a:cubicBezTo>
                    <a:pt x="74304" y="42528"/>
                    <a:pt x="74953" y="38507"/>
                    <a:pt x="75629" y="34319"/>
                  </a:cubicBezTo>
                  <a:cubicBezTo>
                    <a:pt x="76430" y="29363"/>
                    <a:pt x="77280" y="24085"/>
                    <a:pt x="78666" y="19196"/>
                  </a:cubicBezTo>
                  <a:close/>
                  <a:moveTo>
                    <a:pt x="70442" y="53078"/>
                  </a:moveTo>
                  <a:cubicBezTo>
                    <a:pt x="70366" y="53199"/>
                    <a:pt x="70285" y="53314"/>
                    <a:pt x="70203" y="53430"/>
                  </a:cubicBezTo>
                  <a:cubicBezTo>
                    <a:pt x="70150" y="53554"/>
                    <a:pt x="70097" y="53678"/>
                    <a:pt x="70044" y="53804"/>
                  </a:cubicBezTo>
                  <a:cubicBezTo>
                    <a:pt x="70064" y="53775"/>
                    <a:pt x="70088" y="53751"/>
                    <a:pt x="70107" y="53722"/>
                  </a:cubicBezTo>
                  <a:cubicBezTo>
                    <a:pt x="70222" y="53516"/>
                    <a:pt x="70332" y="53299"/>
                    <a:pt x="70442" y="53078"/>
                  </a:cubicBezTo>
                  <a:close/>
                  <a:moveTo>
                    <a:pt x="69958" y="53765"/>
                  </a:moveTo>
                  <a:lnTo>
                    <a:pt x="69958" y="53765"/>
                  </a:lnTo>
                  <a:cubicBezTo>
                    <a:pt x="69853" y="53904"/>
                    <a:pt x="69742" y="54039"/>
                    <a:pt x="69632" y="54168"/>
                  </a:cubicBezTo>
                  <a:cubicBezTo>
                    <a:pt x="69618" y="54211"/>
                    <a:pt x="69603" y="54254"/>
                    <a:pt x="69583" y="54293"/>
                  </a:cubicBezTo>
                  <a:cubicBezTo>
                    <a:pt x="69570" y="54336"/>
                    <a:pt x="69555" y="54379"/>
                    <a:pt x="69541" y="54417"/>
                  </a:cubicBezTo>
                  <a:cubicBezTo>
                    <a:pt x="69627" y="54316"/>
                    <a:pt x="69718" y="54211"/>
                    <a:pt x="69804" y="54105"/>
                  </a:cubicBezTo>
                  <a:cubicBezTo>
                    <a:pt x="69857" y="53995"/>
                    <a:pt x="69906" y="53880"/>
                    <a:pt x="69958" y="53765"/>
                  </a:cubicBezTo>
                  <a:close/>
                  <a:moveTo>
                    <a:pt x="69450" y="54379"/>
                  </a:moveTo>
                  <a:lnTo>
                    <a:pt x="69450" y="54379"/>
                  </a:lnTo>
                  <a:cubicBezTo>
                    <a:pt x="69324" y="54518"/>
                    <a:pt x="69200" y="54648"/>
                    <a:pt x="69071" y="54777"/>
                  </a:cubicBezTo>
                  <a:cubicBezTo>
                    <a:pt x="69051" y="54840"/>
                    <a:pt x="69032" y="54902"/>
                    <a:pt x="69008" y="54964"/>
                  </a:cubicBezTo>
                  <a:cubicBezTo>
                    <a:pt x="69080" y="54898"/>
                    <a:pt x="69147" y="54830"/>
                    <a:pt x="69215" y="54763"/>
                  </a:cubicBezTo>
                  <a:cubicBezTo>
                    <a:pt x="69262" y="54715"/>
                    <a:pt x="69310" y="54662"/>
                    <a:pt x="69359" y="54614"/>
                  </a:cubicBezTo>
                  <a:cubicBezTo>
                    <a:pt x="69392" y="54533"/>
                    <a:pt x="69421" y="54455"/>
                    <a:pt x="69450" y="54379"/>
                  </a:cubicBezTo>
                  <a:close/>
                  <a:moveTo>
                    <a:pt x="68921" y="54921"/>
                  </a:moveTo>
                  <a:lnTo>
                    <a:pt x="68921" y="54921"/>
                  </a:lnTo>
                  <a:cubicBezTo>
                    <a:pt x="68788" y="55051"/>
                    <a:pt x="68648" y="55171"/>
                    <a:pt x="68504" y="55290"/>
                  </a:cubicBezTo>
                  <a:cubicBezTo>
                    <a:pt x="68489" y="55339"/>
                    <a:pt x="68476" y="55392"/>
                    <a:pt x="68456" y="55439"/>
                  </a:cubicBezTo>
                  <a:cubicBezTo>
                    <a:pt x="68595" y="55334"/>
                    <a:pt x="68730" y="55219"/>
                    <a:pt x="68859" y="55104"/>
                  </a:cubicBezTo>
                  <a:cubicBezTo>
                    <a:pt x="68883" y="55042"/>
                    <a:pt x="68903" y="54984"/>
                    <a:pt x="68921" y="54921"/>
                  </a:cubicBezTo>
                  <a:close/>
                  <a:moveTo>
                    <a:pt x="68370" y="55396"/>
                  </a:moveTo>
                  <a:cubicBezTo>
                    <a:pt x="68226" y="55511"/>
                    <a:pt x="68073" y="55622"/>
                    <a:pt x="67919" y="55722"/>
                  </a:cubicBezTo>
                  <a:cubicBezTo>
                    <a:pt x="67909" y="55766"/>
                    <a:pt x="67895" y="55813"/>
                    <a:pt x="67885" y="55857"/>
                  </a:cubicBezTo>
                  <a:cubicBezTo>
                    <a:pt x="68035" y="55756"/>
                    <a:pt x="68183" y="55655"/>
                    <a:pt x="68327" y="55545"/>
                  </a:cubicBezTo>
                  <a:cubicBezTo>
                    <a:pt x="68341" y="55492"/>
                    <a:pt x="68356" y="55445"/>
                    <a:pt x="68370" y="55396"/>
                  </a:cubicBezTo>
                  <a:close/>
                  <a:moveTo>
                    <a:pt x="67799" y="55804"/>
                  </a:moveTo>
                  <a:lnTo>
                    <a:pt x="67799" y="55804"/>
                  </a:lnTo>
                  <a:cubicBezTo>
                    <a:pt x="67641" y="55905"/>
                    <a:pt x="67482" y="55996"/>
                    <a:pt x="67320" y="56087"/>
                  </a:cubicBezTo>
                  <a:cubicBezTo>
                    <a:pt x="67309" y="56125"/>
                    <a:pt x="67300" y="56164"/>
                    <a:pt x="67291" y="56202"/>
                  </a:cubicBezTo>
                  <a:cubicBezTo>
                    <a:pt x="67453" y="56121"/>
                    <a:pt x="67612" y="56030"/>
                    <a:pt x="67765" y="55934"/>
                  </a:cubicBezTo>
                  <a:cubicBezTo>
                    <a:pt x="67776" y="55890"/>
                    <a:pt x="67789" y="55848"/>
                    <a:pt x="67799" y="55804"/>
                  </a:cubicBezTo>
                  <a:close/>
                  <a:moveTo>
                    <a:pt x="67209" y="56145"/>
                  </a:moveTo>
                  <a:cubicBezTo>
                    <a:pt x="67041" y="56231"/>
                    <a:pt x="66873" y="56308"/>
                    <a:pt x="66700" y="56380"/>
                  </a:cubicBezTo>
                  <a:cubicBezTo>
                    <a:pt x="66691" y="56418"/>
                    <a:pt x="66686" y="56452"/>
                    <a:pt x="66676" y="56490"/>
                  </a:cubicBezTo>
                  <a:cubicBezTo>
                    <a:pt x="66830" y="56428"/>
                    <a:pt x="66983" y="56360"/>
                    <a:pt x="67132" y="56284"/>
                  </a:cubicBezTo>
                  <a:cubicBezTo>
                    <a:pt x="67147" y="56279"/>
                    <a:pt x="67161" y="56269"/>
                    <a:pt x="67180" y="56260"/>
                  </a:cubicBezTo>
                  <a:cubicBezTo>
                    <a:pt x="67189" y="56222"/>
                    <a:pt x="67200" y="56183"/>
                    <a:pt x="67209" y="56145"/>
                  </a:cubicBezTo>
                  <a:close/>
                  <a:moveTo>
                    <a:pt x="66595" y="56423"/>
                  </a:moveTo>
                  <a:lnTo>
                    <a:pt x="66595" y="56423"/>
                  </a:lnTo>
                  <a:cubicBezTo>
                    <a:pt x="66417" y="56495"/>
                    <a:pt x="66244" y="56557"/>
                    <a:pt x="66062" y="56610"/>
                  </a:cubicBezTo>
                  <a:cubicBezTo>
                    <a:pt x="66058" y="56648"/>
                    <a:pt x="66048" y="56682"/>
                    <a:pt x="66043" y="56716"/>
                  </a:cubicBezTo>
                  <a:cubicBezTo>
                    <a:pt x="66201" y="56667"/>
                    <a:pt x="66365" y="56610"/>
                    <a:pt x="66518" y="56552"/>
                  </a:cubicBezTo>
                  <a:cubicBezTo>
                    <a:pt x="66538" y="56548"/>
                    <a:pt x="66552" y="56539"/>
                    <a:pt x="66571" y="56533"/>
                  </a:cubicBezTo>
                  <a:cubicBezTo>
                    <a:pt x="66576" y="56495"/>
                    <a:pt x="66585" y="56461"/>
                    <a:pt x="66595" y="56423"/>
                  </a:cubicBezTo>
                  <a:close/>
                  <a:moveTo>
                    <a:pt x="65956" y="56643"/>
                  </a:moveTo>
                  <a:cubicBezTo>
                    <a:pt x="65779" y="56696"/>
                    <a:pt x="65592" y="56745"/>
                    <a:pt x="65405" y="56783"/>
                  </a:cubicBezTo>
                  <a:cubicBezTo>
                    <a:pt x="65400" y="56816"/>
                    <a:pt x="65395" y="56849"/>
                    <a:pt x="65386" y="56884"/>
                  </a:cubicBezTo>
                  <a:cubicBezTo>
                    <a:pt x="65573" y="56845"/>
                    <a:pt x="65760" y="56798"/>
                    <a:pt x="65938" y="56745"/>
                  </a:cubicBezTo>
                  <a:cubicBezTo>
                    <a:pt x="65947" y="56711"/>
                    <a:pt x="65952" y="56677"/>
                    <a:pt x="65956" y="56643"/>
                  </a:cubicBezTo>
                  <a:close/>
                  <a:moveTo>
                    <a:pt x="65304" y="56802"/>
                  </a:moveTo>
                  <a:lnTo>
                    <a:pt x="65304" y="56802"/>
                  </a:lnTo>
                  <a:cubicBezTo>
                    <a:pt x="65112" y="56840"/>
                    <a:pt x="64920" y="56869"/>
                    <a:pt x="64724" y="56893"/>
                  </a:cubicBezTo>
                  <a:cubicBezTo>
                    <a:pt x="64718" y="56927"/>
                    <a:pt x="64714" y="56960"/>
                    <a:pt x="64705" y="56993"/>
                  </a:cubicBezTo>
                  <a:cubicBezTo>
                    <a:pt x="64901" y="56970"/>
                    <a:pt x="65098" y="56942"/>
                    <a:pt x="65285" y="56902"/>
                  </a:cubicBezTo>
                  <a:cubicBezTo>
                    <a:pt x="65294" y="56869"/>
                    <a:pt x="65300" y="56836"/>
                    <a:pt x="65304" y="56802"/>
                  </a:cubicBezTo>
                  <a:close/>
                  <a:moveTo>
                    <a:pt x="61879" y="56849"/>
                  </a:moveTo>
                  <a:cubicBezTo>
                    <a:pt x="61874" y="56884"/>
                    <a:pt x="61868" y="56913"/>
                    <a:pt x="61864" y="56946"/>
                  </a:cubicBezTo>
                  <a:cubicBezTo>
                    <a:pt x="62080" y="56980"/>
                    <a:pt x="62291" y="57004"/>
                    <a:pt x="62502" y="57022"/>
                  </a:cubicBezTo>
                  <a:cubicBezTo>
                    <a:pt x="62502" y="56989"/>
                    <a:pt x="62508" y="56955"/>
                    <a:pt x="62512" y="56927"/>
                  </a:cubicBezTo>
                  <a:cubicBezTo>
                    <a:pt x="62300" y="56907"/>
                    <a:pt x="62090" y="56884"/>
                    <a:pt x="61879" y="56849"/>
                  </a:cubicBezTo>
                  <a:close/>
                  <a:moveTo>
                    <a:pt x="62608" y="56931"/>
                  </a:moveTo>
                  <a:cubicBezTo>
                    <a:pt x="62603" y="56965"/>
                    <a:pt x="62598" y="56999"/>
                    <a:pt x="62594" y="57028"/>
                  </a:cubicBezTo>
                  <a:cubicBezTo>
                    <a:pt x="62761" y="57042"/>
                    <a:pt x="62920" y="57051"/>
                    <a:pt x="63083" y="57057"/>
                  </a:cubicBezTo>
                  <a:cubicBezTo>
                    <a:pt x="63088" y="57028"/>
                    <a:pt x="63092" y="56993"/>
                    <a:pt x="63097" y="56960"/>
                  </a:cubicBezTo>
                  <a:cubicBezTo>
                    <a:pt x="62934" y="56955"/>
                    <a:pt x="62771" y="56946"/>
                    <a:pt x="62608" y="56931"/>
                  </a:cubicBezTo>
                  <a:close/>
                  <a:moveTo>
                    <a:pt x="64623" y="56907"/>
                  </a:moveTo>
                  <a:cubicBezTo>
                    <a:pt x="64603" y="56907"/>
                    <a:pt x="64580" y="56913"/>
                    <a:pt x="64561" y="56913"/>
                  </a:cubicBezTo>
                  <a:cubicBezTo>
                    <a:pt x="64321" y="56936"/>
                    <a:pt x="64080" y="56955"/>
                    <a:pt x="63841" y="56965"/>
                  </a:cubicBezTo>
                  <a:cubicBezTo>
                    <a:pt x="63836" y="56993"/>
                    <a:pt x="63832" y="57028"/>
                    <a:pt x="63826" y="57061"/>
                  </a:cubicBezTo>
                  <a:cubicBezTo>
                    <a:pt x="64076" y="57051"/>
                    <a:pt x="64321" y="57037"/>
                    <a:pt x="64570" y="57008"/>
                  </a:cubicBezTo>
                  <a:cubicBezTo>
                    <a:pt x="64580" y="57008"/>
                    <a:pt x="64594" y="57008"/>
                    <a:pt x="64609" y="57004"/>
                  </a:cubicBezTo>
                  <a:cubicBezTo>
                    <a:pt x="64614" y="56975"/>
                    <a:pt x="64618" y="56942"/>
                    <a:pt x="64623" y="56907"/>
                  </a:cubicBezTo>
                  <a:close/>
                  <a:moveTo>
                    <a:pt x="63193" y="56965"/>
                  </a:moveTo>
                  <a:cubicBezTo>
                    <a:pt x="63188" y="56999"/>
                    <a:pt x="63183" y="57028"/>
                    <a:pt x="63179" y="57061"/>
                  </a:cubicBezTo>
                  <a:cubicBezTo>
                    <a:pt x="63279" y="57066"/>
                    <a:pt x="63380" y="57066"/>
                    <a:pt x="63481" y="57066"/>
                  </a:cubicBezTo>
                  <a:cubicBezTo>
                    <a:pt x="63562" y="57066"/>
                    <a:pt x="63649" y="57066"/>
                    <a:pt x="63730" y="57061"/>
                  </a:cubicBezTo>
                  <a:cubicBezTo>
                    <a:pt x="63735" y="57033"/>
                    <a:pt x="63740" y="56999"/>
                    <a:pt x="63745" y="56965"/>
                  </a:cubicBezTo>
                  <a:lnTo>
                    <a:pt x="63745" y="56965"/>
                  </a:lnTo>
                  <a:cubicBezTo>
                    <a:pt x="63659" y="56970"/>
                    <a:pt x="63567" y="56970"/>
                    <a:pt x="63481" y="56970"/>
                  </a:cubicBezTo>
                  <a:cubicBezTo>
                    <a:pt x="63385" y="56970"/>
                    <a:pt x="63289" y="56970"/>
                    <a:pt x="63193" y="56965"/>
                  </a:cubicBezTo>
                  <a:close/>
                  <a:moveTo>
                    <a:pt x="26389" y="37035"/>
                  </a:moveTo>
                  <a:cubicBezTo>
                    <a:pt x="25539" y="37035"/>
                    <a:pt x="24686" y="37121"/>
                    <a:pt x="23822" y="37294"/>
                  </a:cubicBezTo>
                  <a:cubicBezTo>
                    <a:pt x="22512" y="37562"/>
                    <a:pt x="21221" y="37994"/>
                    <a:pt x="19989" y="38585"/>
                  </a:cubicBezTo>
                  <a:cubicBezTo>
                    <a:pt x="18837" y="39131"/>
                    <a:pt x="17686" y="39836"/>
                    <a:pt x="16577" y="40677"/>
                  </a:cubicBezTo>
                  <a:cubicBezTo>
                    <a:pt x="14624" y="42150"/>
                    <a:pt x="12695" y="44107"/>
                    <a:pt x="10676" y="46659"/>
                  </a:cubicBezTo>
                  <a:cubicBezTo>
                    <a:pt x="9965" y="47557"/>
                    <a:pt x="9261" y="48478"/>
                    <a:pt x="8579" y="49365"/>
                  </a:cubicBezTo>
                  <a:cubicBezTo>
                    <a:pt x="5802" y="52987"/>
                    <a:pt x="3134" y="56466"/>
                    <a:pt x="0" y="58673"/>
                  </a:cubicBezTo>
                  <a:lnTo>
                    <a:pt x="168" y="58673"/>
                  </a:lnTo>
                  <a:cubicBezTo>
                    <a:pt x="3264" y="56457"/>
                    <a:pt x="5906" y="53007"/>
                    <a:pt x="8656" y="49422"/>
                  </a:cubicBezTo>
                  <a:cubicBezTo>
                    <a:pt x="9338" y="48536"/>
                    <a:pt x="10042" y="47614"/>
                    <a:pt x="10753" y="46716"/>
                  </a:cubicBezTo>
                  <a:cubicBezTo>
                    <a:pt x="12763" y="44174"/>
                    <a:pt x="14686" y="42221"/>
                    <a:pt x="16635" y="40753"/>
                  </a:cubicBezTo>
                  <a:cubicBezTo>
                    <a:pt x="18938" y="39012"/>
                    <a:pt x="21294" y="37913"/>
                    <a:pt x="23841" y="37389"/>
                  </a:cubicBezTo>
                  <a:cubicBezTo>
                    <a:pt x="24695" y="37217"/>
                    <a:pt x="25545" y="37136"/>
                    <a:pt x="26389" y="37136"/>
                  </a:cubicBezTo>
                  <a:cubicBezTo>
                    <a:pt x="26393" y="37136"/>
                    <a:pt x="26396" y="37136"/>
                    <a:pt x="26400" y="37136"/>
                  </a:cubicBezTo>
                  <a:cubicBezTo>
                    <a:pt x="33146" y="37136"/>
                    <a:pt x="39596" y="42383"/>
                    <a:pt x="45858" y="47471"/>
                  </a:cubicBezTo>
                  <a:cubicBezTo>
                    <a:pt x="49097" y="50099"/>
                    <a:pt x="52158" y="52589"/>
                    <a:pt x="55267" y="54408"/>
                  </a:cubicBezTo>
                  <a:cubicBezTo>
                    <a:pt x="56941" y="55387"/>
                    <a:pt x="58462" y="56078"/>
                    <a:pt x="59926" y="56510"/>
                  </a:cubicBezTo>
                  <a:cubicBezTo>
                    <a:pt x="60555" y="56701"/>
                    <a:pt x="61168" y="56840"/>
                    <a:pt x="61773" y="56931"/>
                  </a:cubicBezTo>
                  <a:cubicBezTo>
                    <a:pt x="61773" y="56902"/>
                    <a:pt x="61777" y="56869"/>
                    <a:pt x="61782" y="56836"/>
                  </a:cubicBezTo>
                  <a:cubicBezTo>
                    <a:pt x="61188" y="56745"/>
                    <a:pt x="60579" y="56605"/>
                    <a:pt x="59950" y="56418"/>
                  </a:cubicBezTo>
                  <a:cubicBezTo>
                    <a:pt x="58500" y="55986"/>
                    <a:pt x="56985" y="55301"/>
                    <a:pt x="55320" y="54327"/>
                  </a:cubicBezTo>
                  <a:cubicBezTo>
                    <a:pt x="52216" y="52508"/>
                    <a:pt x="49155" y="50022"/>
                    <a:pt x="45920" y="47393"/>
                  </a:cubicBezTo>
                  <a:cubicBezTo>
                    <a:pt x="39640" y="42293"/>
                    <a:pt x="33173" y="37039"/>
                    <a:pt x="26389" y="3703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16"/>
            <p:cNvSpPr/>
            <p:nvPr/>
          </p:nvSpPr>
          <p:spPr>
            <a:xfrm>
              <a:off x="5264300" y="2534475"/>
              <a:ext cx="1791050" cy="1440600"/>
            </a:xfrm>
            <a:custGeom>
              <a:avLst/>
              <a:gdLst/>
              <a:ahLst/>
              <a:cxnLst/>
              <a:rect l="l" t="t" r="r" b="b"/>
              <a:pathLst>
                <a:path w="71642" h="57624" extrusionOk="0">
                  <a:moveTo>
                    <a:pt x="19071" y="9923"/>
                  </a:moveTo>
                  <a:cubicBezTo>
                    <a:pt x="18932" y="10100"/>
                    <a:pt x="18794" y="10278"/>
                    <a:pt x="18659" y="10460"/>
                  </a:cubicBezTo>
                  <a:cubicBezTo>
                    <a:pt x="18754" y="10350"/>
                    <a:pt x="18851" y="10240"/>
                    <a:pt x="18951" y="10129"/>
                  </a:cubicBezTo>
                  <a:cubicBezTo>
                    <a:pt x="18989" y="10057"/>
                    <a:pt x="19033" y="9990"/>
                    <a:pt x="19071" y="9923"/>
                  </a:cubicBezTo>
                  <a:close/>
                  <a:moveTo>
                    <a:pt x="18697" y="10566"/>
                  </a:moveTo>
                  <a:lnTo>
                    <a:pt x="18697" y="10566"/>
                  </a:lnTo>
                  <a:cubicBezTo>
                    <a:pt x="18577" y="10705"/>
                    <a:pt x="18462" y="10849"/>
                    <a:pt x="18347" y="10988"/>
                  </a:cubicBezTo>
                  <a:cubicBezTo>
                    <a:pt x="18313" y="11055"/>
                    <a:pt x="18280" y="11117"/>
                    <a:pt x="18241" y="11185"/>
                  </a:cubicBezTo>
                  <a:cubicBezTo>
                    <a:pt x="18333" y="11084"/>
                    <a:pt x="18429" y="10984"/>
                    <a:pt x="18520" y="10887"/>
                  </a:cubicBezTo>
                  <a:cubicBezTo>
                    <a:pt x="18577" y="10776"/>
                    <a:pt x="18635" y="10671"/>
                    <a:pt x="18697" y="10566"/>
                  </a:cubicBezTo>
                  <a:close/>
                  <a:moveTo>
                    <a:pt x="18338" y="11228"/>
                  </a:moveTo>
                  <a:cubicBezTo>
                    <a:pt x="18241" y="11329"/>
                    <a:pt x="18150" y="11434"/>
                    <a:pt x="18059" y="11540"/>
                  </a:cubicBezTo>
                  <a:cubicBezTo>
                    <a:pt x="18016" y="11617"/>
                    <a:pt x="17977" y="11693"/>
                    <a:pt x="17939" y="11770"/>
                  </a:cubicBezTo>
                  <a:lnTo>
                    <a:pt x="17895" y="11856"/>
                  </a:lnTo>
                  <a:cubicBezTo>
                    <a:pt x="17973" y="11779"/>
                    <a:pt x="18050" y="11697"/>
                    <a:pt x="18132" y="11617"/>
                  </a:cubicBezTo>
                  <a:cubicBezTo>
                    <a:pt x="18198" y="11487"/>
                    <a:pt x="18265" y="11358"/>
                    <a:pt x="18338" y="11228"/>
                  </a:cubicBezTo>
                  <a:close/>
                  <a:moveTo>
                    <a:pt x="35456" y="1"/>
                  </a:moveTo>
                  <a:cubicBezTo>
                    <a:pt x="33940" y="1"/>
                    <a:pt x="32453" y="178"/>
                    <a:pt x="30956" y="538"/>
                  </a:cubicBezTo>
                  <a:cubicBezTo>
                    <a:pt x="29272" y="937"/>
                    <a:pt x="27660" y="1599"/>
                    <a:pt x="26168" y="2496"/>
                  </a:cubicBezTo>
                  <a:cubicBezTo>
                    <a:pt x="25150" y="3105"/>
                    <a:pt x="24166" y="3839"/>
                    <a:pt x="23217" y="4693"/>
                  </a:cubicBezTo>
                  <a:cubicBezTo>
                    <a:pt x="23164" y="4741"/>
                    <a:pt x="23112" y="4789"/>
                    <a:pt x="23059" y="4841"/>
                  </a:cubicBezTo>
                  <a:cubicBezTo>
                    <a:pt x="22944" y="4947"/>
                    <a:pt x="22828" y="5053"/>
                    <a:pt x="22713" y="5163"/>
                  </a:cubicBezTo>
                  <a:cubicBezTo>
                    <a:pt x="22651" y="5220"/>
                    <a:pt x="22588" y="5284"/>
                    <a:pt x="22526" y="5341"/>
                  </a:cubicBezTo>
                  <a:cubicBezTo>
                    <a:pt x="22430" y="5441"/>
                    <a:pt x="22329" y="5543"/>
                    <a:pt x="22229" y="5643"/>
                  </a:cubicBezTo>
                  <a:cubicBezTo>
                    <a:pt x="22162" y="5710"/>
                    <a:pt x="22094" y="5778"/>
                    <a:pt x="22027" y="5849"/>
                  </a:cubicBezTo>
                  <a:cubicBezTo>
                    <a:pt x="22027" y="5854"/>
                    <a:pt x="22022" y="5854"/>
                    <a:pt x="22018" y="5859"/>
                  </a:cubicBezTo>
                  <a:cubicBezTo>
                    <a:pt x="21945" y="5935"/>
                    <a:pt x="21874" y="6013"/>
                    <a:pt x="21801" y="6090"/>
                  </a:cubicBezTo>
                  <a:cubicBezTo>
                    <a:pt x="21715" y="6181"/>
                    <a:pt x="21633" y="6272"/>
                    <a:pt x="21551" y="6367"/>
                  </a:cubicBezTo>
                  <a:cubicBezTo>
                    <a:pt x="21500" y="6420"/>
                    <a:pt x="21451" y="6478"/>
                    <a:pt x="21403" y="6535"/>
                  </a:cubicBezTo>
                  <a:cubicBezTo>
                    <a:pt x="21298" y="6655"/>
                    <a:pt x="21197" y="6775"/>
                    <a:pt x="21097" y="6896"/>
                  </a:cubicBezTo>
                  <a:cubicBezTo>
                    <a:pt x="21091" y="6900"/>
                    <a:pt x="21086" y="6910"/>
                    <a:pt x="21077" y="6914"/>
                  </a:cubicBezTo>
                  <a:cubicBezTo>
                    <a:pt x="20774" y="7279"/>
                    <a:pt x="20482" y="7658"/>
                    <a:pt x="20194" y="8052"/>
                  </a:cubicBezTo>
                  <a:cubicBezTo>
                    <a:pt x="19916" y="8431"/>
                    <a:pt x="19647" y="8829"/>
                    <a:pt x="19383" y="9237"/>
                  </a:cubicBezTo>
                  <a:cubicBezTo>
                    <a:pt x="19671" y="8843"/>
                    <a:pt x="19974" y="8464"/>
                    <a:pt x="20280" y="8099"/>
                  </a:cubicBezTo>
                  <a:cubicBezTo>
                    <a:pt x="20280" y="8094"/>
                    <a:pt x="20285" y="8090"/>
                    <a:pt x="20291" y="8085"/>
                  </a:cubicBezTo>
                  <a:cubicBezTo>
                    <a:pt x="20429" y="7888"/>
                    <a:pt x="20578" y="7696"/>
                    <a:pt x="20722" y="7509"/>
                  </a:cubicBezTo>
                  <a:cubicBezTo>
                    <a:pt x="20765" y="7457"/>
                    <a:pt x="20803" y="7404"/>
                    <a:pt x="20847" y="7351"/>
                  </a:cubicBezTo>
                  <a:cubicBezTo>
                    <a:pt x="20953" y="7217"/>
                    <a:pt x="21057" y="7087"/>
                    <a:pt x="21168" y="6958"/>
                  </a:cubicBezTo>
                  <a:cubicBezTo>
                    <a:pt x="21241" y="6872"/>
                    <a:pt x="21312" y="6785"/>
                    <a:pt x="21384" y="6703"/>
                  </a:cubicBezTo>
                  <a:cubicBezTo>
                    <a:pt x="21465" y="6608"/>
                    <a:pt x="21551" y="6511"/>
                    <a:pt x="21633" y="6416"/>
                  </a:cubicBezTo>
                  <a:cubicBezTo>
                    <a:pt x="21720" y="6320"/>
                    <a:pt x="21806" y="6228"/>
                    <a:pt x="21892" y="6132"/>
                  </a:cubicBezTo>
                  <a:cubicBezTo>
                    <a:pt x="21960" y="6061"/>
                    <a:pt x="22027" y="5988"/>
                    <a:pt x="22098" y="5917"/>
                  </a:cubicBezTo>
                  <a:cubicBezTo>
                    <a:pt x="22098" y="5911"/>
                    <a:pt x="22104" y="5911"/>
                    <a:pt x="22104" y="5907"/>
                  </a:cubicBezTo>
                  <a:cubicBezTo>
                    <a:pt x="22214" y="5796"/>
                    <a:pt x="22319" y="5687"/>
                    <a:pt x="22430" y="5576"/>
                  </a:cubicBezTo>
                  <a:cubicBezTo>
                    <a:pt x="22492" y="5514"/>
                    <a:pt x="22550" y="5456"/>
                    <a:pt x="22612" y="5393"/>
                  </a:cubicBezTo>
                  <a:cubicBezTo>
                    <a:pt x="22732" y="5273"/>
                    <a:pt x="22857" y="5158"/>
                    <a:pt x="22977" y="5043"/>
                  </a:cubicBezTo>
                  <a:cubicBezTo>
                    <a:pt x="23030" y="4996"/>
                    <a:pt x="23083" y="4943"/>
                    <a:pt x="23141" y="4894"/>
                  </a:cubicBezTo>
                  <a:cubicBezTo>
                    <a:pt x="25501" y="2722"/>
                    <a:pt x="28077" y="1320"/>
                    <a:pt x="30975" y="629"/>
                  </a:cubicBezTo>
                  <a:cubicBezTo>
                    <a:pt x="32468" y="275"/>
                    <a:pt x="33945" y="96"/>
                    <a:pt x="35456" y="96"/>
                  </a:cubicBezTo>
                  <a:cubicBezTo>
                    <a:pt x="35922" y="96"/>
                    <a:pt x="36392" y="116"/>
                    <a:pt x="36866" y="149"/>
                  </a:cubicBezTo>
                  <a:cubicBezTo>
                    <a:pt x="38657" y="275"/>
                    <a:pt x="40470" y="639"/>
                    <a:pt x="42413" y="1258"/>
                  </a:cubicBezTo>
                  <a:cubicBezTo>
                    <a:pt x="46026" y="2414"/>
                    <a:pt x="49543" y="4309"/>
                    <a:pt x="52944" y="6142"/>
                  </a:cubicBezTo>
                  <a:cubicBezTo>
                    <a:pt x="56538" y="8076"/>
                    <a:pt x="60256" y="10076"/>
                    <a:pt x="64094" y="11214"/>
                  </a:cubicBezTo>
                  <a:cubicBezTo>
                    <a:pt x="66162" y="11823"/>
                    <a:pt x="68100" y="12140"/>
                    <a:pt x="70015" y="12182"/>
                  </a:cubicBezTo>
                  <a:cubicBezTo>
                    <a:pt x="70164" y="12187"/>
                    <a:pt x="70312" y="12193"/>
                    <a:pt x="70461" y="12193"/>
                  </a:cubicBezTo>
                  <a:cubicBezTo>
                    <a:pt x="70859" y="12193"/>
                    <a:pt x="71253" y="12178"/>
                    <a:pt x="71641" y="12153"/>
                  </a:cubicBezTo>
                  <a:lnTo>
                    <a:pt x="71641" y="12058"/>
                  </a:lnTo>
                  <a:cubicBezTo>
                    <a:pt x="71253" y="12082"/>
                    <a:pt x="70859" y="12096"/>
                    <a:pt x="70461" y="12096"/>
                  </a:cubicBezTo>
                  <a:cubicBezTo>
                    <a:pt x="70312" y="12096"/>
                    <a:pt x="70168" y="12091"/>
                    <a:pt x="70015" y="12087"/>
                  </a:cubicBezTo>
                  <a:cubicBezTo>
                    <a:pt x="68111" y="12049"/>
                    <a:pt x="66182" y="11726"/>
                    <a:pt x="64123" y="11122"/>
                  </a:cubicBezTo>
                  <a:cubicBezTo>
                    <a:pt x="60294" y="9990"/>
                    <a:pt x="56581" y="7990"/>
                    <a:pt x="52993" y="6055"/>
                  </a:cubicBezTo>
                  <a:cubicBezTo>
                    <a:pt x="49585" y="4223"/>
                    <a:pt x="46064" y="2328"/>
                    <a:pt x="42442" y="1167"/>
                  </a:cubicBezTo>
                  <a:cubicBezTo>
                    <a:pt x="40493" y="548"/>
                    <a:pt x="38671" y="183"/>
                    <a:pt x="36872" y="54"/>
                  </a:cubicBezTo>
                  <a:cubicBezTo>
                    <a:pt x="36396" y="20"/>
                    <a:pt x="35927" y="1"/>
                    <a:pt x="35456" y="1"/>
                  </a:cubicBezTo>
                  <a:close/>
                  <a:moveTo>
                    <a:pt x="17988" y="11899"/>
                  </a:moveTo>
                  <a:lnTo>
                    <a:pt x="17988" y="11899"/>
                  </a:lnTo>
                  <a:cubicBezTo>
                    <a:pt x="17910" y="11981"/>
                    <a:pt x="17829" y="12062"/>
                    <a:pt x="17752" y="12149"/>
                  </a:cubicBezTo>
                  <a:cubicBezTo>
                    <a:pt x="17689" y="12279"/>
                    <a:pt x="17623" y="12408"/>
                    <a:pt x="17560" y="12543"/>
                  </a:cubicBezTo>
                  <a:cubicBezTo>
                    <a:pt x="17632" y="12475"/>
                    <a:pt x="17700" y="12413"/>
                    <a:pt x="17771" y="12346"/>
                  </a:cubicBezTo>
                  <a:cubicBezTo>
                    <a:pt x="17844" y="12197"/>
                    <a:pt x="17915" y="12049"/>
                    <a:pt x="17988" y="11899"/>
                  </a:cubicBezTo>
                  <a:close/>
                  <a:moveTo>
                    <a:pt x="17656" y="12585"/>
                  </a:moveTo>
                  <a:lnTo>
                    <a:pt x="17656" y="12585"/>
                  </a:lnTo>
                  <a:cubicBezTo>
                    <a:pt x="17585" y="12653"/>
                    <a:pt x="17517" y="12720"/>
                    <a:pt x="17445" y="12791"/>
                  </a:cubicBezTo>
                  <a:cubicBezTo>
                    <a:pt x="17377" y="12941"/>
                    <a:pt x="17306" y="13090"/>
                    <a:pt x="17239" y="13243"/>
                  </a:cubicBezTo>
                  <a:cubicBezTo>
                    <a:pt x="17301" y="13185"/>
                    <a:pt x="17368" y="13128"/>
                    <a:pt x="17430" y="13075"/>
                  </a:cubicBezTo>
                  <a:cubicBezTo>
                    <a:pt x="17503" y="12912"/>
                    <a:pt x="17579" y="12749"/>
                    <a:pt x="17656" y="12585"/>
                  </a:cubicBezTo>
                  <a:close/>
                  <a:moveTo>
                    <a:pt x="17335" y="13286"/>
                  </a:moveTo>
                  <a:lnTo>
                    <a:pt x="17335" y="13286"/>
                  </a:lnTo>
                  <a:cubicBezTo>
                    <a:pt x="17268" y="13344"/>
                    <a:pt x="17205" y="13402"/>
                    <a:pt x="17142" y="13459"/>
                  </a:cubicBezTo>
                  <a:cubicBezTo>
                    <a:pt x="17071" y="13622"/>
                    <a:pt x="17003" y="13790"/>
                    <a:pt x="16932" y="13953"/>
                  </a:cubicBezTo>
                  <a:cubicBezTo>
                    <a:pt x="16989" y="13905"/>
                    <a:pt x="17047" y="13856"/>
                    <a:pt x="17109" y="13809"/>
                  </a:cubicBezTo>
                  <a:cubicBezTo>
                    <a:pt x="17182" y="13632"/>
                    <a:pt x="17258" y="13459"/>
                    <a:pt x="17335" y="13286"/>
                  </a:cubicBezTo>
                  <a:close/>
                  <a:moveTo>
                    <a:pt x="17023" y="14000"/>
                  </a:moveTo>
                  <a:lnTo>
                    <a:pt x="17023" y="14000"/>
                  </a:lnTo>
                  <a:cubicBezTo>
                    <a:pt x="16965" y="14049"/>
                    <a:pt x="16908" y="14102"/>
                    <a:pt x="16850" y="14150"/>
                  </a:cubicBezTo>
                  <a:cubicBezTo>
                    <a:pt x="16779" y="14323"/>
                    <a:pt x="16706" y="14500"/>
                    <a:pt x="16635" y="14677"/>
                  </a:cubicBezTo>
                  <a:cubicBezTo>
                    <a:pt x="16692" y="14634"/>
                    <a:pt x="16744" y="14591"/>
                    <a:pt x="16802" y="14547"/>
                  </a:cubicBezTo>
                  <a:cubicBezTo>
                    <a:pt x="16874" y="14365"/>
                    <a:pt x="16951" y="14184"/>
                    <a:pt x="17023" y="14000"/>
                  </a:cubicBezTo>
                  <a:close/>
                  <a:moveTo>
                    <a:pt x="16730" y="14726"/>
                  </a:moveTo>
                  <a:lnTo>
                    <a:pt x="16730" y="14726"/>
                  </a:lnTo>
                  <a:cubicBezTo>
                    <a:pt x="16673" y="14768"/>
                    <a:pt x="16620" y="14812"/>
                    <a:pt x="16567" y="14855"/>
                  </a:cubicBezTo>
                  <a:cubicBezTo>
                    <a:pt x="16495" y="15043"/>
                    <a:pt x="16423" y="15224"/>
                    <a:pt x="16351" y="15411"/>
                  </a:cubicBezTo>
                  <a:cubicBezTo>
                    <a:pt x="16404" y="15373"/>
                    <a:pt x="16456" y="15335"/>
                    <a:pt x="16509" y="15296"/>
                  </a:cubicBezTo>
                  <a:cubicBezTo>
                    <a:pt x="16582" y="15105"/>
                    <a:pt x="16653" y="14912"/>
                    <a:pt x="16730" y="14726"/>
                  </a:cubicBezTo>
                  <a:close/>
                  <a:moveTo>
                    <a:pt x="16447" y="15464"/>
                  </a:moveTo>
                  <a:cubicBezTo>
                    <a:pt x="16423" y="15479"/>
                    <a:pt x="16404" y="15493"/>
                    <a:pt x="16380" y="15512"/>
                  </a:cubicBezTo>
                  <a:cubicBezTo>
                    <a:pt x="16351" y="15532"/>
                    <a:pt x="16323" y="15555"/>
                    <a:pt x="16289" y="15579"/>
                  </a:cubicBezTo>
                  <a:cubicBezTo>
                    <a:pt x="16221" y="15771"/>
                    <a:pt x="16150" y="15964"/>
                    <a:pt x="16082" y="16155"/>
                  </a:cubicBezTo>
                  <a:cubicBezTo>
                    <a:pt x="16130" y="16121"/>
                    <a:pt x="16179" y="16088"/>
                    <a:pt x="16226" y="16050"/>
                  </a:cubicBezTo>
                  <a:cubicBezTo>
                    <a:pt x="16298" y="15853"/>
                    <a:pt x="16370" y="15656"/>
                    <a:pt x="16447" y="15464"/>
                  </a:cubicBezTo>
                  <a:close/>
                  <a:moveTo>
                    <a:pt x="16174" y="16208"/>
                  </a:moveTo>
                  <a:lnTo>
                    <a:pt x="16174" y="16208"/>
                  </a:lnTo>
                  <a:cubicBezTo>
                    <a:pt x="16126" y="16241"/>
                    <a:pt x="16073" y="16280"/>
                    <a:pt x="16024" y="16314"/>
                  </a:cubicBezTo>
                  <a:cubicBezTo>
                    <a:pt x="15958" y="16511"/>
                    <a:pt x="15886" y="16706"/>
                    <a:pt x="15818" y="16908"/>
                  </a:cubicBezTo>
                  <a:cubicBezTo>
                    <a:pt x="15867" y="16879"/>
                    <a:pt x="15915" y="16846"/>
                    <a:pt x="15962" y="16817"/>
                  </a:cubicBezTo>
                  <a:cubicBezTo>
                    <a:pt x="16030" y="16611"/>
                    <a:pt x="16101" y="16409"/>
                    <a:pt x="16174" y="16208"/>
                  </a:cubicBezTo>
                  <a:close/>
                  <a:moveTo>
                    <a:pt x="15909" y="16965"/>
                  </a:moveTo>
                  <a:lnTo>
                    <a:pt x="15909" y="16965"/>
                  </a:lnTo>
                  <a:cubicBezTo>
                    <a:pt x="15867" y="16994"/>
                    <a:pt x="15818" y="17029"/>
                    <a:pt x="15771" y="17062"/>
                  </a:cubicBezTo>
                  <a:cubicBezTo>
                    <a:pt x="15703" y="17264"/>
                    <a:pt x="15636" y="17465"/>
                    <a:pt x="15569" y="17676"/>
                  </a:cubicBezTo>
                  <a:cubicBezTo>
                    <a:pt x="15617" y="17647"/>
                    <a:pt x="15660" y="17618"/>
                    <a:pt x="15708" y="17590"/>
                  </a:cubicBezTo>
                  <a:cubicBezTo>
                    <a:pt x="15776" y="17379"/>
                    <a:pt x="15842" y="17173"/>
                    <a:pt x="15909" y="16965"/>
                  </a:cubicBezTo>
                  <a:close/>
                  <a:moveTo>
                    <a:pt x="15660" y="17729"/>
                  </a:moveTo>
                  <a:lnTo>
                    <a:pt x="15660" y="17729"/>
                  </a:lnTo>
                  <a:cubicBezTo>
                    <a:pt x="15617" y="17758"/>
                    <a:pt x="15569" y="17787"/>
                    <a:pt x="15526" y="17815"/>
                  </a:cubicBezTo>
                  <a:cubicBezTo>
                    <a:pt x="15459" y="18026"/>
                    <a:pt x="15397" y="18238"/>
                    <a:pt x="15329" y="18449"/>
                  </a:cubicBezTo>
                  <a:cubicBezTo>
                    <a:pt x="15373" y="18424"/>
                    <a:pt x="15415" y="18396"/>
                    <a:pt x="15464" y="18371"/>
                  </a:cubicBezTo>
                  <a:cubicBezTo>
                    <a:pt x="15526" y="18156"/>
                    <a:pt x="15593" y="17944"/>
                    <a:pt x="15660" y="17729"/>
                  </a:cubicBezTo>
                  <a:close/>
                  <a:moveTo>
                    <a:pt x="15420" y="18506"/>
                  </a:moveTo>
                  <a:lnTo>
                    <a:pt x="15420" y="18506"/>
                  </a:lnTo>
                  <a:cubicBezTo>
                    <a:pt x="15377" y="18530"/>
                    <a:pt x="15333" y="18559"/>
                    <a:pt x="15291" y="18583"/>
                  </a:cubicBezTo>
                  <a:cubicBezTo>
                    <a:pt x="15253" y="18698"/>
                    <a:pt x="15218" y="18814"/>
                    <a:pt x="15185" y="18923"/>
                  </a:cubicBezTo>
                  <a:cubicBezTo>
                    <a:pt x="13708" y="23985"/>
                    <a:pt x="12839" y="29455"/>
                    <a:pt x="12000" y="34742"/>
                  </a:cubicBezTo>
                  <a:cubicBezTo>
                    <a:pt x="11405" y="38485"/>
                    <a:pt x="10833" y="42088"/>
                    <a:pt x="10076" y="45287"/>
                  </a:cubicBezTo>
                  <a:cubicBezTo>
                    <a:pt x="10071" y="45327"/>
                    <a:pt x="10061" y="45360"/>
                    <a:pt x="10052" y="45398"/>
                  </a:cubicBezTo>
                  <a:cubicBezTo>
                    <a:pt x="9950" y="45816"/>
                    <a:pt x="9850" y="46228"/>
                    <a:pt x="9744" y="46631"/>
                  </a:cubicBezTo>
                  <a:cubicBezTo>
                    <a:pt x="9735" y="46669"/>
                    <a:pt x="9720" y="46708"/>
                    <a:pt x="9711" y="46751"/>
                  </a:cubicBezTo>
                  <a:cubicBezTo>
                    <a:pt x="9611" y="47134"/>
                    <a:pt x="9505" y="47509"/>
                    <a:pt x="9394" y="47878"/>
                  </a:cubicBezTo>
                  <a:cubicBezTo>
                    <a:pt x="9380" y="47927"/>
                    <a:pt x="9365" y="47975"/>
                    <a:pt x="9351" y="48018"/>
                  </a:cubicBezTo>
                  <a:cubicBezTo>
                    <a:pt x="9246" y="48368"/>
                    <a:pt x="9140" y="48709"/>
                    <a:pt x="9029" y="49040"/>
                  </a:cubicBezTo>
                  <a:cubicBezTo>
                    <a:pt x="9011" y="49102"/>
                    <a:pt x="8986" y="49160"/>
                    <a:pt x="8967" y="49218"/>
                  </a:cubicBezTo>
                  <a:cubicBezTo>
                    <a:pt x="8862" y="49524"/>
                    <a:pt x="8756" y="49827"/>
                    <a:pt x="8646" y="50119"/>
                  </a:cubicBezTo>
                  <a:cubicBezTo>
                    <a:pt x="8636" y="50134"/>
                    <a:pt x="8632" y="50148"/>
                    <a:pt x="8626" y="50167"/>
                  </a:cubicBezTo>
                  <a:cubicBezTo>
                    <a:pt x="8603" y="50230"/>
                    <a:pt x="8579" y="50287"/>
                    <a:pt x="8555" y="50349"/>
                  </a:cubicBezTo>
                  <a:cubicBezTo>
                    <a:pt x="8453" y="50609"/>
                    <a:pt x="8349" y="50863"/>
                    <a:pt x="8238" y="51113"/>
                  </a:cubicBezTo>
                  <a:cubicBezTo>
                    <a:pt x="8190" y="51228"/>
                    <a:pt x="8142" y="51343"/>
                    <a:pt x="8089" y="51453"/>
                  </a:cubicBezTo>
                  <a:cubicBezTo>
                    <a:pt x="7998" y="51649"/>
                    <a:pt x="7906" y="51842"/>
                    <a:pt x="7815" y="52028"/>
                  </a:cubicBezTo>
                  <a:cubicBezTo>
                    <a:pt x="7705" y="52249"/>
                    <a:pt x="7595" y="52466"/>
                    <a:pt x="7480" y="52672"/>
                  </a:cubicBezTo>
                  <a:cubicBezTo>
                    <a:pt x="7441" y="52743"/>
                    <a:pt x="7403" y="52816"/>
                    <a:pt x="7359" y="52883"/>
                  </a:cubicBezTo>
                  <a:cubicBezTo>
                    <a:pt x="7240" y="53151"/>
                    <a:pt x="7120" y="53416"/>
                    <a:pt x="6996" y="53665"/>
                  </a:cubicBezTo>
                  <a:cubicBezTo>
                    <a:pt x="7312" y="53180"/>
                    <a:pt x="7614" y="52648"/>
                    <a:pt x="7902" y="52067"/>
                  </a:cubicBezTo>
                  <a:cubicBezTo>
                    <a:pt x="8027" y="51818"/>
                    <a:pt x="8147" y="51558"/>
                    <a:pt x="8267" y="51290"/>
                  </a:cubicBezTo>
                  <a:cubicBezTo>
                    <a:pt x="8286" y="51242"/>
                    <a:pt x="8305" y="51199"/>
                    <a:pt x="8329" y="51151"/>
                  </a:cubicBezTo>
                  <a:cubicBezTo>
                    <a:pt x="8382" y="51031"/>
                    <a:pt x="8435" y="50906"/>
                    <a:pt x="8482" y="50781"/>
                  </a:cubicBezTo>
                  <a:cubicBezTo>
                    <a:pt x="8564" y="50589"/>
                    <a:pt x="8641" y="50398"/>
                    <a:pt x="8712" y="50201"/>
                  </a:cubicBezTo>
                  <a:cubicBezTo>
                    <a:pt x="8718" y="50186"/>
                    <a:pt x="8727" y="50172"/>
                    <a:pt x="8732" y="50157"/>
                  </a:cubicBezTo>
                  <a:cubicBezTo>
                    <a:pt x="8761" y="50077"/>
                    <a:pt x="8790" y="49995"/>
                    <a:pt x="8823" y="49913"/>
                  </a:cubicBezTo>
                  <a:cubicBezTo>
                    <a:pt x="8924" y="49645"/>
                    <a:pt x="9020" y="49366"/>
                    <a:pt x="9115" y="49083"/>
                  </a:cubicBezTo>
                  <a:cubicBezTo>
                    <a:pt x="9135" y="49025"/>
                    <a:pt x="9155" y="48963"/>
                    <a:pt x="9173" y="48901"/>
                  </a:cubicBezTo>
                  <a:cubicBezTo>
                    <a:pt x="9279" y="48584"/>
                    <a:pt x="9380" y="48257"/>
                    <a:pt x="9480" y="47927"/>
                  </a:cubicBezTo>
                  <a:cubicBezTo>
                    <a:pt x="9495" y="47878"/>
                    <a:pt x="9509" y="47831"/>
                    <a:pt x="9524" y="47778"/>
                  </a:cubicBezTo>
                  <a:cubicBezTo>
                    <a:pt x="9629" y="47422"/>
                    <a:pt x="9730" y="47054"/>
                    <a:pt x="9830" y="46684"/>
                  </a:cubicBezTo>
                  <a:cubicBezTo>
                    <a:pt x="9841" y="46640"/>
                    <a:pt x="9850" y="46602"/>
                    <a:pt x="9859" y="46559"/>
                  </a:cubicBezTo>
                  <a:cubicBezTo>
                    <a:pt x="9965" y="46166"/>
                    <a:pt x="10065" y="45763"/>
                    <a:pt x="10162" y="45350"/>
                  </a:cubicBezTo>
                  <a:cubicBezTo>
                    <a:pt x="10171" y="45316"/>
                    <a:pt x="10181" y="45278"/>
                    <a:pt x="10186" y="45240"/>
                  </a:cubicBezTo>
                  <a:cubicBezTo>
                    <a:pt x="10935" y="42054"/>
                    <a:pt x="11505" y="38470"/>
                    <a:pt x="12095" y="34756"/>
                  </a:cubicBezTo>
                  <a:cubicBezTo>
                    <a:pt x="12940" y="29417"/>
                    <a:pt x="13847" y="23712"/>
                    <a:pt x="15420" y="18506"/>
                  </a:cubicBezTo>
                  <a:close/>
                  <a:moveTo>
                    <a:pt x="6905" y="53627"/>
                  </a:moveTo>
                  <a:lnTo>
                    <a:pt x="6905" y="53627"/>
                  </a:lnTo>
                  <a:cubicBezTo>
                    <a:pt x="6827" y="53746"/>
                    <a:pt x="6750" y="53861"/>
                    <a:pt x="6669" y="53977"/>
                  </a:cubicBezTo>
                  <a:cubicBezTo>
                    <a:pt x="6617" y="54107"/>
                    <a:pt x="6564" y="54231"/>
                    <a:pt x="6506" y="54355"/>
                  </a:cubicBezTo>
                  <a:cubicBezTo>
                    <a:pt x="6525" y="54327"/>
                    <a:pt x="6544" y="54302"/>
                    <a:pt x="6564" y="54279"/>
                  </a:cubicBezTo>
                  <a:cubicBezTo>
                    <a:pt x="6683" y="54068"/>
                    <a:pt x="6794" y="53852"/>
                    <a:pt x="6905" y="53627"/>
                  </a:cubicBezTo>
                  <a:close/>
                  <a:moveTo>
                    <a:pt x="6420" y="54317"/>
                  </a:moveTo>
                  <a:lnTo>
                    <a:pt x="6420" y="54317"/>
                  </a:lnTo>
                  <a:cubicBezTo>
                    <a:pt x="6314" y="54457"/>
                    <a:pt x="6203" y="54590"/>
                    <a:pt x="6093" y="54725"/>
                  </a:cubicBezTo>
                  <a:cubicBezTo>
                    <a:pt x="6088" y="54734"/>
                    <a:pt x="6088" y="54745"/>
                    <a:pt x="6084" y="54754"/>
                  </a:cubicBezTo>
                  <a:cubicBezTo>
                    <a:pt x="6055" y="54826"/>
                    <a:pt x="6026" y="54902"/>
                    <a:pt x="5997" y="54975"/>
                  </a:cubicBezTo>
                  <a:cubicBezTo>
                    <a:pt x="6088" y="54874"/>
                    <a:pt x="6179" y="54769"/>
                    <a:pt x="6265" y="54663"/>
                  </a:cubicBezTo>
                  <a:cubicBezTo>
                    <a:pt x="6318" y="54548"/>
                    <a:pt x="6367" y="54433"/>
                    <a:pt x="6420" y="54317"/>
                  </a:cubicBezTo>
                  <a:close/>
                  <a:moveTo>
                    <a:pt x="5911" y="54931"/>
                  </a:moveTo>
                  <a:lnTo>
                    <a:pt x="5911" y="54931"/>
                  </a:lnTo>
                  <a:cubicBezTo>
                    <a:pt x="5786" y="55075"/>
                    <a:pt x="5661" y="55210"/>
                    <a:pt x="5532" y="55334"/>
                  </a:cubicBezTo>
                  <a:cubicBezTo>
                    <a:pt x="5508" y="55396"/>
                    <a:pt x="5488" y="55464"/>
                    <a:pt x="5470" y="55527"/>
                  </a:cubicBezTo>
                  <a:cubicBezTo>
                    <a:pt x="5541" y="55454"/>
                    <a:pt x="5618" y="55378"/>
                    <a:pt x="5696" y="55301"/>
                  </a:cubicBezTo>
                  <a:cubicBezTo>
                    <a:pt x="5734" y="55258"/>
                    <a:pt x="5776" y="55214"/>
                    <a:pt x="5820" y="55172"/>
                  </a:cubicBezTo>
                  <a:cubicBezTo>
                    <a:pt x="5849" y="55095"/>
                    <a:pt x="5882" y="55013"/>
                    <a:pt x="5911" y="54931"/>
                  </a:cubicBezTo>
                  <a:close/>
                  <a:moveTo>
                    <a:pt x="5379" y="55483"/>
                  </a:moveTo>
                  <a:lnTo>
                    <a:pt x="5379" y="55483"/>
                  </a:lnTo>
                  <a:cubicBezTo>
                    <a:pt x="5244" y="55613"/>
                    <a:pt x="5105" y="55737"/>
                    <a:pt x="4961" y="55857"/>
                  </a:cubicBezTo>
                  <a:cubicBezTo>
                    <a:pt x="4947" y="55905"/>
                    <a:pt x="4927" y="55958"/>
                    <a:pt x="4913" y="56011"/>
                  </a:cubicBezTo>
                  <a:cubicBezTo>
                    <a:pt x="5052" y="55901"/>
                    <a:pt x="5187" y="55786"/>
                    <a:pt x="5316" y="55666"/>
                  </a:cubicBezTo>
                  <a:cubicBezTo>
                    <a:pt x="5340" y="55604"/>
                    <a:pt x="5359" y="55546"/>
                    <a:pt x="5379" y="55483"/>
                  </a:cubicBezTo>
                  <a:close/>
                  <a:moveTo>
                    <a:pt x="4826" y="55963"/>
                  </a:moveTo>
                  <a:lnTo>
                    <a:pt x="4826" y="55963"/>
                  </a:lnTo>
                  <a:cubicBezTo>
                    <a:pt x="4678" y="56083"/>
                    <a:pt x="4529" y="56193"/>
                    <a:pt x="4376" y="56299"/>
                  </a:cubicBezTo>
                  <a:cubicBezTo>
                    <a:pt x="4361" y="56342"/>
                    <a:pt x="4352" y="56386"/>
                    <a:pt x="4337" y="56433"/>
                  </a:cubicBezTo>
                  <a:cubicBezTo>
                    <a:pt x="4486" y="56333"/>
                    <a:pt x="4635" y="56227"/>
                    <a:pt x="4784" y="56111"/>
                  </a:cubicBezTo>
                  <a:cubicBezTo>
                    <a:pt x="4797" y="56064"/>
                    <a:pt x="4812" y="56016"/>
                    <a:pt x="4826" y="55963"/>
                  </a:cubicBezTo>
                  <a:close/>
                  <a:moveTo>
                    <a:pt x="4250" y="56381"/>
                  </a:moveTo>
                  <a:lnTo>
                    <a:pt x="4250" y="56381"/>
                  </a:lnTo>
                  <a:cubicBezTo>
                    <a:pt x="4093" y="56481"/>
                    <a:pt x="3934" y="56582"/>
                    <a:pt x="3771" y="56669"/>
                  </a:cubicBezTo>
                  <a:cubicBezTo>
                    <a:pt x="3761" y="56711"/>
                    <a:pt x="3752" y="56749"/>
                    <a:pt x="3743" y="56789"/>
                  </a:cubicBezTo>
                  <a:cubicBezTo>
                    <a:pt x="3900" y="56702"/>
                    <a:pt x="4059" y="56611"/>
                    <a:pt x="4217" y="56510"/>
                  </a:cubicBezTo>
                  <a:cubicBezTo>
                    <a:pt x="4227" y="56467"/>
                    <a:pt x="4241" y="56424"/>
                    <a:pt x="4250" y="56381"/>
                  </a:cubicBezTo>
                  <a:close/>
                  <a:moveTo>
                    <a:pt x="3656" y="56731"/>
                  </a:moveTo>
                  <a:lnTo>
                    <a:pt x="3656" y="56731"/>
                  </a:lnTo>
                  <a:cubicBezTo>
                    <a:pt x="3488" y="56822"/>
                    <a:pt x="3320" y="56899"/>
                    <a:pt x="3147" y="56975"/>
                  </a:cubicBezTo>
                  <a:cubicBezTo>
                    <a:pt x="3138" y="57014"/>
                    <a:pt x="3128" y="57048"/>
                    <a:pt x="3123" y="57086"/>
                  </a:cubicBezTo>
                  <a:cubicBezTo>
                    <a:pt x="3282" y="57019"/>
                    <a:pt x="3440" y="56946"/>
                    <a:pt x="3588" y="56870"/>
                  </a:cubicBezTo>
                  <a:cubicBezTo>
                    <a:pt x="3603" y="56860"/>
                    <a:pt x="3617" y="56855"/>
                    <a:pt x="3627" y="56851"/>
                  </a:cubicBezTo>
                  <a:cubicBezTo>
                    <a:pt x="3637" y="56813"/>
                    <a:pt x="3646" y="56769"/>
                    <a:pt x="3656" y="56731"/>
                  </a:cubicBezTo>
                  <a:close/>
                  <a:moveTo>
                    <a:pt x="3037" y="57023"/>
                  </a:moveTo>
                  <a:lnTo>
                    <a:pt x="3037" y="57023"/>
                  </a:lnTo>
                  <a:cubicBezTo>
                    <a:pt x="2864" y="57095"/>
                    <a:pt x="2687" y="57158"/>
                    <a:pt x="2505" y="57220"/>
                  </a:cubicBezTo>
                  <a:cubicBezTo>
                    <a:pt x="2494" y="57254"/>
                    <a:pt x="2490" y="57287"/>
                    <a:pt x="2481" y="57321"/>
                  </a:cubicBezTo>
                  <a:cubicBezTo>
                    <a:pt x="2615" y="57283"/>
                    <a:pt x="2744" y="57234"/>
                    <a:pt x="2869" y="57187"/>
                  </a:cubicBezTo>
                  <a:cubicBezTo>
                    <a:pt x="2917" y="57167"/>
                    <a:pt x="2965" y="57148"/>
                    <a:pt x="3013" y="57129"/>
                  </a:cubicBezTo>
                  <a:cubicBezTo>
                    <a:pt x="3023" y="57095"/>
                    <a:pt x="3032" y="57057"/>
                    <a:pt x="3037" y="57023"/>
                  </a:cubicBezTo>
                  <a:close/>
                  <a:moveTo>
                    <a:pt x="2399" y="57254"/>
                  </a:moveTo>
                  <a:cubicBezTo>
                    <a:pt x="2212" y="57311"/>
                    <a:pt x="2025" y="57360"/>
                    <a:pt x="1832" y="57402"/>
                  </a:cubicBezTo>
                  <a:cubicBezTo>
                    <a:pt x="1828" y="57436"/>
                    <a:pt x="1823" y="57469"/>
                    <a:pt x="1814" y="57504"/>
                  </a:cubicBezTo>
                  <a:cubicBezTo>
                    <a:pt x="2005" y="57460"/>
                    <a:pt x="2193" y="57412"/>
                    <a:pt x="2379" y="57354"/>
                  </a:cubicBezTo>
                  <a:cubicBezTo>
                    <a:pt x="2385" y="57321"/>
                    <a:pt x="2394" y="57287"/>
                    <a:pt x="2399" y="57254"/>
                  </a:cubicBezTo>
                  <a:close/>
                  <a:moveTo>
                    <a:pt x="220" y="57619"/>
                  </a:moveTo>
                  <a:cubicBezTo>
                    <a:pt x="149" y="57619"/>
                    <a:pt x="76" y="57623"/>
                    <a:pt x="0" y="57623"/>
                  </a:cubicBezTo>
                  <a:lnTo>
                    <a:pt x="220" y="57623"/>
                  </a:lnTo>
                  <a:lnTo>
                    <a:pt x="220" y="57619"/>
                  </a:lnTo>
                  <a:close/>
                  <a:moveTo>
                    <a:pt x="854" y="57566"/>
                  </a:moveTo>
                  <a:cubicBezTo>
                    <a:pt x="676" y="57584"/>
                    <a:pt x="499" y="57599"/>
                    <a:pt x="317" y="57613"/>
                  </a:cubicBezTo>
                  <a:lnTo>
                    <a:pt x="317" y="57623"/>
                  </a:lnTo>
                  <a:lnTo>
                    <a:pt x="844" y="57623"/>
                  </a:lnTo>
                  <a:cubicBezTo>
                    <a:pt x="849" y="57604"/>
                    <a:pt x="849" y="57584"/>
                    <a:pt x="854" y="57566"/>
                  </a:cubicBezTo>
                  <a:close/>
                  <a:moveTo>
                    <a:pt x="1732" y="57426"/>
                  </a:moveTo>
                  <a:lnTo>
                    <a:pt x="1732" y="57426"/>
                  </a:lnTo>
                  <a:cubicBezTo>
                    <a:pt x="1493" y="57479"/>
                    <a:pt x="1243" y="57517"/>
                    <a:pt x="988" y="57551"/>
                  </a:cubicBezTo>
                  <a:cubicBezTo>
                    <a:pt x="979" y="57551"/>
                    <a:pt x="964" y="57555"/>
                    <a:pt x="955" y="57555"/>
                  </a:cubicBezTo>
                  <a:cubicBezTo>
                    <a:pt x="950" y="57580"/>
                    <a:pt x="946" y="57604"/>
                    <a:pt x="940" y="57623"/>
                  </a:cubicBezTo>
                  <a:lnTo>
                    <a:pt x="1161" y="57623"/>
                  </a:lnTo>
                  <a:cubicBezTo>
                    <a:pt x="1349" y="57599"/>
                    <a:pt x="1531" y="57566"/>
                    <a:pt x="1713" y="57527"/>
                  </a:cubicBezTo>
                  <a:cubicBezTo>
                    <a:pt x="1717" y="57493"/>
                    <a:pt x="1727" y="57460"/>
                    <a:pt x="1732" y="574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16"/>
            <p:cNvSpPr/>
            <p:nvPr/>
          </p:nvSpPr>
          <p:spPr>
            <a:xfrm>
              <a:off x="3714575" y="3487325"/>
              <a:ext cx="1536175" cy="487750"/>
            </a:xfrm>
            <a:custGeom>
              <a:avLst/>
              <a:gdLst/>
              <a:ahLst/>
              <a:cxnLst/>
              <a:rect l="l" t="t" r="r" b="b"/>
              <a:pathLst>
                <a:path w="61447" h="19510" extrusionOk="0">
                  <a:moveTo>
                    <a:pt x="24834" y="1"/>
                  </a:moveTo>
                  <a:cubicBezTo>
                    <a:pt x="24124" y="1"/>
                    <a:pt x="23410" y="58"/>
                    <a:pt x="22690" y="178"/>
                  </a:cubicBezTo>
                  <a:cubicBezTo>
                    <a:pt x="21389" y="395"/>
                    <a:pt x="20104" y="769"/>
                    <a:pt x="18875" y="1292"/>
                  </a:cubicBezTo>
                  <a:cubicBezTo>
                    <a:pt x="17715" y="1781"/>
                    <a:pt x="16563" y="2419"/>
                    <a:pt x="15450" y="3192"/>
                  </a:cubicBezTo>
                  <a:cubicBezTo>
                    <a:pt x="13454" y="4573"/>
                    <a:pt x="11510" y="6411"/>
                    <a:pt x="9500" y="8819"/>
                  </a:cubicBezTo>
                  <a:cubicBezTo>
                    <a:pt x="8733" y="9736"/>
                    <a:pt x="7974" y="10676"/>
                    <a:pt x="7241" y="11588"/>
                  </a:cubicBezTo>
                  <a:cubicBezTo>
                    <a:pt x="4861" y="14543"/>
                    <a:pt x="2558" y="17393"/>
                    <a:pt x="0" y="19509"/>
                  </a:cubicBezTo>
                  <a:lnTo>
                    <a:pt x="150" y="19509"/>
                  </a:lnTo>
                  <a:cubicBezTo>
                    <a:pt x="2677" y="17398"/>
                    <a:pt x="4957" y="14572"/>
                    <a:pt x="7312" y="11650"/>
                  </a:cubicBezTo>
                  <a:cubicBezTo>
                    <a:pt x="8047" y="10738"/>
                    <a:pt x="8809" y="9798"/>
                    <a:pt x="9573" y="8882"/>
                  </a:cubicBezTo>
                  <a:cubicBezTo>
                    <a:pt x="13818" y="3796"/>
                    <a:pt x="17988" y="1061"/>
                    <a:pt x="22709" y="275"/>
                  </a:cubicBezTo>
                  <a:cubicBezTo>
                    <a:pt x="23419" y="154"/>
                    <a:pt x="24130" y="96"/>
                    <a:pt x="24834" y="96"/>
                  </a:cubicBezTo>
                  <a:cubicBezTo>
                    <a:pt x="31580" y="96"/>
                    <a:pt x="38048" y="5260"/>
                    <a:pt x="44323" y="10269"/>
                  </a:cubicBezTo>
                  <a:cubicBezTo>
                    <a:pt x="47572" y="12860"/>
                    <a:pt x="50643" y="15311"/>
                    <a:pt x="53746" y="17087"/>
                  </a:cubicBezTo>
                  <a:cubicBezTo>
                    <a:pt x="55415" y="18041"/>
                    <a:pt x="56937" y="18703"/>
                    <a:pt x="58386" y="19116"/>
                  </a:cubicBezTo>
                  <a:cubicBezTo>
                    <a:pt x="59024" y="19298"/>
                    <a:pt x="59647" y="19428"/>
                    <a:pt x="60257" y="19509"/>
                  </a:cubicBezTo>
                  <a:lnTo>
                    <a:pt x="60909" y="19509"/>
                  </a:lnTo>
                  <a:cubicBezTo>
                    <a:pt x="60909" y="19499"/>
                    <a:pt x="60914" y="19494"/>
                    <a:pt x="60914" y="19485"/>
                  </a:cubicBezTo>
                  <a:cubicBezTo>
                    <a:pt x="60103" y="19423"/>
                    <a:pt x="59279" y="19269"/>
                    <a:pt x="58415" y="19025"/>
                  </a:cubicBezTo>
                  <a:cubicBezTo>
                    <a:pt x="56970" y="18617"/>
                    <a:pt x="55459" y="17955"/>
                    <a:pt x="53794" y="17005"/>
                  </a:cubicBezTo>
                  <a:cubicBezTo>
                    <a:pt x="50700" y="15234"/>
                    <a:pt x="47629" y="12782"/>
                    <a:pt x="44381" y="10192"/>
                  </a:cubicBezTo>
                  <a:cubicBezTo>
                    <a:pt x="38096" y="5173"/>
                    <a:pt x="31614" y="1"/>
                    <a:pt x="24834" y="1"/>
                  </a:cubicBezTo>
                  <a:close/>
                  <a:moveTo>
                    <a:pt x="61011" y="19490"/>
                  </a:moveTo>
                  <a:cubicBezTo>
                    <a:pt x="61011" y="19499"/>
                    <a:pt x="61006" y="19505"/>
                    <a:pt x="61006" y="19509"/>
                  </a:cubicBezTo>
                  <a:lnTo>
                    <a:pt x="61447" y="19509"/>
                  </a:lnTo>
                  <a:cubicBezTo>
                    <a:pt x="61303" y="19509"/>
                    <a:pt x="61154" y="19499"/>
                    <a:pt x="61011" y="1949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6"/>
            <p:cNvSpPr/>
            <p:nvPr/>
          </p:nvSpPr>
          <p:spPr>
            <a:xfrm>
              <a:off x="5360625" y="2560875"/>
              <a:ext cx="1694725" cy="1414200"/>
            </a:xfrm>
            <a:custGeom>
              <a:avLst/>
              <a:gdLst/>
              <a:ahLst/>
              <a:cxnLst/>
              <a:rect l="l" t="t" r="r" b="b"/>
              <a:pathLst>
                <a:path w="67789" h="56568" extrusionOk="0">
                  <a:moveTo>
                    <a:pt x="14388" y="10066"/>
                  </a:moveTo>
                  <a:lnTo>
                    <a:pt x="14388" y="10066"/>
                  </a:lnTo>
                  <a:cubicBezTo>
                    <a:pt x="14254" y="10234"/>
                    <a:pt x="14124" y="10402"/>
                    <a:pt x="13995" y="10575"/>
                  </a:cubicBezTo>
                  <a:cubicBezTo>
                    <a:pt x="14086" y="10469"/>
                    <a:pt x="14177" y="10364"/>
                    <a:pt x="14273" y="10258"/>
                  </a:cubicBezTo>
                  <a:cubicBezTo>
                    <a:pt x="14312" y="10196"/>
                    <a:pt x="14350" y="10129"/>
                    <a:pt x="14388" y="10066"/>
                  </a:cubicBezTo>
                  <a:close/>
                  <a:moveTo>
                    <a:pt x="14014" y="10705"/>
                  </a:moveTo>
                  <a:lnTo>
                    <a:pt x="14014" y="10705"/>
                  </a:lnTo>
                  <a:cubicBezTo>
                    <a:pt x="13894" y="10849"/>
                    <a:pt x="13774" y="10987"/>
                    <a:pt x="13654" y="11131"/>
                  </a:cubicBezTo>
                  <a:cubicBezTo>
                    <a:pt x="13621" y="11194"/>
                    <a:pt x="13588" y="11256"/>
                    <a:pt x="13553" y="11319"/>
                  </a:cubicBezTo>
                  <a:cubicBezTo>
                    <a:pt x="13650" y="11217"/>
                    <a:pt x="13741" y="11117"/>
                    <a:pt x="13836" y="11016"/>
                  </a:cubicBezTo>
                  <a:cubicBezTo>
                    <a:pt x="13894" y="10911"/>
                    <a:pt x="13952" y="10810"/>
                    <a:pt x="14014" y="10705"/>
                  </a:cubicBezTo>
                  <a:close/>
                  <a:moveTo>
                    <a:pt x="13650" y="11361"/>
                  </a:moveTo>
                  <a:lnTo>
                    <a:pt x="13650" y="11361"/>
                  </a:lnTo>
                  <a:cubicBezTo>
                    <a:pt x="13553" y="11467"/>
                    <a:pt x="13458" y="11568"/>
                    <a:pt x="13367" y="11678"/>
                  </a:cubicBezTo>
                  <a:cubicBezTo>
                    <a:pt x="13352" y="11702"/>
                    <a:pt x="13338" y="11731"/>
                    <a:pt x="13323" y="11755"/>
                  </a:cubicBezTo>
                  <a:cubicBezTo>
                    <a:pt x="13285" y="11832"/>
                    <a:pt x="13247" y="11908"/>
                    <a:pt x="13208" y="11985"/>
                  </a:cubicBezTo>
                  <a:cubicBezTo>
                    <a:pt x="13285" y="11903"/>
                    <a:pt x="13367" y="11827"/>
                    <a:pt x="13444" y="11746"/>
                  </a:cubicBezTo>
                  <a:cubicBezTo>
                    <a:pt x="13511" y="11616"/>
                    <a:pt x="13582" y="11487"/>
                    <a:pt x="13650" y="11361"/>
                  </a:cubicBezTo>
                  <a:close/>
                  <a:moveTo>
                    <a:pt x="31200" y="1"/>
                  </a:moveTo>
                  <a:cubicBezTo>
                    <a:pt x="29693" y="1"/>
                    <a:pt x="28225" y="169"/>
                    <a:pt x="26743" y="504"/>
                  </a:cubicBezTo>
                  <a:cubicBezTo>
                    <a:pt x="25030" y="893"/>
                    <a:pt x="23394" y="1540"/>
                    <a:pt x="21868" y="2423"/>
                  </a:cubicBezTo>
                  <a:cubicBezTo>
                    <a:pt x="20909" y="2975"/>
                    <a:pt x="19973" y="3642"/>
                    <a:pt x="19066" y="4405"/>
                  </a:cubicBezTo>
                  <a:cubicBezTo>
                    <a:pt x="19018" y="4443"/>
                    <a:pt x="18965" y="4487"/>
                    <a:pt x="18918" y="4529"/>
                  </a:cubicBezTo>
                  <a:cubicBezTo>
                    <a:pt x="18792" y="4640"/>
                    <a:pt x="18663" y="4750"/>
                    <a:pt x="18539" y="4861"/>
                  </a:cubicBezTo>
                  <a:cubicBezTo>
                    <a:pt x="18486" y="4913"/>
                    <a:pt x="18428" y="4961"/>
                    <a:pt x="18371" y="5014"/>
                  </a:cubicBezTo>
                  <a:cubicBezTo>
                    <a:pt x="18260" y="5120"/>
                    <a:pt x="18145" y="5225"/>
                    <a:pt x="18035" y="5331"/>
                  </a:cubicBezTo>
                  <a:cubicBezTo>
                    <a:pt x="17973" y="5393"/>
                    <a:pt x="17910" y="5451"/>
                    <a:pt x="17848" y="5513"/>
                  </a:cubicBezTo>
                  <a:cubicBezTo>
                    <a:pt x="17766" y="5590"/>
                    <a:pt x="17685" y="5672"/>
                    <a:pt x="17603" y="5753"/>
                  </a:cubicBezTo>
                  <a:cubicBezTo>
                    <a:pt x="17594" y="5763"/>
                    <a:pt x="17583" y="5772"/>
                    <a:pt x="17574" y="5782"/>
                  </a:cubicBezTo>
                  <a:cubicBezTo>
                    <a:pt x="17503" y="5858"/>
                    <a:pt x="17430" y="5931"/>
                    <a:pt x="17359" y="6002"/>
                  </a:cubicBezTo>
                  <a:cubicBezTo>
                    <a:pt x="17282" y="6084"/>
                    <a:pt x="17204" y="6166"/>
                    <a:pt x="17133" y="6247"/>
                  </a:cubicBezTo>
                  <a:cubicBezTo>
                    <a:pt x="17047" y="6338"/>
                    <a:pt x="16960" y="6429"/>
                    <a:pt x="16874" y="6525"/>
                  </a:cubicBezTo>
                  <a:cubicBezTo>
                    <a:pt x="16830" y="6573"/>
                    <a:pt x="16783" y="6626"/>
                    <a:pt x="16739" y="6679"/>
                  </a:cubicBezTo>
                  <a:cubicBezTo>
                    <a:pt x="16633" y="6794"/>
                    <a:pt x="16533" y="6914"/>
                    <a:pt x="16432" y="7038"/>
                  </a:cubicBezTo>
                  <a:cubicBezTo>
                    <a:pt x="16427" y="7038"/>
                    <a:pt x="16427" y="7043"/>
                    <a:pt x="16427" y="7043"/>
                  </a:cubicBezTo>
                  <a:cubicBezTo>
                    <a:pt x="16121" y="7408"/>
                    <a:pt x="15818" y="7787"/>
                    <a:pt x="15530" y="8181"/>
                  </a:cubicBezTo>
                  <a:cubicBezTo>
                    <a:pt x="15439" y="8305"/>
                    <a:pt x="15348" y="8431"/>
                    <a:pt x="15257" y="8560"/>
                  </a:cubicBezTo>
                  <a:cubicBezTo>
                    <a:pt x="15065" y="8828"/>
                    <a:pt x="14877" y="9111"/>
                    <a:pt x="14691" y="9399"/>
                  </a:cubicBezTo>
                  <a:cubicBezTo>
                    <a:pt x="14988" y="8991"/>
                    <a:pt x="15300" y="8603"/>
                    <a:pt x="15617" y="8229"/>
                  </a:cubicBezTo>
                  <a:cubicBezTo>
                    <a:pt x="15756" y="8037"/>
                    <a:pt x="15900" y="7849"/>
                    <a:pt x="16048" y="7663"/>
                  </a:cubicBezTo>
                  <a:cubicBezTo>
                    <a:pt x="16086" y="7614"/>
                    <a:pt x="16126" y="7561"/>
                    <a:pt x="16164" y="7514"/>
                  </a:cubicBezTo>
                  <a:cubicBezTo>
                    <a:pt x="16274" y="7375"/>
                    <a:pt x="16385" y="7240"/>
                    <a:pt x="16500" y="7106"/>
                  </a:cubicBezTo>
                  <a:cubicBezTo>
                    <a:pt x="16567" y="7025"/>
                    <a:pt x="16633" y="6943"/>
                    <a:pt x="16706" y="6866"/>
                  </a:cubicBezTo>
                  <a:cubicBezTo>
                    <a:pt x="16788" y="6766"/>
                    <a:pt x="16874" y="6669"/>
                    <a:pt x="16960" y="6573"/>
                  </a:cubicBezTo>
                  <a:cubicBezTo>
                    <a:pt x="17051" y="6473"/>
                    <a:pt x="17138" y="6376"/>
                    <a:pt x="17229" y="6281"/>
                  </a:cubicBezTo>
                  <a:cubicBezTo>
                    <a:pt x="17301" y="6204"/>
                    <a:pt x="17373" y="6128"/>
                    <a:pt x="17445" y="6055"/>
                  </a:cubicBezTo>
                  <a:cubicBezTo>
                    <a:pt x="17521" y="5973"/>
                    <a:pt x="17598" y="5897"/>
                    <a:pt x="17675" y="5820"/>
                  </a:cubicBezTo>
                  <a:cubicBezTo>
                    <a:pt x="17694" y="5796"/>
                    <a:pt x="17718" y="5772"/>
                    <a:pt x="17742" y="5748"/>
                  </a:cubicBezTo>
                  <a:cubicBezTo>
                    <a:pt x="17804" y="5685"/>
                    <a:pt x="17867" y="5623"/>
                    <a:pt x="17929" y="5566"/>
                  </a:cubicBezTo>
                  <a:cubicBezTo>
                    <a:pt x="18050" y="5446"/>
                    <a:pt x="18169" y="5335"/>
                    <a:pt x="18289" y="5220"/>
                  </a:cubicBezTo>
                  <a:cubicBezTo>
                    <a:pt x="18347" y="5167"/>
                    <a:pt x="18400" y="5114"/>
                    <a:pt x="18457" y="5067"/>
                  </a:cubicBezTo>
                  <a:cubicBezTo>
                    <a:pt x="18586" y="4947"/>
                    <a:pt x="18716" y="4832"/>
                    <a:pt x="18850" y="4717"/>
                  </a:cubicBezTo>
                  <a:cubicBezTo>
                    <a:pt x="18898" y="4673"/>
                    <a:pt x="18947" y="4625"/>
                    <a:pt x="19000" y="4582"/>
                  </a:cubicBezTo>
                  <a:cubicBezTo>
                    <a:pt x="21360" y="2558"/>
                    <a:pt x="23912" y="1248"/>
                    <a:pt x="26762" y="600"/>
                  </a:cubicBezTo>
                  <a:cubicBezTo>
                    <a:pt x="28240" y="260"/>
                    <a:pt x="29703" y="96"/>
                    <a:pt x="31200" y="96"/>
                  </a:cubicBezTo>
                  <a:cubicBezTo>
                    <a:pt x="31704" y="96"/>
                    <a:pt x="32213" y="116"/>
                    <a:pt x="32725" y="154"/>
                  </a:cubicBezTo>
                  <a:cubicBezTo>
                    <a:pt x="34545" y="284"/>
                    <a:pt x="36392" y="652"/>
                    <a:pt x="38378" y="1272"/>
                  </a:cubicBezTo>
                  <a:cubicBezTo>
                    <a:pt x="42063" y="2428"/>
                    <a:pt x="45670" y="4314"/>
                    <a:pt x="49158" y="6137"/>
                  </a:cubicBezTo>
                  <a:cubicBezTo>
                    <a:pt x="52834" y="8056"/>
                    <a:pt x="56634" y="10043"/>
                    <a:pt x="60534" y="11175"/>
                  </a:cubicBezTo>
                  <a:cubicBezTo>
                    <a:pt x="62635" y="11788"/>
                    <a:pt x="64593" y="12110"/>
                    <a:pt x="66532" y="12163"/>
                  </a:cubicBezTo>
                  <a:cubicBezTo>
                    <a:pt x="66718" y="12167"/>
                    <a:pt x="66906" y="12167"/>
                    <a:pt x="67093" y="12167"/>
                  </a:cubicBezTo>
                  <a:cubicBezTo>
                    <a:pt x="67327" y="12167"/>
                    <a:pt x="67558" y="12167"/>
                    <a:pt x="67788" y="12158"/>
                  </a:cubicBezTo>
                  <a:lnTo>
                    <a:pt x="67788" y="12062"/>
                  </a:lnTo>
                  <a:cubicBezTo>
                    <a:pt x="67558" y="12072"/>
                    <a:pt x="67327" y="12072"/>
                    <a:pt x="67093" y="12072"/>
                  </a:cubicBezTo>
                  <a:cubicBezTo>
                    <a:pt x="66906" y="12072"/>
                    <a:pt x="66718" y="12072"/>
                    <a:pt x="66532" y="12067"/>
                  </a:cubicBezTo>
                  <a:cubicBezTo>
                    <a:pt x="64608" y="12014"/>
                    <a:pt x="62655" y="11693"/>
                    <a:pt x="60558" y="11084"/>
                  </a:cubicBezTo>
                  <a:cubicBezTo>
                    <a:pt x="56667" y="9951"/>
                    <a:pt x="52872" y="7970"/>
                    <a:pt x="49202" y="6050"/>
                  </a:cubicBezTo>
                  <a:cubicBezTo>
                    <a:pt x="45708" y="4228"/>
                    <a:pt x="42101" y="2342"/>
                    <a:pt x="38407" y="1181"/>
                  </a:cubicBezTo>
                  <a:cubicBezTo>
                    <a:pt x="36416" y="557"/>
                    <a:pt x="34558" y="187"/>
                    <a:pt x="32736" y="58"/>
                  </a:cubicBezTo>
                  <a:cubicBezTo>
                    <a:pt x="32218" y="19"/>
                    <a:pt x="31704" y="1"/>
                    <a:pt x="31200" y="1"/>
                  </a:cubicBezTo>
                  <a:close/>
                  <a:moveTo>
                    <a:pt x="13300" y="12029"/>
                  </a:moveTo>
                  <a:cubicBezTo>
                    <a:pt x="13218" y="12110"/>
                    <a:pt x="13136" y="12196"/>
                    <a:pt x="13059" y="12278"/>
                  </a:cubicBezTo>
                  <a:cubicBezTo>
                    <a:pt x="12997" y="12408"/>
                    <a:pt x="12935" y="12537"/>
                    <a:pt x="12873" y="12667"/>
                  </a:cubicBezTo>
                  <a:cubicBezTo>
                    <a:pt x="12939" y="12599"/>
                    <a:pt x="13012" y="12532"/>
                    <a:pt x="13083" y="12465"/>
                  </a:cubicBezTo>
                  <a:cubicBezTo>
                    <a:pt x="13156" y="12321"/>
                    <a:pt x="13227" y="12173"/>
                    <a:pt x="13300" y="12029"/>
                  </a:cubicBezTo>
                  <a:close/>
                  <a:moveTo>
                    <a:pt x="12964" y="12710"/>
                  </a:moveTo>
                  <a:lnTo>
                    <a:pt x="12964" y="12710"/>
                  </a:lnTo>
                  <a:cubicBezTo>
                    <a:pt x="12891" y="12782"/>
                    <a:pt x="12820" y="12849"/>
                    <a:pt x="12753" y="12916"/>
                  </a:cubicBezTo>
                  <a:cubicBezTo>
                    <a:pt x="12685" y="13065"/>
                    <a:pt x="12613" y="13214"/>
                    <a:pt x="12546" y="13362"/>
                  </a:cubicBezTo>
                  <a:cubicBezTo>
                    <a:pt x="12613" y="13305"/>
                    <a:pt x="12676" y="13247"/>
                    <a:pt x="12738" y="13190"/>
                  </a:cubicBezTo>
                  <a:cubicBezTo>
                    <a:pt x="12815" y="13031"/>
                    <a:pt x="12886" y="12873"/>
                    <a:pt x="12964" y="12710"/>
                  </a:cubicBezTo>
                  <a:close/>
                  <a:moveTo>
                    <a:pt x="12642" y="13405"/>
                  </a:moveTo>
                  <a:lnTo>
                    <a:pt x="12642" y="13405"/>
                  </a:lnTo>
                  <a:cubicBezTo>
                    <a:pt x="12574" y="13468"/>
                    <a:pt x="12512" y="13526"/>
                    <a:pt x="12450" y="13583"/>
                  </a:cubicBezTo>
                  <a:cubicBezTo>
                    <a:pt x="12379" y="13741"/>
                    <a:pt x="12306" y="13905"/>
                    <a:pt x="12239" y="14067"/>
                  </a:cubicBezTo>
                  <a:cubicBezTo>
                    <a:pt x="12297" y="14020"/>
                    <a:pt x="12354" y="13972"/>
                    <a:pt x="12417" y="13919"/>
                  </a:cubicBezTo>
                  <a:cubicBezTo>
                    <a:pt x="12488" y="13750"/>
                    <a:pt x="12565" y="13578"/>
                    <a:pt x="12642" y="13405"/>
                  </a:cubicBezTo>
                  <a:close/>
                  <a:moveTo>
                    <a:pt x="12330" y="14115"/>
                  </a:moveTo>
                  <a:cubicBezTo>
                    <a:pt x="12273" y="14168"/>
                    <a:pt x="12210" y="14217"/>
                    <a:pt x="12153" y="14269"/>
                  </a:cubicBezTo>
                  <a:cubicBezTo>
                    <a:pt x="12080" y="14437"/>
                    <a:pt x="12009" y="14609"/>
                    <a:pt x="11941" y="14787"/>
                  </a:cubicBezTo>
                  <a:cubicBezTo>
                    <a:pt x="11994" y="14744"/>
                    <a:pt x="12052" y="14700"/>
                    <a:pt x="12105" y="14658"/>
                  </a:cubicBezTo>
                  <a:cubicBezTo>
                    <a:pt x="12182" y="14476"/>
                    <a:pt x="12253" y="14293"/>
                    <a:pt x="12330" y="14115"/>
                  </a:cubicBezTo>
                  <a:close/>
                  <a:moveTo>
                    <a:pt x="12033" y="14835"/>
                  </a:moveTo>
                  <a:lnTo>
                    <a:pt x="12033" y="14835"/>
                  </a:lnTo>
                  <a:cubicBezTo>
                    <a:pt x="11980" y="14879"/>
                    <a:pt x="11923" y="14922"/>
                    <a:pt x="11870" y="14965"/>
                  </a:cubicBezTo>
                  <a:cubicBezTo>
                    <a:pt x="11797" y="15147"/>
                    <a:pt x="11726" y="15329"/>
                    <a:pt x="11653" y="15517"/>
                  </a:cubicBezTo>
                  <a:cubicBezTo>
                    <a:pt x="11706" y="15478"/>
                    <a:pt x="11759" y="15440"/>
                    <a:pt x="11812" y="15402"/>
                  </a:cubicBezTo>
                  <a:cubicBezTo>
                    <a:pt x="11883" y="15209"/>
                    <a:pt x="11961" y="15023"/>
                    <a:pt x="12033" y="14835"/>
                  </a:cubicBezTo>
                  <a:close/>
                  <a:moveTo>
                    <a:pt x="11750" y="15570"/>
                  </a:moveTo>
                  <a:cubicBezTo>
                    <a:pt x="11697" y="15608"/>
                    <a:pt x="11644" y="15646"/>
                    <a:pt x="11591" y="15685"/>
                  </a:cubicBezTo>
                  <a:cubicBezTo>
                    <a:pt x="11520" y="15871"/>
                    <a:pt x="11452" y="16064"/>
                    <a:pt x="11380" y="16261"/>
                  </a:cubicBezTo>
                  <a:cubicBezTo>
                    <a:pt x="11429" y="16222"/>
                    <a:pt x="11480" y="16188"/>
                    <a:pt x="11529" y="16155"/>
                  </a:cubicBezTo>
                  <a:cubicBezTo>
                    <a:pt x="11601" y="15958"/>
                    <a:pt x="11673" y="15761"/>
                    <a:pt x="11750" y="15570"/>
                  </a:cubicBezTo>
                  <a:close/>
                  <a:moveTo>
                    <a:pt x="11471" y="16313"/>
                  </a:moveTo>
                  <a:lnTo>
                    <a:pt x="11471" y="16313"/>
                  </a:lnTo>
                  <a:cubicBezTo>
                    <a:pt x="11442" y="16332"/>
                    <a:pt x="11414" y="16352"/>
                    <a:pt x="11385" y="16370"/>
                  </a:cubicBezTo>
                  <a:cubicBezTo>
                    <a:pt x="11365" y="16385"/>
                    <a:pt x="11347" y="16399"/>
                    <a:pt x="11323" y="16418"/>
                  </a:cubicBezTo>
                  <a:cubicBezTo>
                    <a:pt x="11256" y="16611"/>
                    <a:pt x="11183" y="16808"/>
                    <a:pt x="11117" y="17009"/>
                  </a:cubicBezTo>
                  <a:cubicBezTo>
                    <a:pt x="11164" y="16975"/>
                    <a:pt x="11212" y="16946"/>
                    <a:pt x="11261" y="16912"/>
                  </a:cubicBezTo>
                  <a:cubicBezTo>
                    <a:pt x="11332" y="16711"/>
                    <a:pt x="11400" y="16509"/>
                    <a:pt x="11471" y="16313"/>
                  </a:cubicBezTo>
                  <a:close/>
                  <a:moveTo>
                    <a:pt x="11208" y="17061"/>
                  </a:moveTo>
                  <a:lnTo>
                    <a:pt x="11208" y="17061"/>
                  </a:lnTo>
                  <a:cubicBezTo>
                    <a:pt x="11159" y="17096"/>
                    <a:pt x="11117" y="17129"/>
                    <a:pt x="11068" y="17158"/>
                  </a:cubicBezTo>
                  <a:cubicBezTo>
                    <a:pt x="11001" y="17359"/>
                    <a:pt x="10933" y="17565"/>
                    <a:pt x="10867" y="17767"/>
                  </a:cubicBezTo>
                  <a:cubicBezTo>
                    <a:pt x="10910" y="17738"/>
                    <a:pt x="10958" y="17709"/>
                    <a:pt x="11001" y="17680"/>
                  </a:cubicBezTo>
                  <a:cubicBezTo>
                    <a:pt x="11073" y="17474"/>
                    <a:pt x="11141" y="17268"/>
                    <a:pt x="11208" y="17061"/>
                  </a:cubicBezTo>
                  <a:close/>
                  <a:moveTo>
                    <a:pt x="10958" y="17824"/>
                  </a:moveTo>
                  <a:cubicBezTo>
                    <a:pt x="10910" y="17853"/>
                    <a:pt x="10867" y="17882"/>
                    <a:pt x="10818" y="17911"/>
                  </a:cubicBezTo>
                  <a:cubicBezTo>
                    <a:pt x="10703" y="18280"/>
                    <a:pt x="10588" y="18655"/>
                    <a:pt x="10473" y="19033"/>
                  </a:cubicBezTo>
                  <a:cubicBezTo>
                    <a:pt x="8947" y="24186"/>
                    <a:pt x="8079" y="29762"/>
                    <a:pt x="7240" y="35154"/>
                  </a:cubicBezTo>
                  <a:cubicBezTo>
                    <a:pt x="6736" y="38412"/>
                    <a:pt x="6241" y="41569"/>
                    <a:pt x="5627" y="44443"/>
                  </a:cubicBezTo>
                  <a:cubicBezTo>
                    <a:pt x="5623" y="44481"/>
                    <a:pt x="5614" y="44515"/>
                    <a:pt x="5608" y="44548"/>
                  </a:cubicBezTo>
                  <a:cubicBezTo>
                    <a:pt x="5512" y="44995"/>
                    <a:pt x="5412" y="45436"/>
                    <a:pt x="5311" y="45868"/>
                  </a:cubicBezTo>
                  <a:cubicBezTo>
                    <a:pt x="5302" y="45901"/>
                    <a:pt x="5291" y="45940"/>
                    <a:pt x="5287" y="45978"/>
                  </a:cubicBezTo>
                  <a:cubicBezTo>
                    <a:pt x="5186" y="46391"/>
                    <a:pt x="5085" y="46798"/>
                    <a:pt x="4980" y="47197"/>
                  </a:cubicBezTo>
                  <a:cubicBezTo>
                    <a:pt x="4970" y="47236"/>
                    <a:pt x="4956" y="47278"/>
                    <a:pt x="4946" y="47322"/>
                  </a:cubicBezTo>
                  <a:cubicBezTo>
                    <a:pt x="4846" y="47701"/>
                    <a:pt x="4740" y="48075"/>
                    <a:pt x="4629" y="48439"/>
                  </a:cubicBezTo>
                  <a:cubicBezTo>
                    <a:pt x="4615" y="48487"/>
                    <a:pt x="4600" y="48536"/>
                    <a:pt x="4587" y="48583"/>
                  </a:cubicBezTo>
                  <a:cubicBezTo>
                    <a:pt x="4485" y="48924"/>
                    <a:pt x="4376" y="49265"/>
                    <a:pt x="4265" y="49596"/>
                  </a:cubicBezTo>
                  <a:cubicBezTo>
                    <a:pt x="4246" y="49654"/>
                    <a:pt x="4226" y="49711"/>
                    <a:pt x="4208" y="49774"/>
                  </a:cubicBezTo>
                  <a:cubicBezTo>
                    <a:pt x="4106" y="50066"/>
                    <a:pt x="4002" y="50354"/>
                    <a:pt x="3891" y="50637"/>
                  </a:cubicBezTo>
                  <a:cubicBezTo>
                    <a:pt x="3891" y="50646"/>
                    <a:pt x="3886" y="50656"/>
                    <a:pt x="3881" y="50666"/>
                  </a:cubicBezTo>
                  <a:cubicBezTo>
                    <a:pt x="3852" y="50742"/>
                    <a:pt x="3823" y="50824"/>
                    <a:pt x="3790" y="50901"/>
                  </a:cubicBezTo>
                  <a:cubicBezTo>
                    <a:pt x="3689" y="51160"/>
                    <a:pt x="3584" y="51414"/>
                    <a:pt x="3478" y="51659"/>
                  </a:cubicBezTo>
                  <a:cubicBezTo>
                    <a:pt x="3426" y="51774"/>
                    <a:pt x="3377" y="51889"/>
                    <a:pt x="3324" y="51999"/>
                  </a:cubicBezTo>
                  <a:cubicBezTo>
                    <a:pt x="3238" y="52196"/>
                    <a:pt x="3147" y="52383"/>
                    <a:pt x="3052" y="52571"/>
                  </a:cubicBezTo>
                  <a:cubicBezTo>
                    <a:pt x="2941" y="52796"/>
                    <a:pt x="2830" y="53012"/>
                    <a:pt x="2711" y="53223"/>
                  </a:cubicBezTo>
                  <a:cubicBezTo>
                    <a:pt x="2677" y="53290"/>
                    <a:pt x="2638" y="53357"/>
                    <a:pt x="2600" y="53419"/>
                  </a:cubicBezTo>
                  <a:cubicBezTo>
                    <a:pt x="2480" y="53693"/>
                    <a:pt x="2355" y="53957"/>
                    <a:pt x="2231" y="54211"/>
                  </a:cubicBezTo>
                  <a:cubicBezTo>
                    <a:pt x="2552" y="53722"/>
                    <a:pt x="2855" y="53189"/>
                    <a:pt x="3143" y="52609"/>
                  </a:cubicBezTo>
                  <a:cubicBezTo>
                    <a:pt x="3267" y="52360"/>
                    <a:pt x="3387" y="52095"/>
                    <a:pt x="3506" y="51827"/>
                  </a:cubicBezTo>
                  <a:cubicBezTo>
                    <a:pt x="3526" y="51784"/>
                    <a:pt x="3546" y="51740"/>
                    <a:pt x="3564" y="51698"/>
                  </a:cubicBezTo>
                  <a:cubicBezTo>
                    <a:pt x="3617" y="51572"/>
                    <a:pt x="3670" y="51448"/>
                    <a:pt x="3723" y="51324"/>
                  </a:cubicBezTo>
                  <a:cubicBezTo>
                    <a:pt x="3809" y="51122"/>
                    <a:pt x="3891" y="50915"/>
                    <a:pt x="3967" y="50709"/>
                  </a:cubicBezTo>
                  <a:cubicBezTo>
                    <a:pt x="3973" y="50695"/>
                    <a:pt x="3977" y="50680"/>
                    <a:pt x="3982" y="50671"/>
                  </a:cubicBezTo>
                  <a:cubicBezTo>
                    <a:pt x="4011" y="50598"/>
                    <a:pt x="4035" y="50531"/>
                    <a:pt x="4064" y="50460"/>
                  </a:cubicBezTo>
                  <a:cubicBezTo>
                    <a:pt x="4159" y="50190"/>
                    <a:pt x="4261" y="49918"/>
                    <a:pt x="4352" y="49639"/>
                  </a:cubicBezTo>
                  <a:cubicBezTo>
                    <a:pt x="4370" y="49577"/>
                    <a:pt x="4394" y="49515"/>
                    <a:pt x="4414" y="49452"/>
                  </a:cubicBezTo>
                  <a:cubicBezTo>
                    <a:pt x="4520" y="49140"/>
                    <a:pt x="4620" y="48813"/>
                    <a:pt x="4715" y="48487"/>
                  </a:cubicBezTo>
                  <a:cubicBezTo>
                    <a:pt x="4730" y="48439"/>
                    <a:pt x="4744" y="48387"/>
                    <a:pt x="4759" y="48339"/>
                  </a:cubicBezTo>
                  <a:cubicBezTo>
                    <a:pt x="4865" y="47984"/>
                    <a:pt x="4965" y="47619"/>
                    <a:pt x="5067" y="47250"/>
                  </a:cubicBezTo>
                  <a:cubicBezTo>
                    <a:pt x="5076" y="47207"/>
                    <a:pt x="5085" y="47168"/>
                    <a:pt x="5095" y="47125"/>
                  </a:cubicBezTo>
                  <a:cubicBezTo>
                    <a:pt x="5200" y="46731"/>
                    <a:pt x="5297" y="46333"/>
                    <a:pt x="5393" y="45930"/>
                  </a:cubicBezTo>
                  <a:cubicBezTo>
                    <a:pt x="5402" y="45892"/>
                    <a:pt x="5412" y="45854"/>
                    <a:pt x="5421" y="45815"/>
                  </a:cubicBezTo>
                  <a:cubicBezTo>
                    <a:pt x="5522" y="45388"/>
                    <a:pt x="5618" y="44956"/>
                    <a:pt x="5714" y="44515"/>
                  </a:cubicBezTo>
                  <a:cubicBezTo>
                    <a:pt x="5718" y="44481"/>
                    <a:pt x="5729" y="44448"/>
                    <a:pt x="5733" y="44415"/>
                  </a:cubicBezTo>
                  <a:cubicBezTo>
                    <a:pt x="6343" y="41545"/>
                    <a:pt x="6832" y="38407"/>
                    <a:pt x="7335" y="35168"/>
                  </a:cubicBezTo>
                  <a:cubicBezTo>
                    <a:pt x="8227" y="29459"/>
                    <a:pt x="9177" y="23332"/>
                    <a:pt x="10958" y="17824"/>
                  </a:cubicBezTo>
                  <a:close/>
                  <a:moveTo>
                    <a:pt x="2144" y="54173"/>
                  </a:moveTo>
                  <a:cubicBezTo>
                    <a:pt x="2062" y="54289"/>
                    <a:pt x="1986" y="54408"/>
                    <a:pt x="1905" y="54519"/>
                  </a:cubicBezTo>
                  <a:cubicBezTo>
                    <a:pt x="1852" y="54648"/>
                    <a:pt x="1794" y="54778"/>
                    <a:pt x="1741" y="54902"/>
                  </a:cubicBezTo>
                  <a:cubicBezTo>
                    <a:pt x="1761" y="54878"/>
                    <a:pt x="1779" y="54854"/>
                    <a:pt x="1794" y="54830"/>
                  </a:cubicBezTo>
                  <a:cubicBezTo>
                    <a:pt x="1914" y="54614"/>
                    <a:pt x="2029" y="54398"/>
                    <a:pt x="2144" y="54173"/>
                  </a:cubicBezTo>
                  <a:close/>
                  <a:moveTo>
                    <a:pt x="1655" y="54864"/>
                  </a:moveTo>
                  <a:cubicBezTo>
                    <a:pt x="1544" y="55003"/>
                    <a:pt x="1439" y="55137"/>
                    <a:pt x="1329" y="55272"/>
                  </a:cubicBezTo>
                  <a:cubicBezTo>
                    <a:pt x="1296" y="55358"/>
                    <a:pt x="1261" y="55440"/>
                    <a:pt x="1228" y="55526"/>
                  </a:cubicBezTo>
                  <a:cubicBezTo>
                    <a:pt x="1319" y="55425"/>
                    <a:pt x="1411" y="55319"/>
                    <a:pt x="1497" y="55214"/>
                  </a:cubicBezTo>
                  <a:cubicBezTo>
                    <a:pt x="1549" y="55099"/>
                    <a:pt x="1602" y="54979"/>
                    <a:pt x="1655" y="54864"/>
                  </a:cubicBezTo>
                  <a:close/>
                  <a:moveTo>
                    <a:pt x="1141" y="55483"/>
                  </a:moveTo>
                  <a:cubicBezTo>
                    <a:pt x="1017" y="55627"/>
                    <a:pt x="893" y="55761"/>
                    <a:pt x="762" y="55890"/>
                  </a:cubicBezTo>
                  <a:cubicBezTo>
                    <a:pt x="738" y="55952"/>
                    <a:pt x="720" y="56020"/>
                    <a:pt x="696" y="56083"/>
                  </a:cubicBezTo>
                  <a:cubicBezTo>
                    <a:pt x="782" y="56001"/>
                    <a:pt x="864" y="55919"/>
                    <a:pt x="944" y="55833"/>
                  </a:cubicBezTo>
                  <a:cubicBezTo>
                    <a:pt x="979" y="55799"/>
                    <a:pt x="1017" y="55761"/>
                    <a:pt x="1050" y="55722"/>
                  </a:cubicBezTo>
                  <a:cubicBezTo>
                    <a:pt x="1079" y="55646"/>
                    <a:pt x="1112" y="55564"/>
                    <a:pt x="1141" y="55483"/>
                  </a:cubicBezTo>
                  <a:close/>
                  <a:moveTo>
                    <a:pt x="52" y="56528"/>
                  </a:moveTo>
                  <a:cubicBezTo>
                    <a:pt x="38" y="56543"/>
                    <a:pt x="19" y="56552"/>
                    <a:pt x="0" y="56567"/>
                  </a:cubicBezTo>
                  <a:lnTo>
                    <a:pt x="43" y="56567"/>
                  </a:lnTo>
                  <a:cubicBezTo>
                    <a:pt x="47" y="56552"/>
                    <a:pt x="47" y="56543"/>
                    <a:pt x="52" y="56528"/>
                  </a:cubicBezTo>
                  <a:close/>
                  <a:moveTo>
                    <a:pt x="609" y="56039"/>
                  </a:moveTo>
                  <a:lnTo>
                    <a:pt x="609" y="56039"/>
                  </a:lnTo>
                  <a:cubicBezTo>
                    <a:pt x="470" y="56174"/>
                    <a:pt x="331" y="56298"/>
                    <a:pt x="187" y="56419"/>
                  </a:cubicBezTo>
                  <a:cubicBezTo>
                    <a:pt x="173" y="56466"/>
                    <a:pt x="158" y="56519"/>
                    <a:pt x="144" y="56567"/>
                  </a:cubicBezTo>
                  <a:cubicBezTo>
                    <a:pt x="282" y="56457"/>
                    <a:pt x="412" y="56342"/>
                    <a:pt x="547" y="56222"/>
                  </a:cubicBezTo>
                  <a:cubicBezTo>
                    <a:pt x="566" y="56164"/>
                    <a:pt x="590" y="56102"/>
                    <a:pt x="609" y="5603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6"/>
            <p:cNvSpPr/>
            <p:nvPr/>
          </p:nvSpPr>
          <p:spPr>
            <a:xfrm>
              <a:off x="3727175" y="3540250"/>
              <a:ext cx="1342000" cy="434825"/>
            </a:xfrm>
            <a:custGeom>
              <a:avLst/>
              <a:gdLst/>
              <a:ahLst/>
              <a:cxnLst/>
              <a:rect l="l" t="t" r="r" b="b"/>
              <a:pathLst>
                <a:path w="53680" h="17393" extrusionOk="0">
                  <a:moveTo>
                    <a:pt x="23385" y="0"/>
                  </a:moveTo>
                  <a:cubicBezTo>
                    <a:pt x="22824" y="0"/>
                    <a:pt x="22262" y="34"/>
                    <a:pt x="21697" y="105"/>
                  </a:cubicBezTo>
                  <a:cubicBezTo>
                    <a:pt x="20396" y="273"/>
                    <a:pt x="19115" y="590"/>
                    <a:pt x="17891" y="1046"/>
                  </a:cubicBezTo>
                  <a:cubicBezTo>
                    <a:pt x="16726" y="1478"/>
                    <a:pt x="15574" y="2053"/>
                    <a:pt x="14461" y="2754"/>
                  </a:cubicBezTo>
                  <a:cubicBezTo>
                    <a:pt x="12422" y="4035"/>
                    <a:pt x="10460" y="5758"/>
                    <a:pt x="8459" y="8026"/>
                  </a:cubicBezTo>
                  <a:cubicBezTo>
                    <a:pt x="7625" y="8967"/>
                    <a:pt x="6804" y="9936"/>
                    <a:pt x="6013" y="10872"/>
                  </a:cubicBezTo>
                  <a:cubicBezTo>
                    <a:pt x="4011" y="13223"/>
                    <a:pt x="2073" y="15511"/>
                    <a:pt x="1" y="17392"/>
                  </a:cubicBezTo>
                  <a:lnTo>
                    <a:pt x="140" y="17392"/>
                  </a:lnTo>
                  <a:cubicBezTo>
                    <a:pt x="164" y="17373"/>
                    <a:pt x="193" y="17349"/>
                    <a:pt x="216" y="17324"/>
                  </a:cubicBezTo>
                  <a:cubicBezTo>
                    <a:pt x="2241" y="15459"/>
                    <a:pt x="4108" y="13261"/>
                    <a:pt x="6084" y="10934"/>
                  </a:cubicBezTo>
                  <a:cubicBezTo>
                    <a:pt x="6876" y="9999"/>
                    <a:pt x="7701" y="9029"/>
                    <a:pt x="8531" y="8090"/>
                  </a:cubicBezTo>
                  <a:cubicBezTo>
                    <a:pt x="12729" y="3325"/>
                    <a:pt x="16918" y="820"/>
                    <a:pt x="21706" y="202"/>
                  </a:cubicBezTo>
                  <a:cubicBezTo>
                    <a:pt x="22267" y="129"/>
                    <a:pt x="22829" y="96"/>
                    <a:pt x="23385" y="96"/>
                  </a:cubicBezTo>
                  <a:cubicBezTo>
                    <a:pt x="30132" y="96"/>
                    <a:pt x="36618" y="5176"/>
                    <a:pt x="42907" y="10105"/>
                  </a:cubicBezTo>
                  <a:cubicBezTo>
                    <a:pt x="46171" y="12661"/>
                    <a:pt x="49255" y="15074"/>
                    <a:pt x="52355" y="16806"/>
                  </a:cubicBezTo>
                  <a:cubicBezTo>
                    <a:pt x="52734" y="17018"/>
                    <a:pt x="53104" y="17215"/>
                    <a:pt x="53463" y="17392"/>
                  </a:cubicBezTo>
                  <a:lnTo>
                    <a:pt x="53679" y="17392"/>
                  </a:lnTo>
                  <a:cubicBezTo>
                    <a:pt x="53266" y="17191"/>
                    <a:pt x="52839" y="16965"/>
                    <a:pt x="52402" y="16726"/>
                  </a:cubicBezTo>
                  <a:cubicBezTo>
                    <a:pt x="49308" y="14998"/>
                    <a:pt x="46228" y="12585"/>
                    <a:pt x="42965" y="10027"/>
                  </a:cubicBezTo>
                  <a:cubicBezTo>
                    <a:pt x="36666" y="5090"/>
                    <a:pt x="30160" y="0"/>
                    <a:pt x="2338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6"/>
            <p:cNvSpPr/>
            <p:nvPr/>
          </p:nvSpPr>
          <p:spPr>
            <a:xfrm>
              <a:off x="5377025" y="2587125"/>
              <a:ext cx="1678325" cy="1387950"/>
            </a:xfrm>
            <a:custGeom>
              <a:avLst/>
              <a:gdLst/>
              <a:ahLst/>
              <a:cxnLst/>
              <a:rect l="l" t="t" r="r" b="b"/>
              <a:pathLst>
                <a:path w="67133" h="55518" extrusionOk="0">
                  <a:moveTo>
                    <a:pt x="12903" y="10206"/>
                  </a:moveTo>
                  <a:cubicBezTo>
                    <a:pt x="12773" y="10364"/>
                    <a:pt x="12648" y="10528"/>
                    <a:pt x="12523" y="10691"/>
                  </a:cubicBezTo>
                  <a:cubicBezTo>
                    <a:pt x="12609" y="10590"/>
                    <a:pt x="12701" y="10490"/>
                    <a:pt x="12788" y="10393"/>
                  </a:cubicBezTo>
                  <a:cubicBezTo>
                    <a:pt x="12826" y="10331"/>
                    <a:pt x="12864" y="10269"/>
                    <a:pt x="12903" y="10206"/>
                  </a:cubicBezTo>
                  <a:close/>
                  <a:moveTo>
                    <a:pt x="12523" y="10844"/>
                  </a:moveTo>
                  <a:lnTo>
                    <a:pt x="12523" y="10844"/>
                  </a:lnTo>
                  <a:cubicBezTo>
                    <a:pt x="12399" y="10988"/>
                    <a:pt x="12279" y="11132"/>
                    <a:pt x="12159" y="11276"/>
                  </a:cubicBezTo>
                  <a:cubicBezTo>
                    <a:pt x="12130" y="11334"/>
                    <a:pt x="12097" y="11396"/>
                    <a:pt x="12062" y="11453"/>
                  </a:cubicBezTo>
                  <a:cubicBezTo>
                    <a:pt x="12159" y="11347"/>
                    <a:pt x="12255" y="11247"/>
                    <a:pt x="12350" y="11146"/>
                  </a:cubicBezTo>
                  <a:lnTo>
                    <a:pt x="12523" y="10844"/>
                  </a:lnTo>
                  <a:close/>
                  <a:moveTo>
                    <a:pt x="12159" y="11497"/>
                  </a:moveTo>
                  <a:lnTo>
                    <a:pt x="12159" y="11497"/>
                  </a:lnTo>
                  <a:cubicBezTo>
                    <a:pt x="12058" y="11602"/>
                    <a:pt x="11962" y="11708"/>
                    <a:pt x="11871" y="11814"/>
                  </a:cubicBezTo>
                  <a:cubicBezTo>
                    <a:pt x="11818" y="11914"/>
                    <a:pt x="11765" y="12015"/>
                    <a:pt x="11712" y="12116"/>
                  </a:cubicBezTo>
                  <a:cubicBezTo>
                    <a:pt x="11794" y="12034"/>
                    <a:pt x="11876" y="11952"/>
                    <a:pt x="11957" y="11871"/>
                  </a:cubicBezTo>
                  <a:cubicBezTo>
                    <a:pt x="12020" y="11746"/>
                    <a:pt x="12086" y="11622"/>
                    <a:pt x="12159" y="11497"/>
                  </a:cubicBezTo>
                  <a:close/>
                  <a:moveTo>
                    <a:pt x="30131" y="1"/>
                  </a:moveTo>
                  <a:cubicBezTo>
                    <a:pt x="28644" y="1"/>
                    <a:pt x="27190" y="160"/>
                    <a:pt x="25727" y="476"/>
                  </a:cubicBezTo>
                  <a:cubicBezTo>
                    <a:pt x="23991" y="855"/>
                    <a:pt x="22321" y="1488"/>
                    <a:pt x="20766" y="2357"/>
                  </a:cubicBezTo>
                  <a:cubicBezTo>
                    <a:pt x="19864" y="2855"/>
                    <a:pt x="18986" y="3451"/>
                    <a:pt x="18127" y="4128"/>
                  </a:cubicBezTo>
                  <a:cubicBezTo>
                    <a:pt x="18079" y="4166"/>
                    <a:pt x="18032" y="4199"/>
                    <a:pt x="17983" y="4237"/>
                  </a:cubicBezTo>
                  <a:cubicBezTo>
                    <a:pt x="17848" y="4348"/>
                    <a:pt x="17715" y="4458"/>
                    <a:pt x="17580" y="4573"/>
                  </a:cubicBezTo>
                  <a:cubicBezTo>
                    <a:pt x="17527" y="4617"/>
                    <a:pt x="17480" y="4660"/>
                    <a:pt x="17427" y="4703"/>
                  </a:cubicBezTo>
                  <a:cubicBezTo>
                    <a:pt x="17302" y="4813"/>
                    <a:pt x="17177" y="4919"/>
                    <a:pt x="17053" y="5029"/>
                  </a:cubicBezTo>
                  <a:cubicBezTo>
                    <a:pt x="16995" y="5082"/>
                    <a:pt x="16938" y="5135"/>
                    <a:pt x="16885" y="5187"/>
                  </a:cubicBezTo>
                  <a:cubicBezTo>
                    <a:pt x="16779" y="5284"/>
                    <a:pt x="16674" y="5379"/>
                    <a:pt x="16568" y="5481"/>
                  </a:cubicBezTo>
                  <a:cubicBezTo>
                    <a:pt x="16506" y="5538"/>
                    <a:pt x="16444" y="5600"/>
                    <a:pt x="16380" y="5658"/>
                  </a:cubicBezTo>
                  <a:lnTo>
                    <a:pt x="16376" y="5658"/>
                  </a:lnTo>
                  <a:cubicBezTo>
                    <a:pt x="16285" y="5754"/>
                    <a:pt x="16189" y="5845"/>
                    <a:pt x="16098" y="5941"/>
                  </a:cubicBezTo>
                  <a:cubicBezTo>
                    <a:pt x="16021" y="6013"/>
                    <a:pt x="15949" y="6090"/>
                    <a:pt x="15877" y="6161"/>
                  </a:cubicBezTo>
                  <a:cubicBezTo>
                    <a:pt x="15805" y="6238"/>
                    <a:pt x="15733" y="6315"/>
                    <a:pt x="15661" y="6391"/>
                  </a:cubicBezTo>
                  <a:cubicBezTo>
                    <a:pt x="15570" y="6488"/>
                    <a:pt x="15483" y="6584"/>
                    <a:pt x="15392" y="6684"/>
                  </a:cubicBezTo>
                  <a:cubicBezTo>
                    <a:pt x="15350" y="6732"/>
                    <a:pt x="15306" y="6781"/>
                    <a:pt x="15263" y="6828"/>
                  </a:cubicBezTo>
                  <a:cubicBezTo>
                    <a:pt x="15162" y="6943"/>
                    <a:pt x="15062" y="7058"/>
                    <a:pt x="14961" y="7179"/>
                  </a:cubicBezTo>
                  <a:cubicBezTo>
                    <a:pt x="14644" y="7553"/>
                    <a:pt x="14332" y="7941"/>
                    <a:pt x="14035" y="8349"/>
                  </a:cubicBezTo>
                  <a:cubicBezTo>
                    <a:pt x="13997" y="8397"/>
                    <a:pt x="13958" y="8450"/>
                    <a:pt x="13924" y="8498"/>
                  </a:cubicBezTo>
                  <a:cubicBezTo>
                    <a:pt x="13680" y="8834"/>
                    <a:pt x="13439" y="9184"/>
                    <a:pt x="13205" y="9540"/>
                  </a:cubicBezTo>
                  <a:cubicBezTo>
                    <a:pt x="13220" y="9525"/>
                    <a:pt x="13229" y="9505"/>
                    <a:pt x="13243" y="9491"/>
                  </a:cubicBezTo>
                  <a:cubicBezTo>
                    <a:pt x="13536" y="9097"/>
                    <a:pt x="13838" y="8719"/>
                    <a:pt x="14150" y="8354"/>
                  </a:cubicBezTo>
                  <a:cubicBezTo>
                    <a:pt x="14285" y="8172"/>
                    <a:pt x="14423" y="7994"/>
                    <a:pt x="14562" y="7817"/>
                  </a:cubicBezTo>
                  <a:cubicBezTo>
                    <a:pt x="14601" y="7769"/>
                    <a:pt x="14639" y="7726"/>
                    <a:pt x="14673" y="7678"/>
                  </a:cubicBezTo>
                  <a:cubicBezTo>
                    <a:pt x="14788" y="7538"/>
                    <a:pt x="14903" y="7399"/>
                    <a:pt x="15018" y="7260"/>
                  </a:cubicBezTo>
                  <a:cubicBezTo>
                    <a:pt x="15085" y="7184"/>
                    <a:pt x="15153" y="7107"/>
                    <a:pt x="15215" y="7025"/>
                  </a:cubicBezTo>
                  <a:cubicBezTo>
                    <a:pt x="15306" y="6925"/>
                    <a:pt x="15397" y="6823"/>
                    <a:pt x="15488" y="6723"/>
                  </a:cubicBezTo>
                  <a:cubicBezTo>
                    <a:pt x="15570" y="6626"/>
                    <a:pt x="15656" y="6535"/>
                    <a:pt x="15747" y="6440"/>
                  </a:cubicBezTo>
                  <a:cubicBezTo>
                    <a:pt x="15820" y="6363"/>
                    <a:pt x="15891" y="6287"/>
                    <a:pt x="15964" y="6214"/>
                  </a:cubicBezTo>
                  <a:cubicBezTo>
                    <a:pt x="16064" y="6104"/>
                    <a:pt x="16170" y="5999"/>
                    <a:pt x="16276" y="5897"/>
                  </a:cubicBezTo>
                  <a:cubicBezTo>
                    <a:pt x="16333" y="5840"/>
                    <a:pt x="16386" y="5782"/>
                    <a:pt x="16444" y="5729"/>
                  </a:cubicBezTo>
                  <a:cubicBezTo>
                    <a:pt x="16453" y="5725"/>
                    <a:pt x="16458" y="5716"/>
                    <a:pt x="16462" y="5711"/>
                  </a:cubicBezTo>
                  <a:cubicBezTo>
                    <a:pt x="16573" y="5605"/>
                    <a:pt x="16683" y="5499"/>
                    <a:pt x="16798" y="5394"/>
                  </a:cubicBezTo>
                  <a:cubicBezTo>
                    <a:pt x="16856" y="5341"/>
                    <a:pt x="16909" y="5288"/>
                    <a:pt x="16966" y="5235"/>
                  </a:cubicBezTo>
                  <a:lnTo>
                    <a:pt x="17355" y="4890"/>
                  </a:lnTo>
                  <a:cubicBezTo>
                    <a:pt x="17407" y="4847"/>
                    <a:pt x="17460" y="4799"/>
                    <a:pt x="17513" y="4755"/>
                  </a:cubicBezTo>
                  <a:cubicBezTo>
                    <a:pt x="17647" y="4635"/>
                    <a:pt x="17786" y="4520"/>
                    <a:pt x="17926" y="4410"/>
                  </a:cubicBezTo>
                  <a:cubicBezTo>
                    <a:pt x="17974" y="4372"/>
                    <a:pt x="18021" y="4329"/>
                    <a:pt x="18070" y="4295"/>
                  </a:cubicBezTo>
                  <a:cubicBezTo>
                    <a:pt x="20421" y="2405"/>
                    <a:pt x="22950" y="1181"/>
                    <a:pt x="25747" y="572"/>
                  </a:cubicBezTo>
                  <a:cubicBezTo>
                    <a:pt x="27204" y="255"/>
                    <a:pt x="28649" y="97"/>
                    <a:pt x="30131" y="97"/>
                  </a:cubicBezTo>
                  <a:cubicBezTo>
                    <a:pt x="30678" y="97"/>
                    <a:pt x="31225" y="116"/>
                    <a:pt x="31781" y="160"/>
                  </a:cubicBezTo>
                  <a:cubicBezTo>
                    <a:pt x="33630" y="299"/>
                    <a:pt x="35510" y="667"/>
                    <a:pt x="37534" y="1292"/>
                  </a:cubicBezTo>
                  <a:cubicBezTo>
                    <a:pt x="41301" y="2448"/>
                    <a:pt x="44995" y="4323"/>
                    <a:pt x="48570" y="6137"/>
                  </a:cubicBezTo>
                  <a:cubicBezTo>
                    <a:pt x="52322" y="8043"/>
                    <a:pt x="56208" y="10009"/>
                    <a:pt x="60171" y="11146"/>
                  </a:cubicBezTo>
                  <a:cubicBezTo>
                    <a:pt x="62302" y="11756"/>
                    <a:pt x="64288" y="12082"/>
                    <a:pt x="66240" y="12149"/>
                  </a:cubicBezTo>
                  <a:cubicBezTo>
                    <a:pt x="66470" y="12154"/>
                    <a:pt x="66696" y="12159"/>
                    <a:pt x="66921" y="12159"/>
                  </a:cubicBezTo>
                  <a:lnTo>
                    <a:pt x="67132" y="12159"/>
                  </a:lnTo>
                  <a:lnTo>
                    <a:pt x="67132" y="12063"/>
                  </a:lnTo>
                  <a:lnTo>
                    <a:pt x="66926" y="12063"/>
                  </a:lnTo>
                  <a:cubicBezTo>
                    <a:pt x="66700" y="12063"/>
                    <a:pt x="66470" y="12058"/>
                    <a:pt x="66245" y="12053"/>
                  </a:cubicBezTo>
                  <a:cubicBezTo>
                    <a:pt x="64302" y="11991"/>
                    <a:pt x="62320" y="11660"/>
                    <a:pt x="60194" y="11055"/>
                  </a:cubicBezTo>
                  <a:cubicBezTo>
                    <a:pt x="56241" y="9918"/>
                    <a:pt x="52364" y="7951"/>
                    <a:pt x="48613" y="6051"/>
                  </a:cubicBezTo>
                  <a:cubicBezTo>
                    <a:pt x="45034" y="4237"/>
                    <a:pt x="41334" y="2361"/>
                    <a:pt x="37563" y="1201"/>
                  </a:cubicBezTo>
                  <a:cubicBezTo>
                    <a:pt x="35534" y="576"/>
                    <a:pt x="33643" y="202"/>
                    <a:pt x="31792" y="63"/>
                  </a:cubicBezTo>
                  <a:cubicBezTo>
                    <a:pt x="31230" y="20"/>
                    <a:pt x="30678" y="1"/>
                    <a:pt x="30131" y="1"/>
                  </a:cubicBezTo>
                  <a:close/>
                  <a:moveTo>
                    <a:pt x="11803" y="12159"/>
                  </a:moveTo>
                  <a:lnTo>
                    <a:pt x="11803" y="12159"/>
                  </a:lnTo>
                  <a:cubicBezTo>
                    <a:pt x="11723" y="12246"/>
                    <a:pt x="11645" y="12326"/>
                    <a:pt x="11564" y="12413"/>
                  </a:cubicBezTo>
                  <a:cubicBezTo>
                    <a:pt x="11502" y="12538"/>
                    <a:pt x="11435" y="12667"/>
                    <a:pt x="11377" y="12793"/>
                  </a:cubicBezTo>
                  <a:cubicBezTo>
                    <a:pt x="11444" y="12725"/>
                    <a:pt x="11515" y="12658"/>
                    <a:pt x="11588" y="12591"/>
                  </a:cubicBezTo>
                  <a:lnTo>
                    <a:pt x="11803" y="12159"/>
                  </a:lnTo>
                  <a:close/>
                  <a:moveTo>
                    <a:pt x="11468" y="12840"/>
                  </a:moveTo>
                  <a:lnTo>
                    <a:pt x="11468" y="12840"/>
                  </a:lnTo>
                  <a:cubicBezTo>
                    <a:pt x="11396" y="12908"/>
                    <a:pt x="11324" y="12975"/>
                    <a:pt x="11252" y="13046"/>
                  </a:cubicBezTo>
                  <a:cubicBezTo>
                    <a:pt x="11185" y="13190"/>
                    <a:pt x="11118" y="13340"/>
                    <a:pt x="11050" y="13483"/>
                  </a:cubicBezTo>
                  <a:cubicBezTo>
                    <a:pt x="11112" y="13426"/>
                    <a:pt x="11180" y="13368"/>
                    <a:pt x="11242" y="13311"/>
                  </a:cubicBezTo>
                  <a:cubicBezTo>
                    <a:pt x="11320" y="13152"/>
                    <a:pt x="11391" y="12994"/>
                    <a:pt x="11468" y="12840"/>
                  </a:cubicBezTo>
                  <a:close/>
                  <a:moveTo>
                    <a:pt x="11141" y="13531"/>
                  </a:moveTo>
                  <a:cubicBezTo>
                    <a:pt x="11079" y="13588"/>
                    <a:pt x="11012" y="13646"/>
                    <a:pt x="10950" y="13708"/>
                  </a:cubicBezTo>
                  <a:cubicBezTo>
                    <a:pt x="10877" y="13862"/>
                    <a:pt x="10811" y="14020"/>
                    <a:pt x="10738" y="14184"/>
                  </a:cubicBezTo>
                  <a:cubicBezTo>
                    <a:pt x="10801" y="14131"/>
                    <a:pt x="10859" y="14082"/>
                    <a:pt x="10921" y="14035"/>
                  </a:cubicBezTo>
                  <a:cubicBezTo>
                    <a:pt x="10993" y="13862"/>
                    <a:pt x="11070" y="13694"/>
                    <a:pt x="11141" y="13531"/>
                  </a:cubicBezTo>
                  <a:close/>
                  <a:moveTo>
                    <a:pt x="10835" y="14226"/>
                  </a:moveTo>
                  <a:lnTo>
                    <a:pt x="10835" y="14226"/>
                  </a:lnTo>
                  <a:cubicBezTo>
                    <a:pt x="10773" y="14279"/>
                    <a:pt x="10715" y="14332"/>
                    <a:pt x="10652" y="14380"/>
                  </a:cubicBezTo>
                  <a:cubicBezTo>
                    <a:pt x="10580" y="14553"/>
                    <a:pt x="10508" y="14726"/>
                    <a:pt x="10441" y="14899"/>
                  </a:cubicBezTo>
                  <a:cubicBezTo>
                    <a:pt x="10494" y="14855"/>
                    <a:pt x="10552" y="14808"/>
                    <a:pt x="10609" y="14764"/>
                  </a:cubicBezTo>
                  <a:cubicBezTo>
                    <a:pt x="10681" y="14587"/>
                    <a:pt x="10758" y="14409"/>
                    <a:pt x="10835" y="14226"/>
                  </a:cubicBezTo>
                  <a:close/>
                  <a:moveTo>
                    <a:pt x="10532" y="14946"/>
                  </a:moveTo>
                  <a:lnTo>
                    <a:pt x="10532" y="14946"/>
                  </a:lnTo>
                  <a:cubicBezTo>
                    <a:pt x="10479" y="14990"/>
                    <a:pt x="10421" y="15032"/>
                    <a:pt x="10364" y="15081"/>
                  </a:cubicBezTo>
                  <a:cubicBezTo>
                    <a:pt x="10292" y="15258"/>
                    <a:pt x="10220" y="15441"/>
                    <a:pt x="10153" y="15623"/>
                  </a:cubicBezTo>
                  <a:cubicBezTo>
                    <a:pt x="10206" y="15585"/>
                    <a:pt x="10259" y="15546"/>
                    <a:pt x="10312" y="15508"/>
                  </a:cubicBezTo>
                  <a:cubicBezTo>
                    <a:pt x="10383" y="15320"/>
                    <a:pt x="10456" y="15134"/>
                    <a:pt x="10532" y="14946"/>
                  </a:cubicBezTo>
                  <a:close/>
                  <a:moveTo>
                    <a:pt x="10244" y="15676"/>
                  </a:moveTo>
                  <a:lnTo>
                    <a:pt x="10244" y="15676"/>
                  </a:lnTo>
                  <a:cubicBezTo>
                    <a:pt x="10191" y="15714"/>
                    <a:pt x="10139" y="15752"/>
                    <a:pt x="10086" y="15796"/>
                  </a:cubicBezTo>
                  <a:cubicBezTo>
                    <a:pt x="10014" y="15982"/>
                    <a:pt x="9947" y="16170"/>
                    <a:pt x="9874" y="16362"/>
                  </a:cubicBezTo>
                  <a:cubicBezTo>
                    <a:pt x="9927" y="16328"/>
                    <a:pt x="9976" y="16290"/>
                    <a:pt x="10029" y="16256"/>
                  </a:cubicBezTo>
                  <a:cubicBezTo>
                    <a:pt x="10096" y="16064"/>
                    <a:pt x="10173" y="15867"/>
                    <a:pt x="10244" y="15676"/>
                  </a:cubicBezTo>
                  <a:close/>
                  <a:moveTo>
                    <a:pt x="9971" y="16414"/>
                  </a:moveTo>
                  <a:cubicBezTo>
                    <a:pt x="9918" y="16449"/>
                    <a:pt x="9870" y="16487"/>
                    <a:pt x="9817" y="16520"/>
                  </a:cubicBezTo>
                  <a:cubicBezTo>
                    <a:pt x="9750" y="16712"/>
                    <a:pt x="9679" y="16909"/>
                    <a:pt x="9611" y="17111"/>
                  </a:cubicBezTo>
                  <a:cubicBezTo>
                    <a:pt x="9659" y="17076"/>
                    <a:pt x="9707" y="17043"/>
                    <a:pt x="9755" y="17014"/>
                  </a:cubicBezTo>
                  <a:cubicBezTo>
                    <a:pt x="9827" y="16812"/>
                    <a:pt x="9894" y="16611"/>
                    <a:pt x="9971" y="16414"/>
                  </a:cubicBezTo>
                  <a:close/>
                  <a:moveTo>
                    <a:pt x="9702" y="17162"/>
                  </a:moveTo>
                  <a:cubicBezTo>
                    <a:pt x="9664" y="17187"/>
                    <a:pt x="9626" y="17215"/>
                    <a:pt x="9587" y="17240"/>
                  </a:cubicBezTo>
                  <a:cubicBezTo>
                    <a:pt x="9577" y="17244"/>
                    <a:pt x="9568" y="17255"/>
                    <a:pt x="9558" y="17259"/>
                  </a:cubicBezTo>
                  <a:cubicBezTo>
                    <a:pt x="9352" y="17868"/>
                    <a:pt x="9155" y="18492"/>
                    <a:pt x="8959" y="19144"/>
                  </a:cubicBezTo>
                  <a:cubicBezTo>
                    <a:pt x="7394" y="24383"/>
                    <a:pt x="6521" y="30065"/>
                    <a:pt x="5682" y="35557"/>
                  </a:cubicBezTo>
                  <a:cubicBezTo>
                    <a:pt x="5259" y="38327"/>
                    <a:pt x="4847" y="41022"/>
                    <a:pt x="4362" y="43537"/>
                  </a:cubicBezTo>
                  <a:cubicBezTo>
                    <a:pt x="4353" y="43571"/>
                    <a:pt x="4347" y="43604"/>
                    <a:pt x="4343" y="43637"/>
                  </a:cubicBezTo>
                  <a:cubicBezTo>
                    <a:pt x="4252" y="44113"/>
                    <a:pt x="4156" y="44578"/>
                    <a:pt x="4055" y="45039"/>
                  </a:cubicBezTo>
                  <a:cubicBezTo>
                    <a:pt x="4050" y="45077"/>
                    <a:pt x="4041" y="45110"/>
                    <a:pt x="4036" y="45144"/>
                  </a:cubicBezTo>
                  <a:cubicBezTo>
                    <a:pt x="3940" y="45586"/>
                    <a:pt x="3844" y="46022"/>
                    <a:pt x="3738" y="46449"/>
                  </a:cubicBezTo>
                  <a:cubicBezTo>
                    <a:pt x="3734" y="46487"/>
                    <a:pt x="3724" y="46525"/>
                    <a:pt x="3714" y="46565"/>
                  </a:cubicBezTo>
                  <a:cubicBezTo>
                    <a:pt x="3618" y="46972"/>
                    <a:pt x="3513" y="47375"/>
                    <a:pt x="3412" y="47774"/>
                  </a:cubicBezTo>
                  <a:cubicBezTo>
                    <a:pt x="3397" y="47812"/>
                    <a:pt x="3388" y="47855"/>
                    <a:pt x="3379" y="47898"/>
                  </a:cubicBezTo>
                  <a:cubicBezTo>
                    <a:pt x="3278" y="48272"/>
                    <a:pt x="3173" y="48642"/>
                    <a:pt x="3062" y="49007"/>
                  </a:cubicBezTo>
                  <a:cubicBezTo>
                    <a:pt x="3047" y="49054"/>
                    <a:pt x="3033" y="49102"/>
                    <a:pt x="3019" y="49151"/>
                  </a:cubicBezTo>
                  <a:cubicBezTo>
                    <a:pt x="2918" y="49490"/>
                    <a:pt x="2808" y="49827"/>
                    <a:pt x="2697" y="50153"/>
                  </a:cubicBezTo>
                  <a:cubicBezTo>
                    <a:pt x="2678" y="50216"/>
                    <a:pt x="2659" y="50274"/>
                    <a:pt x="2640" y="50331"/>
                  </a:cubicBezTo>
                  <a:cubicBezTo>
                    <a:pt x="2549" y="50595"/>
                    <a:pt x="2458" y="50854"/>
                    <a:pt x="2361" y="51103"/>
                  </a:cubicBezTo>
                  <a:cubicBezTo>
                    <a:pt x="2347" y="51142"/>
                    <a:pt x="2328" y="51184"/>
                    <a:pt x="2314" y="51223"/>
                  </a:cubicBezTo>
                  <a:cubicBezTo>
                    <a:pt x="2285" y="51299"/>
                    <a:pt x="2256" y="51377"/>
                    <a:pt x="2223" y="51458"/>
                  </a:cubicBezTo>
                  <a:cubicBezTo>
                    <a:pt x="2122" y="51713"/>
                    <a:pt x="2016" y="51966"/>
                    <a:pt x="1911" y="52211"/>
                  </a:cubicBezTo>
                  <a:cubicBezTo>
                    <a:pt x="1858" y="52327"/>
                    <a:pt x="1809" y="52442"/>
                    <a:pt x="1756" y="52557"/>
                  </a:cubicBezTo>
                  <a:cubicBezTo>
                    <a:pt x="1666" y="52749"/>
                    <a:pt x="1579" y="52936"/>
                    <a:pt x="1488" y="53123"/>
                  </a:cubicBezTo>
                  <a:cubicBezTo>
                    <a:pt x="1373" y="53348"/>
                    <a:pt x="1258" y="53564"/>
                    <a:pt x="1138" y="53780"/>
                  </a:cubicBezTo>
                  <a:cubicBezTo>
                    <a:pt x="1105" y="53843"/>
                    <a:pt x="1071" y="53905"/>
                    <a:pt x="1032" y="53967"/>
                  </a:cubicBezTo>
                  <a:cubicBezTo>
                    <a:pt x="912" y="54240"/>
                    <a:pt x="788" y="54505"/>
                    <a:pt x="658" y="54759"/>
                  </a:cubicBezTo>
                  <a:cubicBezTo>
                    <a:pt x="979" y="54269"/>
                    <a:pt x="1287" y="53737"/>
                    <a:pt x="1575" y="53161"/>
                  </a:cubicBezTo>
                  <a:cubicBezTo>
                    <a:pt x="1699" y="52907"/>
                    <a:pt x="1824" y="52643"/>
                    <a:pt x="1944" y="52369"/>
                  </a:cubicBezTo>
                  <a:cubicBezTo>
                    <a:pt x="1964" y="52331"/>
                    <a:pt x="1982" y="52289"/>
                    <a:pt x="1997" y="52249"/>
                  </a:cubicBezTo>
                  <a:cubicBezTo>
                    <a:pt x="2055" y="52125"/>
                    <a:pt x="2108" y="52001"/>
                    <a:pt x="2160" y="51871"/>
                  </a:cubicBezTo>
                  <a:cubicBezTo>
                    <a:pt x="2241" y="51674"/>
                    <a:pt x="2323" y="51468"/>
                    <a:pt x="2405" y="51261"/>
                  </a:cubicBezTo>
                  <a:cubicBezTo>
                    <a:pt x="2419" y="51223"/>
                    <a:pt x="2434" y="51180"/>
                    <a:pt x="2447" y="51137"/>
                  </a:cubicBezTo>
                  <a:cubicBezTo>
                    <a:pt x="2467" y="51098"/>
                    <a:pt x="2482" y="51055"/>
                    <a:pt x="2496" y="51012"/>
                  </a:cubicBezTo>
                  <a:cubicBezTo>
                    <a:pt x="2597" y="50748"/>
                    <a:pt x="2693" y="50475"/>
                    <a:pt x="2784" y="50196"/>
                  </a:cubicBezTo>
                  <a:cubicBezTo>
                    <a:pt x="2808" y="50134"/>
                    <a:pt x="2827" y="50072"/>
                    <a:pt x="2846" y="50014"/>
                  </a:cubicBezTo>
                  <a:cubicBezTo>
                    <a:pt x="2952" y="49698"/>
                    <a:pt x="3052" y="49375"/>
                    <a:pt x="3149" y="49054"/>
                  </a:cubicBezTo>
                  <a:cubicBezTo>
                    <a:pt x="3162" y="49001"/>
                    <a:pt x="3177" y="48954"/>
                    <a:pt x="3191" y="48901"/>
                  </a:cubicBezTo>
                  <a:cubicBezTo>
                    <a:pt x="3297" y="48551"/>
                    <a:pt x="3397" y="48190"/>
                    <a:pt x="3494" y="47827"/>
                  </a:cubicBezTo>
                  <a:cubicBezTo>
                    <a:pt x="3508" y="47783"/>
                    <a:pt x="3518" y="47740"/>
                    <a:pt x="3527" y="47696"/>
                  </a:cubicBezTo>
                  <a:cubicBezTo>
                    <a:pt x="3633" y="47308"/>
                    <a:pt x="3729" y="46915"/>
                    <a:pt x="3825" y="46512"/>
                  </a:cubicBezTo>
                  <a:cubicBezTo>
                    <a:pt x="3835" y="46474"/>
                    <a:pt x="3844" y="46434"/>
                    <a:pt x="3853" y="46396"/>
                  </a:cubicBezTo>
                  <a:cubicBezTo>
                    <a:pt x="3950" y="45974"/>
                    <a:pt x="4046" y="45547"/>
                    <a:pt x="4141" y="45110"/>
                  </a:cubicBezTo>
                  <a:cubicBezTo>
                    <a:pt x="4146" y="45077"/>
                    <a:pt x="4156" y="45043"/>
                    <a:pt x="4161" y="45005"/>
                  </a:cubicBezTo>
                  <a:cubicBezTo>
                    <a:pt x="4256" y="44549"/>
                    <a:pt x="4353" y="44089"/>
                    <a:pt x="4444" y="43618"/>
                  </a:cubicBezTo>
                  <a:cubicBezTo>
                    <a:pt x="4449" y="43585"/>
                    <a:pt x="4453" y="43551"/>
                    <a:pt x="4462" y="43522"/>
                  </a:cubicBezTo>
                  <a:cubicBezTo>
                    <a:pt x="4947" y="41013"/>
                    <a:pt x="5355" y="38331"/>
                    <a:pt x="5777" y="35577"/>
                  </a:cubicBezTo>
                  <a:cubicBezTo>
                    <a:pt x="6708" y="29494"/>
                    <a:pt x="7711" y="22954"/>
                    <a:pt x="9702" y="17162"/>
                  </a:cubicBezTo>
                  <a:close/>
                  <a:moveTo>
                    <a:pt x="572" y="54721"/>
                  </a:moveTo>
                  <a:cubicBezTo>
                    <a:pt x="496" y="54840"/>
                    <a:pt x="414" y="54955"/>
                    <a:pt x="332" y="55071"/>
                  </a:cubicBezTo>
                  <a:cubicBezTo>
                    <a:pt x="279" y="55201"/>
                    <a:pt x="226" y="55330"/>
                    <a:pt x="169" y="55455"/>
                  </a:cubicBezTo>
                  <a:cubicBezTo>
                    <a:pt x="188" y="55431"/>
                    <a:pt x="202" y="55407"/>
                    <a:pt x="222" y="55387"/>
                  </a:cubicBezTo>
                  <a:cubicBezTo>
                    <a:pt x="341" y="55172"/>
                    <a:pt x="456" y="54951"/>
                    <a:pt x="572" y="54721"/>
                  </a:cubicBezTo>
                  <a:close/>
                  <a:moveTo>
                    <a:pt x="82" y="55416"/>
                  </a:moveTo>
                  <a:lnTo>
                    <a:pt x="82" y="55416"/>
                  </a:lnTo>
                  <a:cubicBezTo>
                    <a:pt x="53" y="55449"/>
                    <a:pt x="29" y="55484"/>
                    <a:pt x="0" y="55517"/>
                  </a:cubicBezTo>
                  <a:lnTo>
                    <a:pt x="35" y="55517"/>
                  </a:lnTo>
                  <a:cubicBezTo>
                    <a:pt x="49" y="55484"/>
                    <a:pt x="68" y="55449"/>
                    <a:pt x="82" y="5541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6"/>
            <p:cNvSpPr/>
            <p:nvPr/>
          </p:nvSpPr>
          <p:spPr>
            <a:xfrm>
              <a:off x="3738325" y="3592775"/>
              <a:ext cx="1227325" cy="382300"/>
            </a:xfrm>
            <a:custGeom>
              <a:avLst/>
              <a:gdLst/>
              <a:ahLst/>
              <a:cxnLst/>
              <a:rect l="l" t="t" r="r" b="b"/>
              <a:pathLst>
                <a:path w="49093" h="15292" extrusionOk="0">
                  <a:moveTo>
                    <a:pt x="21971" y="1"/>
                  </a:moveTo>
                  <a:cubicBezTo>
                    <a:pt x="21568" y="1"/>
                    <a:pt x="21165" y="15"/>
                    <a:pt x="20756" y="53"/>
                  </a:cubicBezTo>
                  <a:cubicBezTo>
                    <a:pt x="19460" y="168"/>
                    <a:pt x="18189" y="427"/>
                    <a:pt x="16966" y="816"/>
                  </a:cubicBezTo>
                  <a:cubicBezTo>
                    <a:pt x="15800" y="1190"/>
                    <a:pt x="14639" y="1699"/>
                    <a:pt x="13526" y="2327"/>
                  </a:cubicBezTo>
                  <a:cubicBezTo>
                    <a:pt x="11448" y="3507"/>
                    <a:pt x="9467" y="5115"/>
                    <a:pt x="7471" y="7249"/>
                  </a:cubicBezTo>
                  <a:cubicBezTo>
                    <a:pt x="6564" y="8219"/>
                    <a:pt x="5671" y="9217"/>
                    <a:pt x="4803" y="10186"/>
                  </a:cubicBezTo>
                  <a:cubicBezTo>
                    <a:pt x="3196" y="11981"/>
                    <a:pt x="1627" y="13737"/>
                    <a:pt x="0" y="15291"/>
                  </a:cubicBezTo>
                  <a:lnTo>
                    <a:pt x="140" y="15291"/>
                  </a:lnTo>
                  <a:cubicBezTo>
                    <a:pt x="1738" y="13751"/>
                    <a:pt x="3273" y="12043"/>
                    <a:pt x="4876" y="10249"/>
                  </a:cubicBezTo>
                  <a:cubicBezTo>
                    <a:pt x="5744" y="9284"/>
                    <a:pt x="6636" y="8281"/>
                    <a:pt x="7542" y="7313"/>
                  </a:cubicBezTo>
                  <a:cubicBezTo>
                    <a:pt x="9529" y="5187"/>
                    <a:pt x="11501" y="3584"/>
                    <a:pt x="13574" y="2413"/>
                  </a:cubicBezTo>
                  <a:cubicBezTo>
                    <a:pt x="14682" y="1786"/>
                    <a:pt x="15833" y="1281"/>
                    <a:pt x="17000" y="907"/>
                  </a:cubicBezTo>
                  <a:cubicBezTo>
                    <a:pt x="18209" y="519"/>
                    <a:pt x="19480" y="264"/>
                    <a:pt x="20766" y="149"/>
                  </a:cubicBezTo>
                  <a:cubicBezTo>
                    <a:pt x="21169" y="110"/>
                    <a:pt x="21568" y="96"/>
                    <a:pt x="21965" y="96"/>
                  </a:cubicBezTo>
                  <a:cubicBezTo>
                    <a:pt x="21968" y="96"/>
                    <a:pt x="21971" y="96"/>
                    <a:pt x="21974" y="96"/>
                  </a:cubicBezTo>
                  <a:cubicBezTo>
                    <a:pt x="28717" y="96"/>
                    <a:pt x="35225" y="5098"/>
                    <a:pt x="41531" y="9946"/>
                  </a:cubicBezTo>
                  <a:cubicBezTo>
                    <a:pt x="44073" y="11899"/>
                    <a:pt x="46506" y="13766"/>
                    <a:pt x="48910" y="15291"/>
                  </a:cubicBezTo>
                  <a:lnTo>
                    <a:pt x="49093" y="15291"/>
                  </a:lnTo>
                  <a:cubicBezTo>
                    <a:pt x="46646" y="13751"/>
                    <a:pt x="44175" y="11855"/>
                    <a:pt x="41593" y="9869"/>
                  </a:cubicBezTo>
                  <a:cubicBezTo>
                    <a:pt x="35270" y="5014"/>
                    <a:pt x="28745" y="1"/>
                    <a:pt x="2197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6"/>
            <p:cNvSpPr/>
            <p:nvPr/>
          </p:nvSpPr>
          <p:spPr>
            <a:xfrm>
              <a:off x="5380625" y="2613425"/>
              <a:ext cx="1674725" cy="1361650"/>
            </a:xfrm>
            <a:custGeom>
              <a:avLst/>
              <a:gdLst/>
              <a:ahLst/>
              <a:cxnLst/>
              <a:rect l="l" t="t" r="r" b="b"/>
              <a:pathLst>
                <a:path w="66989" h="54466" extrusionOk="0">
                  <a:moveTo>
                    <a:pt x="11924" y="10339"/>
                  </a:moveTo>
                  <a:cubicBezTo>
                    <a:pt x="11799" y="10492"/>
                    <a:pt x="11679" y="10647"/>
                    <a:pt x="11559" y="10800"/>
                  </a:cubicBezTo>
                  <a:cubicBezTo>
                    <a:pt x="11645" y="10704"/>
                    <a:pt x="11727" y="10612"/>
                    <a:pt x="11813" y="10517"/>
                  </a:cubicBezTo>
                  <a:cubicBezTo>
                    <a:pt x="11851" y="10459"/>
                    <a:pt x="11885" y="10401"/>
                    <a:pt x="11924" y="10339"/>
                  </a:cubicBezTo>
                  <a:close/>
                  <a:moveTo>
                    <a:pt x="11539" y="10973"/>
                  </a:moveTo>
                  <a:lnTo>
                    <a:pt x="11539" y="10973"/>
                  </a:lnTo>
                  <a:cubicBezTo>
                    <a:pt x="11415" y="11121"/>
                    <a:pt x="11295" y="11265"/>
                    <a:pt x="11176" y="11414"/>
                  </a:cubicBezTo>
                  <a:cubicBezTo>
                    <a:pt x="11141" y="11467"/>
                    <a:pt x="11112" y="11524"/>
                    <a:pt x="11079" y="11577"/>
                  </a:cubicBezTo>
                  <a:cubicBezTo>
                    <a:pt x="11180" y="11476"/>
                    <a:pt x="11276" y="11371"/>
                    <a:pt x="11371" y="11270"/>
                  </a:cubicBezTo>
                  <a:cubicBezTo>
                    <a:pt x="11429" y="11169"/>
                    <a:pt x="11486" y="11073"/>
                    <a:pt x="11539" y="10973"/>
                  </a:cubicBezTo>
                  <a:close/>
                  <a:moveTo>
                    <a:pt x="29575" y="0"/>
                  </a:moveTo>
                  <a:cubicBezTo>
                    <a:pt x="28102" y="0"/>
                    <a:pt x="26668" y="149"/>
                    <a:pt x="25224" y="446"/>
                  </a:cubicBezTo>
                  <a:cubicBezTo>
                    <a:pt x="23462" y="815"/>
                    <a:pt x="21763" y="1435"/>
                    <a:pt x="20176" y="2288"/>
                  </a:cubicBezTo>
                  <a:cubicBezTo>
                    <a:pt x="19341" y="2739"/>
                    <a:pt x="18516" y="3262"/>
                    <a:pt x="17715" y="3857"/>
                  </a:cubicBezTo>
                  <a:cubicBezTo>
                    <a:pt x="17666" y="3891"/>
                    <a:pt x="17624" y="3924"/>
                    <a:pt x="17576" y="3958"/>
                  </a:cubicBezTo>
                  <a:cubicBezTo>
                    <a:pt x="17436" y="4064"/>
                    <a:pt x="17292" y="4174"/>
                    <a:pt x="17148" y="4289"/>
                  </a:cubicBezTo>
                  <a:cubicBezTo>
                    <a:pt x="17100" y="4327"/>
                    <a:pt x="17053" y="4365"/>
                    <a:pt x="17004" y="4404"/>
                  </a:cubicBezTo>
                  <a:cubicBezTo>
                    <a:pt x="16870" y="4509"/>
                    <a:pt x="16736" y="4620"/>
                    <a:pt x="16601" y="4735"/>
                  </a:cubicBezTo>
                  <a:cubicBezTo>
                    <a:pt x="16548" y="4779"/>
                    <a:pt x="16495" y="4821"/>
                    <a:pt x="16444" y="4870"/>
                  </a:cubicBezTo>
                  <a:cubicBezTo>
                    <a:pt x="16328" y="4965"/>
                    <a:pt x="16213" y="5071"/>
                    <a:pt x="16098" y="5171"/>
                  </a:cubicBezTo>
                  <a:cubicBezTo>
                    <a:pt x="16041" y="5224"/>
                    <a:pt x="15983" y="5273"/>
                    <a:pt x="15925" y="5326"/>
                  </a:cubicBezTo>
                  <a:cubicBezTo>
                    <a:pt x="15839" y="5407"/>
                    <a:pt x="15753" y="5483"/>
                    <a:pt x="15666" y="5565"/>
                  </a:cubicBezTo>
                  <a:cubicBezTo>
                    <a:pt x="15642" y="5585"/>
                    <a:pt x="15623" y="5609"/>
                    <a:pt x="15598" y="5627"/>
                  </a:cubicBezTo>
                  <a:cubicBezTo>
                    <a:pt x="15536" y="5690"/>
                    <a:pt x="15469" y="5747"/>
                    <a:pt x="15407" y="5810"/>
                  </a:cubicBezTo>
                  <a:cubicBezTo>
                    <a:pt x="15315" y="5901"/>
                    <a:pt x="15224" y="5988"/>
                    <a:pt x="15133" y="6079"/>
                  </a:cubicBezTo>
                  <a:cubicBezTo>
                    <a:pt x="15056" y="6156"/>
                    <a:pt x="14980" y="6232"/>
                    <a:pt x="14908" y="6314"/>
                  </a:cubicBezTo>
                  <a:cubicBezTo>
                    <a:pt x="14836" y="6386"/>
                    <a:pt x="14764" y="6462"/>
                    <a:pt x="14692" y="6535"/>
                  </a:cubicBezTo>
                  <a:cubicBezTo>
                    <a:pt x="14601" y="6635"/>
                    <a:pt x="14509" y="6732"/>
                    <a:pt x="14418" y="6832"/>
                  </a:cubicBezTo>
                  <a:cubicBezTo>
                    <a:pt x="14380" y="6880"/>
                    <a:pt x="14336" y="6923"/>
                    <a:pt x="14298" y="6971"/>
                  </a:cubicBezTo>
                  <a:cubicBezTo>
                    <a:pt x="14198" y="7082"/>
                    <a:pt x="14101" y="7192"/>
                    <a:pt x="14006" y="7302"/>
                  </a:cubicBezTo>
                  <a:cubicBezTo>
                    <a:pt x="13694" y="7667"/>
                    <a:pt x="13392" y="8045"/>
                    <a:pt x="13099" y="8439"/>
                  </a:cubicBezTo>
                  <a:cubicBezTo>
                    <a:pt x="13085" y="8453"/>
                    <a:pt x="13076" y="8473"/>
                    <a:pt x="13061" y="8488"/>
                  </a:cubicBezTo>
                  <a:cubicBezTo>
                    <a:pt x="12777" y="8871"/>
                    <a:pt x="12500" y="9269"/>
                    <a:pt x="12226" y="9677"/>
                  </a:cubicBezTo>
                  <a:cubicBezTo>
                    <a:pt x="12288" y="9591"/>
                    <a:pt x="12356" y="9509"/>
                    <a:pt x="12418" y="9427"/>
                  </a:cubicBezTo>
                  <a:cubicBezTo>
                    <a:pt x="12673" y="9101"/>
                    <a:pt x="12932" y="8785"/>
                    <a:pt x="13195" y="8473"/>
                  </a:cubicBezTo>
                  <a:cubicBezTo>
                    <a:pt x="13324" y="8300"/>
                    <a:pt x="13454" y="8132"/>
                    <a:pt x="13588" y="7964"/>
                  </a:cubicBezTo>
                  <a:cubicBezTo>
                    <a:pt x="13622" y="7921"/>
                    <a:pt x="13660" y="7873"/>
                    <a:pt x="13694" y="7830"/>
                  </a:cubicBezTo>
                  <a:cubicBezTo>
                    <a:pt x="13809" y="7691"/>
                    <a:pt x="13924" y="7547"/>
                    <a:pt x="14044" y="7408"/>
                  </a:cubicBezTo>
                  <a:cubicBezTo>
                    <a:pt x="14106" y="7330"/>
                    <a:pt x="14174" y="7259"/>
                    <a:pt x="14241" y="7182"/>
                  </a:cubicBezTo>
                  <a:cubicBezTo>
                    <a:pt x="14332" y="7077"/>
                    <a:pt x="14423" y="6976"/>
                    <a:pt x="14515" y="6876"/>
                  </a:cubicBezTo>
                  <a:cubicBezTo>
                    <a:pt x="14601" y="6779"/>
                    <a:pt x="14682" y="6688"/>
                    <a:pt x="14768" y="6597"/>
                  </a:cubicBezTo>
                  <a:cubicBezTo>
                    <a:pt x="14845" y="6515"/>
                    <a:pt x="14923" y="6433"/>
                    <a:pt x="14999" y="6352"/>
                  </a:cubicBezTo>
                  <a:lnTo>
                    <a:pt x="15301" y="6050"/>
                  </a:lnTo>
                  <a:cubicBezTo>
                    <a:pt x="15364" y="5988"/>
                    <a:pt x="15426" y="5926"/>
                    <a:pt x="15494" y="5862"/>
                  </a:cubicBezTo>
                  <a:cubicBezTo>
                    <a:pt x="15570" y="5786"/>
                    <a:pt x="15651" y="5709"/>
                    <a:pt x="15729" y="5638"/>
                  </a:cubicBezTo>
                  <a:cubicBezTo>
                    <a:pt x="15767" y="5603"/>
                    <a:pt x="15800" y="5570"/>
                    <a:pt x="15833" y="5536"/>
                  </a:cubicBezTo>
                  <a:cubicBezTo>
                    <a:pt x="15891" y="5483"/>
                    <a:pt x="15948" y="5430"/>
                    <a:pt x="16006" y="5379"/>
                  </a:cubicBezTo>
                  <a:cubicBezTo>
                    <a:pt x="16132" y="5273"/>
                    <a:pt x="16251" y="5162"/>
                    <a:pt x="16371" y="5056"/>
                  </a:cubicBezTo>
                  <a:cubicBezTo>
                    <a:pt x="16424" y="5009"/>
                    <a:pt x="16477" y="4965"/>
                    <a:pt x="16530" y="4923"/>
                  </a:cubicBezTo>
                  <a:cubicBezTo>
                    <a:pt x="16668" y="4803"/>
                    <a:pt x="16803" y="4688"/>
                    <a:pt x="16942" y="4577"/>
                  </a:cubicBezTo>
                  <a:cubicBezTo>
                    <a:pt x="16991" y="4533"/>
                    <a:pt x="17038" y="4495"/>
                    <a:pt x="17086" y="4457"/>
                  </a:cubicBezTo>
                  <a:cubicBezTo>
                    <a:pt x="17235" y="4342"/>
                    <a:pt x="17379" y="4227"/>
                    <a:pt x="17527" y="4112"/>
                  </a:cubicBezTo>
                  <a:cubicBezTo>
                    <a:pt x="17571" y="4077"/>
                    <a:pt x="17614" y="4044"/>
                    <a:pt x="17662" y="4011"/>
                  </a:cubicBezTo>
                  <a:cubicBezTo>
                    <a:pt x="19994" y="2255"/>
                    <a:pt x="22494" y="1118"/>
                    <a:pt x="25242" y="542"/>
                  </a:cubicBezTo>
                  <a:cubicBezTo>
                    <a:pt x="26677" y="244"/>
                    <a:pt x="28107" y="96"/>
                    <a:pt x="29575" y="96"/>
                  </a:cubicBezTo>
                  <a:cubicBezTo>
                    <a:pt x="30160" y="96"/>
                    <a:pt x="30755" y="120"/>
                    <a:pt x="31355" y="168"/>
                  </a:cubicBezTo>
                  <a:cubicBezTo>
                    <a:pt x="33227" y="312"/>
                    <a:pt x="35140" y="686"/>
                    <a:pt x="37208" y="1309"/>
                  </a:cubicBezTo>
                  <a:cubicBezTo>
                    <a:pt x="41046" y="2465"/>
                    <a:pt x="44832" y="4332"/>
                    <a:pt x="48493" y="6136"/>
                  </a:cubicBezTo>
                  <a:cubicBezTo>
                    <a:pt x="52326" y="8027"/>
                    <a:pt x="56294" y="9979"/>
                    <a:pt x="60320" y="11116"/>
                  </a:cubicBezTo>
                  <a:cubicBezTo>
                    <a:pt x="62483" y="11726"/>
                    <a:pt x="64494" y="12057"/>
                    <a:pt x="66465" y="12129"/>
                  </a:cubicBezTo>
                  <a:cubicBezTo>
                    <a:pt x="66643" y="12138"/>
                    <a:pt x="66815" y="12144"/>
                    <a:pt x="66988" y="12144"/>
                  </a:cubicBezTo>
                  <a:lnTo>
                    <a:pt x="66988" y="12047"/>
                  </a:lnTo>
                  <a:cubicBezTo>
                    <a:pt x="66815" y="12047"/>
                    <a:pt x="66643" y="12042"/>
                    <a:pt x="66470" y="12033"/>
                  </a:cubicBezTo>
                  <a:cubicBezTo>
                    <a:pt x="64508" y="11961"/>
                    <a:pt x="62503" y="11630"/>
                    <a:pt x="60344" y="11021"/>
                  </a:cubicBezTo>
                  <a:cubicBezTo>
                    <a:pt x="56328" y="9888"/>
                    <a:pt x="52364" y="7935"/>
                    <a:pt x="48535" y="6050"/>
                  </a:cubicBezTo>
                  <a:cubicBezTo>
                    <a:pt x="44870" y="4246"/>
                    <a:pt x="41080" y="2379"/>
                    <a:pt x="37237" y="1218"/>
                  </a:cubicBezTo>
                  <a:cubicBezTo>
                    <a:pt x="35164" y="594"/>
                    <a:pt x="33240" y="215"/>
                    <a:pt x="31360" y="71"/>
                  </a:cubicBezTo>
                  <a:cubicBezTo>
                    <a:pt x="30760" y="24"/>
                    <a:pt x="30165" y="0"/>
                    <a:pt x="29575" y="0"/>
                  </a:cubicBezTo>
                  <a:close/>
                  <a:moveTo>
                    <a:pt x="11176" y="11620"/>
                  </a:moveTo>
                  <a:cubicBezTo>
                    <a:pt x="11074" y="11730"/>
                    <a:pt x="10979" y="11836"/>
                    <a:pt x="10882" y="11947"/>
                  </a:cubicBezTo>
                  <a:cubicBezTo>
                    <a:pt x="10830" y="12042"/>
                    <a:pt x="10782" y="12144"/>
                    <a:pt x="10729" y="12239"/>
                  </a:cubicBezTo>
                  <a:cubicBezTo>
                    <a:pt x="10811" y="12157"/>
                    <a:pt x="10892" y="12071"/>
                    <a:pt x="10974" y="11989"/>
                  </a:cubicBezTo>
                  <a:cubicBezTo>
                    <a:pt x="11041" y="11870"/>
                    <a:pt x="11108" y="11745"/>
                    <a:pt x="11176" y="11620"/>
                  </a:cubicBezTo>
                  <a:close/>
                  <a:moveTo>
                    <a:pt x="10820" y="12282"/>
                  </a:moveTo>
                  <a:lnTo>
                    <a:pt x="10820" y="12282"/>
                  </a:lnTo>
                  <a:cubicBezTo>
                    <a:pt x="10738" y="12368"/>
                    <a:pt x="10657" y="12455"/>
                    <a:pt x="10576" y="12541"/>
                  </a:cubicBezTo>
                  <a:cubicBezTo>
                    <a:pt x="10513" y="12662"/>
                    <a:pt x="10450" y="12786"/>
                    <a:pt x="10388" y="12915"/>
                  </a:cubicBezTo>
                  <a:cubicBezTo>
                    <a:pt x="10461" y="12844"/>
                    <a:pt x="10532" y="12777"/>
                    <a:pt x="10604" y="12709"/>
                  </a:cubicBezTo>
                  <a:cubicBezTo>
                    <a:pt x="10676" y="12565"/>
                    <a:pt x="10748" y="12421"/>
                    <a:pt x="10820" y="12282"/>
                  </a:cubicBezTo>
                  <a:close/>
                  <a:moveTo>
                    <a:pt x="10485" y="12959"/>
                  </a:moveTo>
                  <a:lnTo>
                    <a:pt x="10485" y="12959"/>
                  </a:lnTo>
                  <a:cubicBezTo>
                    <a:pt x="10408" y="13026"/>
                    <a:pt x="10335" y="13098"/>
                    <a:pt x="10264" y="13170"/>
                  </a:cubicBezTo>
                  <a:cubicBezTo>
                    <a:pt x="10197" y="13309"/>
                    <a:pt x="10129" y="13448"/>
                    <a:pt x="10067" y="13592"/>
                  </a:cubicBezTo>
                  <a:cubicBezTo>
                    <a:pt x="10129" y="13535"/>
                    <a:pt x="10197" y="13477"/>
                    <a:pt x="10264" y="13419"/>
                  </a:cubicBezTo>
                  <a:cubicBezTo>
                    <a:pt x="10335" y="13261"/>
                    <a:pt x="10408" y="13112"/>
                    <a:pt x="10485" y="12959"/>
                  </a:cubicBezTo>
                  <a:close/>
                  <a:moveTo>
                    <a:pt x="10158" y="13635"/>
                  </a:moveTo>
                  <a:cubicBezTo>
                    <a:pt x="10095" y="13698"/>
                    <a:pt x="10029" y="13756"/>
                    <a:pt x="9961" y="13818"/>
                  </a:cubicBezTo>
                  <a:cubicBezTo>
                    <a:pt x="9894" y="13971"/>
                    <a:pt x="9823" y="14130"/>
                    <a:pt x="9750" y="14292"/>
                  </a:cubicBezTo>
                  <a:cubicBezTo>
                    <a:pt x="9812" y="14239"/>
                    <a:pt x="9870" y="14192"/>
                    <a:pt x="9932" y="14139"/>
                  </a:cubicBezTo>
                  <a:cubicBezTo>
                    <a:pt x="10009" y="13971"/>
                    <a:pt x="10082" y="13803"/>
                    <a:pt x="10158" y="13635"/>
                  </a:cubicBezTo>
                  <a:close/>
                  <a:moveTo>
                    <a:pt x="9846" y="14336"/>
                  </a:moveTo>
                  <a:lnTo>
                    <a:pt x="9846" y="14336"/>
                  </a:lnTo>
                  <a:cubicBezTo>
                    <a:pt x="9783" y="14389"/>
                    <a:pt x="9726" y="14436"/>
                    <a:pt x="9664" y="14489"/>
                  </a:cubicBezTo>
                  <a:cubicBezTo>
                    <a:pt x="9592" y="14662"/>
                    <a:pt x="9520" y="14830"/>
                    <a:pt x="9448" y="15003"/>
                  </a:cubicBezTo>
                  <a:lnTo>
                    <a:pt x="9621" y="14873"/>
                  </a:lnTo>
                  <a:cubicBezTo>
                    <a:pt x="9692" y="14691"/>
                    <a:pt x="9770" y="14513"/>
                    <a:pt x="9846" y="14336"/>
                  </a:cubicBezTo>
                  <a:close/>
                  <a:moveTo>
                    <a:pt x="9544" y="15051"/>
                  </a:moveTo>
                  <a:cubicBezTo>
                    <a:pt x="9486" y="15098"/>
                    <a:pt x="9429" y="15142"/>
                    <a:pt x="9376" y="15185"/>
                  </a:cubicBezTo>
                  <a:cubicBezTo>
                    <a:pt x="9304" y="15368"/>
                    <a:pt x="9232" y="15545"/>
                    <a:pt x="9160" y="15727"/>
                  </a:cubicBezTo>
                  <a:cubicBezTo>
                    <a:pt x="9212" y="15689"/>
                    <a:pt x="9265" y="15650"/>
                    <a:pt x="9318" y="15607"/>
                  </a:cubicBezTo>
                  <a:cubicBezTo>
                    <a:pt x="9391" y="15420"/>
                    <a:pt x="9467" y="15238"/>
                    <a:pt x="9544" y="15051"/>
                  </a:cubicBezTo>
                  <a:close/>
                  <a:moveTo>
                    <a:pt x="9251" y="15775"/>
                  </a:moveTo>
                  <a:lnTo>
                    <a:pt x="9251" y="15775"/>
                  </a:lnTo>
                  <a:cubicBezTo>
                    <a:pt x="9198" y="15818"/>
                    <a:pt x="9146" y="15857"/>
                    <a:pt x="9093" y="15900"/>
                  </a:cubicBezTo>
                  <a:cubicBezTo>
                    <a:pt x="9021" y="16082"/>
                    <a:pt x="8953" y="16269"/>
                    <a:pt x="8882" y="16462"/>
                  </a:cubicBezTo>
                  <a:cubicBezTo>
                    <a:pt x="8935" y="16423"/>
                    <a:pt x="8982" y="16389"/>
                    <a:pt x="9035" y="16351"/>
                  </a:cubicBezTo>
                  <a:cubicBezTo>
                    <a:pt x="9108" y="16159"/>
                    <a:pt x="9179" y="15967"/>
                    <a:pt x="9251" y="15775"/>
                  </a:cubicBezTo>
                  <a:close/>
                  <a:moveTo>
                    <a:pt x="8973" y="16513"/>
                  </a:moveTo>
                  <a:lnTo>
                    <a:pt x="8973" y="16513"/>
                  </a:lnTo>
                  <a:cubicBezTo>
                    <a:pt x="8924" y="16548"/>
                    <a:pt x="8873" y="16581"/>
                    <a:pt x="8824" y="16619"/>
                  </a:cubicBezTo>
                  <a:cubicBezTo>
                    <a:pt x="8521" y="17454"/>
                    <a:pt x="8229" y="18327"/>
                    <a:pt x="7956" y="19244"/>
                  </a:cubicBezTo>
                  <a:cubicBezTo>
                    <a:pt x="6349" y="24574"/>
                    <a:pt x="5480" y="30356"/>
                    <a:pt x="4641" y="35951"/>
                  </a:cubicBezTo>
                  <a:cubicBezTo>
                    <a:pt x="4295" y="38225"/>
                    <a:pt x="3964" y="40446"/>
                    <a:pt x="3590" y="42566"/>
                  </a:cubicBezTo>
                  <a:cubicBezTo>
                    <a:pt x="3580" y="42595"/>
                    <a:pt x="3576" y="42629"/>
                    <a:pt x="3570" y="42663"/>
                  </a:cubicBezTo>
                  <a:cubicBezTo>
                    <a:pt x="3484" y="43161"/>
                    <a:pt x="3393" y="43655"/>
                    <a:pt x="3297" y="44145"/>
                  </a:cubicBezTo>
                  <a:cubicBezTo>
                    <a:pt x="3293" y="44178"/>
                    <a:pt x="3282" y="44213"/>
                    <a:pt x="3278" y="44246"/>
                  </a:cubicBezTo>
                  <a:cubicBezTo>
                    <a:pt x="3187" y="44716"/>
                    <a:pt x="3091" y="45176"/>
                    <a:pt x="2994" y="45632"/>
                  </a:cubicBezTo>
                  <a:cubicBezTo>
                    <a:pt x="2990" y="45666"/>
                    <a:pt x="2980" y="45704"/>
                    <a:pt x="2976" y="45738"/>
                  </a:cubicBezTo>
                  <a:cubicBezTo>
                    <a:pt x="2879" y="46175"/>
                    <a:pt x="2784" y="46606"/>
                    <a:pt x="2683" y="47034"/>
                  </a:cubicBezTo>
                  <a:cubicBezTo>
                    <a:pt x="2673" y="47072"/>
                    <a:pt x="2664" y="47110"/>
                    <a:pt x="2655" y="47143"/>
                  </a:cubicBezTo>
                  <a:cubicBezTo>
                    <a:pt x="2558" y="47552"/>
                    <a:pt x="2458" y="47949"/>
                    <a:pt x="2352" y="48343"/>
                  </a:cubicBezTo>
                  <a:cubicBezTo>
                    <a:pt x="2343" y="48387"/>
                    <a:pt x="2332" y="48429"/>
                    <a:pt x="2318" y="48467"/>
                  </a:cubicBezTo>
                  <a:cubicBezTo>
                    <a:pt x="2217" y="48842"/>
                    <a:pt x="2117" y="49211"/>
                    <a:pt x="2006" y="49572"/>
                  </a:cubicBezTo>
                  <a:cubicBezTo>
                    <a:pt x="1992" y="49619"/>
                    <a:pt x="1978" y="49667"/>
                    <a:pt x="1964" y="49715"/>
                  </a:cubicBezTo>
                  <a:cubicBezTo>
                    <a:pt x="1858" y="50056"/>
                    <a:pt x="1752" y="50387"/>
                    <a:pt x="1641" y="50713"/>
                  </a:cubicBezTo>
                  <a:cubicBezTo>
                    <a:pt x="1623" y="50776"/>
                    <a:pt x="1603" y="50834"/>
                    <a:pt x="1579" y="50896"/>
                  </a:cubicBezTo>
                  <a:cubicBezTo>
                    <a:pt x="1503" y="51121"/>
                    <a:pt x="1421" y="51341"/>
                    <a:pt x="1340" y="51562"/>
                  </a:cubicBezTo>
                  <a:cubicBezTo>
                    <a:pt x="1311" y="51634"/>
                    <a:pt x="1287" y="51706"/>
                    <a:pt x="1258" y="51773"/>
                  </a:cubicBezTo>
                  <a:cubicBezTo>
                    <a:pt x="1229" y="51855"/>
                    <a:pt x="1196" y="51937"/>
                    <a:pt x="1167" y="52014"/>
                  </a:cubicBezTo>
                  <a:cubicBezTo>
                    <a:pt x="1066" y="52267"/>
                    <a:pt x="961" y="52517"/>
                    <a:pt x="855" y="52762"/>
                  </a:cubicBezTo>
                  <a:cubicBezTo>
                    <a:pt x="802" y="52877"/>
                    <a:pt x="749" y="52997"/>
                    <a:pt x="697" y="53112"/>
                  </a:cubicBezTo>
                  <a:cubicBezTo>
                    <a:pt x="611" y="53299"/>
                    <a:pt x="519" y="53487"/>
                    <a:pt x="428" y="53669"/>
                  </a:cubicBezTo>
                  <a:cubicBezTo>
                    <a:pt x="312" y="53899"/>
                    <a:pt x="197" y="54120"/>
                    <a:pt x="78" y="54335"/>
                  </a:cubicBezTo>
                  <a:cubicBezTo>
                    <a:pt x="53" y="54379"/>
                    <a:pt x="29" y="54422"/>
                    <a:pt x="0" y="54465"/>
                  </a:cubicBezTo>
                  <a:lnTo>
                    <a:pt x="111" y="54465"/>
                  </a:lnTo>
                  <a:cubicBezTo>
                    <a:pt x="250" y="54225"/>
                    <a:pt x="385" y="53971"/>
                    <a:pt x="514" y="53707"/>
                  </a:cubicBezTo>
                  <a:cubicBezTo>
                    <a:pt x="644" y="53453"/>
                    <a:pt x="768" y="53188"/>
                    <a:pt x="888" y="52915"/>
                  </a:cubicBezTo>
                  <a:cubicBezTo>
                    <a:pt x="908" y="52877"/>
                    <a:pt x="927" y="52838"/>
                    <a:pt x="941" y="52800"/>
                  </a:cubicBezTo>
                  <a:cubicBezTo>
                    <a:pt x="994" y="52676"/>
                    <a:pt x="1052" y="52546"/>
                    <a:pt x="1105" y="52417"/>
                  </a:cubicBezTo>
                  <a:cubicBezTo>
                    <a:pt x="1186" y="52220"/>
                    <a:pt x="1267" y="52023"/>
                    <a:pt x="1344" y="51817"/>
                  </a:cubicBezTo>
                  <a:cubicBezTo>
                    <a:pt x="1373" y="51744"/>
                    <a:pt x="1402" y="51668"/>
                    <a:pt x="1431" y="51596"/>
                  </a:cubicBezTo>
                  <a:cubicBezTo>
                    <a:pt x="1435" y="51587"/>
                    <a:pt x="1435" y="51576"/>
                    <a:pt x="1440" y="51567"/>
                  </a:cubicBezTo>
                  <a:cubicBezTo>
                    <a:pt x="1541" y="51299"/>
                    <a:pt x="1637" y="51029"/>
                    <a:pt x="1728" y="50756"/>
                  </a:cubicBezTo>
                  <a:cubicBezTo>
                    <a:pt x="1752" y="50694"/>
                    <a:pt x="1771" y="50632"/>
                    <a:pt x="1791" y="50569"/>
                  </a:cubicBezTo>
                  <a:cubicBezTo>
                    <a:pt x="1896" y="50258"/>
                    <a:pt x="1997" y="49941"/>
                    <a:pt x="2093" y="49614"/>
                  </a:cubicBezTo>
                  <a:cubicBezTo>
                    <a:pt x="2108" y="49567"/>
                    <a:pt x="2121" y="49519"/>
                    <a:pt x="2136" y="49466"/>
                  </a:cubicBezTo>
                  <a:cubicBezTo>
                    <a:pt x="2241" y="49116"/>
                    <a:pt x="2343" y="48761"/>
                    <a:pt x="2438" y="48396"/>
                  </a:cubicBezTo>
                  <a:cubicBezTo>
                    <a:pt x="2447" y="48352"/>
                    <a:pt x="2462" y="48310"/>
                    <a:pt x="2472" y="48266"/>
                  </a:cubicBezTo>
                  <a:cubicBezTo>
                    <a:pt x="2573" y="47882"/>
                    <a:pt x="2673" y="47489"/>
                    <a:pt x="2764" y="47096"/>
                  </a:cubicBezTo>
                  <a:cubicBezTo>
                    <a:pt x="2774" y="47057"/>
                    <a:pt x="2784" y="47019"/>
                    <a:pt x="2793" y="46981"/>
                  </a:cubicBezTo>
                  <a:cubicBezTo>
                    <a:pt x="2894" y="46558"/>
                    <a:pt x="2985" y="46136"/>
                    <a:pt x="3081" y="45704"/>
                  </a:cubicBezTo>
                  <a:cubicBezTo>
                    <a:pt x="3086" y="45666"/>
                    <a:pt x="3096" y="45632"/>
                    <a:pt x="3100" y="45599"/>
                  </a:cubicBezTo>
                  <a:cubicBezTo>
                    <a:pt x="3196" y="45148"/>
                    <a:pt x="3288" y="44687"/>
                    <a:pt x="3379" y="44222"/>
                  </a:cubicBezTo>
                  <a:cubicBezTo>
                    <a:pt x="3388" y="44188"/>
                    <a:pt x="3393" y="44160"/>
                    <a:pt x="3397" y="44126"/>
                  </a:cubicBezTo>
                  <a:cubicBezTo>
                    <a:pt x="3494" y="43641"/>
                    <a:pt x="3580" y="43152"/>
                    <a:pt x="3671" y="42652"/>
                  </a:cubicBezTo>
                  <a:cubicBezTo>
                    <a:pt x="3676" y="42623"/>
                    <a:pt x="3681" y="42590"/>
                    <a:pt x="3685" y="42557"/>
                  </a:cubicBezTo>
                  <a:cubicBezTo>
                    <a:pt x="4059" y="40446"/>
                    <a:pt x="4391" y="38229"/>
                    <a:pt x="4732" y="35964"/>
                  </a:cubicBezTo>
                  <a:cubicBezTo>
                    <a:pt x="5700" y="29521"/>
                    <a:pt x="6747" y="22569"/>
                    <a:pt x="8973" y="165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6"/>
            <p:cNvSpPr/>
            <p:nvPr/>
          </p:nvSpPr>
          <p:spPr>
            <a:xfrm>
              <a:off x="3749500" y="3644825"/>
              <a:ext cx="1123550" cy="330250"/>
            </a:xfrm>
            <a:custGeom>
              <a:avLst/>
              <a:gdLst/>
              <a:ahLst/>
              <a:cxnLst/>
              <a:rect l="l" t="t" r="r" b="b"/>
              <a:pathLst>
                <a:path w="44942" h="13210" extrusionOk="0">
                  <a:moveTo>
                    <a:pt x="20525" y="1"/>
                  </a:moveTo>
                  <a:cubicBezTo>
                    <a:pt x="20290" y="1"/>
                    <a:pt x="20055" y="5"/>
                    <a:pt x="19819" y="14"/>
                  </a:cubicBezTo>
                  <a:cubicBezTo>
                    <a:pt x="18524" y="82"/>
                    <a:pt x="17257" y="279"/>
                    <a:pt x="16044" y="605"/>
                  </a:cubicBezTo>
                  <a:cubicBezTo>
                    <a:pt x="14868" y="922"/>
                    <a:pt x="13707" y="1363"/>
                    <a:pt x="12594" y="1925"/>
                  </a:cubicBezTo>
                  <a:cubicBezTo>
                    <a:pt x="10474" y="2995"/>
                    <a:pt x="8477" y="4487"/>
                    <a:pt x="6486" y="6492"/>
                  </a:cubicBezTo>
                  <a:cubicBezTo>
                    <a:pt x="5489" y="7495"/>
                    <a:pt x="4510" y="8531"/>
                    <a:pt x="3560" y="9538"/>
                  </a:cubicBezTo>
                  <a:cubicBezTo>
                    <a:pt x="2361" y="10805"/>
                    <a:pt x="1185" y="12043"/>
                    <a:pt x="0" y="13209"/>
                  </a:cubicBezTo>
                  <a:lnTo>
                    <a:pt x="135" y="13209"/>
                  </a:lnTo>
                  <a:cubicBezTo>
                    <a:pt x="1295" y="12072"/>
                    <a:pt x="2442" y="10858"/>
                    <a:pt x="3627" y="9606"/>
                  </a:cubicBezTo>
                  <a:cubicBezTo>
                    <a:pt x="4577" y="8599"/>
                    <a:pt x="5561" y="7562"/>
                    <a:pt x="6554" y="6560"/>
                  </a:cubicBezTo>
                  <a:cubicBezTo>
                    <a:pt x="10613" y="2467"/>
                    <a:pt x="14954" y="360"/>
                    <a:pt x="19825" y="111"/>
                  </a:cubicBezTo>
                  <a:cubicBezTo>
                    <a:pt x="20055" y="101"/>
                    <a:pt x="20286" y="96"/>
                    <a:pt x="20516" y="96"/>
                  </a:cubicBezTo>
                  <a:cubicBezTo>
                    <a:pt x="27266" y="96"/>
                    <a:pt x="33805" y="5023"/>
                    <a:pt x="40138" y="9798"/>
                  </a:cubicBezTo>
                  <a:cubicBezTo>
                    <a:pt x="41722" y="10988"/>
                    <a:pt x="43258" y="12144"/>
                    <a:pt x="44773" y="13209"/>
                  </a:cubicBezTo>
                  <a:lnTo>
                    <a:pt x="44941" y="13209"/>
                  </a:lnTo>
                  <a:cubicBezTo>
                    <a:pt x="43391" y="12125"/>
                    <a:pt x="41818" y="10940"/>
                    <a:pt x="40196" y="9722"/>
                  </a:cubicBezTo>
                  <a:cubicBezTo>
                    <a:pt x="36953" y="7275"/>
                    <a:pt x="33595" y="4746"/>
                    <a:pt x="30198" y="2889"/>
                  </a:cubicBezTo>
                  <a:cubicBezTo>
                    <a:pt x="28360" y="1891"/>
                    <a:pt x="26681" y="1172"/>
                    <a:pt x="25054" y="692"/>
                  </a:cubicBezTo>
                  <a:cubicBezTo>
                    <a:pt x="23475" y="226"/>
                    <a:pt x="21989" y="1"/>
                    <a:pt x="2052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6"/>
            <p:cNvSpPr/>
            <p:nvPr/>
          </p:nvSpPr>
          <p:spPr>
            <a:xfrm>
              <a:off x="5377900" y="2639675"/>
              <a:ext cx="1677450" cy="1335400"/>
            </a:xfrm>
            <a:custGeom>
              <a:avLst/>
              <a:gdLst/>
              <a:ahLst/>
              <a:cxnLst/>
              <a:rect l="l" t="t" r="r" b="b"/>
              <a:pathLst>
                <a:path w="67098" h="53416" extrusionOk="0">
                  <a:moveTo>
                    <a:pt x="11192" y="10474"/>
                  </a:moveTo>
                  <a:cubicBezTo>
                    <a:pt x="11077" y="10618"/>
                    <a:pt x="10962" y="10762"/>
                    <a:pt x="10853" y="10906"/>
                  </a:cubicBezTo>
                  <a:cubicBezTo>
                    <a:pt x="10929" y="10815"/>
                    <a:pt x="11011" y="10729"/>
                    <a:pt x="11092" y="10638"/>
                  </a:cubicBezTo>
                  <a:cubicBezTo>
                    <a:pt x="11126" y="10585"/>
                    <a:pt x="11159" y="10527"/>
                    <a:pt x="11192" y="10474"/>
                  </a:cubicBezTo>
                  <a:close/>
                  <a:moveTo>
                    <a:pt x="10809" y="11103"/>
                  </a:moveTo>
                  <a:lnTo>
                    <a:pt x="10809" y="11103"/>
                  </a:lnTo>
                  <a:cubicBezTo>
                    <a:pt x="10685" y="11251"/>
                    <a:pt x="10559" y="11400"/>
                    <a:pt x="10435" y="11548"/>
                  </a:cubicBezTo>
                  <a:cubicBezTo>
                    <a:pt x="10406" y="11597"/>
                    <a:pt x="10377" y="11650"/>
                    <a:pt x="10348" y="11703"/>
                  </a:cubicBezTo>
                  <a:cubicBezTo>
                    <a:pt x="10450" y="11597"/>
                    <a:pt x="10545" y="11491"/>
                    <a:pt x="10646" y="11386"/>
                  </a:cubicBezTo>
                  <a:cubicBezTo>
                    <a:pt x="10698" y="11295"/>
                    <a:pt x="10756" y="11198"/>
                    <a:pt x="10809" y="11103"/>
                  </a:cubicBezTo>
                  <a:close/>
                  <a:moveTo>
                    <a:pt x="29266" y="0"/>
                  </a:moveTo>
                  <a:cubicBezTo>
                    <a:pt x="27813" y="0"/>
                    <a:pt x="26392" y="139"/>
                    <a:pt x="24972" y="423"/>
                  </a:cubicBezTo>
                  <a:cubicBezTo>
                    <a:pt x="23183" y="777"/>
                    <a:pt x="21456" y="1382"/>
                    <a:pt x="19839" y="2221"/>
                  </a:cubicBezTo>
                  <a:cubicBezTo>
                    <a:pt x="19066" y="2620"/>
                    <a:pt x="18309" y="3080"/>
                    <a:pt x="17560" y="3599"/>
                  </a:cubicBezTo>
                  <a:cubicBezTo>
                    <a:pt x="17516" y="3627"/>
                    <a:pt x="17474" y="3656"/>
                    <a:pt x="17430" y="3690"/>
                  </a:cubicBezTo>
                  <a:cubicBezTo>
                    <a:pt x="17282" y="3795"/>
                    <a:pt x="17133" y="3901"/>
                    <a:pt x="16984" y="4012"/>
                  </a:cubicBezTo>
                  <a:cubicBezTo>
                    <a:pt x="16936" y="4045"/>
                    <a:pt x="16892" y="4083"/>
                    <a:pt x="16845" y="4117"/>
                  </a:cubicBezTo>
                  <a:cubicBezTo>
                    <a:pt x="16701" y="4223"/>
                    <a:pt x="16562" y="4333"/>
                    <a:pt x="16418" y="4444"/>
                  </a:cubicBezTo>
                  <a:cubicBezTo>
                    <a:pt x="16370" y="4482"/>
                    <a:pt x="16322" y="4524"/>
                    <a:pt x="16269" y="4564"/>
                  </a:cubicBezTo>
                  <a:cubicBezTo>
                    <a:pt x="16144" y="4664"/>
                    <a:pt x="16019" y="4770"/>
                    <a:pt x="15895" y="4870"/>
                  </a:cubicBezTo>
                  <a:cubicBezTo>
                    <a:pt x="15842" y="4918"/>
                    <a:pt x="15789" y="4962"/>
                    <a:pt x="15736" y="5009"/>
                  </a:cubicBezTo>
                  <a:cubicBezTo>
                    <a:pt x="15616" y="5110"/>
                    <a:pt x="15497" y="5215"/>
                    <a:pt x="15377" y="5321"/>
                  </a:cubicBezTo>
                  <a:cubicBezTo>
                    <a:pt x="15319" y="5370"/>
                    <a:pt x="15262" y="5423"/>
                    <a:pt x="15204" y="5474"/>
                  </a:cubicBezTo>
                  <a:cubicBezTo>
                    <a:pt x="15098" y="5571"/>
                    <a:pt x="14992" y="5667"/>
                    <a:pt x="14888" y="5762"/>
                  </a:cubicBezTo>
                  <a:cubicBezTo>
                    <a:pt x="14820" y="5830"/>
                    <a:pt x="14753" y="5892"/>
                    <a:pt x="14686" y="5959"/>
                  </a:cubicBezTo>
                  <a:cubicBezTo>
                    <a:pt x="14595" y="6045"/>
                    <a:pt x="14503" y="6132"/>
                    <a:pt x="14417" y="6223"/>
                  </a:cubicBezTo>
                  <a:cubicBezTo>
                    <a:pt x="14341" y="6300"/>
                    <a:pt x="14259" y="6382"/>
                    <a:pt x="14182" y="6459"/>
                  </a:cubicBezTo>
                  <a:cubicBezTo>
                    <a:pt x="14115" y="6530"/>
                    <a:pt x="14042" y="6603"/>
                    <a:pt x="13976" y="6679"/>
                  </a:cubicBezTo>
                  <a:cubicBezTo>
                    <a:pt x="13885" y="6776"/>
                    <a:pt x="13789" y="6876"/>
                    <a:pt x="13697" y="6977"/>
                  </a:cubicBezTo>
                  <a:cubicBezTo>
                    <a:pt x="13659" y="7020"/>
                    <a:pt x="13621" y="7063"/>
                    <a:pt x="13582" y="7106"/>
                  </a:cubicBezTo>
                  <a:cubicBezTo>
                    <a:pt x="13486" y="7212"/>
                    <a:pt x="13395" y="7317"/>
                    <a:pt x="13304" y="7423"/>
                  </a:cubicBezTo>
                  <a:cubicBezTo>
                    <a:pt x="13041" y="7735"/>
                    <a:pt x="12782" y="8051"/>
                    <a:pt x="12527" y="8377"/>
                  </a:cubicBezTo>
                  <a:cubicBezTo>
                    <a:pt x="12465" y="8459"/>
                    <a:pt x="12397" y="8541"/>
                    <a:pt x="12335" y="8627"/>
                  </a:cubicBezTo>
                  <a:cubicBezTo>
                    <a:pt x="12051" y="9006"/>
                    <a:pt x="11768" y="9404"/>
                    <a:pt x="11500" y="9812"/>
                  </a:cubicBezTo>
                  <a:cubicBezTo>
                    <a:pt x="11615" y="9659"/>
                    <a:pt x="11730" y="9510"/>
                    <a:pt x="11845" y="9361"/>
                  </a:cubicBezTo>
                  <a:cubicBezTo>
                    <a:pt x="12056" y="9102"/>
                    <a:pt x="12268" y="8842"/>
                    <a:pt x="12488" y="8589"/>
                  </a:cubicBezTo>
                  <a:cubicBezTo>
                    <a:pt x="12613" y="8426"/>
                    <a:pt x="12738" y="8262"/>
                    <a:pt x="12868" y="8104"/>
                  </a:cubicBezTo>
                  <a:cubicBezTo>
                    <a:pt x="12901" y="8061"/>
                    <a:pt x="12935" y="8023"/>
                    <a:pt x="12963" y="7979"/>
                  </a:cubicBezTo>
                  <a:cubicBezTo>
                    <a:pt x="13083" y="7835"/>
                    <a:pt x="13203" y="7697"/>
                    <a:pt x="13323" y="7553"/>
                  </a:cubicBezTo>
                  <a:cubicBezTo>
                    <a:pt x="13386" y="7480"/>
                    <a:pt x="13448" y="7403"/>
                    <a:pt x="13515" y="7332"/>
                  </a:cubicBezTo>
                  <a:cubicBezTo>
                    <a:pt x="13606" y="7226"/>
                    <a:pt x="13697" y="7121"/>
                    <a:pt x="13794" y="7020"/>
                  </a:cubicBezTo>
                  <a:cubicBezTo>
                    <a:pt x="13875" y="6929"/>
                    <a:pt x="13962" y="6838"/>
                    <a:pt x="14042" y="6747"/>
                  </a:cubicBezTo>
                  <a:cubicBezTo>
                    <a:pt x="14120" y="6665"/>
                    <a:pt x="14201" y="6583"/>
                    <a:pt x="14278" y="6501"/>
                  </a:cubicBezTo>
                  <a:cubicBezTo>
                    <a:pt x="14374" y="6401"/>
                    <a:pt x="14474" y="6300"/>
                    <a:pt x="14576" y="6200"/>
                  </a:cubicBezTo>
                  <a:cubicBezTo>
                    <a:pt x="14642" y="6132"/>
                    <a:pt x="14710" y="6065"/>
                    <a:pt x="14777" y="6003"/>
                  </a:cubicBezTo>
                  <a:cubicBezTo>
                    <a:pt x="14888" y="5897"/>
                    <a:pt x="14998" y="5791"/>
                    <a:pt x="15113" y="5686"/>
                  </a:cubicBezTo>
                  <a:cubicBezTo>
                    <a:pt x="15165" y="5638"/>
                    <a:pt x="15213" y="5595"/>
                    <a:pt x="15266" y="5547"/>
                  </a:cubicBezTo>
                  <a:cubicBezTo>
                    <a:pt x="15271" y="5542"/>
                    <a:pt x="15280" y="5532"/>
                    <a:pt x="15286" y="5527"/>
                  </a:cubicBezTo>
                  <a:cubicBezTo>
                    <a:pt x="15410" y="5417"/>
                    <a:pt x="15535" y="5307"/>
                    <a:pt x="15660" y="5197"/>
                  </a:cubicBezTo>
                  <a:cubicBezTo>
                    <a:pt x="15712" y="5153"/>
                    <a:pt x="15765" y="5106"/>
                    <a:pt x="15818" y="5062"/>
                  </a:cubicBezTo>
                  <a:cubicBezTo>
                    <a:pt x="15948" y="4952"/>
                    <a:pt x="16077" y="4841"/>
                    <a:pt x="16207" y="4736"/>
                  </a:cubicBezTo>
                  <a:cubicBezTo>
                    <a:pt x="16259" y="4697"/>
                    <a:pt x="16307" y="4654"/>
                    <a:pt x="16356" y="4616"/>
                  </a:cubicBezTo>
                  <a:cubicBezTo>
                    <a:pt x="16500" y="4501"/>
                    <a:pt x="16644" y="4386"/>
                    <a:pt x="16792" y="4276"/>
                  </a:cubicBezTo>
                  <a:cubicBezTo>
                    <a:pt x="16835" y="4242"/>
                    <a:pt x="16883" y="4203"/>
                    <a:pt x="16931" y="4170"/>
                  </a:cubicBezTo>
                  <a:cubicBezTo>
                    <a:pt x="17080" y="4055"/>
                    <a:pt x="17233" y="3944"/>
                    <a:pt x="17387" y="3833"/>
                  </a:cubicBezTo>
                  <a:cubicBezTo>
                    <a:pt x="17430" y="3805"/>
                    <a:pt x="17474" y="3771"/>
                    <a:pt x="17516" y="3743"/>
                  </a:cubicBezTo>
                  <a:cubicBezTo>
                    <a:pt x="19829" y="2117"/>
                    <a:pt x="22295" y="1051"/>
                    <a:pt x="24992" y="514"/>
                  </a:cubicBezTo>
                  <a:cubicBezTo>
                    <a:pt x="26431" y="230"/>
                    <a:pt x="27846" y="101"/>
                    <a:pt x="29248" y="101"/>
                  </a:cubicBezTo>
                  <a:cubicBezTo>
                    <a:pt x="36060" y="101"/>
                    <a:pt x="42451" y="3162"/>
                    <a:pt x="48669" y="6136"/>
                  </a:cubicBezTo>
                  <a:cubicBezTo>
                    <a:pt x="52584" y="8013"/>
                    <a:pt x="56633" y="9951"/>
                    <a:pt x="60721" y="11088"/>
                  </a:cubicBezTo>
                  <a:cubicBezTo>
                    <a:pt x="62918" y="11698"/>
                    <a:pt x="64953" y="12038"/>
                    <a:pt x="66944" y="12115"/>
                  </a:cubicBezTo>
                  <a:cubicBezTo>
                    <a:pt x="66997" y="12120"/>
                    <a:pt x="67045" y="12120"/>
                    <a:pt x="67097" y="12124"/>
                  </a:cubicBezTo>
                  <a:lnTo>
                    <a:pt x="67097" y="12029"/>
                  </a:lnTo>
                  <a:cubicBezTo>
                    <a:pt x="67050" y="12024"/>
                    <a:pt x="66997" y="12024"/>
                    <a:pt x="66944" y="12019"/>
                  </a:cubicBezTo>
                  <a:cubicBezTo>
                    <a:pt x="64967" y="11942"/>
                    <a:pt x="62938" y="11606"/>
                    <a:pt x="60745" y="10997"/>
                  </a:cubicBezTo>
                  <a:cubicBezTo>
                    <a:pt x="56667" y="9860"/>
                    <a:pt x="52623" y="7927"/>
                    <a:pt x="48712" y="6050"/>
                  </a:cubicBezTo>
                  <a:cubicBezTo>
                    <a:pt x="44960" y="4256"/>
                    <a:pt x="41084" y="2400"/>
                    <a:pt x="37158" y="1238"/>
                  </a:cubicBezTo>
                  <a:cubicBezTo>
                    <a:pt x="35048" y="609"/>
                    <a:pt x="33090" y="230"/>
                    <a:pt x="31181" y="77"/>
                  </a:cubicBezTo>
                  <a:cubicBezTo>
                    <a:pt x="30533" y="24"/>
                    <a:pt x="29895" y="0"/>
                    <a:pt x="29266" y="0"/>
                  </a:cubicBezTo>
                  <a:close/>
                  <a:moveTo>
                    <a:pt x="10444" y="11745"/>
                  </a:moveTo>
                  <a:cubicBezTo>
                    <a:pt x="10344" y="11856"/>
                    <a:pt x="10242" y="11966"/>
                    <a:pt x="10147" y="12077"/>
                  </a:cubicBezTo>
                  <a:cubicBezTo>
                    <a:pt x="10094" y="12168"/>
                    <a:pt x="10047" y="12264"/>
                    <a:pt x="9994" y="12360"/>
                  </a:cubicBezTo>
                  <a:cubicBezTo>
                    <a:pt x="10080" y="12274"/>
                    <a:pt x="10162" y="12192"/>
                    <a:pt x="10248" y="12110"/>
                  </a:cubicBezTo>
                  <a:cubicBezTo>
                    <a:pt x="10310" y="11986"/>
                    <a:pt x="10377" y="11865"/>
                    <a:pt x="10444" y="11745"/>
                  </a:cubicBezTo>
                  <a:close/>
                  <a:moveTo>
                    <a:pt x="10089" y="12403"/>
                  </a:moveTo>
                  <a:cubicBezTo>
                    <a:pt x="10003" y="12489"/>
                    <a:pt x="9921" y="12576"/>
                    <a:pt x="9839" y="12662"/>
                  </a:cubicBezTo>
                  <a:cubicBezTo>
                    <a:pt x="9777" y="12782"/>
                    <a:pt x="9720" y="12901"/>
                    <a:pt x="9658" y="13017"/>
                  </a:cubicBezTo>
                  <a:cubicBezTo>
                    <a:pt x="9735" y="12950"/>
                    <a:pt x="9806" y="12878"/>
                    <a:pt x="9879" y="12810"/>
                  </a:cubicBezTo>
                  <a:cubicBezTo>
                    <a:pt x="9950" y="12677"/>
                    <a:pt x="10018" y="12538"/>
                    <a:pt x="10089" y="12403"/>
                  </a:cubicBezTo>
                  <a:close/>
                  <a:moveTo>
                    <a:pt x="9753" y="13065"/>
                  </a:moveTo>
                  <a:lnTo>
                    <a:pt x="9753" y="13065"/>
                  </a:lnTo>
                  <a:cubicBezTo>
                    <a:pt x="9682" y="13132"/>
                    <a:pt x="9605" y="13204"/>
                    <a:pt x="9533" y="13276"/>
                  </a:cubicBezTo>
                  <a:cubicBezTo>
                    <a:pt x="9465" y="13415"/>
                    <a:pt x="9398" y="13559"/>
                    <a:pt x="9332" y="13698"/>
                  </a:cubicBezTo>
                  <a:cubicBezTo>
                    <a:pt x="9398" y="13641"/>
                    <a:pt x="9465" y="13583"/>
                    <a:pt x="9529" y="13526"/>
                  </a:cubicBezTo>
                  <a:cubicBezTo>
                    <a:pt x="9605" y="13368"/>
                    <a:pt x="9677" y="13218"/>
                    <a:pt x="9753" y="13065"/>
                  </a:cubicBezTo>
                  <a:close/>
                  <a:moveTo>
                    <a:pt x="9427" y="13742"/>
                  </a:moveTo>
                  <a:cubicBezTo>
                    <a:pt x="9360" y="13804"/>
                    <a:pt x="9293" y="13862"/>
                    <a:pt x="9230" y="13924"/>
                  </a:cubicBezTo>
                  <a:cubicBezTo>
                    <a:pt x="9154" y="14082"/>
                    <a:pt x="9082" y="14241"/>
                    <a:pt x="9015" y="14398"/>
                  </a:cubicBezTo>
                  <a:cubicBezTo>
                    <a:pt x="9073" y="14351"/>
                    <a:pt x="9135" y="14298"/>
                    <a:pt x="9197" y="14245"/>
                  </a:cubicBezTo>
                  <a:cubicBezTo>
                    <a:pt x="9274" y="14077"/>
                    <a:pt x="9350" y="13909"/>
                    <a:pt x="9427" y="13742"/>
                  </a:cubicBezTo>
                  <a:close/>
                  <a:moveTo>
                    <a:pt x="9111" y="14447"/>
                  </a:moveTo>
                  <a:lnTo>
                    <a:pt x="9111" y="14447"/>
                  </a:lnTo>
                  <a:cubicBezTo>
                    <a:pt x="9048" y="14500"/>
                    <a:pt x="8986" y="14548"/>
                    <a:pt x="8924" y="14600"/>
                  </a:cubicBezTo>
                  <a:cubicBezTo>
                    <a:pt x="8851" y="14768"/>
                    <a:pt x="8780" y="14941"/>
                    <a:pt x="8708" y="15113"/>
                  </a:cubicBezTo>
                  <a:cubicBezTo>
                    <a:pt x="8765" y="15066"/>
                    <a:pt x="8823" y="15022"/>
                    <a:pt x="8880" y="14974"/>
                  </a:cubicBezTo>
                  <a:cubicBezTo>
                    <a:pt x="8957" y="14797"/>
                    <a:pt x="9029" y="14619"/>
                    <a:pt x="9111" y="14447"/>
                  </a:cubicBezTo>
                  <a:close/>
                  <a:moveTo>
                    <a:pt x="8803" y="15157"/>
                  </a:moveTo>
                  <a:lnTo>
                    <a:pt x="8803" y="15157"/>
                  </a:lnTo>
                  <a:cubicBezTo>
                    <a:pt x="8746" y="15204"/>
                    <a:pt x="8688" y="15248"/>
                    <a:pt x="8630" y="15297"/>
                  </a:cubicBezTo>
                  <a:cubicBezTo>
                    <a:pt x="8559" y="15474"/>
                    <a:pt x="8486" y="15651"/>
                    <a:pt x="8420" y="15829"/>
                  </a:cubicBezTo>
                  <a:cubicBezTo>
                    <a:pt x="8473" y="15791"/>
                    <a:pt x="8526" y="15747"/>
                    <a:pt x="8579" y="15709"/>
                  </a:cubicBezTo>
                  <a:cubicBezTo>
                    <a:pt x="8655" y="15527"/>
                    <a:pt x="8727" y="15339"/>
                    <a:pt x="8803" y="15157"/>
                  </a:cubicBezTo>
                  <a:close/>
                  <a:moveTo>
                    <a:pt x="8511" y="15877"/>
                  </a:moveTo>
                  <a:lnTo>
                    <a:pt x="8511" y="15877"/>
                  </a:lnTo>
                  <a:cubicBezTo>
                    <a:pt x="8458" y="15919"/>
                    <a:pt x="8406" y="15959"/>
                    <a:pt x="8353" y="16001"/>
                  </a:cubicBezTo>
                  <a:cubicBezTo>
                    <a:pt x="7945" y="17047"/>
                    <a:pt x="7561" y="18156"/>
                    <a:pt x="7206" y="19336"/>
                  </a:cubicBezTo>
                  <a:cubicBezTo>
                    <a:pt x="5556" y="24753"/>
                    <a:pt x="4687" y="30634"/>
                    <a:pt x="3847" y="36325"/>
                  </a:cubicBezTo>
                  <a:cubicBezTo>
                    <a:pt x="3588" y="38101"/>
                    <a:pt x="3329" y="39842"/>
                    <a:pt x="3056" y="41531"/>
                  </a:cubicBezTo>
                  <a:cubicBezTo>
                    <a:pt x="3051" y="41564"/>
                    <a:pt x="3041" y="41593"/>
                    <a:pt x="3036" y="41626"/>
                  </a:cubicBezTo>
                  <a:cubicBezTo>
                    <a:pt x="2950" y="42155"/>
                    <a:pt x="2864" y="42673"/>
                    <a:pt x="2773" y="43186"/>
                  </a:cubicBezTo>
                  <a:cubicBezTo>
                    <a:pt x="2768" y="43220"/>
                    <a:pt x="2764" y="43253"/>
                    <a:pt x="2758" y="43287"/>
                  </a:cubicBezTo>
                  <a:cubicBezTo>
                    <a:pt x="2667" y="43781"/>
                    <a:pt x="2581" y="44270"/>
                    <a:pt x="2485" y="44755"/>
                  </a:cubicBezTo>
                  <a:cubicBezTo>
                    <a:pt x="2480" y="44788"/>
                    <a:pt x="2476" y="44817"/>
                    <a:pt x="2465" y="44851"/>
                  </a:cubicBezTo>
                  <a:cubicBezTo>
                    <a:pt x="2374" y="45316"/>
                    <a:pt x="2283" y="45776"/>
                    <a:pt x="2188" y="46228"/>
                  </a:cubicBezTo>
                  <a:cubicBezTo>
                    <a:pt x="2177" y="46266"/>
                    <a:pt x="2173" y="46300"/>
                    <a:pt x="2164" y="46334"/>
                  </a:cubicBezTo>
                  <a:cubicBezTo>
                    <a:pt x="2073" y="46770"/>
                    <a:pt x="1976" y="47197"/>
                    <a:pt x="1876" y="47619"/>
                  </a:cubicBezTo>
                  <a:cubicBezTo>
                    <a:pt x="1865" y="47653"/>
                    <a:pt x="1856" y="47691"/>
                    <a:pt x="1847" y="47729"/>
                  </a:cubicBezTo>
                  <a:cubicBezTo>
                    <a:pt x="1750" y="48132"/>
                    <a:pt x="1650" y="48531"/>
                    <a:pt x="1544" y="48920"/>
                  </a:cubicBezTo>
                  <a:cubicBezTo>
                    <a:pt x="1535" y="48963"/>
                    <a:pt x="1526" y="49006"/>
                    <a:pt x="1511" y="49044"/>
                  </a:cubicBezTo>
                  <a:cubicBezTo>
                    <a:pt x="1411" y="49419"/>
                    <a:pt x="1309" y="49778"/>
                    <a:pt x="1199" y="50138"/>
                  </a:cubicBezTo>
                  <a:cubicBezTo>
                    <a:pt x="1185" y="50187"/>
                    <a:pt x="1170" y="50234"/>
                    <a:pt x="1156" y="50287"/>
                  </a:cubicBezTo>
                  <a:cubicBezTo>
                    <a:pt x="1055" y="50623"/>
                    <a:pt x="944" y="50949"/>
                    <a:pt x="835" y="51275"/>
                  </a:cubicBezTo>
                  <a:cubicBezTo>
                    <a:pt x="815" y="51338"/>
                    <a:pt x="796" y="51396"/>
                    <a:pt x="772" y="51458"/>
                  </a:cubicBezTo>
                  <a:cubicBezTo>
                    <a:pt x="709" y="51644"/>
                    <a:pt x="643" y="51832"/>
                    <a:pt x="570" y="52014"/>
                  </a:cubicBezTo>
                  <a:cubicBezTo>
                    <a:pt x="532" y="52125"/>
                    <a:pt x="494" y="52230"/>
                    <a:pt x="450" y="52331"/>
                  </a:cubicBezTo>
                  <a:cubicBezTo>
                    <a:pt x="421" y="52412"/>
                    <a:pt x="388" y="52494"/>
                    <a:pt x="359" y="52570"/>
                  </a:cubicBezTo>
                  <a:cubicBezTo>
                    <a:pt x="253" y="52825"/>
                    <a:pt x="153" y="53075"/>
                    <a:pt x="47" y="53314"/>
                  </a:cubicBezTo>
                  <a:cubicBezTo>
                    <a:pt x="33" y="53347"/>
                    <a:pt x="14" y="53382"/>
                    <a:pt x="0" y="53415"/>
                  </a:cubicBezTo>
                  <a:lnTo>
                    <a:pt x="105" y="53415"/>
                  </a:lnTo>
                  <a:cubicBezTo>
                    <a:pt x="115" y="53396"/>
                    <a:pt x="124" y="53376"/>
                    <a:pt x="134" y="53353"/>
                  </a:cubicBezTo>
                  <a:cubicBezTo>
                    <a:pt x="191" y="53228"/>
                    <a:pt x="244" y="53099"/>
                    <a:pt x="297" y="52969"/>
                  </a:cubicBezTo>
                  <a:cubicBezTo>
                    <a:pt x="379" y="52777"/>
                    <a:pt x="461" y="52576"/>
                    <a:pt x="537" y="52374"/>
                  </a:cubicBezTo>
                  <a:cubicBezTo>
                    <a:pt x="570" y="52288"/>
                    <a:pt x="605" y="52206"/>
                    <a:pt x="638" y="52120"/>
                  </a:cubicBezTo>
                  <a:cubicBezTo>
                    <a:pt x="647" y="52096"/>
                    <a:pt x="652" y="52072"/>
                    <a:pt x="662" y="52047"/>
                  </a:cubicBezTo>
                  <a:cubicBezTo>
                    <a:pt x="753" y="51808"/>
                    <a:pt x="839" y="51563"/>
                    <a:pt x="926" y="51319"/>
                  </a:cubicBezTo>
                  <a:cubicBezTo>
                    <a:pt x="944" y="51256"/>
                    <a:pt x="964" y="51188"/>
                    <a:pt x="988" y="51126"/>
                  </a:cubicBezTo>
                  <a:cubicBezTo>
                    <a:pt x="1088" y="50820"/>
                    <a:pt x="1190" y="50503"/>
                    <a:pt x="1285" y="50181"/>
                  </a:cubicBezTo>
                  <a:cubicBezTo>
                    <a:pt x="1305" y="50134"/>
                    <a:pt x="1318" y="50081"/>
                    <a:pt x="1333" y="50032"/>
                  </a:cubicBezTo>
                  <a:cubicBezTo>
                    <a:pt x="1434" y="49682"/>
                    <a:pt x="1535" y="49332"/>
                    <a:pt x="1631" y="48972"/>
                  </a:cubicBezTo>
                  <a:cubicBezTo>
                    <a:pt x="1646" y="48929"/>
                    <a:pt x="1655" y="48885"/>
                    <a:pt x="1664" y="48843"/>
                  </a:cubicBezTo>
                  <a:cubicBezTo>
                    <a:pt x="1765" y="48459"/>
                    <a:pt x="1865" y="48070"/>
                    <a:pt x="1958" y="47676"/>
                  </a:cubicBezTo>
                  <a:cubicBezTo>
                    <a:pt x="1967" y="47638"/>
                    <a:pt x="1976" y="47600"/>
                    <a:pt x="1986" y="47561"/>
                  </a:cubicBezTo>
                  <a:cubicBezTo>
                    <a:pt x="2087" y="47144"/>
                    <a:pt x="2177" y="46726"/>
                    <a:pt x="2268" y="46295"/>
                  </a:cubicBezTo>
                  <a:cubicBezTo>
                    <a:pt x="2279" y="46261"/>
                    <a:pt x="2283" y="46228"/>
                    <a:pt x="2293" y="46190"/>
                  </a:cubicBezTo>
                  <a:cubicBezTo>
                    <a:pt x="2389" y="45743"/>
                    <a:pt x="2480" y="45287"/>
                    <a:pt x="2567" y="44832"/>
                  </a:cubicBezTo>
                  <a:cubicBezTo>
                    <a:pt x="2576" y="44798"/>
                    <a:pt x="2581" y="44764"/>
                    <a:pt x="2585" y="44731"/>
                  </a:cubicBezTo>
                  <a:cubicBezTo>
                    <a:pt x="2682" y="44251"/>
                    <a:pt x="2768" y="43767"/>
                    <a:pt x="2855" y="43272"/>
                  </a:cubicBezTo>
                  <a:cubicBezTo>
                    <a:pt x="2859" y="43243"/>
                    <a:pt x="2868" y="43210"/>
                    <a:pt x="2873" y="43176"/>
                  </a:cubicBezTo>
                  <a:cubicBezTo>
                    <a:pt x="2965" y="42667"/>
                    <a:pt x="3051" y="42149"/>
                    <a:pt x="3138" y="41626"/>
                  </a:cubicBezTo>
                  <a:cubicBezTo>
                    <a:pt x="3142" y="41598"/>
                    <a:pt x="3147" y="41564"/>
                    <a:pt x="3152" y="41535"/>
                  </a:cubicBezTo>
                  <a:cubicBezTo>
                    <a:pt x="3426" y="39846"/>
                    <a:pt x="3685" y="38110"/>
                    <a:pt x="3944" y="36340"/>
                  </a:cubicBezTo>
                  <a:cubicBezTo>
                    <a:pt x="4946" y="29536"/>
                    <a:pt x="6030" y="22181"/>
                    <a:pt x="8511" y="1587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6"/>
            <p:cNvSpPr/>
            <p:nvPr/>
          </p:nvSpPr>
          <p:spPr>
            <a:xfrm>
              <a:off x="3761225" y="3696425"/>
              <a:ext cx="1022475" cy="278650"/>
            </a:xfrm>
            <a:custGeom>
              <a:avLst/>
              <a:gdLst/>
              <a:ahLst/>
              <a:cxnLst/>
              <a:rect l="l" t="t" r="r" b="b"/>
              <a:pathLst>
                <a:path w="40899" h="11146" extrusionOk="0">
                  <a:moveTo>
                    <a:pt x="18856" y="0"/>
                  </a:moveTo>
                  <a:cubicBezTo>
                    <a:pt x="17571" y="14"/>
                    <a:pt x="16305" y="153"/>
                    <a:pt x="15096" y="412"/>
                  </a:cubicBezTo>
                  <a:cubicBezTo>
                    <a:pt x="13915" y="667"/>
                    <a:pt x="12754" y="1046"/>
                    <a:pt x="11641" y="1540"/>
                  </a:cubicBezTo>
                  <a:cubicBezTo>
                    <a:pt x="10552" y="2020"/>
                    <a:pt x="9482" y="2624"/>
                    <a:pt x="8446" y="3334"/>
                  </a:cubicBezTo>
                  <a:cubicBezTo>
                    <a:pt x="7443" y="4020"/>
                    <a:pt x="6445" y="4836"/>
                    <a:pt x="5481" y="5747"/>
                  </a:cubicBezTo>
                  <a:cubicBezTo>
                    <a:pt x="4372" y="6799"/>
                    <a:pt x="3283" y="7888"/>
                    <a:pt x="2232" y="8938"/>
                  </a:cubicBezTo>
                  <a:cubicBezTo>
                    <a:pt x="1484" y="9686"/>
                    <a:pt x="740" y="10426"/>
                    <a:pt x="1" y="11145"/>
                  </a:cubicBezTo>
                  <a:lnTo>
                    <a:pt x="140" y="11145"/>
                  </a:lnTo>
                  <a:cubicBezTo>
                    <a:pt x="851" y="10454"/>
                    <a:pt x="1566" y="9739"/>
                    <a:pt x="2299" y="9005"/>
                  </a:cubicBezTo>
                  <a:cubicBezTo>
                    <a:pt x="3350" y="7955"/>
                    <a:pt x="4439" y="6865"/>
                    <a:pt x="5548" y="5820"/>
                  </a:cubicBezTo>
                  <a:cubicBezTo>
                    <a:pt x="9563" y="2020"/>
                    <a:pt x="13915" y="149"/>
                    <a:pt x="18856" y="96"/>
                  </a:cubicBezTo>
                  <a:lnTo>
                    <a:pt x="19005" y="96"/>
                  </a:lnTo>
                  <a:cubicBezTo>
                    <a:pt x="25761" y="96"/>
                    <a:pt x="32339" y="4952"/>
                    <a:pt x="38706" y="9653"/>
                  </a:cubicBezTo>
                  <a:cubicBezTo>
                    <a:pt x="39386" y="10156"/>
                    <a:pt x="40063" y="10656"/>
                    <a:pt x="40735" y="11145"/>
                  </a:cubicBezTo>
                  <a:lnTo>
                    <a:pt x="40898" y="11145"/>
                  </a:lnTo>
                  <a:cubicBezTo>
                    <a:pt x="40192" y="10632"/>
                    <a:pt x="39483" y="10109"/>
                    <a:pt x="38759" y="9576"/>
                  </a:cubicBezTo>
                  <a:cubicBezTo>
                    <a:pt x="35586" y="7230"/>
                    <a:pt x="32300" y="4808"/>
                    <a:pt x="28980" y="2994"/>
                  </a:cubicBezTo>
                  <a:cubicBezTo>
                    <a:pt x="27186" y="2015"/>
                    <a:pt x="25545" y="1296"/>
                    <a:pt x="23956" y="800"/>
                  </a:cubicBezTo>
                  <a:cubicBezTo>
                    <a:pt x="22224" y="264"/>
                    <a:pt x="20603" y="0"/>
                    <a:pt x="1901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6"/>
            <p:cNvSpPr/>
            <p:nvPr/>
          </p:nvSpPr>
          <p:spPr>
            <a:xfrm>
              <a:off x="5371150" y="2665825"/>
              <a:ext cx="1684200" cy="1309250"/>
            </a:xfrm>
            <a:custGeom>
              <a:avLst/>
              <a:gdLst/>
              <a:ahLst/>
              <a:cxnLst/>
              <a:rect l="l" t="t" r="r" b="b"/>
              <a:pathLst>
                <a:path w="67368" h="52370" extrusionOk="0">
                  <a:moveTo>
                    <a:pt x="10623" y="10604"/>
                  </a:moveTo>
                  <a:lnTo>
                    <a:pt x="10623" y="10604"/>
                  </a:lnTo>
                  <a:cubicBezTo>
                    <a:pt x="10512" y="10738"/>
                    <a:pt x="10408" y="10877"/>
                    <a:pt x="10297" y="11011"/>
                  </a:cubicBezTo>
                  <a:cubicBezTo>
                    <a:pt x="10374" y="10930"/>
                    <a:pt x="10450" y="10843"/>
                    <a:pt x="10527" y="10757"/>
                  </a:cubicBezTo>
                  <a:cubicBezTo>
                    <a:pt x="10561" y="10710"/>
                    <a:pt x="10590" y="10657"/>
                    <a:pt x="10623" y="10604"/>
                  </a:cubicBezTo>
                  <a:close/>
                  <a:moveTo>
                    <a:pt x="10240" y="11232"/>
                  </a:moveTo>
                  <a:lnTo>
                    <a:pt x="10240" y="11232"/>
                  </a:lnTo>
                  <a:cubicBezTo>
                    <a:pt x="10109" y="11381"/>
                    <a:pt x="9985" y="11530"/>
                    <a:pt x="9861" y="11683"/>
                  </a:cubicBezTo>
                  <a:cubicBezTo>
                    <a:pt x="9861" y="11683"/>
                    <a:pt x="9856" y="11683"/>
                    <a:pt x="9856" y="11688"/>
                  </a:cubicBezTo>
                  <a:cubicBezTo>
                    <a:pt x="9832" y="11731"/>
                    <a:pt x="9803" y="11779"/>
                    <a:pt x="9779" y="11827"/>
                  </a:cubicBezTo>
                  <a:cubicBezTo>
                    <a:pt x="9875" y="11717"/>
                    <a:pt x="9976" y="11611"/>
                    <a:pt x="10076" y="11505"/>
                  </a:cubicBezTo>
                  <a:cubicBezTo>
                    <a:pt x="10134" y="11414"/>
                    <a:pt x="10187" y="11323"/>
                    <a:pt x="10240" y="11232"/>
                  </a:cubicBezTo>
                  <a:close/>
                  <a:moveTo>
                    <a:pt x="29109" y="1"/>
                  </a:moveTo>
                  <a:cubicBezTo>
                    <a:pt x="27675" y="1"/>
                    <a:pt x="26279" y="134"/>
                    <a:pt x="24888" y="398"/>
                  </a:cubicBezTo>
                  <a:cubicBezTo>
                    <a:pt x="23069" y="744"/>
                    <a:pt x="21313" y="1334"/>
                    <a:pt x="19662" y="2160"/>
                  </a:cubicBezTo>
                  <a:cubicBezTo>
                    <a:pt x="18962" y="2510"/>
                    <a:pt x="18267" y="2908"/>
                    <a:pt x="17585" y="3354"/>
                  </a:cubicBezTo>
                  <a:cubicBezTo>
                    <a:pt x="17542" y="3378"/>
                    <a:pt x="17499" y="3407"/>
                    <a:pt x="17461" y="3436"/>
                  </a:cubicBezTo>
                  <a:cubicBezTo>
                    <a:pt x="17302" y="3536"/>
                    <a:pt x="17144" y="3642"/>
                    <a:pt x="16990" y="3752"/>
                  </a:cubicBezTo>
                  <a:cubicBezTo>
                    <a:pt x="16947" y="3781"/>
                    <a:pt x="16903" y="3815"/>
                    <a:pt x="16856" y="3843"/>
                  </a:cubicBezTo>
                  <a:cubicBezTo>
                    <a:pt x="16707" y="3949"/>
                    <a:pt x="16558" y="4060"/>
                    <a:pt x="16409" y="4169"/>
                  </a:cubicBezTo>
                  <a:cubicBezTo>
                    <a:pt x="16367" y="4204"/>
                    <a:pt x="16318" y="4237"/>
                    <a:pt x="16270" y="4275"/>
                  </a:cubicBezTo>
                  <a:cubicBezTo>
                    <a:pt x="16136" y="4377"/>
                    <a:pt x="16002" y="4477"/>
                    <a:pt x="15867" y="4583"/>
                  </a:cubicBezTo>
                  <a:cubicBezTo>
                    <a:pt x="15820" y="4625"/>
                    <a:pt x="15771" y="4664"/>
                    <a:pt x="15718" y="4702"/>
                  </a:cubicBezTo>
                  <a:cubicBezTo>
                    <a:pt x="15589" y="4808"/>
                    <a:pt x="15459" y="4913"/>
                    <a:pt x="15330" y="5019"/>
                  </a:cubicBezTo>
                  <a:cubicBezTo>
                    <a:pt x="15277" y="5067"/>
                    <a:pt x="15224" y="5110"/>
                    <a:pt x="15171" y="5158"/>
                  </a:cubicBezTo>
                  <a:cubicBezTo>
                    <a:pt x="15080" y="5230"/>
                    <a:pt x="14989" y="5307"/>
                    <a:pt x="14903" y="5389"/>
                  </a:cubicBezTo>
                  <a:cubicBezTo>
                    <a:pt x="14874" y="5407"/>
                    <a:pt x="14850" y="5431"/>
                    <a:pt x="14821" y="5455"/>
                  </a:cubicBezTo>
                  <a:cubicBezTo>
                    <a:pt x="14764" y="5508"/>
                    <a:pt x="14702" y="5566"/>
                    <a:pt x="14639" y="5619"/>
                  </a:cubicBezTo>
                  <a:cubicBezTo>
                    <a:pt x="14533" y="5715"/>
                    <a:pt x="14433" y="5810"/>
                    <a:pt x="14327" y="5907"/>
                  </a:cubicBezTo>
                  <a:cubicBezTo>
                    <a:pt x="14261" y="5974"/>
                    <a:pt x="14193" y="6036"/>
                    <a:pt x="14121" y="6104"/>
                  </a:cubicBezTo>
                  <a:cubicBezTo>
                    <a:pt x="14035" y="6190"/>
                    <a:pt x="13944" y="6276"/>
                    <a:pt x="13858" y="6363"/>
                  </a:cubicBezTo>
                  <a:cubicBezTo>
                    <a:pt x="13776" y="6443"/>
                    <a:pt x="13699" y="6525"/>
                    <a:pt x="13621" y="6602"/>
                  </a:cubicBezTo>
                  <a:cubicBezTo>
                    <a:pt x="13550" y="6674"/>
                    <a:pt x="13483" y="6746"/>
                    <a:pt x="13415" y="6818"/>
                  </a:cubicBezTo>
                  <a:cubicBezTo>
                    <a:pt x="13320" y="6919"/>
                    <a:pt x="13229" y="7019"/>
                    <a:pt x="13132" y="7121"/>
                  </a:cubicBezTo>
                  <a:cubicBezTo>
                    <a:pt x="13099" y="7163"/>
                    <a:pt x="13061" y="7202"/>
                    <a:pt x="13023" y="7245"/>
                  </a:cubicBezTo>
                  <a:cubicBezTo>
                    <a:pt x="12936" y="7342"/>
                    <a:pt x="12844" y="7442"/>
                    <a:pt x="12758" y="7543"/>
                  </a:cubicBezTo>
                  <a:cubicBezTo>
                    <a:pt x="12538" y="7796"/>
                    <a:pt x="12326" y="8056"/>
                    <a:pt x="12115" y="8315"/>
                  </a:cubicBezTo>
                  <a:cubicBezTo>
                    <a:pt x="12000" y="8464"/>
                    <a:pt x="11885" y="8613"/>
                    <a:pt x="11770" y="8766"/>
                  </a:cubicBezTo>
                  <a:cubicBezTo>
                    <a:pt x="11482" y="9145"/>
                    <a:pt x="11203" y="9539"/>
                    <a:pt x="10930" y="9946"/>
                  </a:cubicBezTo>
                  <a:cubicBezTo>
                    <a:pt x="11099" y="9725"/>
                    <a:pt x="11267" y="9510"/>
                    <a:pt x="11434" y="9304"/>
                  </a:cubicBezTo>
                  <a:cubicBezTo>
                    <a:pt x="11602" y="9102"/>
                    <a:pt x="11770" y="8901"/>
                    <a:pt x="11938" y="8704"/>
                  </a:cubicBezTo>
                  <a:cubicBezTo>
                    <a:pt x="12058" y="8551"/>
                    <a:pt x="12178" y="8396"/>
                    <a:pt x="12303" y="8243"/>
                  </a:cubicBezTo>
                  <a:cubicBezTo>
                    <a:pt x="12332" y="8205"/>
                    <a:pt x="12365" y="8166"/>
                    <a:pt x="12394" y="8128"/>
                  </a:cubicBezTo>
                  <a:cubicBezTo>
                    <a:pt x="12514" y="7984"/>
                    <a:pt x="12634" y="7840"/>
                    <a:pt x="12758" y="7696"/>
                  </a:cubicBezTo>
                  <a:cubicBezTo>
                    <a:pt x="12821" y="7624"/>
                    <a:pt x="12883" y="7552"/>
                    <a:pt x="12946" y="7480"/>
                  </a:cubicBezTo>
                  <a:cubicBezTo>
                    <a:pt x="13037" y="7370"/>
                    <a:pt x="13132" y="7269"/>
                    <a:pt x="13229" y="7163"/>
                  </a:cubicBezTo>
                  <a:cubicBezTo>
                    <a:pt x="13311" y="7072"/>
                    <a:pt x="13397" y="6981"/>
                    <a:pt x="13478" y="6895"/>
                  </a:cubicBezTo>
                  <a:cubicBezTo>
                    <a:pt x="13555" y="6808"/>
                    <a:pt x="13636" y="6727"/>
                    <a:pt x="13714" y="6645"/>
                  </a:cubicBezTo>
                  <a:cubicBezTo>
                    <a:pt x="13814" y="6545"/>
                    <a:pt x="13909" y="6449"/>
                    <a:pt x="14011" y="6348"/>
                  </a:cubicBezTo>
                  <a:cubicBezTo>
                    <a:pt x="14077" y="6281"/>
                    <a:pt x="14145" y="6213"/>
                    <a:pt x="14217" y="6146"/>
                  </a:cubicBezTo>
                  <a:cubicBezTo>
                    <a:pt x="14323" y="6040"/>
                    <a:pt x="14438" y="5936"/>
                    <a:pt x="14548" y="5834"/>
                  </a:cubicBezTo>
                  <a:cubicBezTo>
                    <a:pt x="14611" y="5777"/>
                    <a:pt x="14668" y="5724"/>
                    <a:pt x="14730" y="5666"/>
                  </a:cubicBezTo>
                  <a:cubicBezTo>
                    <a:pt x="14808" y="5595"/>
                    <a:pt x="14888" y="5528"/>
                    <a:pt x="14965" y="5460"/>
                  </a:cubicBezTo>
                  <a:cubicBezTo>
                    <a:pt x="15009" y="5422"/>
                    <a:pt x="15052" y="5384"/>
                    <a:pt x="15095" y="5350"/>
                  </a:cubicBezTo>
                  <a:cubicBezTo>
                    <a:pt x="15147" y="5302"/>
                    <a:pt x="15200" y="5254"/>
                    <a:pt x="15253" y="5211"/>
                  </a:cubicBezTo>
                  <a:cubicBezTo>
                    <a:pt x="15388" y="5096"/>
                    <a:pt x="15521" y="4986"/>
                    <a:pt x="15656" y="4880"/>
                  </a:cubicBezTo>
                  <a:cubicBezTo>
                    <a:pt x="15705" y="4837"/>
                    <a:pt x="15752" y="4798"/>
                    <a:pt x="15805" y="4755"/>
                  </a:cubicBezTo>
                  <a:cubicBezTo>
                    <a:pt x="15939" y="4649"/>
                    <a:pt x="16079" y="4539"/>
                    <a:pt x="16212" y="4434"/>
                  </a:cubicBezTo>
                  <a:cubicBezTo>
                    <a:pt x="16261" y="4400"/>
                    <a:pt x="16309" y="4362"/>
                    <a:pt x="16356" y="4328"/>
                  </a:cubicBezTo>
                  <a:cubicBezTo>
                    <a:pt x="16506" y="4213"/>
                    <a:pt x="16659" y="4102"/>
                    <a:pt x="16808" y="3992"/>
                  </a:cubicBezTo>
                  <a:cubicBezTo>
                    <a:pt x="16856" y="3963"/>
                    <a:pt x="16899" y="3930"/>
                    <a:pt x="16942" y="3901"/>
                  </a:cubicBezTo>
                  <a:cubicBezTo>
                    <a:pt x="17100" y="3790"/>
                    <a:pt x="17259" y="3680"/>
                    <a:pt x="17417" y="3575"/>
                  </a:cubicBezTo>
                  <a:cubicBezTo>
                    <a:pt x="17461" y="3546"/>
                    <a:pt x="17499" y="3518"/>
                    <a:pt x="17542" y="3489"/>
                  </a:cubicBezTo>
                  <a:cubicBezTo>
                    <a:pt x="19830" y="1981"/>
                    <a:pt x="22263" y="993"/>
                    <a:pt x="24901" y="495"/>
                  </a:cubicBezTo>
                  <a:cubicBezTo>
                    <a:pt x="26317" y="225"/>
                    <a:pt x="27713" y="101"/>
                    <a:pt x="29095" y="101"/>
                  </a:cubicBezTo>
                  <a:cubicBezTo>
                    <a:pt x="36033" y="101"/>
                    <a:pt x="42610" y="3167"/>
                    <a:pt x="49007" y="6146"/>
                  </a:cubicBezTo>
                  <a:cubicBezTo>
                    <a:pt x="53002" y="8008"/>
                    <a:pt x="57138" y="9932"/>
                    <a:pt x="61284" y="11064"/>
                  </a:cubicBezTo>
                  <a:cubicBezTo>
                    <a:pt x="63438" y="11654"/>
                    <a:pt x="65429" y="11995"/>
                    <a:pt x="67367" y="12101"/>
                  </a:cubicBezTo>
                  <a:lnTo>
                    <a:pt x="67367" y="12005"/>
                  </a:lnTo>
                  <a:cubicBezTo>
                    <a:pt x="65438" y="11899"/>
                    <a:pt x="63452" y="11563"/>
                    <a:pt x="61308" y="10973"/>
                  </a:cubicBezTo>
                  <a:cubicBezTo>
                    <a:pt x="57172" y="9840"/>
                    <a:pt x="53041" y="7917"/>
                    <a:pt x="49049" y="6060"/>
                  </a:cubicBezTo>
                  <a:cubicBezTo>
                    <a:pt x="45211" y="4271"/>
                    <a:pt x="41243" y="2424"/>
                    <a:pt x="37246" y="1262"/>
                  </a:cubicBezTo>
                  <a:cubicBezTo>
                    <a:pt x="35092" y="634"/>
                    <a:pt x="33106" y="250"/>
                    <a:pt x="31168" y="92"/>
                  </a:cubicBezTo>
                  <a:cubicBezTo>
                    <a:pt x="30472" y="30"/>
                    <a:pt x="29786" y="1"/>
                    <a:pt x="29109" y="1"/>
                  </a:cubicBezTo>
                  <a:close/>
                  <a:moveTo>
                    <a:pt x="9870" y="11870"/>
                  </a:moveTo>
                  <a:lnTo>
                    <a:pt x="9870" y="11870"/>
                  </a:lnTo>
                  <a:cubicBezTo>
                    <a:pt x="9770" y="11981"/>
                    <a:pt x="9668" y="12091"/>
                    <a:pt x="9568" y="12201"/>
                  </a:cubicBezTo>
                  <a:cubicBezTo>
                    <a:pt x="9525" y="12287"/>
                    <a:pt x="9476" y="12379"/>
                    <a:pt x="9429" y="12466"/>
                  </a:cubicBezTo>
                  <a:cubicBezTo>
                    <a:pt x="9515" y="12379"/>
                    <a:pt x="9597" y="12293"/>
                    <a:pt x="9683" y="12211"/>
                  </a:cubicBezTo>
                  <a:cubicBezTo>
                    <a:pt x="9746" y="12096"/>
                    <a:pt x="9808" y="11981"/>
                    <a:pt x="9870" y="11870"/>
                  </a:cubicBezTo>
                  <a:close/>
                  <a:moveTo>
                    <a:pt x="9525" y="12508"/>
                  </a:moveTo>
                  <a:lnTo>
                    <a:pt x="9525" y="12508"/>
                  </a:lnTo>
                  <a:cubicBezTo>
                    <a:pt x="9438" y="12595"/>
                    <a:pt x="9352" y="12681"/>
                    <a:pt x="9270" y="12772"/>
                  </a:cubicBezTo>
                  <a:cubicBezTo>
                    <a:pt x="9208" y="12887"/>
                    <a:pt x="9150" y="13007"/>
                    <a:pt x="9088" y="13128"/>
                  </a:cubicBezTo>
                  <a:cubicBezTo>
                    <a:pt x="9159" y="13055"/>
                    <a:pt x="9237" y="12988"/>
                    <a:pt x="9309" y="12916"/>
                  </a:cubicBezTo>
                  <a:cubicBezTo>
                    <a:pt x="9381" y="12782"/>
                    <a:pt x="9453" y="12643"/>
                    <a:pt x="9525" y="12508"/>
                  </a:cubicBezTo>
                  <a:close/>
                  <a:moveTo>
                    <a:pt x="9184" y="13166"/>
                  </a:moveTo>
                  <a:lnTo>
                    <a:pt x="9184" y="13166"/>
                  </a:lnTo>
                  <a:cubicBezTo>
                    <a:pt x="9112" y="13237"/>
                    <a:pt x="9035" y="13310"/>
                    <a:pt x="8964" y="13381"/>
                  </a:cubicBezTo>
                  <a:cubicBezTo>
                    <a:pt x="8891" y="13525"/>
                    <a:pt x="8824" y="13669"/>
                    <a:pt x="8752" y="13813"/>
                  </a:cubicBezTo>
                  <a:cubicBezTo>
                    <a:pt x="8820" y="13755"/>
                    <a:pt x="8887" y="13693"/>
                    <a:pt x="8953" y="13636"/>
                  </a:cubicBezTo>
                  <a:cubicBezTo>
                    <a:pt x="9031" y="13478"/>
                    <a:pt x="9108" y="13324"/>
                    <a:pt x="9184" y="13166"/>
                  </a:cubicBezTo>
                  <a:close/>
                  <a:moveTo>
                    <a:pt x="8849" y="13857"/>
                  </a:moveTo>
                  <a:cubicBezTo>
                    <a:pt x="8781" y="13919"/>
                    <a:pt x="8714" y="13981"/>
                    <a:pt x="8647" y="14039"/>
                  </a:cubicBezTo>
                  <a:lnTo>
                    <a:pt x="8431" y="14514"/>
                  </a:lnTo>
                  <a:cubicBezTo>
                    <a:pt x="8493" y="14461"/>
                    <a:pt x="8555" y="14408"/>
                    <a:pt x="8618" y="14360"/>
                  </a:cubicBezTo>
                  <a:cubicBezTo>
                    <a:pt x="8694" y="14193"/>
                    <a:pt x="8771" y="14025"/>
                    <a:pt x="8849" y="13857"/>
                  </a:cubicBezTo>
                  <a:close/>
                  <a:moveTo>
                    <a:pt x="8526" y="14557"/>
                  </a:moveTo>
                  <a:lnTo>
                    <a:pt x="8526" y="14557"/>
                  </a:lnTo>
                  <a:cubicBezTo>
                    <a:pt x="8464" y="14610"/>
                    <a:pt x="8406" y="14663"/>
                    <a:pt x="8344" y="14716"/>
                  </a:cubicBezTo>
                  <a:cubicBezTo>
                    <a:pt x="8273" y="14884"/>
                    <a:pt x="8200" y="15051"/>
                    <a:pt x="8129" y="15219"/>
                  </a:cubicBezTo>
                  <a:cubicBezTo>
                    <a:pt x="8186" y="15172"/>
                    <a:pt x="8244" y="15128"/>
                    <a:pt x="8302" y="15080"/>
                  </a:cubicBezTo>
                  <a:cubicBezTo>
                    <a:pt x="8378" y="14907"/>
                    <a:pt x="8450" y="14730"/>
                    <a:pt x="8526" y="14557"/>
                  </a:cubicBezTo>
                  <a:close/>
                  <a:moveTo>
                    <a:pt x="8224" y="15263"/>
                  </a:moveTo>
                  <a:lnTo>
                    <a:pt x="8224" y="15263"/>
                  </a:lnTo>
                  <a:cubicBezTo>
                    <a:pt x="8167" y="15310"/>
                    <a:pt x="8109" y="15358"/>
                    <a:pt x="8052" y="15402"/>
                  </a:cubicBezTo>
                  <a:cubicBezTo>
                    <a:pt x="7534" y="16654"/>
                    <a:pt x="7058" y="17987"/>
                    <a:pt x="6612" y="19426"/>
                  </a:cubicBezTo>
                  <a:cubicBezTo>
                    <a:pt x="4923" y="24925"/>
                    <a:pt x="4060" y="30908"/>
                    <a:pt x="3220" y="36694"/>
                  </a:cubicBezTo>
                  <a:cubicBezTo>
                    <a:pt x="3038" y="37965"/>
                    <a:pt x="2855" y="39223"/>
                    <a:pt x="2669" y="40456"/>
                  </a:cubicBezTo>
                  <a:cubicBezTo>
                    <a:pt x="2664" y="40485"/>
                    <a:pt x="2659" y="40518"/>
                    <a:pt x="2649" y="40547"/>
                  </a:cubicBezTo>
                  <a:cubicBezTo>
                    <a:pt x="2567" y="41094"/>
                    <a:pt x="2481" y="41636"/>
                    <a:pt x="2395" y="42174"/>
                  </a:cubicBezTo>
                  <a:cubicBezTo>
                    <a:pt x="2390" y="42207"/>
                    <a:pt x="2385" y="42236"/>
                    <a:pt x="2381" y="42270"/>
                  </a:cubicBezTo>
                  <a:cubicBezTo>
                    <a:pt x="2294" y="42788"/>
                    <a:pt x="2208" y="43306"/>
                    <a:pt x="2122" y="43815"/>
                  </a:cubicBezTo>
                  <a:cubicBezTo>
                    <a:pt x="2112" y="43848"/>
                    <a:pt x="2107" y="43877"/>
                    <a:pt x="2102" y="43911"/>
                  </a:cubicBezTo>
                  <a:cubicBezTo>
                    <a:pt x="2016" y="44400"/>
                    <a:pt x="1925" y="44885"/>
                    <a:pt x="1834" y="45364"/>
                  </a:cubicBezTo>
                  <a:cubicBezTo>
                    <a:pt x="1829" y="45398"/>
                    <a:pt x="1819" y="45432"/>
                    <a:pt x="1814" y="45465"/>
                  </a:cubicBezTo>
                  <a:cubicBezTo>
                    <a:pt x="1723" y="45926"/>
                    <a:pt x="1632" y="46382"/>
                    <a:pt x="1537" y="46827"/>
                  </a:cubicBezTo>
                  <a:cubicBezTo>
                    <a:pt x="1531" y="46866"/>
                    <a:pt x="1522" y="46900"/>
                    <a:pt x="1517" y="46933"/>
                  </a:cubicBezTo>
                  <a:cubicBezTo>
                    <a:pt x="1422" y="47365"/>
                    <a:pt x="1325" y="47788"/>
                    <a:pt x="1225" y="48204"/>
                  </a:cubicBezTo>
                  <a:cubicBezTo>
                    <a:pt x="1220" y="48242"/>
                    <a:pt x="1210" y="48282"/>
                    <a:pt x="1200" y="48320"/>
                  </a:cubicBezTo>
                  <a:cubicBezTo>
                    <a:pt x="1105" y="48718"/>
                    <a:pt x="1004" y="49112"/>
                    <a:pt x="898" y="49500"/>
                  </a:cubicBezTo>
                  <a:cubicBezTo>
                    <a:pt x="888" y="49544"/>
                    <a:pt x="875" y="49586"/>
                    <a:pt x="864" y="49630"/>
                  </a:cubicBezTo>
                  <a:cubicBezTo>
                    <a:pt x="764" y="49994"/>
                    <a:pt x="663" y="50354"/>
                    <a:pt x="552" y="50709"/>
                  </a:cubicBezTo>
                  <a:cubicBezTo>
                    <a:pt x="538" y="50762"/>
                    <a:pt x="523" y="50810"/>
                    <a:pt x="510" y="50857"/>
                  </a:cubicBezTo>
                  <a:cubicBezTo>
                    <a:pt x="404" y="51194"/>
                    <a:pt x="299" y="51520"/>
                    <a:pt x="188" y="51841"/>
                  </a:cubicBezTo>
                  <a:cubicBezTo>
                    <a:pt x="169" y="51904"/>
                    <a:pt x="145" y="51966"/>
                    <a:pt x="126" y="52024"/>
                  </a:cubicBezTo>
                  <a:cubicBezTo>
                    <a:pt x="82" y="52139"/>
                    <a:pt x="44" y="52259"/>
                    <a:pt x="1" y="52369"/>
                  </a:cubicBezTo>
                  <a:lnTo>
                    <a:pt x="102" y="52369"/>
                  </a:lnTo>
                  <a:cubicBezTo>
                    <a:pt x="159" y="52210"/>
                    <a:pt x="217" y="52048"/>
                    <a:pt x="275" y="51885"/>
                  </a:cubicBezTo>
                  <a:cubicBezTo>
                    <a:pt x="299" y="51822"/>
                    <a:pt x="317" y="51754"/>
                    <a:pt x="341" y="51692"/>
                  </a:cubicBezTo>
                  <a:cubicBezTo>
                    <a:pt x="443" y="51386"/>
                    <a:pt x="543" y="51074"/>
                    <a:pt x="639" y="50757"/>
                  </a:cubicBezTo>
                  <a:cubicBezTo>
                    <a:pt x="653" y="50704"/>
                    <a:pt x="673" y="50651"/>
                    <a:pt x="687" y="50603"/>
                  </a:cubicBezTo>
                  <a:cubicBezTo>
                    <a:pt x="788" y="50258"/>
                    <a:pt x="888" y="49907"/>
                    <a:pt x="984" y="49553"/>
                  </a:cubicBezTo>
                  <a:cubicBezTo>
                    <a:pt x="994" y="49509"/>
                    <a:pt x="1008" y="49462"/>
                    <a:pt x="1018" y="49418"/>
                  </a:cubicBezTo>
                  <a:cubicBezTo>
                    <a:pt x="1119" y="49039"/>
                    <a:pt x="1220" y="48656"/>
                    <a:pt x="1311" y="48267"/>
                  </a:cubicBezTo>
                  <a:cubicBezTo>
                    <a:pt x="1320" y="48224"/>
                    <a:pt x="1329" y="48185"/>
                    <a:pt x="1340" y="48147"/>
                  </a:cubicBezTo>
                  <a:cubicBezTo>
                    <a:pt x="1435" y="47739"/>
                    <a:pt x="1531" y="47317"/>
                    <a:pt x="1623" y="46895"/>
                  </a:cubicBezTo>
                  <a:cubicBezTo>
                    <a:pt x="1628" y="46861"/>
                    <a:pt x="1637" y="46823"/>
                    <a:pt x="1646" y="46789"/>
                  </a:cubicBezTo>
                  <a:cubicBezTo>
                    <a:pt x="1738" y="46342"/>
                    <a:pt x="1829" y="45897"/>
                    <a:pt x="1916" y="45441"/>
                  </a:cubicBezTo>
                  <a:cubicBezTo>
                    <a:pt x="1925" y="45407"/>
                    <a:pt x="1929" y="45374"/>
                    <a:pt x="1940" y="45341"/>
                  </a:cubicBezTo>
                  <a:cubicBezTo>
                    <a:pt x="2031" y="44865"/>
                    <a:pt x="2117" y="44385"/>
                    <a:pt x="2203" y="43901"/>
                  </a:cubicBezTo>
                  <a:cubicBezTo>
                    <a:pt x="2208" y="43867"/>
                    <a:pt x="2213" y="43833"/>
                    <a:pt x="2217" y="43800"/>
                  </a:cubicBezTo>
                  <a:cubicBezTo>
                    <a:pt x="2308" y="43297"/>
                    <a:pt x="2395" y="42783"/>
                    <a:pt x="2476" y="42270"/>
                  </a:cubicBezTo>
                  <a:cubicBezTo>
                    <a:pt x="2481" y="42236"/>
                    <a:pt x="2487" y="42203"/>
                    <a:pt x="2496" y="42174"/>
                  </a:cubicBezTo>
                  <a:cubicBezTo>
                    <a:pt x="2582" y="41641"/>
                    <a:pt x="2664" y="41099"/>
                    <a:pt x="2750" y="40556"/>
                  </a:cubicBezTo>
                  <a:cubicBezTo>
                    <a:pt x="2755" y="40523"/>
                    <a:pt x="2760" y="40494"/>
                    <a:pt x="2764" y="40461"/>
                  </a:cubicBezTo>
                  <a:cubicBezTo>
                    <a:pt x="2952" y="39232"/>
                    <a:pt x="3134" y="37976"/>
                    <a:pt x="3316" y="36709"/>
                  </a:cubicBezTo>
                  <a:cubicBezTo>
                    <a:pt x="4352" y="29555"/>
                    <a:pt x="5475" y="21802"/>
                    <a:pt x="8224" y="1526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6"/>
            <p:cNvSpPr/>
            <p:nvPr/>
          </p:nvSpPr>
          <p:spPr>
            <a:xfrm>
              <a:off x="3774900" y="3747250"/>
              <a:ext cx="918825" cy="227825"/>
            </a:xfrm>
            <a:custGeom>
              <a:avLst/>
              <a:gdLst/>
              <a:ahLst/>
              <a:cxnLst/>
              <a:rect l="l" t="t" r="r" b="b"/>
              <a:pathLst>
                <a:path w="36753" h="9113" extrusionOk="0">
                  <a:moveTo>
                    <a:pt x="17177" y="1"/>
                  </a:moveTo>
                  <a:cubicBezTo>
                    <a:pt x="12403" y="1"/>
                    <a:pt x="8220" y="1656"/>
                    <a:pt x="4396" y="5038"/>
                  </a:cubicBezTo>
                  <a:cubicBezTo>
                    <a:pt x="3149" y="6143"/>
                    <a:pt x="1925" y="7299"/>
                    <a:pt x="745" y="8417"/>
                  </a:cubicBezTo>
                  <a:cubicBezTo>
                    <a:pt x="495" y="8652"/>
                    <a:pt x="246" y="8882"/>
                    <a:pt x="1" y="9112"/>
                  </a:cubicBezTo>
                  <a:lnTo>
                    <a:pt x="140" y="9112"/>
                  </a:lnTo>
                  <a:cubicBezTo>
                    <a:pt x="366" y="8901"/>
                    <a:pt x="587" y="8694"/>
                    <a:pt x="811" y="8484"/>
                  </a:cubicBezTo>
                  <a:cubicBezTo>
                    <a:pt x="1992" y="7366"/>
                    <a:pt x="3216" y="6214"/>
                    <a:pt x="4458" y="5111"/>
                  </a:cubicBezTo>
                  <a:cubicBezTo>
                    <a:pt x="8263" y="1743"/>
                    <a:pt x="12432" y="97"/>
                    <a:pt x="17177" y="97"/>
                  </a:cubicBezTo>
                  <a:cubicBezTo>
                    <a:pt x="17388" y="97"/>
                    <a:pt x="17600" y="102"/>
                    <a:pt x="17815" y="107"/>
                  </a:cubicBezTo>
                  <a:cubicBezTo>
                    <a:pt x="24226" y="303"/>
                    <a:pt x="30506" y="4717"/>
                    <a:pt x="36589" y="9112"/>
                  </a:cubicBezTo>
                  <a:lnTo>
                    <a:pt x="36753" y="9112"/>
                  </a:lnTo>
                  <a:cubicBezTo>
                    <a:pt x="33797" y="6978"/>
                    <a:pt x="30750" y="4799"/>
                    <a:pt x="27670" y="3114"/>
                  </a:cubicBezTo>
                  <a:cubicBezTo>
                    <a:pt x="25924" y="2160"/>
                    <a:pt x="24321" y="1450"/>
                    <a:pt x="22776" y="937"/>
                  </a:cubicBezTo>
                  <a:cubicBezTo>
                    <a:pt x="21035" y="366"/>
                    <a:pt x="19414" y="63"/>
                    <a:pt x="17820" y="11"/>
                  </a:cubicBezTo>
                  <a:cubicBezTo>
                    <a:pt x="17605" y="5"/>
                    <a:pt x="17388" y="1"/>
                    <a:pt x="171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6"/>
            <p:cNvSpPr/>
            <p:nvPr/>
          </p:nvSpPr>
          <p:spPr>
            <a:xfrm>
              <a:off x="5361675" y="2692100"/>
              <a:ext cx="1693675" cy="1282975"/>
            </a:xfrm>
            <a:custGeom>
              <a:avLst/>
              <a:gdLst/>
              <a:ahLst/>
              <a:cxnLst/>
              <a:rect l="l" t="t" r="r" b="b"/>
              <a:pathLst>
                <a:path w="67747" h="51319" extrusionOk="0">
                  <a:moveTo>
                    <a:pt x="10163" y="10724"/>
                  </a:moveTo>
                  <a:lnTo>
                    <a:pt x="10163" y="10724"/>
                  </a:lnTo>
                  <a:cubicBezTo>
                    <a:pt x="10057" y="10853"/>
                    <a:pt x="9956" y="10977"/>
                    <a:pt x="9855" y="11107"/>
                  </a:cubicBezTo>
                  <a:cubicBezTo>
                    <a:pt x="9923" y="11030"/>
                    <a:pt x="9994" y="10948"/>
                    <a:pt x="10067" y="10872"/>
                  </a:cubicBezTo>
                  <a:cubicBezTo>
                    <a:pt x="10100" y="10819"/>
                    <a:pt x="10129" y="10771"/>
                    <a:pt x="10163" y="10724"/>
                  </a:cubicBezTo>
                  <a:close/>
                  <a:moveTo>
                    <a:pt x="9775" y="11347"/>
                  </a:moveTo>
                  <a:lnTo>
                    <a:pt x="9775" y="11347"/>
                  </a:lnTo>
                  <a:cubicBezTo>
                    <a:pt x="9644" y="11501"/>
                    <a:pt x="9515" y="11654"/>
                    <a:pt x="9390" y="11807"/>
                  </a:cubicBezTo>
                  <a:cubicBezTo>
                    <a:pt x="9366" y="11841"/>
                    <a:pt x="9347" y="11880"/>
                    <a:pt x="9323" y="11918"/>
                  </a:cubicBezTo>
                  <a:cubicBezTo>
                    <a:pt x="9423" y="11807"/>
                    <a:pt x="9529" y="11703"/>
                    <a:pt x="9631" y="11597"/>
                  </a:cubicBezTo>
                  <a:cubicBezTo>
                    <a:pt x="9678" y="11510"/>
                    <a:pt x="9726" y="11429"/>
                    <a:pt x="9775" y="11347"/>
                  </a:cubicBezTo>
                  <a:close/>
                  <a:moveTo>
                    <a:pt x="29062" y="0"/>
                  </a:moveTo>
                  <a:cubicBezTo>
                    <a:pt x="27646" y="0"/>
                    <a:pt x="26274" y="124"/>
                    <a:pt x="24906" y="370"/>
                  </a:cubicBezTo>
                  <a:cubicBezTo>
                    <a:pt x="23059" y="706"/>
                    <a:pt x="21274" y="1282"/>
                    <a:pt x="19600" y="2088"/>
                  </a:cubicBezTo>
                  <a:cubicBezTo>
                    <a:pt x="18967" y="2394"/>
                    <a:pt x="18338" y="2735"/>
                    <a:pt x="17724" y="3114"/>
                  </a:cubicBezTo>
                  <a:cubicBezTo>
                    <a:pt x="17681" y="3138"/>
                    <a:pt x="17643" y="3162"/>
                    <a:pt x="17605" y="3186"/>
                  </a:cubicBezTo>
                  <a:cubicBezTo>
                    <a:pt x="17441" y="3286"/>
                    <a:pt x="17278" y="3392"/>
                    <a:pt x="17115" y="3498"/>
                  </a:cubicBezTo>
                  <a:cubicBezTo>
                    <a:pt x="17076" y="3521"/>
                    <a:pt x="17034" y="3550"/>
                    <a:pt x="16990" y="3579"/>
                  </a:cubicBezTo>
                  <a:cubicBezTo>
                    <a:pt x="16832" y="3685"/>
                    <a:pt x="16678" y="3791"/>
                    <a:pt x="16525" y="3896"/>
                  </a:cubicBezTo>
                  <a:cubicBezTo>
                    <a:pt x="16482" y="3930"/>
                    <a:pt x="16434" y="3959"/>
                    <a:pt x="16390" y="3992"/>
                  </a:cubicBezTo>
                  <a:cubicBezTo>
                    <a:pt x="16246" y="4092"/>
                    <a:pt x="16108" y="4194"/>
                    <a:pt x="15968" y="4299"/>
                  </a:cubicBezTo>
                  <a:cubicBezTo>
                    <a:pt x="15920" y="4333"/>
                    <a:pt x="15872" y="4371"/>
                    <a:pt x="15824" y="4404"/>
                  </a:cubicBezTo>
                  <a:cubicBezTo>
                    <a:pt x="15685" y="4510"/>
                    <a:pt x="15550" y="4615"/>
                    <a:pt x="15411" y="4721"/>
                  </a:cubicBezTo>
                  <a:cubicBezTo>
                    <a:pt x="15364" y="4759"/>
                    <a:pt x="15311" y="4803"/>
                    <a:pt x="15263" y="4841"/>
                  </a:cubicBezTo>
                  <a:cubicBezTo>
                    <a:pt x="15134" y="4942"/>
                    <a:pt x="15008" y="5042"/>
                    <a:pt x="14884" y="5148"/>
                  </a:cubicBezTo>
                  <a:cubicBezTo>
                    <a:pt x="14826" y="5197"/>
                    <a:pt x="14769" y="5244"/>
                    <a:pt x="14716" y="5292"/>
                  </a:cubicBezTo>
                  <a:lnTo>
                    <a:pt x="14711" y="5292"/>
                  </a:lnTo>
                  <a:cubicBezTo>
                    <a:pt x="14596" y="5392"/>
                    <a:pt x="14481" y="5489"/>
                    <a:pt x="14370" y="5589"/>
                  </a:cubicBezTo>
                  <a:cubicBezTo>
                    <a:pt x="14308" y="5642"/>
                    <a:pt x="14246" y="5700"/>
                    <a:pt x="14184" y="5757"/>
                  </a:cubicBezTo>
                  <a:cubicBezTo>
                    <a:pt x="14078" y="5848"/>
                    <a:pt x="13977" y="5945"/>
                    <a:pt x="13876" y="6041"/>
                  </a:cubicBezTo>
                  <a:cubicBezTo>
                    <a:pt x="13805" y="6108"/>
                    <a:pt x="13737" y="6170"/>
                    <a:pt x="13665" y="6238"/>
                  </a:cubicBezTo>
                  <a:cubicBezTo>
                    <a:pt x="13579" y="6324"/>
                    <a:pt x="13493" y="6410"/>
                    <a:pt x="13402" y="6497"/>
                  </a:cubicBezTo>
                  <a:cubicBezTo>
                    <a:pt x="13325" y="6578"/>
                    <a:pt x="13243" y="6654"/>
                    <a:pt x="13166" y="6736"/>
                  </a:cubicBezTo>
                  <a:cubicBezTo>
                    <a:pt x="13099" y="6809"/>
                    <a:pt x="13032" y="6876"/>
                    <a:pt x="12964" y="6947"/>
                  </a:cubicBezTo>
                  <a:cubicBezTo>
                    <a:pt x="12869" y="7048"/>
                    <a:pt x="12773" y="7148"/>
                    <a:pt x="12676" y="7254"/>
                  </a:cubicBezTo>
                  <a:cubicBezTo>
                    <a:pt x="12643" y="7292"/>
                    <a:pt x="12609" y="7332"/>
                    <a:pt x="12571" y="7370"/>
                  </a:cubicBezTo>
                  <a:cubicBezTo>
                    <a:pt x="12485" y="7465"/>
                    <a:pt x="12403" y="7557"/>
                    <a:pt x="12317" y="7653"/>
                  </a:cubicBezTo>
                  <a:cubicBezTo>
                    <a:pt x="12149" y="7850"/>
                    <a:pt x="11981" y="8051"/>
                    <a:pt x="11813" y="8253"/>
                  </a:cubicBezTo>
                  <a:cubicBezTo>
                    <a:pt x="11646" y="8459"/>
                    <a:pt x="11478" y="8674"/>
                    <a:pt x="11309" y="8895"/>
                  </a:cubicBezTo>
                  <a:cubicBezTo>
                    <a:pt x="11022" y="9274"/>
                    <a:pt x="10743" y="9663"/>
                    <a:pt x="10470" y="10071"/>
                  </a:cubicBezTo>
                  <a:cubicBezTo>
                    <a:pt x="10685" y="9783"/>
                    <a:pt x="10906" y="9504"/>
                    <a:pt x="11132" y="9236"/>
                  </a:cubicBezTo>
                  <a:cubicBezTo>
                    <a:pt x="11257" y="9092"/>
                    <a:pt x="11376" y="8953"/>
                    <a:pt x="11502" y="8809"/>
                  </a:cubicBezTo>
                  <a:cubicBezTo>
                    <a:pt x="11611" y="8665"/>
                    <a:pt x="11726" y="8521"/>
                    <a:pt x="11841" y="8377"/>
                  </a:cubicBezTo>
                  <a:cubicBezTo>
                    <a:pt x="11870" y="8339"/>
                    <a:pt x="11899" y="8306"/>
                    <a:pt x="11934" y="8267"/>
                  </a:cubicBezTo>
                  <a:cubicBezTo>
                    <a:pt x="12053" y="8118"/>
                    <a:pt x="12173" y="7974"/>
                    <a:pt x="12297" y="7826"/>
                  </a:cubicBezTo>
                  <a:cubicBezTo>
                    <a:pt x="12360" y="7759"/>
                    <a:pt x="12423" y="7686"/>
                    <a:pt x="12485" y="7615"/>
                  </a:cubicBezTo>
                  <a:cubicBezTo>
                    <a:pt x="12576" y="7509"/>
                    <a:pt x="12672" y="7403"/>
                    <a:pt x="12773" y="7298"/>
                  </a:cubicBezTo>
                  <a:cubicBezTo>
                    <a:pt x="12855" y="7206"/>
                    <a:pt x="12935" y="7120"/>
                    <a:pt x="13017" y="7029"/>
                  </a:cubicBezTo>
                  <a:cubicBezTo>
                    <a:pt x="13094" y="6947"/>
                    <a:pt x="13176" y="6861"/>
                    <a:pt x="13258" y="6780"/>
                  </a:cubicBezTo>
                  <a:cubicBezTo>
                    <a:pt x="13353" y="6679"/>
                    <a:pt x="13454" y="6583"/>
                    <a:pt x="13550" y="6486"/>
                  </a:cubicBezTo>
                  <a:cubicBezTo>
                    <a:pt x="13622" y="6415"/>
                    <a:pt x="13690" y="6348"/>
                    <a:pt x="13761" y="6280"/>
                  </a:cubicBezTo>
                  <a:cubicBezTo>
                    <a:pt x="13867" y="6180"/>
                    <a:pt x="13977" y="6074"/>
                    <a:pt x="14087" y="5974"/>
                  </a:cubicBezTo>
                  <a:cubicBezTo>
                    <a:pt x="14150" y="5916"/>
                    <a:pt x="14212" y="5859"/>
                    <a:pt x="14275" y="5801"/>
                  </a:cubicBezTo>
                  <a:cubicBezTo>
                    <a:pt x="14394" y="5695"/>
                    <a:pt x="14514" y="5589"/>
                    <a:pt x="14634" y="5485"/>
                  </a:cubicBezTo>
                  <a:cubicBezTo>
                    <a:pt x="14682" y="5445"/>
                    <a:pt x="14726" y="5407"/>
                    <a:pt x="14773" y="5369"/>
                  </a:cubicBezTo>
                  <a:cubicBezTo>
                    <a:pt x="14784" y="5359"/>
                    <a:pt x="14797" y="5350"/>
                    <a:pt x="14807" y="5341"/>
                  </a:cubicBezTo>
                  <a:cubicBezTo>
                    <a:pt x="14937" y="5230"/>
                    <a:pt x="15066" y="5124"/>
                    <a:pt x="15196" y="5018"/>
                  </a:cubicBezTo>
                  <a:cubicBezTo>
                    <a:pt x="15244" y="4976"/>
                    <a:pt x="15296" y="4938"/>
                    <a:pt x="15344" y="4898"/>
                  </a:cubicBezTo>
                  <a:cubicBezTo>
                    <a:pt x="15484" y="4783"/>
                    <a:pt x="15628" y="4673"/>
                    <a:pt x="15767" y="4568"/>
                  </a:cubicBezTo>
                  <a:cubicBezTo>
                    <a:pt x="15814" y="4529"/>
                    <a:pt x="15862" y="4495"/>
                    <a:pt x="15911" y="4457"/>
                  </a:cubicBezTo>
                  <a:cubicBezTo>
                    <a:pt x="16055" y="4351"/>
                    <a:pt x="16199" y="4247"/>
                    <a:pt x="16343" y="4141"/>
                  </a:cubicBezTo>
                  <a:cubicBezTo>
                    <a:pt x="16385" y="4112"/>
                    <a:pt x="16429" y="4079"/>
                    <a:pt x="16476" y="4045"/>
                  </a:cubicBezTo>
                  <a:cubicBezTo>
                    <a:pt x="16630" y="3935"/>
                    <a:pt x="16788" y="3824"/>
                    <a:pt x="16947" y="3718"/>
                  </a:cubicBezTo>
                  <a:cubicBezTo>
                    <a:pt x="16990" y="3689"/>
                    <a:pt x="17034" y="3661"/>
                    <a:pt x="17072" y="3636"/>
                  </a:cubicBezTo>
                  <a:cubicBezTo>
                    <a:pt x="17235" y="3527"/>
                    <a:pt x="17397" y="3421"/>
                    <a:pt x="17565" y="3320"/>
                  </a:cubicBezTo>
                  <a:cubicBezTo>
                    <a:pt x="17605" y="3291"/>
                    <a:pt x="17647" y="3268"/>
                    <a:pt x="17685" y="3244"/>
                  </a:cubicBezTo>
                  <a:cubicBezTo>
                    <a:pt x="19946" y="1847"/>
                    <a:pt x="22335" y="930"/>
                    <a:pt x="24921" y="465"/>
                  </a:cubicBezTo>
                  <a:cubicBezTo>
                    <a:pt x="26308" y="217"/>
                    <a:pt x="27680" y="101"/>
                    <a:pt x="29042" y="101"/>
                  </a:cubicBezTo>
                  <a:cubicBezTo>
                    <a:pt x="36109" y="101"/>
                    <a:pt x="42880" y="3167"/>
                    <a:pt x="49457" y="6147"/>
                  </a:cubicBezTo>
                  <a:cubicBezTo>
                    <a:pt x="53536" y="7994"/>
                    <a:pt x="57748" y="9903"/>
                    <a:pt x="61955" y="11040"/>
                  </a:cubicBezTo>
                  <a:cubicBezTo>
                    <a:pt x="64004" y="11592"/>
                    <a:pt x="65909" y="11927"/>
                    <a:pt x="67746" y="12062"/>
                  </a:cubicBezTo>
                  <a:lnTo>
                    <a:pt x="67746" y="11966"/>
                  </a:lnTo>
                  <a:cubicBezTo>
                    <a:pt x="65914" y="11832"/>
                    <a:pt x="64023" y="11501"/>
                    <a:pt x="61979" y="10948"/>
                  </a:cubicBezTo>
                  <a:cubicBezTo>
                    <a:pt x="57781" y="9812"/>
                    <a:pt x="53569" y="7907"/>
                    <a:pt x="49495" y="6060"/>
                  </a:cubicBezTo>
                  <a:cubicBezTo>
                    <a:pt x="45575" y="4285"/>
                    <a:pt x="41516" y="2447"/>
                    <a:pt x="37444" y="1282"/>
                  </a:cubicBezTo>
                  <a:cubicBezTo>
                    <a:pt x="35245" y="653"/>
                    <a:pt x="33226" y="264"/>
                    <a:pt x="31259" y="96"/>
                  </a:cubicBezTo>
                  <a:cubicBezTo>
                    <a:pt x="30515" y="33"/>
                    <a:pt x="29782" y="0"/>
                    <a:pt x="29062" y="0"/>
                  </a:cubicBezTo>
                  <a:close/>
                  <a:moveTo>
                    <a:pt x="9419" y="11962"/>
                  </a:moveTo>
                  <a:cubicBezTo>
                    <a:pt x="9314" y="12071"/>
                    <a:pt x="9213" y="12186"/>
                    <a:pt x="9112" y="12297"/>
                  </a:cubicBezTo>
                  <a:cubicBezTo>
                    <a:pt x="9064" y="12383"/>
                    <a:pt x="9016" y="12469"/>
                    <a:pt x="8973" y="12556"/>
                  </a:cubicBezTo>
                  <a:cubicBezTo>
                    <a:pt x="9055" y="12474"/>
                    <a:pt x="9141" y="12388"/>
                    <a:pt x="9228" y="12307"/>
                  </a:cubicBezTo>
                  <a:cubicBezTo>
                    <a:pt x="9290" y="12192"/>
                    <a:pt x="9352" y="12077"/>
                    <a:pt x="9419" y="11962"/>
                  </a:cubicBezTo>
                  <a:close/>
                  <a:moveTo>
                    <a:pt x="9069" y="12600"/>
                  </a:moveTo>
                  <a:lnTo>
                    <a:pt x="8810" y="12859"/>
                  </a:lnTo>
                  <a:cubicBezTo>
                    <a:pt x="8747" y="12983"/>
                    <a:pt x="8681" y="13107"/>
                    <a:pt x="8617" y="13238"/>
                  </a:cubicBezTo>
                  <a:cubicBezTo>
                    <a:pt x="8694" y="13165"/>
                    <a:pt x="8767" y="13094"/>
                    <a:pt x="8843" y="13027"/>
                  </a:cubicBezTo>
                  <a:cubicBezTo>
                    <a:pt x="8920" y="12883"/>
                    <a:pt x="8992" y="12739"/>
                    <a:pt x="9069" y="12600"/>
                  </a:cubicBezTo>
                  <a:close/>
                  <a:moveTo>
                    <a:pt x="8714" y="13280"/>
                  </a:moveTo>
                  <a:lnTo>
                    <a:pt x="8714" y="13280"/>
                  </a:lnTo>
                  <a:cubicBezTo>
                    <a:pt x="8637" y="13348"/>
                    <a:pt x="8565" y="13424"/>
                    <a:pt x="8488" y="13497"/>
                  </a:cubicBezTo>
                  <a:cubicBezTo>
                    <a:pt x="8416" y="13641"/>
                    <a:pt x="8349" y="13784"/>
                    <a:pt x="8278" y="13928"/>
                  </a:cubicBezTo>
                  <a:cubicBezTo>
                    <a:pt x="8349" y="13866"/>
                    <a:pt x="8416" y="13804"/>
                    <a:pt x="8484" y="13746"/>
                  </a:cubicBezTo>
                  <a:cubicBezTo>
                    <a:pt x="8560" y="13588"/>
                    <a:pt x="8637" y="13434"/>
                    <a:pt x="8714" y="13280"/>
                  </a:cubicBezTo>
                  <a:close/>
                  <a:moveTo>
                    <a:pt x="8378" y="13966"/>
                  </a:moveTo>
                  <a:lnTo>
                    <a:pt x="8378" y="13966"/>
                  </a:lnTo>
                  <a:cubicBezTo>
                    <a:pt x="8306" y="14029"/>
                    <a:pt x="8238" y="14092"/>
                    <a:pt x="8172" y="14154"/>
                  </a:cubicBezTo>
                  <a:cubicBezTo>
                    <a:pt x="8099" y="14307"/>
                    <a:pt x="8028" y="14460"/>
                    <a:pt x="7961" y="14619"/>
                  </a:cubicBezTo>
                  <a:cubicBezTo>
                    <a:pt x="8023" y="14566"/>
                    <a:pt x="8085" y="14513"/>
                    <a:pt x="8147" y="14460"/>
                  </a:cubicBezTo>
                  <a:cubicBezTo>
                    <a:pt x="8225" y="14293"/>
                    <a:pt x="8301" y="14130"/>
                    <a:pt x="8378" y="13966"/>
                  </a:cubicBezTo>
                  <a:close/>
                  <a:moveTo>
                    <a:pt x="8057" y="14662"/>
                  </a:moveTo>
                  <a:lnTo>
                    <a:pt x="8057" y="14662"/>
                  </a:lnTo>
                  <a:cubicBezTo>
                    <a:pt x="7994" y="14715"/>
                    <a:pt x="7932" y="14768"/>
                    <a:pt x="7869" y="14821"/>
                  </a:cubicBezTo>
                  <a:cubicBezTo>
                    <a:pt x="7231" y="16260"/>
                    <a:pt x="6655" y="17810"/>
                    <a:pt x="6132" y="19509"/>
                  </a:cubicBezTo>
                  <a:cubicBezTo>
                    <a:pt x="4401" y="25089"/>
                    <a:pt x="3537" y="31167"/>
                    <a:pt x="2702" y="37045"/>
                  </a:cubicBezTo>
                  <a:cubicBezTo>
                    <a:pt x="2592" y="37817"/>
                    <a:pt x="2486" y="38579"/>
                    <a:pt x="2376" y="39333"/>
                  </a:cubicBezTo>
                  <a:cubicBezTo>
                    <a:pt x="2370" y="39367"/>
                    <a:pt x="2366" y="39396"/>
                    <a:pt x="2361" y="39429"/>
                  </a:cubicBezTo>
                  <a:cubicBezTo>
                    <a:pt x="2280" y="39990"/>
                    <a:pt x="2198" y="40552"/>
                    <a:pt x="2111" y="41104"/>
                  </a:cubicBezTo>
                  <a:cubicBezTo>
                    <a:pt x="2107" y="41137"/>
                    <a:pt x="2102" y="41166"/>
                    <a:pt x="2098" y="41199"/>
                  </a:cubicBezTo>
                  <a:cubicBezTo>
                    <a:pt x="2016" y="41741"/>
                    <a:pt x="1934" y="42279"/>
                    <a:pt x="1848" y="42807"/>
                  </a:cubicBezTo>
                  <a:cubicBezTo>
                    <a:pt x="1843" y="42840"/>
                    <a:pt x="1834" y="42873"/>
                    <a:pt x="1829" y="42902"/>
                  </a:cubicBezTo>
                  <a:cubicBezTo>
                    <a:pt x="1748" y="43420"/>
                    <a:pt x="1661" y="43929"/>
                    <a:pt x="1575" y="44434"/>
                  </a:cubicBezTo>
                  <a:cubicBezTo>
                    <a:pt x="1564" y="44467"/>
                    <a:pt x="1560" y="44500"/>
                    <a:pt x="1555" y="44534"/>
                  </a:cubicBezTo>
                  <a:cubicBezTo>
                    <a:pt x="1469" y="45019"/>
                    <a:pt x="1383" y="45499"/>
                    <a:pt x="1292" y="45973"/>
                  </a:cubicBezTo>
                  <a:cubicBezTo>
                    <a:pt x="1282" y="46007"/>
                    <a:pt x="1277" y="46040"/>
                    <a:pt x="1272" y="46075"/>
                  </a:cubicBezTo>
                  <a:cubicBezTo>
                    <a:pt x="1181" y="46529"/>
                    <a:pt x="1090" y="46981"/>
                    <a:pt x="994" y="47422"/>
                  </a:cubicBezTo>
                  <a:cubicBezTo>
                    <a:pt x="989" y="47461"/>
                    <a:pt x="980" y="47494"/>
                    <a:pt x="970" y="47532"/>
                  </a:cubicBezTo>
                  <a:cubicBezTo>
                    <a:pt x="879" y="47955"/>
                    <a:pt x="783" y="48377"/>
                    <a:pt x="687" y="48790"/>
                  </a:cubicBezTo>
                  <a:cubicBezTo>
                    <a:pt x="678" y="48828"/>
                    <a:pt x="667" y="48867"/>
                    <a:pt x="658" y="48905"/>
                  </a:cubicBezTo>
                  <a:cubicBezTo>
                    <a:pt x="563" y="49303"/>
                    <a:pt x="461" y="49691"/>
                    <a:pt x="355" y="50076"/>
                  </a:cubicBezTo>
                  <a:cubicBezTo>
                    <a:pt x="346" y="50119"/>
                    <a:pt x="332" y="50162"/>
                    <a:pt x="322" y="50205"/>
                  </a:cubicBezTo>
                  <a:cubicBezTo>
                    <a:pt x="222" y="50570"/>
                    <a:pt x="120" y="50925"/>
                    <a:pt x="10" y="51279"/>
                  </a:cubicBezTo>
                  <a:cubicBezTo>
                    <a:pt x="5" y="51294"/>
                    <a:pt x="5" y="51303"/>
                    <a:pt x="1" y="51318"/>
                  </a:cubicBezTo>
                  <a:lnTo>
                    <a:pt x="102" y="51318"/>
                  </a:lnTo>
                  <a:cubicBezTo>
                    <a:pt x="116" y="51270"/>
                    <a:pt x="131" y="51217"/>
                    <a:pt x="145" y="51170"/>
                  </a:cubicBezTo>
                  <a:cubicBezTo>
                    <a:pt x="251" y="50829"/>
                    <a:pt x="346" y="50479"/>
                    <a:pt x="442" y="50128"/>
                  </a:cubicBezTo>
                  <a:cubicBezTo>
                    <a:pt x="457" y="50081"/>
                    <a:pt x="466" y="50037"/>
                    <a:pt x="481" y="49994"/>
                  </a:cubicBezTo>
                  <a:cubicBezTo>
                    <a:pt x="581" y="49620"/>
                    <a:pt x="678" y="49235"/>
                    <a:pt x="769" y="48847"/>
                  </a:cubicBezTo>
                  <a:cubicBezTo>
                    <a:pt x="778" y="48809"/>
                    <a:pt x="787" y="48770"/>
                    <a:pt x="798" y="48732"/>
                  </a:cubicBezTo>
                  <a:cubicBezTo>
                    <a:pt x="893" y="48325"/>
                    <a:pt x="989" y="47907"/>
                    <a:pt x="1081" y="47490"/>
                  </a:cubicBezTo>
                  <a:cubicBezTo>
                    <a:pt x="1085" y="47456"/>
                    <a:pt x="1095" y="47417"/>
                    <a:pt x="1104" y="47379"/>
                  </a:cubicBezTo>
                  <a:cubicBezTo>
                    <a:pt x="1196" y="46943"/>
                    <a:pt x="1287" y="46496"/>
                    <a:pt x="1373" y="46046"/>
                  </a:cubicBezTo>
                  <a:cubicBezTo>
                    <a:pt x="1378" y="46011"/>
                    <a:pt x="1387" y="45978"/>
                    <a:pt x="1392" y="45944"/>
                  </a:cubicBezTo>
                  <a:cubicBezTo>
                    <a:pt x="1484" y="45475"/>
                    <a:pt x="1570" y="44999"/>
                    <a:pt x="1657" y="44520"/>
                  </a:cubicBezTo>
                  <a:cubicBezTo>
                    <a:pt x="1661" y="44485"/>
                    <a:pt x="1666" y="44452"/>
                    <a:pt x="1675" y="44419"/>
                  </a:cubicBezTo>
                  <a:cubicBezTo>
                    <a:pt x="1761" y="43920"/>
                    <a:pt x="1843" y="43411"/>
                    <a:pt x="1929" y="42902"/>
                  </a:cubicBezTo>
                  <a:cubicBezTo>
                    <a:pt x="1934" y="42869"/>
                    <a:pt x="1939" y="42835"/>
                    <a:pt x="1944" y="42807"/>
                  </a:cubicBezTo>
                  <a:cubicBezTo>
                    <a:pt x="2031" y="42279"/>
                    <a:pt x="2111" y="41741"/>
                    <a:pt x="2193" y="41204"/>
                  </a:cubicBezTo>
                  <a:cubicBezTo>
                    <a:pt x="2198" y="41170"/>
                    <a:pt x="2204" y="41142"/>
                    <a:pt x="2208" y="41108"/>
                  </a:cubicBezTo>
                  <a:cubicBezTo>
                    <a:pt x="2295" y="40557"/>
                    <a:pt x="2376" y="40000"/>
                    <a:pt x="2457" y="39443"/>
                  </a:cubicBezTo>
                  <a:cubicBezTo>
                    <a:pt x="2463" y="39410"/>
                    <a:pt x="2467" y="39376"/>
                    <a:pt x="2472" y="39348"/>
                  </a:cubicBezTo>
                  <a:cubicBezTo>
                    <a:pt x="2578" y="38590"/>
                    <a:pt x="2687" y="37826"/>
                    <a:pt x="2798" y="37058"/>
                  </a:cubicBezTo>
                  <a:cubicBezTo>
                    <a:pt x="3863" y="29564"/>
                    <a:pt x="5025" y="21413"/>
                    <a:pt x="8057" y="1466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6"/>
            <p:cNvSpPr/>
            <p:nvPr/>
          </p:nvSpPr>
          <p:spPr>
            <a:xfrm>
              <a:off x="3791575" y="3797275"/>
              <a:ext cx="808950" cy="177800"/>
            </a:xfrm>
            <a:custGeom>
              <a:avLst/>
              <a:gdLst/>
              <a:ahLst/>
              <a:cxnLst/>
              <a:rect l="l" t="t" r="r" b="b"/>
              <a:pathLst>
                <a:path w="32358" h="7112" extrusionOk="0">
                  <a:moveTo>
                    <a:pt x="15095" y="1"/>
                  </a:moveTo>
                  <a:cubicBezTo>
                    <a:pt x="10642" y="1"/>
                    <a:pt x="6732" y="1436"/>
                    <a:pt x="3191" y="4362"/>
                  </a:cubicBezTo>
                  <a:cubicBezTo>
                    <a:pt x="2108" y="5259"/>
                    <a:pt x="1043" y="6190"/>
                    <a:pt x="0" y="7111"/>
                  </a:cubicBezTo>
                  <a:lnTo>
                    <a:pt x="144" y="7111"/>
                  </a:lnTo>
                  <a:cubicBezTo>
                    <a:pt x="1162" y="6214"/>
                    <a:pt x="2199" y="5307"/>
                    <a:pt x="3249" y="4439"/>
                  </a:cubicBezTo>
                  <a:cubicBezTo>
                    <a:pt x="6776" y="1527"/>
                    <a:pt x="10667" y="97"/>
                    <a:pt x="15095" y="97"/>
                  </a:cubicBezTo>
                  <a:cubicBezTo>
                    <a:pt x="15609" y="97"/>
                    <a:pt x="16127" y="116"/>
                    <a:pt x="16654" y="154"/>
                  </a:cubicBezTo>
                  <a:cubicBezTo>
                    <a:pt x="21913" y="533"/>
                    <a:pt x="27113" y="3624"/>
                    <a:pt x="32190" y="7111"/>
                  </a:cubicBezTo>
                  <a:lnTo>
                    <a:pt x="32357" y="7111"/>
                  </a:lnTo>
                  <a:cubicBezTo>
                    <a:pt x="30337" y="5725"/>
                    <a:pt x="28289" y="4386"/>
                    <a:pt x="26226" y="3258"/>
                  </a:cubicBezTo>
                  <a:cubicBezTo>
                    <a:pt x="24527" y="2328"/>
                    <a:pt x="22968" y="1622"/>
                    <a:pt x="21466" y="1099"/>
                  </a:cubicBezTo>
                  <a:cubicBezTo>
                    <a:pt x="19777" y="509"/>
                    <a:pt x="18204" y="169"/>
                    <a:pt x="16659" y="59"/>
                  </a:cubicBezTo>
                  <a:cubicBezTo>
                    <a:pt x="16132" y="19"/>
                    <a:pt x="15609" y="1"/>
                    <a:pt x="1509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6"/>
            <p:cNvSpPr/>
            <p:nvPr/>
          </p:nvSpPr>
          <p:spPr>
            <a:xfrm>
              <a:off x="5350050" y="2718100"/>
              <a:ext cx="1705300" cy="1256975"/>
            </a:xfrm>
            <a:custGeom>
              <a:avLst/>
              <a:gdLst/>
              <a:ahLst/>
              <a:cxnLst/>
              <a:rect l="l" t="t" r="r" b="b"/>
              <a:pathLst>
                <a:path w="68212" h="50279" extrusionOk="0">
                  <a:moveTo>
                    <a:pt x="9784" y="10854"/>
                  </a:moveTo>
                  <a:cubicBezTo>
                    <a:pt x="9706" y="10940"/>
                    <a:pt x="9635" y="11037"/>
                    <a:pt x="9558" y="11128"/>
                  </a:cubicBezTo>
                  <a:cubicBezTo>
                    <a:pt x="9611" y="11070"/>
                    <a:pt x="9664" y="11013"/>
                    <a:pt x="9716" y="10960"/>
                  </a:cubicBezTo>
                  <a:cubicBezTo>
                    <a:pt x="9735" y="10922"/>
                    <a:pt x="9759" y="10887"/>
                    <a:pt x="9784" y="10854"/>
                  </a:cubicBezTo>
                  <a:close/>
                  <a:moveTo>
                    <a:pt x="9419" y="11440"/>
                  </a:moveTo>
                  <a:lnTo>
                    <a:pt x="9419" y="11440"/>
                  </a:lnTo>
                  <a:cubicBezTo>
                    <a:pt x="9284" y="11588"/>
                    <a:pt x="9155" y="11742"/>
                    <a:pt x="9025" y="11900"/>
                  </a:cubicBezTo>
                  <a:cubicBezTo>
                    <a:pt x="9002" y="11934"/>
                    <a:pt x="8982" y="11972"/>
                    <a:pt x="8958" y="12010"/>
                  </a:cubicBezTo>
                  <a:cubicBezTo>
                    <a:pt x="9059" y="11900"/>
                    <a:pt x="9164" y="11795"/>
                    <a:pt x="9265" y="11689"/>
                  </a:cubicBezTo>
                  <a:cubicBezTo>
                    <a:pt x="9318" y="11607"/>
                    <a:pt x="9366" y="11520"/>
                    <a:pt x="9419" y="11440"/>
                  </a:cubicBezTo>
                  <a:close/>
                  <a:moveTo>
                    <a:pt x="29124" y="1"/>
                  </a:moveTo>
                  <a:cubicBezTo>
                    <a:pt x="27723" y="1"/>
                    <a:pt x="26365" y="116"/>
                    <a:pt x="25012" y="351"/>
                  </a:cubicBezTo>
                  <a:cubicBezTo>
                    <a:pt x="23141" y="673"/>
                    <a:pt x="21327" y="1234"/>
                    <a:pt x="19618" y="2031"/>
                  </a:cubicBezTo>
                  <a:cubicBezTo>
                    <a:pt x="19058" y="2290"/>
                    <a:pt x="18506" y="2578"/>
                    <a:pt x="17959" y="2890"/>
                  </a:cubicBezTo>
                  <a:cubicBezTo>
                    <a:pt x="17920" y="2913"/>
                    <a:pt x="17882" y="2933"/>
                    <a:pt x="17839" y="2957"/>
                  </a:cubicBezTo>
                  <a:cubicBezTo>
                    <a:pt x="17671" y="3057"/>
                    <a:pt x="17508" y="3154"/>
                    <a:pt x="17340" y="3259"/>
                  </a:cubicBezTo>
                  <a:cubicBezTo>
                    <a:pt x="17302" y="3283"/>
                    <a:pt x="17258" y="3307"/>
                    <a:pt x="17220" y="3336"/>
                  </a:cubicBezTo>
                  <a:cubicBezTo>
                    <a:pt x="17056" y="3437"/>
                    <a:pt x="16894" y="3537"/>
                    <a:pt x="16735" y="3643"/>
                  </a:cubicBezTo>
                  <a:lnTo>
                    <a:pt x="16606" y="3729"/>
                  </a:lnTo>
                  <a:cubicBezTo>
                    <a:pt x="16458" y="3825"/>
                    <a:pt x="16308" y="3931"/>
                    <a:pt x="16164" y="4031"/>
                  </a:cubicBezTo>
                  <a:cubicBezTo>
                    <a:pt x="16117" y="4065"/>
                    <a:pt x="16073" y="4093"/>
                    <a:pt x="16026" y="4128"/>
                  </a:cubicBezTo>
                  <a:cubicBezTo>
                    <a:pt x="15882" y="4228"/>
                    <a:pt x="15738" y="4334"/>
                    <a:pt x="15594" y="4445"/>
                  </a:cubicBezTo>
                  <a:cubicBezTo>
                    <a:pt x="15546" y="4478"/>
                    <a:pt x="15497" y="4511"/>
                    <a:pt x="15450" y="4549"/>
                  </a:cubicBezTo>
                  <a:cubicBezTo>
                    <a:pt x="15315" y="4651"/>
                    <a:pt x="15181" y="4751"/>
                    <a:pt x="15052" y="4857"/>
                  </a:cubicBezTo>
                  <a:cubicBezTo>
                    <a:pt x="14994" y="4899"/>
                    <a:pt x="14941" y="4943"/>
                    <a:pt x="14888" y="4986"/>
                  </a:cubicBezTo>
                  <a:cubicBezTo>
                    <a:pt x="14793" y="5058"/>
                    <a:pt x="14702" y="5135"/>
                    <a:pt x="14605" y="5211"/>
                  </a:cubicBezTo>
                  <a:cubicBezTo>
                    <a:pt x="14576" y="5236"/>
                    <a:pt x="14543" y="5264"/>
                    <a:pt x="14514" y="5289"/>
                  </a:cubicBezTo>
                  <a:cubicBezTo>
                    <a:pt x="14456" y="5337"/>
                    <a:pt x="14399" y="5384"/>
                    <a:pt x="14341" y="5433"/>
                  </a:cubicBezTo>
                  <a:cubicBezTo>
                    <a:pt x="14226" y="5528"/>
                    <a:pt x="14111" y="5629"/>
                    <a:pt x="14000" y="5730"/>
                  </a:cubicBezTo>
                  <a:cubicBezTo>
                    <a:pt x="13938" y="5783"/>
                    <a:pt x="13871" y="5840"/>
                    <a:pt x="13809" y="5898"/>
                  </a:cubicBezTo>
                  <a:cubicBezTo>
                    <a:pt x="13708" y="5989"/>
                    <a:pt x="13608" y="6085"/>
                    <a:pt x="13506" y="6176"/>
                  </a:cubicBezTo>
                  <a:cubicBezTo>
                    <a:pt x="13435" y="6243"/>
                    <a:pt x="13362" y="6310"/>
                    <a:pt x="13296" y="6378"/>
                  </a:cubicBezTo>
                  <a:cubicBezTo>
                    <a:pt x="13205" y="6464"/>
                    <a:pt x="13118" y="6546"/>
                    <a:pt x="13036" y="6632"/>
                  </a:cubicBezTo>
                  <a:cubicBezTo>
                    <a:pt x="12955" y="6713"/>
                    <a:pt x="12873" y="6795"/>
                    <a:pt x="12791" y="6877"/>
                  </a:cubicBezTo>
                  <a:cubicBezTo>
                    <a:pt x="12724" y="6943"/>
                    <a:pt x="12662" y="7011"/>
                    <a:pt x="12594" y="7083"/>
                  </a:cubicBezTo>
                  <a:cubicBezTo>
                    <a:pt x="12499" y="7184"/>
                    <a:pt x="12403" y="7289"/>
                    <a:pt x="12302" y="7390"/>
                  </a:cubicBezTo>
                  <a:cubicBezTo>
                    <a:pt x="12273" y="7428"/>
                    <a:pt x="12240" y="7467"/>
                    <a:pt x="12206" y="7501"/>
                  </a:cubicBezTo>
                  <a:cubicBezTo>
                    <a:pt x="12125" y="7592"/>
                    <a:pt x="12043" y="7678"/>
                    <a:pt x="11967" y="7769"/>
                  </a:cubicBezTo>
                  <a:cubicBezTo>
                    <a:pt x="11841" y="7913"/>
                    <a:pt x="11722" y="8052"/>
                    <a:pt x="11597" y="8196"/>
                  </a:cubicBezTo>
                  <a:cubicBezTo>
                    <a:pt x="11371" y="8464"/>
                    <a:pt x="11150" y="8743"/>
                    <a:pt x="10935" y="9031"/>
                  </a:cubicBezTo>
                  <a:cubicBezTo>
                    <a:pt x="10643" y="9405"/>
                    <a:pt x="10364" y="9799"/>
                    <a:pt x="10090" y="10202"/>
                  </a:cubicBezTo>
                  <a:cubicBezTo>
                    <a:pt x="10359" y="9851"/>
                    <a:pt x="10637" y="9511"/>
                    <a:pt x="10915" y="9179"/>
                  </a:cubicBezTo>
                  <a:cubicBezTo>
                    <a:pt x="10993" y="9093"/>
                    <a:pt x="11069" y="9007"/>
                    <a:pt x="11141" y="8920"/>
                  </a:cubicBezTo>
                  <a:cubicBezTo>
                    <a:pt x="11252" y="8786"/>
                    <a:pt x="11356" y="8647"/>
                    <a:pt x="11467" y="8513"/>
                  </a:cubicBezTo>
                  <a:cubicBezTo>
                    <a:pt x="11496" y="8479"/>
                    <a:pt x="11525" y="8446"/>
                    <a:pt x="11549" y="8411"/>
                  </a:cubicBezTo>
                  <a:cubicBezTo>
                    <a:pt x="11673" y="8263"/>
                    <a:pt x="11799" y="8114"/>
                    <a:pt x="11923" y="7966"/>
                  </a:cubicBezTo>
                  <a:cubicBezTo>
                    <a:pt x="11985" y="7899"/>
                    <a:pt x="12043" y="7826"/>
                    <a:pt x="12105" y="7760"/>
                  </a:cubicBezTo>
                  <a:cubicBezTo>
                    <a:pt x="12202" y="7649"/>
                    <a:pt x="12297" y="7543"/>
                    <a:pt x="12399" y="7433"/>
                  </a:cubicBezTo>
                  <a:cubicBezTo>
                    <a:pt x="12479" y="7346"/>
                    <a:pt x="12561" y="7260"/>
                    <a:pt x="12643" y="7174"/>
                  </a:cubicBezTo>
                  <a:cubicBezTo>
                    <a:pt x="12724" y="7087"/>
                    <a:pt x="12802" y="7007"/>
                    <a:pt x="12882" y="6920"/>
                  </a:cubicBezTo>
                  <a:cubicBezTo>
                    <a:pt x="12979" y="6824"/>
                    <a:pt x="13079" y="6723"/>
                    <a:pt x="13176" y="6627"/>
                  </a:cubicBezTo>
                  <a:cubicBezTo>
                    <a:pt x="13243" y="6560"/>
                    <a:pt x="13314" y="6493"/>
                    <a:pt x="13387" y="6421"/>
                  </a:cubicBezTo>
                  <a:cubicBezTo>
                    <a:pt x="13497" y="6320"/>
                    <a:pt x="13602" y="6219"/>
                    <a:pt x="13712" y="6114"/>
                  </a:cubicBezTo>
                  <a:cubicBezTo>
                    <a:pt x="13775" y="6057"/>
                    <a:pt x="13838" y="5999"/>
                    <a:pt x="13905" y="5941"/>
                  </a:cubicBezTo>
                  <a:cubicBezTo>
                    <a:pt x="14020" y="5836"/>
                    <a:pt x="14140" y="5730"/>
                    <a:pt x="14259" y="5629"/>
                  </a:cubicBezTo>
                  <a:cubicBezTo>
                    <a:pt x="14317" y="5576"/>
                    <a:pt x="14375" y="5528"/>
                    <a:pt x="14432" y="5481"/>
                  </a:cubicBezTo>
                  <a:cubicBezTo>
                    <a:pt x="14509" y="5413"/>
                    <a:pt x="14591" y="5351"/>
                    <a:pt x="14667" y="5289"/>
                  </a:cubicBezTo>
                  <a:cubicBezTo>
                    <a:pt x="14715" y="5245"/>
                    <a:pt x="14768" y="5202"/>
                    <a:pt x="14821" y="5164"/>
                  </a:cubicBezTo>
                  <a:cubicBezTo>
                    <a:pt x="14874" y="5120"/>
                    <a:pt x="14926" y="5078"/>
                    <a:pt x="14979" y="5034"/>
                  </a:cubicBezTo>
                  <a:cubicBezTo>
                    <a:pt x="15118" y="4924"/>
                    <a:pt x="15253" y="4819"/>
                    <a:pt x="15392" y="4713"/>
                  </a:cubicBezTo>
                  <a:cubicBezTo>
                    <a:pt x="15440" y="4679"/>
                    <a:pt x="15488" y="4640"/>
                    <a:pt x="15536" y="4607"/>
                  </a:cubicBezTo>
                  <a:cubicBezTo>
                    <a:pt x="15680" y="4496"/>
                    <a:pt x="15829" y="4387"/>
                    <a:pt x="15977" y="4281"/>
                  </a:cubicBezTo>
                  <a:cubicBezTo>
                    <a:pt x="16020" y="4248"/>
                    <a:pt x="16064" y="4219"/>
                    <a:pt x="16112" y="4185"/>
                  </a:cubicBezTo>
                  <a:cubicBezTo>
                    <a:pt x="16261" y="4080"/>
                    <a:pt x="16409" y="3974"/>
                    <a:pt x="16562" y="3873"/>
                  </a:cubicBezTo>
                  <a:cubicBezTo>
                    <a:pt x="16601" y="3845"/>
                    <a:pt x="16644" y="3816"/>
                    <a:pt x="16688" y="3787"/>
                  </a:cubicBezTo>
                  <a:cubicBezTo>
                    <a:pt x="16850" y="3681"/>
                    <a:pt x="17014" y="3575"/>
                    <a:pt x="17177" y="3470"/>
                  </a:cubicBezTo>
                  <a:cubicBezTo>
                    <a:pt x="17220" y="3446"/>
                    <a:pt x="17258" y="3422"/>
                    <a:pt x="17302" y="3393"/>
                  </a:cubicBezTo>
                  <a:cubicBezTo>
                    <a:pt x="17470" y="3293"/>
                    <a:pt x="17638" y="3187"/>
                    <a:pt x="17805" y="3092"/>
                  </a:cubicBezTo>
                  <a:cubicBezTo>
                    <a:pt x="17844" y="3067"/>
                    <a:pt x="17882" y="3043"/>
                    <a:pt x="17926" y="3019"/>
                  </a:cubicBezTo>
                  <a:cubicBezTo>
                    <a:pt x="18496" y="2689"/>
                    <a:pt x="19071" y="2386"/>
                    <a:pt x="19658" y="2117"/>
                  </a:cubicBezTo>
                  <a:cubicBezTo>
                    <a:pt x="21361" y="1325"/>
                    <a:pt x="23165" y="764"/>
                    <a:pt x="25026" y="448"/>
                  </a:cubicBezTo>
                  <a:cubicBezTo>
                    <a:pt x="26394" y="213"/>
                    <a:pt x="27756" y="102"/>
                    <a:pt x="29104" y="102"/>
                  </a:cubicBezTo>
                  <a:cubicBezTo>
                    <a:pt x="36296" y="102"/>
                    <a:pt x="43248" y="3172"/>
                    <a:pt x="50008" y="6157"/>
                  </a:cubicBezTo>
                  <a:cubicBezTo>
                    <a:pt x="54163" y="7990"/>
                    <a:pt x="58458" y="9890"/>
                    <a:pt x="62723" y="11022"/>
                  </a:cubicBezTo>
                  <a:cubicBezTo>
                    <a:pt x="64666" y="11540"/>
                    <a:pt x="66470" y="11872"/>
                    <a:pt x="68211" y="12025"/>
                  </a:cubicBezTo>
                  <a:lnTo>
                    <a:pt x="68211" y="11929"/>
                  </a:lnTo>
                  <a:cubicBezTo>
                    <a:pt x="66479" y="11775"/>
                    <a:pt x="64681" y="11444"/>
                    <a:pt x="62747" y="10931"/>
                  </a:cubicBezTo>
                  <a:cubicBezTo>
                    <a:pt x="58491" y="9799"/>
                    <a:pt x="54197" y="7904"/>
                    <a:pt x="50046" y="6070"/>
                  </a:cubicBezTo>
                  <a:cubicBezTo>
                    <a:pt x="46036" y="4295"/>
                    <a:pt x="41886" y="2463"/>
                    <a:pt x="37731" y="1296"/>
                  </a:cubicBezTo>
                  <a:cubicBezTo>
                    <a:pt x="35495" y="668"/>
                    <a:pt x="33436" y="280"/>
                    <a:pt x="31441" y="107"/>
                  </a:cubicBezTo>
                  <a:cubicBezTo>
                    <a:pt x="30654" y="34"/>
                    <a:pt x="29882" y="1"/>
                    <a:pt x="29124" y="1"/>
                  </a:cubicBezTo>
                  <a:close/>
                  <a:moveTo>
                    <a:pt x="9059" y="12049"/>
                  </a:moveTo>
                  <a:lnTo>
                    <a:pt x="9059" y="12049"/>
                  </a:lnTo>
                  <a:cubicBezTo>
                    <a:pt x="8953" y="12160"/>
                    <a:pt x="8852" y="12269"/>
                    <a:pt x="8752" y="12379"/>
                  </a:cubicBezTo>
                  <a:cubicBezTo>
                    <a:pt x="8694" y="12481"/>
                    <a:pt x="8641" y="12581"/>
                    <a:pt x="8584" y="12682"/>
                  </a:cubicBezTo>
                  <a:cubicBezTo>
                    <a:pt x="8670" y="12596"/>
                    <a:pt x="8756" y="12510"/>
                    <a:pt x="8847" y="12423"/>
                  </a:cubicBezTo>
                  <a:cubicBezTo>
                    <a:pt x="8915" y="12298"/>
                    <a:pt x="8987" y="12173"/>
                    <a:pt x="9059" y="12049"/>
                  </a:cubicBezTo>
                  <a:close/>
                  <a:moveTo>
                    <a:pt x="8685" y="12720"/>
                  </a:moveTo>
                  <a:cubicBezTo>
                    <a:pt x="8593" y="12811"/>
                    <a:pt x="8507" y="12898"/>
                    <a:pt x="8420" y="12989"/>
                  </a:cubicBezTo>
                  <a:cubicBezTo>
                    <a:pt x="8353" y="13114"/>
                    <a:pt x="8291" y="13238"/>
                    <a:pt x="8224" y="13363"/>
                  </a:cubicBezTo>
                  <a:cubicBezTo>
                    <a:pt x="8300" y="13291"/>
                    <a:pt x="8378" y="13219"/>
                    <a:pt x="8459" y="13148"/>
                  </a:cubicBezTo>
                  <a:cubicBezTo>
                    <a:pt x="8531" y="13004"/>
                    <a:pt x="8608" y="12864"/>
                    <a:pt x="8685" y="12720"/>
                  </a:cubicBezTo>
                  <a:close/>
                  <a:moveTo>
                    <a:pt x="8325" y="13407"/>
                  </a:moveTo>
                  <a:lnTo>
                    <a:pt x="8325" y="13407"/>
                  </a:lnTo>
                  <a:cubicBezTo>
                    <a:pt x="8247" y="13478"/>
                    <a:pt x="8171" y="13555"/>
                    <a:pt x="8094" y="13628"/>
                  </a:cubicBezTo>
                  <a:cubicBezTo>
                    <a:pt x="8028" y="13766"/>
                    <a:pt x="7960" y="13901"/>
                    <a:pt x="7893" y="14040"/>
                  </a:cubicBezTo>
                  <a:cubicBezTo>
                    <a:pt x="7960" y="13978"/>
                    <a:pt x="8032" y="13920"/>
                    <a:pt x="8099" y="13858"/>
                  </a:cubicBezTo>
                  <a:cubicBezTo>
                    <a:pt x="8176" y="13704"/>
                    <a:pt x="8247" y="13555"/>
                    <a:pt x="8325" y="13407"/>
                  </a:cubicBezTo>
                  <a:close/>
                  <a:moveTo>
                    <a:pt x="7988" y="14083"/>
                  </a:moveTo>
                  <a:cubicBezTo>
                    <a:pt x="7922" y="14146"/>
                    <a:pt x="7850" y="14208"/>
                    <a:pt x="7782" y="14270"/>
                  </a:cubicBezTo>
                  <a:cubicBezTo>
                    <a:pt x="7020" y="15882"/>
                    <a:pt x="6343" y="17648"/>
                    <a:pt x="5734" y="19596"/>
                  </a:cubicBezTo>
                  <a:cubicBezTo>
                    <a:pt x="3964" y="25252"/>
                    <a:pt x="3105" y="31427"/>
                    <a:pt x="2270" y="37400"/>
                  </a:cubicBezTo>
                  <a:cubicBezTo>
                    <a:pt x="2231" y="37659"/>
                    <a:pt x="2193" y="37924"/>
                    <a:pt x="2160" y="38188"/>
                  </a:cubicBezTo>
                  <a:cubicBezTo>
                    <a:pt x="2155" y="38221"/>
                    <a:pt x="2150" y="38250"/>
                    <a:pt x="2145" y="38283"/>
                  </a:cubicBezTo>
                  <a:cubicBezTo>
                    <a:pt x="2064" y="38864"/>
                    <a:pt x="1982" y="39435"/>
                    <a:pt x="1900" y="40011"/>
                  </a:cubicBezTo>
                  <a:cubicBezTo>
                    <a:pt x="1896" y="40039"/>
                    <a:pt x="1891" y="40073"/>
                    <a:pt x="1886" y="40102"/>
                  </a:cubicBezTo>
                  <a:cubicBezTo>
                    <a:pt x="1810" y="40663"/>
                    <a:pt x="1728" y="41215"/>
                    <a:pt x="1646" y="41767"/>
                  </a:cubicBezTo>
                  <a:cubicBezTo>
                    <a:pt x="1641" y="41795"/>
                    <a:pt x="1637" y="41829"/>
                    <a:pt x="1632" y="41862"/>
                  </a:cubicBezTo>
                  <a:cubicBezTo>
                    <a:pt x="1550" y="42395"/>
                    <a:pt x="1464" y="42927"/>
                    <a:pt x="1382" y="43456"/>
                  </a:cubicBezTo>
                  <a:cubicBezTo>
                    <a:pt x="1378" y="43485"/>
                    <a:pt x="1373" y="43518"/>
                    <a:pt x="1367" y="43551"/>
                  </a:cubicBezTo>
                  <a:cubicBezTo>
                    <a:pt x="1281" y="44060"/>
                    <a:pt x="1200" y="44564"/>
                    <a:pt x="1108" y="45063"/>
                  </a:cubicBezTo>
                  <a:cubicBezTo>
                    <a:pt x="1104" y="45097"/>
                    <a:pt x="1099" y="45130"/>
                    <a:pt x="1094" y="45163"/>
                  </a:cubicBezTo>
                  <a:cubicBezTo>
                    <a:pt x="1008" y="45644"/>
                    <a:pt x="922" y="46118"/>
                    <a:pt x="831" y="46589"/>
                  </a:cubicBezTo>
                  <a:cubicBezTo>
                    <a:pt x="826" y="46622"/>
                    <a:pt x="816" y="46656"/>
                    <a:pt x="811" y="46689"/>
                  </a:cubicBezTo>
                  <a:cubicBezTo>
                    <a:pt x="720" y="47145"/>
                    <a:pt x="629" y="47591"/>
                    <a:pt x="538" y="48028"/>
                  </a:cubicBezTo>
                  <a:cubicBezTo>
                    <a:pt x="528" y="48066"/>
                    <a:pt x="519" y="48100"/>
                    <a:pt x="514" y="48138"/>
                  </a:cubicBezTo>
                  <a:cubicBezTo>
                    <a:pt x="423" y="48560"/>
                    <a:pt x="326" y="48978"/>
                    <a:pt x="226" y="49386"/>
                  </a:cubicBezTo>
                  <a:cubicBezTo>
                    <a:pt x="216" y="49424"/>
                    <a:pt x="207" y="49468"/>
                    <a:pt x="197" y="49506"/>
                  </a:cubicBezTo>
                  <a:cubicBezTo>
                    <a:pt x="135" y="49765"/>
                    <a:pt x="67" y="50024"/>
                    <a:pt x="1" y="50278"/>
                  </a:cubicBezTo>
                  <a:lnTo>
                    <a:pt x="101" y="50278"/>
                  </a:lnTo>
                  <a:cubicBezTo>
                    <a:pt x="173" y="50004"/>
                    <a:pt x="240" y="49727"/>
                    <a:pt x="313" y="49444"/>
                  </a:cubicBezTo>
                  <a:cubicBezTo>
                    <a:pt x="322" y="49404"/>
                    <a:pt x="331" y="49366"/>
                    <a:pt x="341" y="49324"/>
                  </a:cubicBezTo>
                  <a:cubicBezTo>
                    <a:pt x="437" y="48921"/>
                    <a:pt x="528" y="48512"/>
                    <a:pt x="619" y="48095"/>
                  </a:cubicBezTo>
                  <a:cubicBezTo>
                    <a:pt x="629" y="48057"/>
                    <a:pt x="634" y="48023"/>
                    <a:pt x="643" y="47985"/>
                  </a:cubicBezTo>
                  <a:cubicBezTo>
                    <a:pt x="734" y="47553"/>
                    <a:pt x="826" y="47112"/>
                    <a:pt x="913" y="46660"/>
                  </a:cubicBezTo>
                  <a:cubicBezTo>
                    <a:pt x="922" y="46627"/>
                    <a:pt x="926" y="46594"/>
                    <a:pt x="931" y="46560"/>
                  </a:cubicBezTo>
                  <a:cubicBezTo>
                    <a:pt x="1022" y="46094"/>
                    <a:pt x="1108" y="45624"/>
                    <a:pt x="1195" y="45150"/>
                  </a:cubicBezTo>
                  <a:cubicBezTo>
                    <a:pt x="1200" y="45115"/>
                    <a:pt x="1205" y="45082"/>
                    <a:pt x="1210" y="45048"/>
                  </a:cubicBezTo>
                  <a:cubicBezTo>
                    <a:pt x="1296" y="44554"/>
                    <a:pt x="1382" y="44050"/>
                    <a:pt x="1464" y="43547"/>
                  </a:cubicBezTo>
                  <a:cubicBezTo>
                    <a:pt x="1469" y="43513"/>
                    <a:pt x="1473" y="43480"/>
                    <a:pt x="1478" y="43451"/>
                  </a:cubicBezTo>
                  <a:cubicBezTo>
                    <a:pt x="1564" y="42927"/>
                    <a:pt x="1646" y="42395"/>
                    <a:pt x="1728" y="41862"/>
                  </a:cubicBezTo>
                  <a:cubicBezTo>
                    <a:pt x="1732" y="41833"/>
                    <a:pt x="1737" y="41800"/>
                    <a:pt x="1742" y="41767"/>
                  </a:cubicBezTo>
                  <a:cubicBezTo>
                    <a:pt x="1823" y="41220"/>
                    <a:pt x="1905" y="40668"/>
                    <a:pt x="1982" y="40116"/>
                  </a:cubicBezTo>
                  <a:cubicBezTo>
                    <a:pt x="1987" y="40083"/>
                    <a:pt x="1991" y="40049"/>
                    <a:pt x="1996" y="40020"/>
                  </a:cubicBezTo>
                  <a:cubicBezTo>
                    <a:pt x="2078" y="39450"/>
                    <a:pt x="2160" y="38879"/>
                    <a:pt x="2241" y="38298"/>
                  </a:cubicBezTo>
                  <a:cubicBezTo>
                    <a:pt x="2246" y="38270"/>
                    <a:pt x="2251" y="38235"/>
                    <a:pt x="2255" y="38206"/>
                  </a:cubicBezTo>
                  <a:cubicBezTo>
                    <a:pt x="2289" y="37942"/>
                    <a:pt x="2328" y="37679"/>
                    <a:pt x="2366" y="37411"/>
                  </a:cubicBezTo>
                  <a:cubicBezTo>
                    <a:pt x="3460" y="29576"/>
                    <a:pt x="4649" y="21035"/>
                    <a:pt x="7988" y="1408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6"/>
            <p:cNvSpPr/>
            <p:nvPr/>
          </p:nvSpPr>
          <p:spPr>
            <a:xfrm>
              <a:off x="3812825" y="3846100"/>
              <a:ext cx="687800" cy="128975"/>
            </a:xfrm>
            <a:custGeom>
              <a:avLst/>
              <a:gdLst/>
              <a:ahLst/>
              <a:cxnLst/>
              <a:rect l="l" t="t" r="r" b="b"/>
              <a:pathLst>
                <a:path w="27512" h="5159" extrusionOk="0">
                  <a:moveTo>
                    <a:pt x="12777" y="1"/>
                  </a:moveTo>
                  <a:cubicBezTo>
                    <a:pt x="8670" y="1"/>
                    <a:pt x="5062" y="1233"/>
                    <a:pt x="1805" y="3733"/>
                  </a:cubicBezTo>
                  <a:cubicBezTo>
                    <a:pt x="1194" y="4198"/>
                    <a:pt x="596" y="4678"/>
                    <a:pt x="0" y="5158"/>
                  </a:cubicBezTo>
                  <a:lnTo>
                    <a:pt x="149" y="5158"/>
                  </a:lnTo>
                  <a:cubicBezTo>
                    <a:pt x="715" y="4702"/>
                    <a:pt x="1286" y="4251"/>
                    <a:pt x="1862" y="3810"/>
                  </a:cubicBezTo>
                  <a:cubicBezTo>
                    <a:pt x="5100" y="1325"/>
                    <a:pt x="8689" y="96"/>
                    <a:pt x="12777" y="96"/>
                  </a:cubicBezTo>
                  <a:cubicBezTo>
                    <a:pt x="13597" y="96"/>
                    <a:pt x="14442" y="149"/>
                    <a:pt x="15306" y="245"/>
                  </a:cubicBezTo>
                  <a:cubicBezTo>
                    <a:pt x="19350" y="710"/>
                    <a:pt x="23375" y="2692"/>
                    <a:pt x="27328" y="5158"/>
                  </a:cubicBezTo>
                  <a:lnTo>
                    <a:pt x="27512" y="5158"/>
                  </a:lnTo>
                  <a:cubicBezTo>
                    <a:pt x="26537" y="4554"/>
                    <a:pt x="25563" y="3973"/>
                    <a:pt x="24584" y="3436"/>
                  </a:cubicBezTo>
                  <a:cubicBezTo>
                    <a:pt x="22929" y="2528"/>
                    <a:pt x="21422" y="1833"/>
                    <a:pt x="19969" y="1301"/>
                  </a:cubicBezTo>
                  <a:cubicBezTo>
                    <a:pt x="18328" y="696"/>
                    <a:pt x="16807" y="322"/>
                    <a:pt x="15315" y="154"/>
                  </a:cubicBezTo>
                  <a:cubicBezTo>
                    <a:pt x="14447" y="53"/>
                    <a:pt x="13602" y="1"/>
                    <a:pt x="1277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6"/>
            <p:cNvSpPr/>
            <p:nvPr/>
          </p:nvSpPr>
          <p:spPr>
            <a:xfrm>
              <a:off x="5336875" y="2744400"/>
              <a:ext cx="1718475" cy="1230675"/>
            </a:xfrm>
            <a:custGeom>
              <a:avLst/>
              <a:gdLst/>
              <a:ahLst/>
              <a:cxnLst/>
              <a:rect l="l" t="t" r="r" b="b"/>
              <a:pathLst>
                <a:path w="68739" h="49227" extrusionOk="0">
                  <a:moveTo>
                    <a:pt x="9500" y="10906"/>
                  </a:moveTo>
                  <a:cubicBezTo>
                    <a:pt x="9418" y="11006"/>
                    <a:pt x="9336" y="11102"/>
                    <a:pt x="9259" y="11203"/>
                  </a:cubicBezTo>
                  <a:cubicBezTo>
                    <a:pt x="9293" y="11165"/>
                    <a:pt x="9332" y="11121"/>
                    <a:pt x="9370" y="11083"/>
                  </a:cubicBezTo>
                  <a:cubicBezTo>
                    <a:pt x="9389" y="11064"/>
                    <a:pt x="9408" y="11044"/>
                    <a:pt x="9423" y="11021"/>
                  </a:cubicBezTo>
                  <a:cubicBezTo>
                    <a:pt x="9452" y="10982"/>
                    <a:pt x="9476" y="10944"/>
                    <a:pt x="9500" y="10906"/>
                  </a:cubicBezTo>
                  <a:close/>
                  <a:moveTo>
                    <a:pt x="29204" y="0"/>
                  </a:moveTo>
                  <a:cubicBezTo>
                    <a:pt x="27832" y="0"/>
                    <a:pt x="26503" y="105"/>
                    <a:pt x="25179" y="326"/>
                  </a:cubicBezTo>
                  <a:cubicBezTo>
                    <a:pt x="23279" y="629"/>
                    <a:pt x="21436" y="1181"/>
                    <a:pt x="19700" y="1962"/>
                  </a:cubicBezTo>
                  <a:cubicBezTo>
                    <a:pt x="19215" y="2178"/>
                    <a:pt x="18741" y="2414"/>
                    <a:pt x="18265" y="2667"/>
                  </a:cubicBezTo>
                  <a:cubicBezTo>
                    <a:pt x="18227" y="2687"/>
                    <a:pt x="18188" y="2711"/>
                    <a:pt x="18150" y="2730"/>
                  </a:cubicBezTo>
                  <a:cubicBezTo>
                    <a:pt x="17977" y="2826"/>
                    <a:pt x="17804" y="2922"/>
                    <a:pt x="17636" y="3018"/>
                  </a:cubicBezTo>
                  <a:cubicBezTo>
                    <a:pt x="17594" y="3041"/>
                    <a:pt x="17555" y="3066"/>
                    <a:pt x="17517" y="3090"/>
                  </a:cubicBezTo>
                  <a:cubicBezTo>
                    <a:pt x="17348" y="3185"/>
                    <a:pt x="17180" y="3287"/>
                    <a:pt x="17018" y="3387"/>
                  </a:cubicBezTo>
                  <a:cubicBezTo>
                    <a:pt x="16974" y="3416"/>
                    <a:pt x="16936" y="3440"/>
                    <a:pt x="16892" y="3464"/>
                  </a:cubicBezTo>
                  <a:cubicBezTo>
                    <a:pt x="16739" y="3565"/>
                    <a:pt x="16586" y="3661"/>
                    <a:pt x="16432" y="3761"/>
                  </a:cubicBezTo>
                  <a:lnTo>
                    <a:pt x="16303" y="3847"/>
                  </a:lnTo>
                  <a:cubicBezTo>
                    <a:pt x="16150" y="3949"/>
                    <a:pt x="16000" y="4055"/>
                    <a:pt x="15847" y="4159"/>
                  </a:cubicBezTo>
                  <a:cubicBezTo>
                    <a:pt x="15804" y="4188"/>
                    <a:pt x="15756" y="4222"/>
                    <a:pt x="15712" y="4256"/>
                  </a:cubicBezTo>
                  <a:cubicBezTo>
                    <a:pt x="15568" y="4356"/>
                    <a:pt x="15430" y="4458"/>
                    <a:pt x="15291" y="4562"/>
                  </a:cubicBezTo>
                  <a:cubicBezTo>
                    <a:pt x="15238" y="4602"/>
                    <a:pt x="15185" y="4640"/>
                    <a:pt x="15136" y="4678"/>
                  </a:cubicBezTo>
                  <a:cubicBezTo>
                    <a:pt x="15003" y="4774"/>
                    <a:pt x="14868" y="4879"/>
                    <a:pt x="14739" y="4980"/>
                  </a:cubicBezTo>
                  <a:cubicBezTo>
                    <a:pt x="14682" y="5023"/>
                    <a:pt x="14629" y="5067"/>
                    <a:pt x="14576" y="5109"/>
                  </a:cubicBezTo>
                  <a:cubicBezTo>
                    <a:pt x="14571" y="5114"/>
                    <a:pt x="14566" y="5114"/>
                    <a:pt x="14561" y="5120"/>
                  </a:cubicBezTo>
                  <a:cubicBezTo>
                    <a:pt x="14441" y="5215"/>
                    <a:pt x="14321" y="5311"/>
                    <a:pt x="14206" y="5412"/>
                  </a:cubicBezTo>
                  <a:cubicBezTo>
                    <a:pt x="14144" y="5459"/>
                    <a:pt x="14086" y="5508"/>
                    <a:pt x="14029" y="5556"/>
                  </a:cubicBezTo>
                  <a:cubicBezTo>
                    <a:pt x="13914" y="5652"/>
                    <a:pt x="13803" y="5753"/>
                    <a:pt x="13688" y="5849"/>
                  </a:cubicBezTo>
                  <a:cubicBezTo>
                    <a:pt x="13626" y="5906"/>
                    <a:pt x="13563" y="5964"/>
                    <a:pt x="13496" y="6021"/>
                  </a:cubicBezTo>
                  <a:cubicBezTo>
                    <a:pt x="13395" y="6112"/>
                    <a:pt x="13294" y="6208"/>
                    <a:pt x="13194" y="6300"/>
                  </a:cubicBezTo>
                  <a:cubicBezTo>
                    <a:pt x="13121" y="6367"/>
                    <a:pt x="13050" y="6434"/>
                    <a:pt x="12983" y="6502"/>
                  </a:cubicBezTo>
                  <a:cubicBezTo>
                    <a:pt x="12897" y="6588"/>
                    <a:pt x="12810" y="6669"/>
                    <a:pt x="12724" y="6750"/>
                  </a:cubicBezTo>
                  <a:cubicBezTo>
                    <a:pt x="12642" y="6832"/>
                    <a:pt x="12561" y="6918"/>
                    <a:pt x="12479" y="7000"/>
                  </a:cubicBezTo>
                  <a:cubicBezTo>
                    <a:pt x="12412" y="7067"/>
                    <a:pt x="12350" y="7135"/>
                    <a:pt x="12287" y="7197"/>
                  </a:cubicBezTo>
                  <a:cubicBezTo>
                    <a:pt x="12186" y="7302"/>
                    <a:pt x="12091" y="7408"/>
                    <a:pt x="11989" y="7514"/>
                  </a:cubicBezTo>
                  <a:cubicBezTo>
                    <a:pt x="11961" y="7547"/>
                    <a:pt x="11927" y="7581"/>
                    <a:pt x="11898" y="7614"/>
                  </a:cubicBezTo>
                  <a:cubicBezTo>
                    <a:pt x="11821" y="7700"/>
                    <a:pt x="11745" y="7787"/>
                    <a:pt x="11668" y="7868"/>
                  </a:cubicBezTo>
                  <a:cubicBezTo>
                    <a:pt x="11596" y="7955"/>
                    <a:pt x="11520" y="8041"/>
                    <a:pt x="11442" y="8127"/>
                  </a:cubicBezTo>
                  <a:cubicBezTo>
                    <a:pt x="11164" y="8459"/>
                    <a:pt x="10886" y="8799"/>
                    <a:pt x="10617" y="9150"/>
                  </a:cubicBezTo>
                  <a:cubicBezTo>
                    <a:pt x="10324" y="9524"/>
                    <a:pt x="10041" y="9912"/>
                    <a:pt x="9768" y="10315"/>
                  </a:cubicBezTo>
                  <a:cubicBezTo>
                    <a:pt x="10089" y="9898"/>
                    <a:pt x="10421" y="9495"/>
                    <a:pt x="10761" y="9111"/>
                  </a:cubicBezTo>
                  <a:cubicBezTo>
                    <a:pt x="10790" y="9082"/>
                    <a:pt x="10818" y="9049"/>
                    <a:pt x="10847" y="9015"/>
                  </a:cubicBezTo>
                  <a:cubicBezTo>
                    <a:pt x="10948" y="8885"/>
                    <a:pt x="11049" y="8761"/>
                    <a:pt x="11155" y="8632"/>
                  </a:cubicBezTo>
                  <a:cubicBezTo>
                    <a:pt x="11179" y="8603"/>
                    <a:pt x="11203" y="8568"/>
                    <a:pt x="11232" y="8540"/>
                  </a:cubicBezTo>
                  <a:cubicBezTo>
                    <a:pt x="11356" y="8387"/>
                    <a:pt x="11480" y="8238"/>
                    <a:pt x="11611" y="8089"/>
                  </a:cubicBezTo>
                  <a:cubicBezTo>
                    <a:pt x="11668" y="8022"/>
                    <a:pt x="11730" y="7955"/>
                    <a:pt x="11788" y="7888"/>
                  </a:cubicBezTo>
                  <a:cubicBezTo>
                    <a:pt x="11883" y="7777"/>
                    <a:pt x="11985" y="7667"/>
                    <a:pt x="12085" y="7556"/>
                  </a:cubicBezTo>
                  <a:cubicBezTo>
                    <a:pt x="12162" y="7470"/>
                    <a:pt x="12244" y="7384"/>
                    <a:pt x="12326" y="7302"/>
                  </a:cubicBezTo>
                  <a:cubicBezTo>
                    <a:pt x="12407" y="7216"/>
                    <a:pt x="12488" y="7129"/>
                    <a:pt x="12570" y="7043"/>
                  </a:cubicBezTo>
                  <a:cubicBezTo>
                    <a:pt x="12666" y="6947"/>
                    <a:pt x="12762" y="6852"/>
                    <a:pt x="12858" y="6755"/>
                  </a:cubicBezTo>
                  <a:cubicBezTo>
                    <a:pt x="12930" y="6684"/>
                    <a:pt x="13002" y="6617"/>
                    <a:pt x="13074" y="6549"/>
                  </a:cubicBezTo>
                  <a:cubicBezTo>
                    <a:pt x="13179" y="6444"/>
                    <a:pt x="13289" y="6343"/>
                    <a:pt x="13400" y="6242"/>
                  </a:cubicBezTo>
                  <a:cubicBezTo>
                    <a:pt x="13462" y="6185"/>
                    <a:pt x="13524" y="6127"/>
                    <a:pt x="13592" y="6064"/>
                  </a:cubicBezTo>
                  <a:cubicBezTo>
                    <a:pt x="13707" y="5959"/>
                    <a:pt x="13827" y="5858"/>
                    <a:pt x="13947" y="5753"/>
                  </a:cubicBezTo>
                  <a:cubicBezTo>
                    <a:pt x="14005" y="5705"/>
                    <a:pt x="14062" y="5652"/>
                    <a:pt x="14120" y="5603"/>
                  </a:cubicBezTo>
                  <a:cubicBezTo>
                    <a:pt x="14250" y="5499"/>
                    <a:pt x="14374" y="5393"/>
                    <a:pt x="14503" y="5287"/>
                  </a:cubicBezTo>
                  <a:cubicBezTo>
                    <a:pt x="14542" y="5258"/>
                    <a:pt x="14580" y="5225"/>
                    <a:pt x="14624" y="5196"/>
                  </a:cubicBezTo>
                  <a:cubicBezTo>
                    <a:pt x="14638" y="5182"/>
                    <a:pt x="14653" y="5172"/>
                    <a:pt x="14667" y="5158"/>
                  </a:cubicBezTo>
                  <a:cubicBezTo>
                    <a:pt x="14801" y="5052"/>
                    <a:pt x="14941" y="4947"/>
                    <a:pt x="15074" y="4841"/>
                  </a:cubicBezTo>
                  <a:cubicBezTo>
                    <a:pt x="15127" y="4803"/>
                    <a:pt x="15176" y="4764"/>
                    <a:pt x="15229" y="4726"/>
                  </a:cubicBezTo>
                  <a:cubicBezTo>
                    <a:pt x="15372" y="4620"/>
                    <a:pt x="15516" y="4515"/>
                    <a:pt x="15660" y="4409"/>
                  </a:cubicBezTo>
                  <a:cubicBezTo>
                    <a:pt x="15703" y="4376"/>
                    <a:pt x="15751" y="4347"/>
                    <a:pt x="15794" y="4314"/>
                  </a:cubicBezTo>
                  <a:cubicBezTo>
                    <a:pt x="15948" y="4203"/>
                    <a:pt x="16101" y="4097"/>
                    <a:pt x="16255" y="3997"/>
                  </a:cubicBezTo>
                  <a:lnTo>
                    <a:pt x="16385" y="3911"/>
                  </a:lnTo>
                  <a:cubicBezTo>
                    <a:pt x="16538" y="3805"/>
                    <a:pt x="16697" y="3703"/>
                    <a:pt x="16850" y="3603"/>
                  </a:cubicBezTo>
                  <a:cubicBezTo>
                    <a:pt x="16892" y="3579"/>
                    <a:pt x="16936" y="3555"/>
                    <a:pt x="16974" y="3526"/>
                  </a:cubicBezTo>
                  <a:cubicBezTo>
                    <a:pt x="17142" y="3421"/>
                    <a:pt x="17310" y="3320"/>
                    <a:pt x="17479" y="3220"/>
                  </a:cubicBezTo>
                  <a:cubicBezTo>
                    <a:pt x="17517" y="3196"/>
                    <a:pt x="17560" y="3176"/>
                    <a:pt x="17598" y="3152"/>
                  </a:cubicBezTo>
                  <a:cubicBezTo>
                    <a:pt x="17771" y="3052"/>
                    <a:pt x="17944" y="2950"/>
                    <a:pt x="18116" y="2859"/>
                  </a:cubicBezTo>
                  <a:cubicBezTo>
                    <a:pt x="18154" y="2835"/>
                    <a:pt x="18194" y="2817"/>
                    <a:pt x="18232" y="2793"/>
                  </a:cubicBezTo>
                  <a:cubicBezTo>
                    <a:pt x="18730" y="2523"/>
                    <a:pt x="19230" y="2274"/>
                    <a:pt x="19738" y="2049"/>
                  </a:cubicBezTo>
                  <a:cubicBezTo>
                    <a:pt x="21470" y="1272"/>
                    <a:pt x="23303" y="725"/>
                    <a:pt x="25193" y="417"/>
                  </a:cubicBezTo>
                  <a:cubicBezTo>
                    <a:pt x="26532" y="197"/>
                    <a:pt x="27866" y="100"/>
                    <a:pt x="29190" y="100"/>
                  </a:cubicBezTo>
                  <a:cubicBezTo>
                    <a:pt x="29196" y="100"/>
                    <a:pt x="29201" y="100"/>
                    <a:pt x="29207" y="100"/>
                  </a:cubicBezTo>
                  <a:cubicBezTo>
                    <a:pt x="36522" y="100"/>
                    <a:pt x="43665" y="3174"/>
                    <a:pt x="50608" y="6161"/>
                  </a:cubicBezTo>
                  <a:cubicBezTo>
                    <a:pt x="54844" y="7979"/>
                    <a:pt x="59220" y="9864"/>
                    <a:pt x="63547" y="11002"/>
                  </a:cubicBezTo>
                  <a:cubicBezTo>
                    <a:pt x="65380" y="11482"/>
                    <a:pt x="67093" y="11803"/>
                    <a:pt x="68738" y="11976"/>
                  </a:cubicBezTo>
                  <a:lnTo>
                    <a:pt x="68738" y="11879"/>
                  </a:lnTo>
                  <a:cubicBezTo>
                    <a:pt x="67097" y="11706"/>
                    <a:pt x="65394" y="11385"/>
                    <a:pt x="63571" y="10906"/>
                  </a:cubicBezTo>
                  <a:cubicBezTo>
                    <a:pt x="59253" y="9773"/>
                    <a:pt x="54878" y="7893"/>
                    <a:pt x="50646" y="6074"/>
                  </a:cubicBezTo>
                  <a:cubicBezTo>
                    <a:pt x="46543" y="4308"/>
                    <a:pt x="42307" y="2485"/>
                    <a:pt x="38075" y="1314"/>
                  </a:cubicBezTo>
                  <a:cubicBezTo>
                    <a:pt x="35796" y="687"/>
                    <a:pt x="33704" y="293"/>
                    <a:pt x="31680" y="111"/>
                  </a:cubicBezTo>
                  <a:cubicBezTo>
                    <a:pt x="30840" y="38"/>
                    <a:pt x="30015" y="0"/>
                    <a:pt x="29204" y="0"/>
                  </a:cubicBezTo>
                  <a:close/>
                  <a:moveTo>
                    <a:pt x="9135" y="11486"/>
                  </a:moveTo>
                  <a:lnTo>
                    <a:pt x="9135" y="11486"/>
                  </a:lnTo>
                  <a:cubicBezTo>
                    <a:pt x="9000" y="11635"/>
                    <a:pt x="8871" y="11783"/>
                    <a:pt x="8741" y="11937"/>
                  </a:cubicBezTo>
                  <a:cubicBezTo>
                    <a:pt x="8703" y="12000"/>
                    <a:pt x="8670" y="12062"/>
                    <a:pt x="8631" y="12124"/>
                  </a:cubicBezTo>
                  <a:cubicBezTo>
                    <a:pt x="8650" y="12105"/>
                    <a:pt x="8670" y="12086"/>
                    <a:pt x="8688" y="12062"/>
                  </a:cubicBezTo>
                  <a:cubicBezTo>
                    <a:pt x="8774" y="11976"/>
                    <a:pt x="8861" y="11885"/>
                    <a:pt x="8943" y="11798"/>
                  </a:cubicBezTo>
                  <a:cubicBezTo>
                    <a:pt x="9011" y="11692"/>
                    <a:pt x="9073" y="11591"/>
                    <a:pt x="9135" y="11486"/>
                  </a:cubicBezTo>
                  <a:close/>
                  <a:moveTo>
                    <a:pt x="8732" y="12162"/>
                  </a:moveTo>
                  <a:cubicBezTo>
                    <a:pt x="8626" y="12273"/>
                    <a:pt x="8521" y="12388"/>
                    <a:pt x="8415" y="12503"/>
                  </a:cubicBezTo>
                  <a:cubicBezTo>
                    <a:pt x="8362" y="12604"/>
                    <a:pt x="8305" y="12705"/>
                    <a:pt x="8247" y="12806"/>
                  </a:cubicBezTo>
                  <a:cubicBezTo>
                    <a:pt x="8338" y="12714"/>
                    <a:pt x="8429" y="12627"/>
                    <a:pt x="8515" y="12541"/>
                  </a:cubicBezTo>
                  <a:cubicBezTo>
                    <a:pt x="8588" y="12412"/>
                    <a:pt x="8659" y="12288"/>
                    <a:pt x="8732" y="12162"/>
                  </a:cubicBezTo>
                  <a:close/>
                  <a:moveTo>
                    <a:pt x="8353" y="12844"/>
                  </a:moveTo>
                  <a:lnTo>
                    <a:pt x="8353" y="12844"/>
                  </a:lnTo>
                  <a:cubicBezTo>
                    <a:pt x="8262" y="12935"/>
                    <a:pt x="8170" y="13026"/>
                    <a:pt x="8084" y="13117"/>
                  </a:cubicBezTo>
                  <a:cubicBezTo>
                    <a:pt x="8021" y="13232"/>
                    <a:pt x="7959" y="13353"/>
                    <a:pt x="7897" y="13468"/>
                  </a:cubicBezTo>
                  <a:cubicBezTo>
                    <a:pt x="7979" y="13396"/>
                    <a:pt x="8055" y="13318"/>
                    <a:pt x="8132" y="13247"/>
                  </a:cubicBezTo>
                  <a:cubicBezTo>
                    <a:pt x="8204" y="13112"/>
                    <a:pt x="8276" y="12979"/>
                    <a:pt x="8353" y="12844"/>
                  </a:cubicBezTo>
                  <a:close/>
                  <a:moveTo>
                    <a:pt x="7997" y="13506"/>
                  </a:moveTo>
                  <a:lnTo>
                    <a:pt x="7997" y="13506"/>
                  </a:lnTo>
                  <a:cubicBezTo>
                    <a:pt x="7921" y="13583"/>
                    <a:pt x="7844" y="13659"/>
                    <a:pt x="7762" y="13736"/>
                  </a:cubicBezTo>
                  <a:cubicBezTo>
                    <a:pt x="6870" y="15512"/>
                    <a:pt x="6093" y="17469"/>
                    <a:pt x="5397" y="19667"/>
                  </a:cubicBezTo>
                  <a:cubicBezTo>
                    <a:pt x="3661" y="25165"/>
                    <a:pt x="2802" y="31162"/>
                    <a:pt x="2000" y="36992"/>
                  </a:cubicBezTo>
                  <a:cubicBezTo>
                    <a:pt x="1996" y="37021"/>
                    <a:pt x="1991" y="37054"/>
                    <a:pt x="1986" y="37087"/>
                  </a:cubicBezTo>
                  <a:cubicBezTo>
                    <a:pt x="1958" y="37298"/>
                    <a:pt x="1929" y="37515"/>
                    <a:pt x="1894" y="37730"/>
                  </a:cubicBezTo>
                  <a:cubicBezTo>
                    <a:pt x="1847" y="38110"/>
                    <a:pt x="1794" y="38484"/>
                    <a:pt x="1741" y="38863"/>
                  </a:cubicBezTo>
                  <a:cubicBezTo>
                    <a:pt x="1737" y="38892"/>
                    <a:pt x="1732" y="38925"/>
                    <a:pt x="1727" y="38959"/>
                  </a:cubicBezTo>
                  <a:cubicBezTo>
                    <a:pt x="1650" y="39530"/>
                    <a:pt x="1568" y="40105"/>
                    <a:pt x="1487" y="40672"/>
                  </a:cubicBezTo>
                  <a:cubicBezTo>
                    <a:pt x="1482" y="40701"/>
                    <a:pt x="1478" y="40734"/>
                    <a:pt x="1478" y="40768"/>
                  </a:cubicBezTo>
                  <a:cubicBezTo>
                    <a:pt x="1396" y="41319"/>
                    <a:pt x="1319" y="41871"/>
                    <a:pt x="1238" y="42413"/>
                  </a:cubicBezTo>
                  <a:cubicBezTo>
                    <a:pt x="1232" y="42446"/>
                    <a:pt x="1228" y="42475"/>
                    <a:pt x="1223" y="42509"/>
                  </a:cubicBezTo>
                  <a:cubicBezTo>
                    <a:pt x="1141" y="43042"/>
                    <a:pt x="1060" y="43565"/>
                    <a:pt x="973" y="44087"/>
                  </a:cubicBezTo>
                  <a:cubicBezTo>
                    <a:pt x="969" y="44121"/>
                    <a:pt x="964" y="44155"/>
                    <a:pt x="959" y="44184"/>
                  </a:cubicBezTo>
                  <a:cubicBezTo>
                    <a:pt x="878" y="44692"/>
                    <a:pt x="796" y="45192"/>
                    <a:pt x="709" y="45686"/>
                  </a:cubicBezTo>
                  <a:cubicBezTo>
                    <a:pt x="700" y="45719"/>
                    <a:pt x="696" y="45752"/>
                    <a:pt x="691" y="45781"/>
                  </a:cubicBezTo>
                  <a:cubicBezTo>
                    <a:pt x="605" y="46261"/>
                    <a:pt x="518" y="46731"/>
                    <a:pt x="426" y="47196"/>
                  </a:cubicBezTo>
                  <a:cubicBezTo>
                    <a:pt x="422" y="47230"/>
                    <a:pt x="417" y="47264"/>
                    <a:pt x="408" y="47298"/>
                  </a:cubicBezTo>
                  <a:cubicBezTo>
                    <a:pt x="321" y="47748"/>
                    <a:pt x="230" y="48190"/>
                    <a:pt x="134" y="48626"/>
                  </a:cubicBezTo>
                  <a:cubicBezTo>
                    <a:pt x="129" y="48660"/>
                    <a:pt x="120" y="48698"/>
                    <a:pt x="110" y="48732"/>
                  </a:cubicBezTo>
                  <a:cubicBezTo>
                    <a:pt x="76" y="48899"/>
                    <a:pt x="38" y="49063"/>
                    <a:pt x="0" y="49226"/>
                  </a:cubicBezTo>
                  <a:lnTo>
                    <a:pt x="100" y="49226"/>
                  </a:lnTo>
                  <a:cubicBezTo>
                    <a:pt x="138" y="49049"/>
                    <a:pt x="182" y="48871"/>
                    <a:pt x="220" y="48689"/>
                  </a:cubicBezTo>
                  <a:cubicBezTo>
                    <a:pt x="225" y="48651"/>
                    <a:pt x="235" y="48617"/>
                    <a:pt x="244" y="48578"/>
                  </a:cubicBezTo>
                  <a:cubicBezTo>
                    <a:pt x="335" y="48146"/>
                    <a:pt x="426" y="47710"/>
                    <a:pt x="513" y="47269"/>
                  </a:cubicBezTo>
                  <a:cubicBezTo>
                    <a:pt x="518" y="47235"/>
                    <a:pt x="528" y="47201"/>
                    <a:pt x="532" y="47163"/>
                  </a:cubicBezTo>
                  <a:cubicBezTo>
                    <a:pt x="623" y="46702"/>
                    <a:pt x="709" y="46237"/>
                    <a:pt x="791" y="45767"/>
                  </a:cubicBezTo>
                  <a:cubicBezTo>
                    <a:pt x="796" y="45733"/>
                    <a:pt x="800" y="45699"/>
                    <a:pt x="811" y="45666"/>
                  </a:cubicBezTo>
                  <a:cubicBezTo>
                    <a:pt x="897" y="45177"/>
                    <a:pt x="979" y="44678"/>
                    <a:pt x="1060" y="44178"/>
                  </a:cubicBezTo>
                  <a:cubicBezTo>
                    <a:pt x="1065" y="44145"/>
                    <a:pt x="1070" y="44111"/>
                    <a:pt x="1074" y="44078"/>
                  </a:cubicBezTo>
                  <a:cubicBezTo>
                    <a:pt x="1156" y="43560"/>
                    <a:pt x="1238" y="43037"/>
                    <a:pt x="1319" y="42509"/>
                  </a:cubicBezTo>
                  <a:cubicBezTo>
                    <a:pt x="1324" y="42480"/>
                    <a:pt x="1329" y="42446"/>
                    <a:pt x="1334" y="42413"/>
                  </a:cubicBezTo>
                  <a:cubicBezTo>
                    <a:pt x="1415" y="41871"/>
                    <a:pt x="1491" y="41324"/>
                    <a:pt x="1573" y="40772"/>
                  </a:cubicBezTo>
                  <a:cubicBezTo>
                    <a:pt x="1573" y="40743"/>
                    <a:pt x="1578" y="40710"/>
                    <a:pt x="1583" y="40681"/>
                  </a:cubicBezTo>
                  <a:cubicBezTo>
                    <a:pt x="1664" y="40115"/>
                    <a:pt x="1746" y="39544"/>
                    <a:pt x="1823" y="38974"/>
                  </a:cubicBezTo>
                  <a:cubicBezTo>
                    <a:pt x="1828" y="38939"/>
                    <a:pt x="1832" y="38910"/>
                    <a:pt x="1837" y="38877"/>
                  </a:cubicBezTo>
                  <a:cubicBezTo>
                    <a:pt x="1890" y="38498"/>
                    <a:pt x="1938" y="38124"/>
                    <a:pt x="1991" y="37740"/>
                  </a:cubicBezTo>
                  <a:cubicBezTo>
                    <a:pt x="2020" y="37528"/>
                    <a:pt x="2049" y="37318"/>
                    <a:pt x="2077" y="37107"/>
                  </a:cubicBezTo>
                  <a:cubicBezTo>
                    <a:pt x="2082" y="37078"/>
                    <a:pt x="2087" y="37045"/>
                    <a:pt x="2091" y="37010"/>
                  </a:cubicBezTo>
                  <a:cubicBezTo>
                    <a:pt x="3190" y="29042"/>
                    <a:pt x="4447" y="20439"/>
                    <a:pt x="7997" y="1350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6"/>
            <p:cNvSpPr/>
            <p:nvPr/>
          </p:nvSpPr>
          <p:spPr>
            <a:xfrm>
              <a:off x="3840875" y="3893725"/>
              <a:ext cx="548050" cy="81350"/>
            </a:xfrm>
            <a:custGeom>
              <a:avLst/>
              <a:gdLst/>
              <a:ahLst/>
              <a:cxnLst/>
              <a:rect l="l" t="t" r="r" b="b"/>
              <a:pathLst>
                <a:path w="21922" h="3254" extrusionOk="0">
                  <a:moveTo>
                    <a:pt x="10148" y="0"/>
                  </a:moveTo>
                  <a:cubicBezTo>
                    <a:pt x="6411" y="0"/>
                    <a:pt x="3115" y="1046"/>
                    <a:pt x="140" y="3152"/>
                  </a:cubicBezTo>
                  <a:cubicBezTo>
                    <a:pt x="92" y="3185"/>
                    <a:pt x="49" y="3220"/>
                    <a:pt x="1" y="3253"/>
                  </a:cubicBezTo>
                  <a:lnTo>
                    <a:pt x="164" y="3253"/>
                  </a:lnTo>
                  <a:cubicBezTo>
                    <a:pt x="174" y="3249"/>
                    <a:pt x="188" y="3238"/>
                    <a:pt x="198" y="3229"/>
                  </a:cubicBezTo>
                  <a:cubicBezTo>
                    <a:pt x="3153" y="1132"/>
                    <a:pt x="6430" y="96"/>
                    <a:pt x="10148" y="96"/>
                  </a:cubicBezTo>
                  <a:cubicBezTo>
                    <a:pt x="11286" y="96"/>
                    <a:pt x="12466" y="197"/>
                    <a:pt x="13689" y="388"/>
                  </a:cubicBezTo>
                  <a:cubicBezTo>
                    <a:pt x="16372" y="811"/>
                    <a:pt x="19053" y="1867"/>
                    <a:pt x="21716" y="3253"/>
                  </a:cubicBezTo>
                  <a:lnTo>
                    <a:pt x="21922" y="3253"/>
                  </a:lnTo>
                  <a:cubicBezTo>
                    <a:pt x="19202" y="1819"/>
                    <a:pt x="16452" y="729"/>
                    <a:pt x="13704" y="293"/>
                  </a:cubicBezTo>
                  <a:cubicBezTo>
                    <a:pt x="12475" y="101"/>
                    <a:pt x="11290" y="0"/>
                    <a:pt x="1014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6"/>
            <p:cNvSpPr/>
            <p:nvPr/>
          </p:nvSpPr>
          <p:spPr>
            <a:xfrm>
              <a:off x="5322475" y="2770525"/>
              <a:ext cx="1732875" cy="1204550"/>
            </a:xfrm>
            <a:custGeom>
              <a:avLst/>
              <a:gdLst/>
              <a:ahLst/>
              <a:cxnLst/>
              <a:rect l="l" t="t" r="r" b="b"/>
              <a:pathLst>
                <a:path w="69315" h="48182" extrusionOk="0">
                  <a:moveTo>
                    <a:pt x="9303" y="10911"/>
                  </a:moveTo>
                  <a:lnTo>
                    <a:pt x="9303" y="10911"/>
                  </a:lnTo>
                  <a:cubicBezTo>
                    <a:pt x="9169" y="11064"/>
                    <a:pt x="9040" y="11223"/>
                    <a:pt x="8909" y="11381"/>
                  </a:cubicBezTo>
                  <a:cubicBezTo>
                    <a:pt x="8885" y="11416"/>
                    <a:pt x="8867" y="11444"/>
                    <a:pt x="8843" y="11478"/>
                  </a:cubicBezTo>
                  <a:cubicBezTo>
                    <a:pt x="8943" y="11363"/>
                    <a:pt x="9049" y="11252"/>
                    <a:pt x="9149" y="11141"/>
                  </a:cubicBezTo>
                  <a:cubicBezTo>
                    <a:pt x="9197" y="11064"/>
                    <a:pt x="9250" y="10988"/>
                    <a:pt x="9303" y="10911"/>
                  </a:cubicBezTo>
                  <a:close/>
                  <a:moveTo>
                    <a:pt x="29329" y="1"/>
                  </a:moveTo>
                  <a:cubicBezTo>
                    <a:pt x="27991" y="1"/>
                    <a:pt x="26686" y="102"/>
                    <a:pt x="25395" y="304"/>
                  </a:cubicBezTo>
                  <a:cubicBezTo>
                    <a:pt x="23471" y="596"/>
                    <a:pt x="21595" y="1133"/>
                    <a:pt x="19829" y="1901"/>
                  </a:cubicBezTo>
                  <a:cubicBezTo>
                    <a:pt x="19426" y="2074"/>
                    <a:pt x="19023" y="2261"/>
                    <a:pt x="18626" y="2463"/>
                  </a:cubicBezTo>
                  <a:cubicBezTo>
                    <a:pt x="18587" y="2481"/>
                    <a:pt x="18553" y="2501"/>
                    <a:pt x="18515" y="2520"/>
                  </a:cubicBezTo>
                  <a:cubicBezTo>
                    <a:pt x="18338" y="2611"/>
                    <a:pt x="18159" y="2702"/>
                    <a:pt x="17987" y="2798"/>
                  </a:cubicBezTo>
                  <a:cubicBezTo>
                    <a:pt x="17949" y="2817"/>
                    <a:pt x="17911" y="2837"/>
                    <a:pt x="17871" y="2860"/>
                  </a:cubicBezTo>
                  <a:cubicBezTo>
                    <a:pt x="17699" y="2957"/>
                    <a:pt x="17526" y="3052"/>
                    <a:pt x="17359" y="3148"/>
                  </a:cubicBezTo>
                  <a:cubicBezTo>
                    <a:pt x="17315" y="3172"/>
                    <a:pt x="17277" y="3196"/>
                    <a:pt x="17238" y="3220"/>
                  </a:cubicBezTo>
                  <a:cubicBezTo>
                    <a:pt x="17080" y="3316"/>
                    <a:pt x="16917" y="3413"/>
                    <a:pt x="16759" y="3508"/>
                  </a:cubicBezTo>
                  <a:cubicBezTo>
                    <a:pt x="16720" y="3537"/>
                    <a:pt x="16677" y="3561"/>
                    <a:pt x="16634" y="3585"/>
                  </a:cubicBezTo>
                  <a:cubicBezTo>
                    <a:pt x="16476" y="3686"/>
                    <a:pt x="16323" y="3787"/>
                    <a:pt x="16164" y="3892"/>
                  </a:cubicBezTo>
                  <a:lnTo>
                    <a:pt x="16035" y="3978"/>
                  </a:lnTo>
                  <a:cubicBezTo>
                    <a:pt x="15885" y="4079"/>
                    <a:pt x="15737" y="4180"/>
                    <a:pt x="15588" y="4281"/>
                  </a:cubicBezTo>
                  <a:cubicBezTo>
                    <a:pt x="15540" y="4314"/>
                    <a:pt x="15492" y="4348"/>
                    <a:pt x="15444" y="4386"/>
                  </a:cubicBezTo>
                  <a:cubicBezTo>
                    <a:pt x="15305" y="4482"/>
                    <a:pt x="15161" y="4583"/>
                    <a:pt x="15022" y="4689"/>
                  </a:cubicBezTo>
                  <a:cubicBezTo>
                    <a:pt x="14970" y="4727"/>
                    <a:pt x="14921" y="4766"/>
                    <a:pt x="14868" y="4804"/>
                  </a:cubicBezTo>
                  <a:cubicBezTo>
                    <a:pt x="14768" y="4881"/>
                    <a:pt x="14667" y="4957"/>
                    <a:pt x="14567" y="5034"/>
                  </a:cubicBezTo>
                  <a:cubicBezTo>
                    <a:pt x="14538" y="5058"/>
                    <a:pt x="14503" y="5082"/>
                    <a:pt x="14475" y="5105"/>
                  </a:cubicBezTo>
                  <a:cubicBezTo>
                    <a:pt x="14417" y="5149"/>
                    <a:pt x="14365" y="5192"/>
                    <a:pt x="14308" y="5235"/>
                  </a:cubicBezTo>
                  <a:cubicBezTo>
                    <a:pt x="14187" y="5331"/>
                    <a:pt x="14062" y="5432"/>
                    <a:pt x="13943" y="5533"/>
                  </a:cubicBezTo>
                  <a:cubicBezTo>
                    <a:pt x="13880" y="5586"/>
                    <a:pt x="13823" y="5634"/>
                    <a:pt x="13765" y="5681"/>
                  </a:cubicBezTo>
                  <a:cubicBezTo>
                    <a:pt x="13650" y="5778"/>
                    <a:pt x="13540" y="5878"/>
                    <a:pt x="13424" y="5975"/>
                  </a:cubicBezTo>
                  <a:cubicBezTo>
                    <a:pt x="13362" y="6032"/>
                    <a:pt x="13294" y="6090"/>
                    <a:pt x="13232" y="6147"/>
                  </a:cubicBezTo>
                  <a:cubicBezTo>
                    <a:pt x="13132" y="6238"/>
                    <a:pt x="13031" y="6329"/>
                    <a:pt x="12930" y="6425"/>
                  </a:cubicBezTo>
                  <a:cubicBezTo>
                    <a:pt x="12858" y="6493"/>
                    <a:pt x="12787" y="6560"/>
                    <a:pt x="12714" y="6631"/>
                  </a:cubicBezTo>
                  <a:cubicBezTo>
                    <a:pt x="12628" y="6708"/>
                    <a:pt x="12546" y="6795"/>
                    <a:pt x="12465" y="6876"/>
                  </a:cubicBezTo>
                  <a:cubicBezTo>
                    <a:pt x="12379" y="6958"/>
                    <a:pt x="12297" y="7040"/>
                    <a:pt x="12211" y="7126"/>
                  </a:cubicBezTo>
                  <a:cubicBezTo>
                    <a:pt x="12149" y="7188"/>
                    <a:pt x="12085" y="7255"/>
                    <a:pt x="12023" y="7317"/>
                  </a:cubicBezTo>
                  <a:cubicBezTo>
                    <a:pt x="11923" y="7423"/>
                    <a:pt x="11822" y="7529"/>
                    <a:pt x="11726" y="7639"/>
                  </a:cubicBezTo>
                  <a:cubicBezTo>
                    <a:pt x="11697" y="7667"/>
                    <a:pt x="11668" y="7702"/>
                    <a:pt x="11635" y="7735"/>
                  </a:cubicBezTo>
                  <a:cubicBezTo>
                    <a:pt x="11562" y="7811"/>
                    <a:pt x="11491" y="7893"/>
                    <a:pt x="11423" y="7970"/>
                  </a:cubicBezTo>
                  <a:cubicBezTo>
                    <a:pt x="11394" y="8004"/>
                    <a:pt x="11366" y="8037"/>
                    <a:pt x="11337" y="8066"/>
                  </a:cubicBezTo>
                  <a:cubicBezTo>
                    <a:pt x="10997" y="8450"/>
                    <a:pt x="10665" y="8853"/>
                    <a:pt x="10344" y="9270"/>
                  </a:cubicBezTo>
                  <a:cubicBezTo>
                    <a:pt x="10085" y="9607"/>
                    <a:pt x="9831" y="9957"/>
                    <a:pt x="9581" y="10311"/>
                  </a:cubicBezTo>
                  <a:cubicBezTo>
                    <a:pt x="9926" y="9870"/>
                    <a:pt x="10282" y="9448"/>
                    <a:pt x="10652" y="9045"/>
                  </a:cubicBezTo>
                  <a:cubicBezTo>
                    <a:pt x="10652" y="9040"/>
                    <a:pt x="10656" y="9035"/>
                    <a:pt x="10661" y="9031"/>
                  </a:cubicBezTo>
                  <a:cubicBezTo>
                    <a:pt x="10738" y="8940"/>
                    <a:pt x="10809" y="8843"/>
                    <a:pt x="10887" y="8757"/>
                  </a:cubicBezTo>
                  <a:cubicBezTo>
                    <a:pt x="10911" y="8723"/>
                    <a:pt x="10934" y="8699"/>
                    <a:pt x="10958" y="8670"/>
                  </a:cubicBezTo>
                  <a:cubicBezTo>
                    <a:pt x="11083" y="8517"/>
                    <a:pt x="11212" y="8364"/>
                    <a:pt x="11343" y="8210"/>
                  </a:cubicBezTo>
                  <a:cubicBezTo>
                    <a:pt x="11400" y="8143"/>
                    <a:pt x="11458" y="8081"/>
                    <a:pt x="11515" y="8013"/>
                  </a:cubicBezTo>
                  <a:cubicBezTo>
                    <a:pt x="11615" y="7903"/>
                    <a:pt x="11717" y="7793"/>
                    <a:pt x="11817" y="7682"/>
                  </a:cubicBezTo>
                  <a:cubicBezTo>
                    <a:pt x="11894" y="7596"/>
                    <a:pt x="11976" y="7514"/>
                    <a:pt x="12056" y="7428"/>
                  </a:cubicBezTo>
                  <a:cubicBezTo>
                    <a:pt x="12138" y="7342"/>
                    <a:pt x="12220" y="7255"/>
                    <a:pt x="12306" y="7169"/>
                  </a:cubicBezTo>
                  <a:cubicBezTo>
                    <a:pt x="12397" y="7073"/>
                    <a:pt x="12494" y="6977"/>
                    <a:pt x="12590" y="6886"/>
                  </a:cubicBezTo>
                  <a:cubicBezTo>
                    <a:pt x="12661" y="6814"/>
                    <a:pt x="12734" y="6742"/>
                    <a:pt x="12811" y="6675"/>
                  </a:cubicBezTo>
                  <a:cubicBezTo>
                    <a:pt x="12915" y="6569"/>
                    <a:pt x="13021" y="6469"/>
                    <a:pt x="13132" y="6372"/>
                  </a:cubicBezTo>
                  <a:cubicBezTo>
                    <a:pt x="13194" y="6310"/>
                    <a:pt x="13261" y="6252"/>
                    <a:pt x="13323" y="6195"/>
                  </a:cubicBezTo>
                  <a:cubicBezTo>
                    <a:pt x="13444" y="6090"/>
                    <a:pt x="13559" y="5984"/>
                    <a:pt x="13679" y="5883"/>
                  </a:cubicBezTo>
                  <a:cubicBezTo>
                    <a:pt x="13736" y="5831"/>
                    <a:pt x="13799" y="5782"/>
                    <a:pt x="13856" y="5729"/>
                  </a:cubicBezTo>
                  <a:cubicBezTo>
                    <a:pt x="13981" y="5624"/>
                    <a:pt x="14111" y="5519"/>
                    <a:pt x="14240" y="5413"/>
                  </a:cubicBezTo>
                  <a:cubicBezTo>
                    <a:pt x="14293" y="5370"/>
                    <a:pt x="14346" y="5326"/>
                    <a:pt x="14403" y="5284"/>
                  </a:cubicBezTo>
                  <a:cubicBezTo>
                    <a:pt x="14475" y="5226"/>
                    <a:pt x="14552" y="5169"/>
                    <a:pt x="14624" y="5111"/>
                  </a:cubicBezTo>
                  <a:cubicBezTo>
                    <a:pt x="14686" y="5063"/>
                    <a:pt x="14749" y="5014"/>
                    <a:pt x="14806" y="4972"/>
                  </a:cubicBezTo>
                  <a:cubicBezTo>
                    <a:pt x="14859" y="4933"/>
                    <a:pt x="14912" y="4890"/>
                    <a:pt x="14959" y="4852"/>
                  </a:cubicBezTo>
                  <a:cubicBezTo>
                    <a:pt x="15103" y="4746"/>
                    <a:pt x="15247" y="4640"/>
                    <a:pt x="15391" y="4540"/>
                  </a:cubicBezTo>
                  <a:cubicBezTo>
                    <a:pt x="15440" y="4507"/>
                    <a:pt x="15488" y="4472"/>
                    <a:pt x="15535" y="4434"/>
                  </a:cubicBezTo>
                  <a:cubicBezTo>
                    <a:pt x="15684" y="4328"/>
                    <a:pt x="15838" y="4228"/>
                    <a:pt x="15986" y="4127"/>
                  </a:cubicBezTo>
                  <a:cubicBezTo>
                    <a:pt x="16029" y="4098"/>
                    <a:pt x="16073" y="4064"/>
                    <a:pt x="16115" y="4036"/>
                  </a:cubicBezTo>
                  <a:cubicBezTo>
                    <a:pt x="16274" y="3931"/>
                    <a:pt x="16432" y="3830"/>
                    <a:pt x="16596" y="3729"/>
                  </a:cubicBezTo>
                  <a:cubicBezTo>
                    <a:pt x="16634" y="3701"/>
                    <a:pt x="16677" y="3676"/>
                    <a:pt x="16720" y="3648"/>
                  </a:cubicBezTo>
                  <a:cubicBezTo>
                    <a:pt x="16879" y="3546"/>
                    <a:pt x="17037" y="3451"/>
                    <a:pt x="17200" y="3355"/>
                  </a:cubicBezTo>
                  <a:cubicBezTo>
                    <a:pt x="17238" y="3331"/>
                    <a:pt x="17282" y="3307"/>
                    <a:pt x="17320" y="3283"/>
                  </a:cubicBezTo>
                  <a:cubicBezTo>
                    <a:pt x="17493" y="3182"/>
                    <a:pt x="17665" y="3086"/>
                    <a:pt x="17838" y="2990"/>
                  </a:cubicBezTo>
                  <a:cubicBezTo>
                    <a:pt x="17877" y="2966"/>
                    <a:pt x="17915" y="2946"/>
                    <a:pt x="17953" y="2923"/>
                  </a:cubicBezTo>
                  <a:cubicBezTo>
                    <a:pt x="18131" y="2827"/>
                    <a:pt x="18303" y="2736"/>
                    <a:pt x="18482" y="2645"/>
                  </a:cubicBezTo>
                  <a:cubicBezTo>
                    <a:pt x="18520" y="2620"/>
                    <a:pt x="18558" y="2601"/>
                    <a:pt x="18597" y="2582"/>
                  </a:cubicBezTo>
                  <a:cubicBezTo>
                    <a:pt x="19018" y="2371"/>
                    <a:pt x="19441" y="2169"/>
                    <a:pt x="19868" y="1987"/>
                  </a:cubicBezTo>
                  <a:cubicBezTo>
                    <a:pt x="21624" y="1225"/>
                    <a:pt x="23491" y="692"/>
                    <a:pt x="25409" y="399"/>
                  </a:cubicBezTo>
                  <a:cubicBezTo>
                    <a:pt x="26715" y="193"/>
                    <a:pt x="28015" y="102"/>
                    <a:pt x="29315" y="102"/>
                  </a:cubicBezTo>
                  <a:cubicBezTo>
                    <a:pt x="36771" y="102"/>
                    <a:pt x="44116" y="3177"/>
                    <a:pt x="51255" y="6171"/>
                  </a:cubicBezTo>
                  <a:cubicBezTo>
                    <a:pt x="55569" y="7979"/>
                    <a:pt x="60031" y="9846"/>
                    <a:pt x="64416" y="10984"/>
                  </a:cubicBezTo>
                  <a:cubicBezTo>
                    <a:pt x="66143" y="11429"/>
                    <a:pt x="67760" y="11741"/>
                    <a:pt x="69314" y="11928"/>
                  </a:cubicBezTo>
                  <a:lnTo>
                    <a:pt x="69314" y="11832"/>
                  </a:lnTo>
                  <a:cubicBezTo>
                    <a:pt x="67770" y="11646"/>
                    <a:pt x="66158" y="11338"/>
                    <a:pt x="64440" y="10892"/>
                  </a:cubicBezTo>
                  <a:cubicBezTo>
                    <a:pt x="60060" y="9755"/>
                    <a:pt x="55602" y="7889"/>
                    <a:pt x="51293" y="6080"/>
                  </a:cubicBezTo>
                  <a:cubicBezTo>
                    <a:pt x="47105" y="4328"/>
                    <a:pt x="42778" y="2515"/>
                    <a:pt x="38469" y="1345"/>
                  </a:cubicBezTo>
                  <a:cubicBezTo>
                    <a:pt x="36147" y="711"/>
                    <a:pt x="34021" y="313"/>
                    <a:pt x="31973" y="125"/>
                  </a:cubicBezTo>
                  <a:cubicBezTo>
                    <a:pt x="31071" y="45"/>
                    <a:pt x="30192" y="1"/>
                    <a:pt x="29329" y="1"/>
                  </a:cubicBezTo>
                  <a:close/>
                  <a:moveTo>
                    <a:pt x="8852" y="11611"/>
                  </a:moveTo>
                  <a:lnTo>
                    <a:pt x="8852" y="11611"/>
                  </a:lnTo>
                  <a:cubicBezTo>
                    <a:pt x="8717" y="11766"/>
                    <a:pt x="8584" y="11919"/>
                    <a:pt x="8449" y="12072"/>
                  </a:cubicBezTo>
                  <a:cubicBezTo>
                    <a:pt x="8411" y="12140"/>
                    <a:pt x="8372" y="12202"/>
                    <a:pt x="8334" y="12269"/>
                  </a:cubicBezTo>
                  <a:cubicBezTo>
                    <a:pt x="8420" y="12173"/>
                    <a:pt x="8511" y="12082"/>
                    <a:pt x="8597" y="11991"/>
                  </a:cubicBezTo>
                  <a:cubicBezTo>
                    <a:pt x="8617" y="11972"/>
                    <a:pt x="8641" y="11952"/>
                    <a:pt x="8660" y="11928"/>
                  </a:cubicBezTo>
                  <a:cubicBezTo>
                    <a:pt x="8723" y="11823"/>
                    <a:pt x="8790" y="11717"/>
                    <a:pt x="8852" y="11611"/>
                  </a:cubicBezTo>
                  <a:close/>
                  <a:moveTo>
                    <a:pt x="8440" y="12302"/>
                  </a:moveTo>
                  <a:lnTo>
                    <a:pt x="8440" y="12302"/>
                  </a:lnTo>
                  <a:cubicBezTo>
                    <a:pt x="8334" y="12417"/>
                    <a:pt x="8223" y="12532"/>
                    <a:pt x="8118" y="12653"/>
                  </a:cubicBezTo>
                  <a:cubicBezTo>
                    <a:pt x="8065" y="12740"/>
                    <a:pt x="8017" y="12831"/>
                    <a:pt x="7969" y="12917"/>
                  </a:cubicBezTo>
                  <a:cubicBezTo>
                    <a:pt x="8061" y="12826"/>
                    <a:pt x="8152" y="12734"/>
                    <a:pt x="8243" y="12648"/>
                  </a:cubicBezTo>
                  <a:cubicBezTo>
                    <a:pt x="8310" y="12532"/>
                    <a:pt x="8372" y="12417"/>
                    <a:pt x="8440" y="12302"/>
                  </a:cubicBezTo>
                  <a:close/>
                  <a:moveTo>
                    <a:pt x="8075" y="12955"/>
                  </a:moveTo>
                  <a:lnTo>
                    <a:pt x="8075" y="12955"/>
                  </a:lnTo>
                  <a:cubicBezTo>
                    <a:pt x="7979" y="13046"/>
                    <a:pt x="7888" y="13137"/>
                    <a:pt x="7796" y="13234"/>
                  </a:cubicBezTo>
                  <a:cubicBezTo>
                    <a:pt x="6770" y="15162"/>
                    <a:pt x="5882" y="17307"/>
                    <a:pt x="5110" y="19735"/>
                  </a:cubicBezTo>
                  <a:cubicBezTo>
                    <a:pt x="3488" y="24825"/>
                    <a:pt x="2629" y="30338"/>
                    <a:pt x="1885" y="35764"/>
                  </a:cubicBezTo>
                  <a:cubicBezTo>
                    <a:pt x="1881" y="35798"/>
                    <a:pt x="1876" y="35827"/>
                    <a:pt x="1872" y="35860"/>
                  </a:cubicBezTo>
                  <a:cubicBezTo>
                    <a:pt x="1785" y="36470"/>
                    <a:pt x="1703" y="37074"/>
                    <a:pt x="1622" y="37683"/>
                  </a:cubicBezTo>
                  <a:cubicBezTo>
                    <a:pt x="1617" y="37712"/>
                    <a:pt x="1612" y="37745"/>
                    <a:pt x="1612" y="37779"/>
                  </a:cubicBezTo>
                  <a:cubicBezTo>
                    <a:pt x="1598" y="37871"/>
                    <a:pt x="1584" y="37962"/>
                    <a:pt x="1573" y="38057"/>
                  </a:cubicBezTo>
                  <a:cubicBezTo>
                    <a:pt x="1507" y="38556"/>
                    <a:pt x="1440" y="39051"/>
                    <a:pt x="1372" y="39541"/>
                  </a:cubicBezTo>
                  <a:cubicBezTo>
                    <a:pt x="1367" y="39574"/>
                    <a:pt x="1363" y="39607"/>
                    <a:pt x="1358" y="39636"/>
                  </a:cubicBezTo>
                  <a:cubicBezTo>
                    <a:pt x="1281" y="40207"/>
                    <a:pt x="1204" y="40773"/>
                    <a:pt x="1123" y="41339"/>
                  </a:cubicBezTo>
                  <a:cubicBezTo>
                    <a:pt x="1117" y="41368"/>
                    <a:pt x="1113" y="41401"/>
                    <a:pt x="1108" y="41435"/>
                  </a:cubicBezTo>
                  <a:cubicBezTo>
                    <a:pt x="1031" y="41982"/>
                    <a:pt x="955" y="42529"/>
                    <a:pt x="873" y="43066"/>
                  </a:cubicBezTo>
                  <a:cubicBezTo>
                    <a:pt x="869" y="43100"/>
                    <a:pt x="864" y="43133"/>
                    <a:pt x="858" y="43162"/>
                  </a:cubicBezTo>
                  <a:cubicBezTo>
                    <a:pt x="782" y="43691"/>
                    <a:pt x="701" y="44213"/>
                    <a:pt x="619" y="44727"/>
                  </a:cubicBezTo>
                  <a:cubicBezTo>
                    <a:pt x="610" y="44760"/>
                    <a:pt x="605" y="44794"/>
                    <a:pt x="599" y="44827"/>
                  </a:cubicBezTo>
                  <a:cubicBezTo>
                    <a:pt x="519" y="45327"/>
                    <a:pt x="437" y="45821"/>
                    <a:pt x="350" y="46310"/>
                  </a:cubicBezTo>
                  <a:cubicBezTo>
                    <a:pt x="346" y="46344"/>
                    <a:pt x="340" y="46377"/>
                    <a:pt x="331" y="46410"/>
                  </a:cubicBezTo>
                  <a:cubicBezTo>
                    <a:pt x="249" y="46881"/>
                    <a:pt x="163" y="47351"/>
                    <a:pt x="72" y="47812"/>
                  </a:cubicBezTo>
                  <a:cubicBezTo>
                    <a:pt x="67" y="47845"/>
                    <a:pt x="58" y="47879"/>
                    <a:pt x="52" y="47912"/>
                  </a:cubicBezTo>
                  <a:cubicBezTo>
                    <a:pt x="34" y="48004"/>
                    <a:pt x="14" y="48095"/>
                    <a:pt x="0" y="48181"/>
                  </a:cubicBezTo>
                  <a:lnTo>
                    <a:pt x="96" y="48181"/>
                  </a:lnTo>
                  <a:cubicBezTo>
                    <a:pt x="116" y="48080"/>
                    <a:pt x="134" y="47980"/>
                    <a:pt x="154" y="47879"/>
                  </a:cubicBezTo>
                  <a:cubicBezTo>
                    <a:pt x="163" y="47845"/>
                    <a:pt x="167" y="47812"/>
                    <a:pt x="178" y="47778"/>
                  </a:cubicBezTo>
                  <a:cubicBezTo>
                    <a:pt x="264" y="47322"/>
                    <a:pt x="350" y="46857"/>
                    <a:pt x="432" y="46392"/>
                  </a:cubicBezTo>
                  <a:cubicBezTo>
                    <a:pt x="441" y="46357"/>
                    <a:pt x="446" y="46324"/>
                    <a:pt x="451" y="46291"/>
                  </a:cubicBezTo>
                  <a:cubicBezTo>
                    <a:pt x="537" y="45806"/>
                    <a:pt x="619" y="45312"/>
                    <a:pt x="701" y="44818"/>
                  </a:cubicBezTo>
                  <a:cubicBezTo>
                    <a:pt x="705" y="44784"/>
                    <a:pt x="710" y="44751"/>
                    <a:pt x="714" y="44717"/>
                  </a:cubicBezTo>
                  <a:cubicBezTo>
                    <a:pt x="796" y="44204"/>
                    <a:pt x="878" y="43686"/>
                    <a:pt x="955" y="43162"/>
                  </a:cubicBezTo>
                  <a:cubicBezTo>
                    <a:pt x="960" y="43129"/>
                    <a:pt x="964" y="43100"/>
                    <a:pt x="969" y="43066"/>
                  </a:cubicBezTo>
                  <a:cubicBezTo>
                    <a:pt x="1051" y="42529"/>
                    <a:pt x="1128" y="41988"/>
                    <a:pt x="1204" y="41441"/>
                  </a:cubicBezTo>
                  <a:cubicBezTo>
                    <a:pt x="1209" y="41406"/>
                    <a:pt x="1214" y="41377"/>
                    <a:pt x="1219" y="41344"/>
                  </a:cubicBezTo>
                  <a:cubicBezTo>
                    <a:pt x="1300" y="40783"/>
                    <a:pt x="1376" y="40221"/>
                    <a:pt x="1454" y="39650"/>
                  </a:cubicBezTo>
                  <a:cubicBezTo>
                    <a:pt x="1458" y="39617"/>
                    <a:pt x="1463" y="39588"/>
                    <a:pt x="1469" y="39554"/>
                  </a:cubicBezTo>
                  <a:cubicBezTo>
                    <a:pt x="1535" y="39065"/>
                    <a:pt x="1602" y="38566"/>
                    <a:pt x="1670" y="38072"/>
                  </a:cubicBezTo>
                  <a:cubicBezTo>
                    <a:pt x="1679" y="37980"/>
                    <a:pt x="1693" y="37889"/>
                    <a:pt x="1703" y="37798"/>
                  </a:cubicBezTo>
                  <a:cubicBezTo>
                    <a:pt x="1708" y="37765"/>
                    <a:pt x="1713" y="37732"/>
                    <a:pt x="1717" y="37703"/>
                  </a:cubicBezTo>
                  <a:cubicBezTo>
                    <a:pt x="1799" y="37098"/>
                    <a:pt x="1881" y="36494"/>
                    <a:pt x="1963" y="35885"/>
                  </a:cubicBezTo>
                  <a:cubicBezTo>
                    <a:pt x="1967" y="35856"/>
                    <a:pt x="1972" y="35821"/>
                    <a:pt x="1976" y="35788"/>
                  </a:cubicBezTo>
                  <a:cubicBezTo>
                    <a:pt x="3056" y="27934"/>
                    <a:pt x="4423" y="19620"/>
                    <a:pt x="8075" y="129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6"/>
            <p:cNvSpPr/>
            <p:nvPr/>
          </p:nvSpPr>
          <p:spPr>
            <a:xfrm>
              <a:off x="3886725" y="3940025"/>
              <a:ext cx="365000" cy="35050"/>
            </a:xfrm>
            <a:custGeom>
              <a:avLst/>
              <a:gdLst/>
              <a:ahLst/>
              <a:cxnLst/>
              <a:rect l="l" t="t" r="r" b="b"/>
              <a:pathLst>
                <a:path w="14600" h="1402" extrusionOk="0">
                  <a:moveTo>
                    <a:pt x="6798" y="0"/>
                  </a:moveTo>
                  <a:cubicBezTo>
                    <a:pt x="4337" y="0"/>
                    <a:pt x="2082" y="465"/>
                    <a:pt x="0" y="1401"/>
                  </a:cubicBezTo>
                  <a:lnTo>
                    <a:pt x="240" y="1401"/>
                  </a:lnTo>
                  <a:cubicBezTo>
                    <a:pt x="2255" y="533"/>
                    <a:pt x="4433" y="96"/>
                    <a:pt x="6798" y="96"/>
                  </a:cubicBezTo>
                  <a:cubicBezTo>
                    <a:pt x="8242" y="96"/>
                    <a:pt x="9764" y="259"/>
                    <a:pt x="11356" y="580"/>
                  </a:cubicBezTo>
                  <a:cubicBezTo>
                    <a:pt x="12339" y="782"/>
                    <a:pt x="13329" y="1061"/>
                    <a:pt x="14312" y="1401"/>
                  </a:cubicBezTo>
                  <a:lnTo>
                    <a:pt x="14600" y="1401"/>
                  </a:lnTo>
                  <a:cubicBezTo>
                    <a:pt x="13524" y="1017"/>
                    <a:pt x="12450" y="706"/>
                    <a:pt x="11376" y="489"/>
                  </a:cubicBezTo>
                  <a:cubicBezTo>
                    <a:pt x="9773" y="164"/>
                    <a:pt x="8247" y="0"/>
                    <a:pt x="679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6"/>
            <p:cNvSpPr/>
            <p:nvPr/>
          </p:nvSpPr>
          <p:spPr>
            <a:xfrm>
              <a:off x="5306750" y="2796675"/>
              <a:ext cx="1748600" cy="1178400"/>
            </a:xfrm>
            <a:custGeom>
              <a:avLst/>
              <a:gdLst/>
              <a:ahLst/>
              <a:cxnLst/>
              <a:rect l="l" t="t" r="r" b="b"/>
              <a:pathLst>
                <a:path w="69944" h="47136" extrusionOk="0">
                  <a:moveTo>
                    <a:pt x="9538" y="10335"/>
                  </a:moveTo>
                  <a:lnTo>
                    <a:pt x="9538" y="10335"/>
                  </a:lnTo>
                  <a:cubicBezTo>
                    <a:pt x="9485" y="10398"/>
                    <a:pt x="9438" y="10460"/>
                    <a:pt x="9390" y="10523"/>
                  </a:cubicBezTo>
                  <a:cubicBezTo>
                    <a:pt x="9419" y="10489"/>
                    <a:pt x="9443" y="10460"/>
                    <a:pt x="9472" y="10432"/>
                  </a:cubicBezTo>
                  <a:cubicBezTo>
                    <a:pt x="9496" y="10398"/>
                    <a:pt x="9514" y="10370"/>
                    <a:pt x="9538" y="10335"/>
                  </a:cubicBezTo>
                  <a:close/>
                  <a:moveTo>
                    <a:pt x="9006" y="11112"/>
                  </a:moveTo>
                  <a:lnTo>
                    <a:pt x="9006" y="11112"/>
                  </a:lnTo>
                  <a:cubicBezTo>
                    <a:pt x="8834" y="11314"/>
                    <a:pt x="8666" y="11526"/>
                    <a:pt x="8498" y="11732"/>
                  </a:cubicBezTo>
                  <a:cubicBezTo>
                    <a:pt x="8617" y="11597"/>
                    <a:pt x="8742" y="11463"/>
                    <a:pt x="8867" y="11329"/>
                  </a:cubicBezTo>
                  <a:cubicBezTo>
                    <a:pt x="8910" y="11256"/>
                    <a:pt x="8958" y="11185"/>
                    <a:pt x="9006" y="11112"/>
                  </a:cubicBezTo>
                  <a:close/>
                  <a:moveTo>
                    <a:pt x="29503" y="0"/>
                  </a:moveTo>
                  <a:cubicBezTo>
                    <a:pt x="28193" y="0"/>
                    <a:pt x="26926" y="97"/>
                    <a:pt x="25668" y="279"/>
                  </a:cubicBezTo>
                  <a:cubicBezTo>
                    <a:pt x="23706" y="562"/>
                    <a:pt x="21802" y="1085"/>
                    <a:pt x="20008" y="1834"/>
                  </a:cubicBezTo>
                  <a:cubicBezTo>
                    <a:pt x="19686" y="1968"/>
                    <a:pt x="19370" y="2112"/>
                    <a:pt x="19047" y="2261"/>
                  </a:cubicBezTo>
                  <a:cubicBezTo>
                    <a:pt x="19014" y="2275"/>
                    <a:pt x="18976" y="2294"/>
                    <a:pt x="18938" y="2314"/>
                  </a:cubicBezTo>
                  <a:cubicBezTo>
                    <a:pt x="18760" y="2400"/>
                    <a:pt x="18578" y="2486"/>
                    <a:pt x="18400" y="2577"/>
                  </a:cubicBezTo>
                  <a:cubicBezTo>
                    <a:pt x="18362" y="2597"/>
                    <a:pt x="18323" y="2615"/>
                    <a:pt x="18285" y="2635"/>
                  </a:cubicBezTo>
                  <a:cubicBezTo>
                    <a:pt x="18112" y="2726"/>
                    <a:pt x="17935" y="2822"/>
                    <a:pt x="17762" y="2918"/>
                  </a:cubicBezTo>
                  <a:cubicBezTo>
                    <a:pt x="17723" y="2937"/>
                    <a:pt x="17685" y="2956"/>
                    <a:pt x="17647" y="2980"/>
                  </a:cubicBezTo>
                  <a:cubicBezTo>
                    <a:pt x="17479" y="3071"/>
                    <a:pt x="17316" y="3162"/>
                    <a:pt x="17153" y="3259"/>
                  </a:cubicBezTo>
                  <a:cubicBezTo>
                    <a:pt x="17114" y="3282"/>
                    <a:pt x="17071" y="3306"/>
                    <a:pt x="17032" y="3330"/>
                  </a:cubicBezTo>
                  <a:cubicBezTo>
                    <a:pt x="16870" y="3426"/>
                    <a:pt x="16706" y="3527"/>
                    <a:pt x="16543" y="3628"/>
                  </a:cubicBezTo>
                  <a:cubicBezTo>
                    <a:pt x="16500" y="3652"/>
                    <a:pt x="16462" y="3681"/>
                    <a:pt x="16419" y="3705"/>
                  </a:cubicBezTo>
                  <a:cubicBezTo>
                    <a:pt x="16265" y="3806"/>
                    <a:pt x="16111" y="3902"/>
                    <a:pt x="15958" y="4002"/>
                  </a:cubicBezTo>
                  <a:cubicBezTo>
                    <a:pt x="15910" y="4036"/>
                    <a:pt x="15862" y="4065"/>
                    <a:pt x="15819" y="4099"/>
                  </a:cubicBezTo>
                  <a:cubicBezTo>
                    <a:pt x="15670" y="4199"/>
                    <a:pt x="15522" y="4300"/>
                    <a:pt x="15378" y="4400"/>
                  </a:cubicBezTo>
                  <a:cubicBezTo>
                    <a:pt x="15325" y="4434"/>
                    <a:pt x="15276" y="4468"/>
                    <a:pt x="15229" y="4506"/>
                  </a:cubicBezTo>
                  <a:cubicBezTo>
                    <a:pt x="15090" y="4602"/>
                    <a:pt x="14950" y="4703"/>
                    <a:pt x="14811" y="4808"/>
                  </a:cubicBezTo>
                  <a:cubicBezTo>
                    <a:pt x="14758" y="4847"/>
                    <a:pt x="14706" y="4885"/>
                    <a:pt x="14653" y="4923"/>
                  </a:cubicBezTo>
                  <a:cubicBezTo>
                    <a:pt x="14643" y="4933"/>
                    <a:pt x="14634" y="4938"/>
                    <a:pt x="14625" y="4947"/>
                  </a:cubicBezTo>
                  <a:cubicBezTo>
                    <a:pt x="14505" y="5038"/>
                    <a:pt x="14379" y="5130"/>
                    <a:pt x="14260" y="5226"/>
                  </a:cubicBezTo>
                  <a:cubicBezTo>
                    <a:pt x="14207" y="5268"/>
                    <a:pt x="14149" y="5312"/>
                    <a:pt x="14096" y="5355"/>
                  </a:cubicBezTo>
                  <a:cubicBezTo>
                    <a:pt x="13972" y="5452"/>
                    <a:pt x="13852" y="5552"/>
                    <a:pt x="13732" y="5653"/>
                  </a:cubicBezTo>
                  <a:cubicBezTo>
                    <a:pt x="13670" y="5700"/>
                    <a:pt x="13612" y="5749"/>
                    <a:pt x="13549" y="5802"/>
                  </a:cubicBezTo>
                  <a:cubicBezTo>
                    <a:pt x="13440" y="5893"/>
                    <a:pt x="13329" y="5988"/>
                    <a:pt x="13219" y="6089"/>
                  </a:cubicBezTo>
                  <a:cubicBezTo>
                    <a:pt x="13152" y="6147"/>
                    <a:pt x="13084" y="6205"/>
                    <a:pt x="13022" y="6262"/>
                  </a:cubicBezTo>
                  <a:cubicBezTo>
                    <a:pt x="12922" y="6353"/>
                    <a:pt x="12825" y="6439"/>
                    <a:pt x="12725" y="6530"/>
                  </a:cubicBezTo>
                  <a:cubicBezTo>
                    <a:pt x="12652" y="6598"/>
                    <a:pt x="12581" y="6670"/>
                    <a:pt x="12504" y="6737"/>
                  </a:cubicBezTo>
                  <a:cubicBezTo>
                    <a:pt x="12422" y="6818"/>
                    <a:pt x="12340" y="6895"/>
                    <a:pt x="12259" y="6977"/>
                  </a:cubicBezTo>
                  <a:cubicBezTo>
                    <a:pt x="12173" y="7059"/>
                    <a:pt x="12091" y="7145"/>
                    <a:pt x="12005" y="7232"/>
                  </a:cubicBezTo>
                  <a:cubicBezTo>
                    <a:pt x="11947" y="7289"/>
                    <a:pt x="11885" y="7351"/>
                    <a:pt x="11828" y="7414"/>
                  </a:cubicBezTo>
                  <a:cubicBezTo>
                    <a:pt x="11726" y="7520"/>
                    <a:pt x="11620" y="7624"/>
                    <a:pt x="11520" y="7735"/>
                  </a:cubicBezTo>
                  <a:cubicBezTo>
                    <a:pt x="11496" y="7759"/>
                    <a:pt x="11472" y="7788"/>
                    <a:pt x="11448" y="7817"/>
                  </a:cubicBezTo>
                  <a:cubicBezTo>
                    <a:pt x="11396" y="7870"/>
                    <a:pt x="11343" y="7927"/>
                    <a:pt x="11290" y="7985"/>
                  </a:cubicBezTo>
                  <a:cubicBezTo>
                    <a:pt x="11285" y="7989"/>
                    <a:pt x="11281" y="7994"/>
                    <a:pt x="11281" y="7999"/>
                  </a:cubicBezTo>
                  <a:cubicBezTo>
                    <a:pt x="10911" y="8402"/>
                    <a:pt x="10555" y="8824"/>
                    <a:pt x="10210" y="9265"/>
                  </a:cubicBezTo>
                  <a:cubicBezTo>
                    <a:pt x="9937" y="9615"/>
                    <a:pt x="9663" y="9976"/>
                    <a:pt x="9404" y="10345"/>
                  </a:cubicBezTo>
                  <a:cubicBezTo>
                    <a:pt x="9745" y="9918"/>
                    <a:pt x="10100" y="9506"/>
                    <a:pt x="10464" y="9112"/>
                  </a:cubicBezTo>
                  <a:cubicBezTo>
                    <a:pt x="10541" y="9011"/>
                    <a:pt x="10623" y="8915"/>
                    <a:pt x="10705" y="8815"/>
                  </a:cubicBezTo>
                  <a:cubicBezTo>
                    <a:pt x="10723" y="8795"/>
                    <a:pt x="10738" y="8776"/>
                    <a:pt x="10757" y="8757"/>
                  </a:cubicBezTo>
                  <a:cubicBezTo>
                    <a:pt x="10887" y="8599"/>
                    <a:pt x="11016" y="8445"/>
                    <a:pt x="11151" y="8297"/>
                  </a:cubicBezTo>
                  <a:cubicBezTo>
                    <a:pt x="11204" y="8234"/>
                    <a:pt x="11256" y="8171"/>
                    <a:pt x="11309" y="8114"/>
                  </a:cubicBezTo>
                  <a:cubicBezTo>
                    <a:pt x="11410" y="8003"/>
                    <a:pt x="11511" y="7888"/>
                    <a:pt x="11616" y="7779"/>
                  </a:cubicBezTo>
                  <a:cubicBezTo>
                    <a:pt x="11693" y="7697"/>
                    <a:pt x="11770" y="7615"/>
                    <a:pt x="11846" y="7538"/>
                  </a:cubicBezTo>
                  <a:cubicBezTo>
                    <a:pt x="11928" y="7447"/>
                    <a:pt x="12014" y="7361"/>
                    <a:pt x="12101" y="7274"/>
                  </a:cubicBezTo>
                  <a:cubicBezTo>
                    <a:pt x="12191" y="7179"/>
                    <a:pt x="12282" y="7088"/>
                    <a:pt x="12379" y="6996"/>
                  </a:cubicBezTo>
                  <a:cubicBezTo>
                    <a:pt x="12451" y="6924"/>
                    <a:pt x="12528" y="6852"/>
                    <a:pt x="12599" y="6785"/>
                  </a:cubicBezTo>
                  <a:cubicBezTo>
                    <a:pt x="12705" y="6685"/>
                    <a:pt x="12811" y="6583"/>
                    <a:pt x="12916" y="6488"/>
                  </a:cubicBezTo>
                  <a:cubicBezTo>
                    <a:pt x="12984" y="6426"/>
                    <a:pt x="13050" y="6368"/>
                    <a:pt x="13113" y="6305"/>
                  </a:cubicBezTo>
                  <a:cubicBezTo>
                    <a:pt x="13232" y="6205"/>
                    <a:pt x="13348" y="6099"/>
                    <a:pt x="13463" y="5998"/>
                  </a:cubicBezTo>
                  <a:cubicBezTo>
                    <a:pt x="13526" y="5950"/>
                    <a:pt x="13584" y="5897"/>
                    <a:pt x="13646" y="5844"/>
                  </a:cubicBezTo>
                  <a:cubicBezTo>
                    <a:pt x="13770" y="5744"/>
                    <a:pt x="13895" y="5638"/>
                    <a:pt x="14025" y="5533"/>
                  </a:cubicBezTo>
                  <a:cubicBezTo>
                    <a:pt x="14078" y="5490"/>
                    <a:pt x="14135" y="5447"/>
                    <a:pt x="14188" y="5403"/>
                  </a:cubicBezTo>
                  <a:cubicBezTo>
                    <a:pt x="14322" y="5297"/>
                    <a:pt x="14456" y="5192"/>
                    <a:pt x="14591" y="5091"/>
                  </a:cubicBezTo>
                  <a:cubicBezTo>
                    <a:pt x="14625" y="5067"/>
                    <a:pt x="14653" y="5044"/>
                    <a:pt x="14682" y="5024"/>
                  </a:cubicBezTo>
                  <a:cubicBezTo>
                    <a:pt x="14706" y="5005"/>
                    <a:pt x="14725" y="4991"/>
                    <a:pt x="14749" y="4976"/>
                  </a:cubicBezTo>
                  <a:cubicBezTo>
                    <a:pt x="14888" y="4865"/>
                    <a:pt x="15032" y="4765"/>
                    <a:pt x="15176" y="4659"/>
                  </a:cubicBezTo>
                  <a:cubicBezTo>
                    <a:pt x="15224" y="4626"/>
                    <a:pt x="15272" y="4593"/>
                    <a:pt x="15320" y="4555"/>
                  </a:cubicBezTo>
                  <a:cubicBezTo>
                    <a:pt x="15469" y="4453"/>
                    <a:pt x="15617" y="4347"/>
                    <a:pt x="15771" y="4247"/>
                  </a:cubicBezTo>
                  <a:cubicBezTo>
                    <a:pt x="15814" y="4214"/>
                    <a:pt x="15862" y="4185"/>
                    <a:pt x="15910" y="4151"/>
                  </a:cubicBezTo>
                  <a:cubicBezTo>
                    <a:pt x="16064" y="4050"/>
                    <a:pt x="16222" y="3944"/>
                    <a:pt x="16376" y="3849"/>
                  </a:cubicBezTo>
                  <a:cubicBezTo>
                    <a:pt x="16419" y="3820"/>
                    <a:pt x="16462" y="3796"/>
                    <a:pt x="16500" y="3767"/>
                  </a:cubicBezTo>
                  <a:cubicBezTo>
                    <a:pt x="16664" y="3667"/>
                    <a:pt x="16831" y="3565"/>
                    <a:pt x="16994" y="3465"/>
                  </a:cubicBezTo>
                  <a:cubicBezTo>
                    <a:pt x="17032" y="3441"/>
                    <a:pt x="17076" y="3417"/>
                    <a:pt x="17114" y="3393"/>
                  </a:cubicBezTo>
                  <a:cubicBezTo>
                    <a:pt x="17278" y="3297"/>
                    <a:pt x="17446" y="3202"/>
                    <a:pt x="17608" y="3109"/>
                  </a:cubicBezTo>
                  <a:cubicBezTo>
                    <a:pt x="17652" y="3086"/>
                    <a:pt x="17690" y="3067"/>
                    <a:pt x="17729" y="3043"/>
                  </a:cubicBezTo>
                  <a:cubicBezTo>
                    <a:pt x="17902" y="2947"/>
                    <a:pt x="18079" y="2850"/>
                    <a:pt x="18256" y="2759"/>
                  </a:cubicBezTo>
                  <a:cubicBezTo>
                    <a:pt x="18294" y="2741"/>
                    <a:pt x="18333" y="2721"/>
                    <a:pt x="18371" y="2702"/>
                  </a:cubicBezTo>
                  <a:cubicBezTo>
                    <a:pt x="18549" y="2611"/>
                    <a:pt x="18731" y="2520"/>
                    <a:pt x="18909" y="2433"/>
                  </a:cubicBezTo>
                  <a:cubicBezTo>
                    <a:pt x="18947" y="2414"/>
                    <a:pt x="18985" y="2395"/>
                    <a:pt x="19019" y="2381"/>
                  </a:cubicBezTo>
                  <a:cubicBezTo>
                    <a:pt x="19359" y="2217"/>
                    <a:pt x="19700" y="2064"/>
                    <a:pt x="20046" y="1920"/>
                  </a:cubicBezTo>
                  <a:cubicBezTo>
                    <a:pt x="21831" y="1176"/>
                    <a:pt x="23731" y="658"/>
                    <a:pt x="25679" y="375"/>
                  </a:cubicBezTo>
                  <a:cubicBezTo>
                    <a:pt x="26950" y="188"/>
                    <a:pt x="28217" y="102"/>
                    <a:pt x="29483" y="102"/>
                  </a:cubicBezTo>
                  <a:cubicBezTo>
                    <a:pt x="37074" y="102"/>
                    <a:pt x="44621" y="3187"/>
                    <a:pt x="51957" y="6180"/>
                  </a:cubicBezTo>
                  <a:cubicBezTo>
                    <a:pt x="56351" y="7974"/>
                    <a:pt x="60895" y="9832"/>
                    <a:pt x="65337" y="10968"/>
                  </a:cubicBezTo>
                  <a:cubicBezTo>
                    <a:pt x="66960" y="11382"/>
                    <a:pt x="68481" y="11683"/>
                    <a:pt x="69943" y="11876"/>
                  </a:cubicBezTo>
                  <a:lnTo>
                    <a:pt x="69943" y="11774"/>
                  </a:lnTo>
                  <a:cubicBezTo>
                    <a:pt x="68490" y="11588"/>
                    <a:pt x="66973" y="11285"/>
                    <a:pt x="65361" y="10873"/>
                  </a:cubicBezTo>
                  <a:cubicBezTo>
                    <a:pt x="60923" y="9741"/>
                    <a:pt x="56384" y="7883"/>
                    <a:pt x="51990" y="6094"/>
                  </a:cubicBezTo>
                  <a:cubicBezTo>
                    <a:pt x="47719" y="4347"/>
                    <a:pt x="43297" y="2539"/>
                    <a:pt x="38916" y="1368"/>
                  </a:cubicBezTo>
                  <a:cubicBezTo>
                    <a:pt x="36550" y="735"/>
                    <a:pt x="34391" y="332"/>
                    <a:pt x="32314" y="140"/>
                  </a:cubicBezTo>
                  <a:cubicBezTo>
                    <a:pt x="31354" y="49"/>
                    <a:pt x="30418" y="0"/>
                    <a:pt x="29503" y="0"/>
                  </a:cubicBezTo>
                  <a:close/>
                  <a:moveTo>
                    <a:pt x="8560" y="11818"/>
                  </a:moveTo>
                  <a:lnTo>
                    <a:pt x="8560" y="11818"/>
                  </a:lnTo>
                  <a:cubicBezTo>
                    <a:pt x="8416" y="11976"/>
                    <a:pt x="8276" y="12139"/>
                    <a:pt x="8137" y="12303"/>
                  </a:cubicBezTo>
                  <a:cubicBezTo>
                    <a:pt x="8114" y="12341"/>
                    <a:pt x="8094" y="12379"/>
                    <a:pt x="8070" y="12418"/>
                  </a:cubicBezTo>
                  <a:cubicBezTo>
                    <a:pt x="8181" y="12303"/>
                    <a:pt x="8291" y="12188"/>
                    <a:pt x="8402" y="12073"/>
                  </a:cubicBezTo>
                  <a:cubicBezTo>
                    <a:pt x="8454" y="11986"/>
                    <a:pt x="8507" y="11900"/>
                    <a:pt x="8560" y="11818"/>
                  </a:cubicBezTo>
                  <a:close/>
                  <a:moveTo>
                    <a:pt x="8181" y="12447"/>
                  </a:moveTo>
                  <a:cubicBezTo>
                    <a:pt x="8066" y="12567"/>
                    <a:pt x="7955" y="12686"/>
                    <a:pt x="7845" y="12811"/>
                  </a:cubicBezTo>
                  <a:cubicBezTo>
                    <a:pt x="6689" y="14860"/>
                    <a:pt x="5705" y="17163"/>
                    <a:pt x="4861" y="19797"/>
                  </a:cubicBezTo>
                  <a:cubicBezTo>
                    <a:pt x="3358" y="24469"/>
                    <a:pt x="2510" y="29498"/>
                    <a:pt x="1810" y="34498"/>
                  </a:cubicBezTo>
                  <a:cubicBezTo>
                    <a:pt x="1804" y="34531"/>
                    <a:pt x="1799" y="34560"/>
                    <a:pt x="1799" y="34593"/>
                  </a:cubicBezTo>
                  <a:cubicBezTo>
                    <a:pt x="1708" y="35217"/>
                    <a:pt x="1627" y="35836"/>
                    <a:pt x="1540" y="36460"/>
                  </a:cubicBezTo>
                  <a:cubicBezTo>
                    <a:pt x="1540" y="36493"/>
                    <a:pt x="1536" y="36522"/>
                    <a:pt x="1531" y="36556"/>
                  </a:cubicBezTo>
                  <a:cubicBezTo>
                    <a:pt x="1449" y="37160"/>
                    <a:pt x="1368" y="37765"/>
                    <a:pt x="1292" y="38369"/>
                  </a:cubicBezTo>
                  <a:cubicBezTo>
                    <a:pt x="1286" y="38374"/>
                    <a:pt x="1286" y="38379"/>
                    <a:pt x="1286" y="38379"/>
                  </a:cubicBezTo>
                  <a:cubicBezTo>
                    <a:pt x="1281" y="38408"/>
                    <a:pt x="1281" y="38437"/>
                    <a:pt x="1277" y="38466"/>
                  </a:cubicBezTo>
                  <a:cubicBezTo>
                    <a:pt x="1199" y="39051"/>
                    <a:pt x="1123" y="39636"/>
                    <a:pt x="1042" y="40216"/>
                  </a:cubicBezTo>
                  <a:cubicBezTo>
                    <a:pt x="1037" y="40251"/>
                    <a:pt x="1037" y="40284"/>
                    <a:pt x="1032" y="40313"/>
                  </a:cubicBezTo>
                  <a:cubicBezTo>
                    <a:pt x="955" y="40884"/>
                    <a:pt x="878" y="41445"/>
                    <a:pt x="802" y="42007"/>
                  </a:cubicBezTo>
                  <a:cubicBezTo>
                    <a:pt x="796" y="42035"/>
                    <a:pt x="792" y="42069"/>
                    <a:pt x="787" y="42098"/>
                  </a:cubicBezTo>
                  <a:cubicBezTo>
                    <a:pt x="710" y="42645"/>
                    <a:pt x="634" y="43187"/>
                    <a:pt x="552" y="43724"/>
                  </a:cubicBezTo>
                  <a:cubicBezTo>
                    <a:pt x="548" y="43752"/>
                    <a:pt x="543" y="43786"/>
                    <a:pt x="537" y="43820"/>
                  </a:cubicBezTo>
                  <a:cubicBezTo>
                    <a:pt x="461" y="44338"/>
                    <a:pt x="380" y="44857"/>
                    <a:pt x="298" y="45369"/>
                  </a:cubicBezTo>
                  <a:cubicBezTo>
                    <a:pt x="293" y="45404"/>
                    <a:pt x="289" y="45437"/>
                    <a:pt x="284" y="45466"/>
                  </a:cubicBezTo>
                  <a:cubicBezTo>
                    <a:pt x="202" y="45964"/>
                    <a:pt x="120" y="46454"/>
                    <a:pt x="34" y="46938"/>
                  </a:cubicBezTo>
                  <a:cubicBezTo>
                    <a:pt x="29" y="46972"/>
                    <a:pt x="19" y="47005"/>
                    <a:pt x="15" y="47039"/>
                  </a:cubicBezTo>
                  <a:cubicBezTo>
                    <a:pt x="10" y="47073"/>
                    <a:pt x="5" y="47107"/>
                    <a:pt x="1" y="47135"/>
                  </a:cubicBezTo>
                  <a:lnTo>
                    <a:pt x="96" y="47135"/>
                  </a:lnTo>
                  <a:cubicBezTo>
                    <a:pt x="101" y="47096"/>
                    <a:pt x="111" y="47058"/>
                    <a:pt x="116" y="47016"/>
                  </a:cubicBezTo>
                  <a:cubicBezTo>
                    <a:pt x="125" y="46981"/>
                    <a:pt x="130" y="46948"/>
                    <a:pt x="134" y="46914"/>
                  </a:cubicBezTo>
                  <a:cubicBezTo>
                    <a:pt x="221" y="46434"/>
                    <a:pt x="302" y="45945"/>
                    <a:pt x="380" y="45455"/>
                  </a:cubicBezTo>
                  <a:cubicBezTo>
                    <a:pt x="389" y="45422"/>
                    <a:pt x="393" y="45389"/>
                    <a:pt x="399" y="45355"/>
                  </a:cubicBezTo>
                  <a:cubicBezTo>
                    <a:pt x="480" y="44846"/>
                    <a:pt x="557" y="44333"/>
                    <a:pt x="634" y="43814"/>
                  </a:cubicBezTo>
                  <a:cubicBezTo>
                    <a:pt x="639" y="43781"/>
                    <a:pt x="643" y="43752"/>
                    <a:pt x="648" y="43719"/>
                  </a:cubicBezTo>
                  <a:cubicBezTo>
                    <a:pt x="730" y="43187"/>
                    <a:pt x="807" y="42649"/>
                    <a:pt x="883" y="42107"/>
                  </a:cubicBezTo>
                  <a:cubicBezTo>
                    <a:pt x="889" y="42073"/>
                    <a:pt x="893" y="42040"/>
                    <a:pt x="898" y="42011"/>
                  </a:cubicBezTo>
                  <a:cubicBezTo>
                    <a:pt x="975" y="41454"/>
                    <a:pt x="1051" y="40893"/>
                    <a:pt x="1123" y="40327"/>
                  </a:cubicBezTo>
                  <a:cubicBezTo>
                    <a:pt x="1128" y="40293"/>
                    <a:pt x="1133" y="40264"/>
                    <a:pt x="1137" y="40231"/>
                  </a:cubicBezTo>
                  <a:cubicBezTo>
                    <a:pt x="1214" y="39651"/>
                    <a:pt x="1292" y="39070"/>
                    <a:pt x="1372" y="38484"/>
                  </a:cubicBezTo>
                  <a:cubicBezTo>
                    <a:pt x="1372" y="38451"/>
                    <a:pt x="1378" y="38422"/>
                    <a:pt x="1382" y="38393"/>
                  </a:cubicBezTo>
                  <a:lnTo>
                    <a:pt x="1382" y="38389"/>
                  </a:lnTo>
                  <a:cubicBezTo>
                    <a:pt x="1464" y="37789"/>
                    <a:pt x="1540" y="37184"/>
                    <a:pt x="1622" y="36580"/>
                  </a:cubicBezTo>
                  <a:cubicBezTo>
                    <a:pt x="1627" y="36551"/>
                    <a:pt x="1631" y="36518"/>
                    <a:pt x="1637" y="36484"/>
                  </a:cubicBezTo>
                  <a:cubicBezTo>
                    <a:pt x="1718" y="35869"/>
                    <a:pt x="1804" y="35246"/>
                    <a:pt x="1890" y="34627"/>
                  </a:cubicBezTo>
                  <a:cubicBezTo>
                    <a:pt x="1896" y="34593"/>
                    <a:pt x="1901" y="34560"/>
                    <a:pt x="1905" y="34527"/>
                  </a:cubicBezTo>
                  <a:cubicBezTo>
                    <a:pt x="2980" y="26830"/>
                    <a:pt x="4458" y="18833"/>
                    <a:pt x="8181" y="1244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6"/>
            <p:cNvSpPr/>
            <p:nvPr/>
          </p:nvSpPr>
          <p:spPr>
            <a:xfrm>
              <a:off x="5285400" y="2822950"/>
              <a:ext cx="1769950" cy="1152125"/>
            </a:xfrm>
            <a:custGeom>
              <a:avLst/>
              <a:gdLst/>
              <a:ahLst/>
              <a:cxnLst/>
              <a:rect l="l" t="t" r="r" b="b"/>
              <a:pathLst>
                <a:path w="70798" h="46085" extrusionOk="0">
                  <a:moveTo>
                    <a:pt x="8752" y="11540"/>
                  </a:moveTo>
                  <a:lnTo>
                    <a:pt x="8752" y="11540"/>
                  </a:lnTo>
                  <a:cubicBezTo>
                    <a:pt x="8723" y="11578"/>
                    <a:pt x="8694" y="11611"/>
                    <a:pt x="8665" y="11645"/>
                  </a:cubicBezTo>
                  <a:cubicBezTo>
                    <a:pt x="8685" y="11626"/>
                    <a:pt x="8703" y="11602"/>
                    <a:pt x="8727" y="11582"/>
                  </a:cubicBezTo>
                  <a:cubicBezTo>
                    <a:pt x="8732" y="11569"/>
                    <a:pt x="8742" y="11554"/>
                    <a:pt x="8752" y="11540"/>
                  </a:cubicBezTo>
                  <a:close/>
                  <a:moveTo>
                    <a:pt x="29891" y="1"/>
                  </a:moveTo>
                  <a:cubicBezTo>
                    <a:pt x="28619" y="1"/>
                    <a:pt x="27381" y="82"/>
                    <a:pt x="26163" y="251"/>
                  </a:cubicBezTo>
                  <a:cubicBezTo>
                    <a:pt x="24172" y="523"/>
                    <a:pt x="22239" y="1032"/>
                    <a:pt x="20415" y="1766"/>
                  </a:cubicBezTo>
                  <a:cubicBezTo>
                    <a:pt x="20180" y="1863"/>
                    <a:pt x="19941" y="1963"/>
                    <a:pt x="19706" y="2069"/>
                  </a:cubicBezTo>
                  <a:cubicBezTo>
                    <a:pt x="19667" y="2083"/>
                    <a:pt x="19629" y="2102"/>
                    <a:pt x="19595" y="2116"/>
                  </a:cubicBezTo>
                  <a:cubicBezTo>
                    <a:pt x="19412" y="2198"/>
                    <a:pt x="19230" y="2284"/>
                    <a:pt x="19048" y="2370"/>
                  </a:cubicBezTo>
                  <a:cubicBezTo>
                    <a:pt x="19009" y="2385"/>
                    <a:pt x="18971" y="2404"/>
                    <a:pt x="18933" y="2423"/>
                  </a:cubicBezTo>
                  <a:cubicBezTo>
                    <a:pt x="18756" y="2510"/>
                    <a:pt x="18577" y="2601"/>
                    <a:pt x="18400" y="2692"/>
                  </a:cubicBezTo>
                  <a:cubicBezTo>
                    <a:pt x="18362" y="2711"/>
                    <a:pt x="18324" y="2731"/>
                    <a:pt x="18285" y="2749"/>
                  </a:cubicBezTo>
                  <a:cubicBezTo>
                    <a:pt x="18117" y="2836"/>
                    <a:pt x="17944" y="2928"/>
                    <a:pt x="17782" y="3019"/>
                  </a:cubicBezTo>
                  <a:cubicBezTo>
                    <a:pt x="17738" y="3043"/>
                    <a:pt x="17700" y="3061"/>
                    <a:pt x="17662" y="3086"/>
                  </a:cubicBezTo>
                  <a:cubicBezTo>
                    <a:pt x="17494" y="3176"/>
                    <a:pt x="17326" y="3273"/>
                    <a:pt x="17157" y="3373"/>
                  </a:cubicBezTo>
                  <a:cubicBezTo>
                    <a:pt x="17119" y="3398"/>
                    <a:pt x="17076" y="3422"/>
                    <a:pt x="17038" y="3446"/>
                  </a:cubicBezTo>
                  <a:cubicBezTo>
                    <a:pt x="16879" y="3542"/>
                    <a:pt x="16721" y="3637"/>
                    <a:pt x="16558" y="3734"/>
                  </a:cubicBezTo>
                  <a:cubicBezTo>
                    <a:pt x="16515" y="3763"/>
                    <a:pt x="16471" y="3791"/>
                    <a:pt x="16424" y="3820"/>
                  </a:cubicBezTo>
                  <a:cubicBezTo>
                    <a:pt x="16270" y="3916"/>
                    <a:pt x="16116" y="4016"/>
                    <a:pt x="15963" y="4117"/>
                  </a:cubicBezTo>
                  <a:cubicBezTo>
                    <a:pt x="15920" y="4151"/>
                    <a:pt x="15871" y="4179"/>
                    <a:pt x="15824" y="4213"/>
                  </a:cubicBezTo>
                  <a:cubicBezTo>
                    <a:pt x="15675" y="4310"/>
                    <a:pt x="15532" y="4410"/>
                    <a:pt x="15382" y="4511"/>
                  </a:cubicBezTo>
                  <a:cubicBezTo>
                    <a:pt x="15335" y="4549"/>
                    <a:pt x="15286" y="4582"/>
                    <a:pt x="15238" y="4616"/>
                  </a:cubicBezTo>
                  <a:cubicBezTo>
                    <a:pt x="15129" y="4693"/>
                    <a:pt x="15018" y="4775"/>
                    <a:pt x="14907" y="4851"/>
                  </a:cubicBezTo>
                  <a:cubicBezTo>
                    <a:pt x="14879" y="4875"/>
                    <a:pt x="14850" y="4895"/>
                    <a:pt x="14821" y="4919"/>
                  </a:cubicBezTo>
                  <a:cubicBezTo>
                    <a:pt x="14768" y="4957"/>
                    <a:pt x="14715" y="4995"/>
                    <a:pt x="14662" y="5034"/>
                  </a:cubicBezTo>
                  <a:cubicBezTo>
                    <a:pt x="14533" y="5134"/>
                    <a:pt x="14403" y="5231"/>
                    <a:pt x="14274" y="5331"/>
                  </a:cubicBezTo>
                  <a:cubicBezTo>
                    <a:pt x="14217" y="5375"/>
                    <a:pt x="14159" y="5422"/>
                    <a:pt x="14106" y="5466"/>
                  </a:cubicBezTo>
                  <a:cubicBezTo>
                    <a:pt x="13982" y="5561"/>
                    <a:pt x="13862" y="5657"/>
                    <a:pt x="13741" y="5758"/>
                  </a:cubicBezTo>
                  <a:cubicBezTo>
                    <a:pt x="13679" y="5811"/>
                    <a:pt x="13621" y="5858"/>
                    <a:pt x="13559" y="5911"/>
                  </a:cubicBezTo>
                  <a:cubicBezTo>
                    <a:pt x="13448" y="6002"/>
                    <a:pt x="13338" y="6099"/>
                    <a:pt x="13229" y="6195"/>
                  </a:cubicBezTo>
                  <a:cubicBezTo>
                    <a:pt x="13165" y="6252"/>
                    <a:pt x="13098" y="6310"/>
                    <a:pt x="13032" y="6367"/>
                  </a:cubicBezTo>
                  <a:cubicBezTo>
                    <a:pt x="12935" y="6458"/>
                    <a:pt x="12839" y="6545"/>
                    <a:pt x="12739" y="6631"/>
                  </a:cubicBezTo>
                  <a:cubicBezTo>
                    <a:pt x="12667" y="6703"/>
                    <a:pt x="12589" y="6770"/>
                    <a:pt x="12518" y="6843"/>
                  </a:cubicBezTo>
                  <a:cubicBezTo>
                    <a:pt x="12436" y="6919"/>
                    <a:pt x="12359" y="6996"/>
                    <a:pt x="12279" y="7073"/>
                  </a:cubicBezTo>
                  <a:cubicBezTo>
                    <a:pt x="12192" y="7154"/>
                    <a:pt x="12106" y="7240"/>
                    <a:pt x="12024" y="7322"/>
                  </a:cubicBezTo>
                  <a:lnTo>
                    <a:pt x="11851" y="7495"/>
                  </a:lnTo>
                  <a:cubicBezTo>
                    <a:pt x="11750" y="7601"/>
                    <a:pt x="11645" y="7706"/>
                    <a:pt x="11544" y="7816"/>
                  </a:cubicBezTo>
                  <a:cubicBezTo>
                    <a:pt x="11524" y="7835"/>
                    <a:pt x="11506" y="7860"/>
                    <a:pt x="11482" y="7879"/>
                  </a:cubicBezTo>
                  <a:cubicBezTo>
                    <a:pt x="11467" y="7902"/>
                    <a:pt x="11448" y="7922"/>
                    <a:pt x="11429" y="7941"/>
                  </a:cubicBezTo>
                  <a:cubicBezTo>
                    <a:pt x="11391" y="7979"/>
                    <a:pt x="11352" y="8023"/>
                    <a:pt x="11318" y="8061"/>
                  </a:cubicBezTo>
                  <a:cubicBezTo>
                    <a:pt x="10954" y="8455"/>
                    <a:pt x="10599" y="8867"/>
                    <a:pt x="10258" y="9294"/>
                  </a:cubicBezTo>
                  <a:cubicBezTo>
                    <a:pt x="9855" y="9788"/>
                    <a:pt x="9471" y="10307"/>
                    <a:pt x="9102" y="10838"/>
                  </a:cubicBezTo>
                  <a:cubicBezTo>
                    <a:pt x="9471" y="10369"/>
                    <a:pt x="9850" y="9908"/>
                    <a:pt x="10244" y="9472"/>
                  </a:cubicBezTo>
                  <a:cubicBezTo>
                    <a:pt x="10292" y="9409"/>
                    <a:pt x="10339" y="9347"/>
                    <a:pt x="10392" y="9284"/>
                  </a:cubicBezTo>
                  <a:cubicBezTo>
                    <a:pt x="10523" y="9126"/>
                    <a:pt x="10652" y="8967"/>
                    <a:pt x="10786" y="8814"/>
                  </a:cubicBezTo>
                  <a:cubicBezTo>
                    <a:pt x="10791" y="8805"/>
                    <a:pt x="10795" y="8800"/>
                    <a:pt x="10800" y="8795"/>
                  </a:cubicBezTo>
                  <a:cubicBezTo>
                    <a:pt x="10930" y="8641"/>
                    <a:pt x="11059" y="8493"/>
                    <a:pt x="11194" y="8344"/>
                  </a:cubicBezTo>
                  <a:cubicBezTo>
                    <a:pt x="11242" y="8291"/>
                    <a:pt x="11289" y="8238"/>
                    <a:pt x="11338" y="8185"/>
                  </a:cubicBezTo>
                  <a:cubicBezTo>
                    <a:pt x="11438" y="8075"/>
                    <a:pt x="11539" y="7966"/>
                    <a:pt x="11645" y="7855"/>
                  </a:cubicBezTo>
                  <a:cubicBezTo>
                    <a:pt x="11717" y="7778"/>
                    <a:pt x="11789" y="7701"/>
                    <a:pt x="11861" y="7625"/>
                  </a:cubicBezTo>
                  <a:lnTo>
                    <a:pt x="12120" y="7366"/>
                  </a:lnTo>
                  <a:cubicBezTo>
                    <a:pt x="12211" y="7275"/>
                    <a:pt x="12302" y="7183"/>
                    <a:pt x="12394" y="7096"/>
                  </a:cubicBezTo>
                  <a:cubicBezTo>
                    <a:pt x="12465" y="7025"/>
                    <a:pt x="12542" y="6952"/>
                    <a:pt x="12614" y="6881"/>
                  </a:cubicBezTo>
                  <a:cubicBezTo>
                    <a:pt x="12720" y="6785"/>
                    <a:pt x="12826" y="6689"/>
                    <a:pt x="12930" y="6593"/>
                  </a:cubicBezTo>
                  <a:cubicBezTo>
                    <a:pt x="12993" y="6531"/>
                    <a:pt x="13060" y="6473"/>
                    <a:pt x="13127" y="6411"/>
                  </a:cubicBezTo>
                  <a:lnTo>
                    <a:pt x="13473" y="6108"/>
                  </a:lnTo>
                  <a:cubicBezTo>
                    <a:pt x="13535" y="6055"/>
                    <a:pt x="13592" y="6008"/>
                    <a:pt x="13655" y="5955"/>
                  </a:cubicBezTo>
                  <a:cubicBezTo>
                    <a:pt x="13780" y="5849"/>
                    <a:pt x="13904" y="5749"/>
                    <a:pt x="14029" y="5648"/>
                  </a:cubicBezTo>
                  <a:cubicBezTo>
                    <a:pt x="14086" y="5599"/>
                    <a:pt x="14144" y="5557"/>
                    <a:pt x="14197" y="5513"/>
                  </a:cubicBezTo>
                  <a:cubicBezTo>
                    <a:pt x="14332" y="5408"/>
                    <a:pt x="14466" y="5302"/>
                    <a:pt x="14600" y="5202"/>
                  </a:cubicBezTo>
                  <a:cubicBezTo>
                    <a:pt x="14653" y="5163"/>
                    <a:pt x="14706" y="5125"/>
                    <a:pt x="14759" y="5087"/>
                  </a:cubicBezTo>
                  <a:cubicBezTo>
                    <a:pt x="14826" y="5034"/>
                    <a:pt x="14898" y="4981"/>
                    <a:pt x="14965" y="4928"/>
                  </a:cubicBezTo>
                  <a:cubicBezTo>
                    <a:pt x="15036" y="4880"/>
                    <a:pt x="15109" y="4828"/>
                    <a:pt x="15180" y="4775"/>
                  </a:cubicBezTo>
                  <a:cubicBezTo>
                    <a:pt x="15229" y="4741"/>
                    <a:pt x="15282" y="4702"/>
                    <a:pt x="15330" y="4669"/>
                  </a:cubicBezTo>
                  <a:cubicBezTo>
                    <a:pt x="15479" y="4563"/>
                    <a:pt x="15627" y="4463"/>
                    <a:pt x="15776" y="4361"/>
                  </a:cubicBezTo>
                  <a:cubicBezTo>
                    <a:pt x="15824" y="4328"/>
                    <a:pt x="15867" y="4299"/>
                    <a:pt x="15915" y="4266"/>
                  </a:cubicBezTo>
                  <a:cubicBezTo>
                    <a:pt x="16068" y="4160"/>
                    <a:pt x="16227" y="4060"/>
                    <a:pt x="16380" y="3964"/>
                  </a:cubicBezTo>
                  <a:cubicBezTo>
                    <a:pt x="16429" y="3935"/>
                    <a:pt x="16471" y="3907"/>
                    <a:pt x="16515" y="3878"/>
                  </a:cubicBezTo>
                  <a:cubicBezTo>
                    <a:pt x="16677" y="3776"/>
                    <a:pt x="16836" y="3676"/>
                    <a:pt x="17000" y="3580"/>
                  </a:cubicBezTo>
                  <a:cubicBezTo>
                    <a:pt x="17038" y="3555"/>
                    <a:pt x="17080" y="3532"/>
                    <a:pt x="17119" y="3508"/>
                  </a:cubicBezTo>
                  <a:cubicBezTo>
                    <a:pt x="17288" y="3407"/>
                    <a:pt x="17455" y="3311"/>
                    <a:pt x="17627" y="3216"/>
                  </a:cubicBezTo>
                  <a:cubicBezTo>
                    <a:pt x="17666" y="3191"/>
                    <a:pt x="17704" y="3172"/>
                    <a:pt x="17742" y="3148"/>
                  </a:cubicBezTo>
                  <a:cubicBezTo>
                    <a:pt x="17910" y="3057"/>
                    <a:pt x="18083" y="2966"/>
                    <a:pt x="18251" y="2875"/>
                  </a:cubicBezTo>
                  <a:cubicBezTo>
                    <a:pt x="18289" y="2855"/>
                    <a:pt x="18328" y="2836"/>
                    <a:pt x="18366" y="2817"/>
                  </a:cubicBezTo>
                  <a:cubicBezTo>
                    <a:pt x="18544" y="2721"/>
                    <a:pt x="18727" y="2630"/>
                    <a:pt x="18904" y="2543"/>
                  </a:cubicBezTo>
                  <a:cubicBezTo>
                    <a:pt x="18942" y="2525"/>
                    <a:pt x="18980" y="2510"/>
                    <a:pt x="19019" y="2490"/>
                  </a:cubicBezTo>
                  <a:cubicBezTo>
                    <a:pt x="19201" y="2399"/>
                    <a:pt x="19383" y="2317"/>
                    <a:pt x="19566" y="2231"/>
                  </a:cubicBezTo>
                  <a:cubicBezTo>
                    <a:pt x="19604" y="2217"/>
                    <a:pt x="19638" y="2202"/>
                    <a:pt x="19677" y="2184"/>
                  </a:cubicBezTo>
                  <a:cubicBezTo>
                    <a:pt x="19936" y="2069"/>
                    <a:pt x="20195" y="1958"/>
                    <a:pt x="20454" y="1857"/>
                  </a:cubicBezTo>
                  <a:cubicBezTo>
                    <a:pt x="22268" y="1123"/>
                    <a:pt x="24196" y="614"/>
                    <a:pt x="26177" y="346"/>
                  </a:cubicBezTo>
                  <a:cubicBezTo>
                    <a:pt x="27406" y="178"/>
                    <a:pt x="28639" y="96"/>
                    <a:pt x="29872" y="96"/>
                  </a:cubicBezTo>
                  <a:cubicBezTo>
                    <a:pt x="37596" y="96"/>
                    <a:pt x="45349" y="3187"/>
                    <a:pt x="52882" y="6185"/>
                  </a:cubicBezTo>
                  <a:cubicBezTo>
                    <a:pt x="57353" y="7970"/>
                    <a:pt x="61979" y="9813"/>
                    <a:pt x="66489" y="10949"/>
                  </a:cubicBezTo>
                  <a:cubicBezTo>
                    <a:pt x="68000" y="11328"/>
                    <a:pt x="69430" y="11616"/>
                    <a:pt x="70797" y="11813"/>
                  </a:cubicBezTo>
                  <a:lnTo>
                    <a:pt x="70797" y="11712"/>
                  </a:lnTo>
                  <a:cubicBezTo>
                    <a:pt x="69435" y="11520"/>
                    <a:pt x="68015" y="11232"/>
                    <a:pt x="66514" y="10853"/>
                  </a:cubicBezTo>
                  <a:cubicBezTo>
                    <a:pt x="62008" y="9722"/>
                    <a:pt x="57388" y="7879"/>
                    <a:pt x="52916" y="6099"/>
                  </a:cubicBezTo>
                  <a:cubicBezTo>
                    <a:pt x="48555" y="4361"/>
                    <a:pt x="44045" y="2563"/>
                    <a:pt x="39587" y="1387"/>
                  </a:cubicBezTo>
                  <a:cubicBezTo>
                    <a:pt x="37184" y="754"/>
                    <a:pt x="34992" y="346"/>
                    <a:pt x="32880" y="145"/>
                  </a:cubicBezTo>
                  <a:cubicBezTo>
                    <a:pt x="31858" y="49"/>
                    <a:pt x="30860" y="1"/>
                    <a:pt x="29891" y="1"/>
                  </a:cubicBezTo>
                  <a:close/>
                  <a:moveTo>
                    <a:pt x="8397" y="12096"/>
                  </a:moveTo>
                  <a:cubicBezTo>
                    <a:pt x="8258" y="12259"/>
                    <a:pt x="8123" y="12417"/>
                    <a:pt x="7984" y="12585"/>
                  </a:cubicBezTo>
                  <a:cubicBezTo>
                    <a:pt x="6732" y="14706"/>
                    <a:pt x="5671" y="17096"/>
                    <a:pt x="4765" y="19840"/>
                  </a:cubicBezTo>
                  <a:cubicBezTo>
                    <a:pt x="3368" y="24076"/>
                    <a:pt x="2524" y="28606"/>
                    <a:pt x="1847" y="33144"/>
                  </a:cubicBezTo>
                  <a:cubicBezTo>
                    <a:pt x="1843" y="33177"/>
                    <a:pt x="1838" y="33212"/>
                    <a:pt x="1833" y="33245"/>
                  </a:cubicBezTo>
                  <a:cubicBezTo>
                    <a:pt x="1737" y="33879"/>
                    <a:pt x="1646" y="34517"/>
                    <a:pt x="1555" y="35150"/>
                  </a:cubicBezTo>
                  <a:cubicBezTo>
                    <a:pt x="1550" y="35183"/>
                    <a:pt x="1546" y="35217"/>
                    <a:pt x="1546" y="35245"/>
                  </a:cubicBezTo>
                  <a:cubicBezTo>
                    <a:pt x="1455" y="35870"/>
                    <a:pt x="1373" y="36494"/>
                    <a:pt x="1287" y="37112"/>
                  </a:cubicBezTo>
                  <a:cubicBezTo>
                    <a:pt x="1282" y="37145"/>
                    <a:pt x="1276" y="37174"/>
                    <a:pt x="1272" y="37208"/>
                  </a:cubicBezTo>
                  <a:cubicBezTo>
                    <a:pt x="1209" y="37668"/>
                    <a:pt x="1147" y="38135"/>
                    <a:pt x="1090" y="38595"/>
                  </a:cubicBezTo>
                  <a:cubicBezTo>
                    <a:pt x="1070" y="38733"/>
                    <a:pt x="1052" y="38877"/>
                    <a:pt x="1032" y="39021"/>
                  </a:cubicBezTo>
                  <a:cubicBezTo>
                    <a:pt x="1027" y="39050"/>
                    <a:pt x="1023" y="39084"/>
                    <a:pt x="1017" y="39118"/>
                  </a:cubicBezTo>
                  <a:cubicBezTo>
                    <a:pt x="936" y="39703"/>
                    <a:pt x="859" y="40288"/>
                    <a:pt x="778" y="40869"/>
                  </a:cubicBezTo>
                  <a:cubicBezTo>
                    <a:pt x="773" y="40903"/>
                    <a:pt x="773" y="40931"/>
                    <a:pt x="768" y="40965"/>
                  </a:cubicBezTo>
                  <a:cubicBezTo>
                    <a:pt x="687" y="41531"/>
                    <a:pt x="609" y="42097"/>
                    <a:pt x="528" y="42659"/>
                  </a:cubicBezTo>
                  <a:cubicBezTo>
                    <a:pt x="523" y="42687"/>
                    <a:pt x="518" y="42721"/>
                    <a:pt x="514" y="42754"/>
                  </a:cubicBezTo>
                  <a:cubicBezTo>
                    <a:pt x="437" y="43297"/>
                    <a:pt x="355" y="43839"/>
                    <a:pt x="274" y="44376"/>
                  </a:cubicBezTo>
                  <a:cubicBezTo>
                    <a:pt x="269" y="44410"/>
                    <a:pt x="264" y="44444"/>
                    <a:pt x="259" y="44472"/>
                  </a:cubicBezTo>
                  <a:cubicBezTo>
                    <a:pt x="178" y="44995"/>
                    <a:pt x="96" y="45513"/>
                    <a:pt x="10" y="46027"/>
                  </a:cubicBezTo>
                  <a:cubicBezTo>
                    <a:pt x="5" y="46045"/>
                    <a:pt x="5" y="46065"/>
                    <a:pt x="0" y="46084"/>
                  </a:cubicBezTo>
                  <a:lnTo>
                    <a:pt x="96" y="46084"/>
                  </a:lnTo>
                  <a:cubicBezTo>
                    <a:pt x="102" y="46065"/>
                    <a:pt x="106" y="46041"/>
                    <a:pt x="111" y="46016"/>
                  </a:cubicBezTo>
                  <a:cubicBezTo>
                    <a:pt x="197" y="45509"/>
                    <a:pt x="279" y="44990"/>
                    <a:pt x="355" y="44472"/>
                  </a:cubicBezTo>
                  <a:cubicBezTo>
                    <a:pt x="361" y="44439"/>
                    <a:pt x="365" y="44404"/>
                    <a:pt x="370" y="44376"/>
                  </a:cubicBezTo>
                  <a:cubicBezTo>
                    <a:pt x="456" y="43839"/>
                    <a:pt x="533" y="43301"/>
                    <a:pt x="609" y="42759"/>
                  </a:cubicBezTo>
                  <a:cubicBezTo>
                    <a:pt x="614" y="42725"/>
                    <a:pt x="620" y="42692"/>
                    <a:pt x="624" y="42663"/>
                  </a:cubicBezTo>
                  <a:cubicBezTo>
                    <a:pt x="706" y="42107"/>
                    <a:pt x="782" y="41545"/>
                    <a:pt x="859" y="40979"/>
                  </a:cubicBezTo>
                  <a:cubicBezTo>
                    <a:pt x="864" y="40945"/>
                    <a:pt x="869" y="40912"/>
                    <a:pt x="873" y="40883"/>
                  </a:cubicBezTo>
                  <a:cubicBezTo>
                    <a:pt x="955" y="40303"/>
                    <a:pt x="1032" y="39722"/>
                    <a:pt x="1114" y="39132"/>
                  </a:cubicBezTo>
                  <a:cubicBezTo>
                    <a:pt x="1114" y="39103"/>
                    <a:pt x="1118" y="39070"/>
                    <a:pt x="1123" y="39041"/>
                  </a:cubicBezTo>
                  <a:cubicBezTo>
                    <a:pt x="1143" y="38897"/>
                    <a:pt x="1161" y="38748"/>
                    <a:pt x="1181" y="38604"/>
                  </a:cubicBezTo>
                  <a:cubicBezTo>
                    <a:pt x="1243" y="38148"/>
                    <a:pt x="1305" y="37692"/>
                    <a:pt x="1368" y="37232"/>
                  </a:cubicBezTo>
                  <a:cubicBezTo>
                    <a:pt x="1373" y="37198"/>
                    <a:pt x="1377" y="37170"/>
                    <a:pt x="1382" y="37136"/>
                  </a:cubicBezTo>
                  <a:cubicBezTo>
                    <a:pt x="1464" y="36517"/>
                    <a:pt x="1550" y="35898"/>
                    <a:pt x="1637" y="35279"/>
                  </a:cubicBezTo>
                  <a:cubicBezTo>
                    <a:pt x="1641" y="35245"/>
                    <a:pt x="1646" y="35212"/>
                    <a:pt x="1650" y="35183"/>
                  </a:cubicBezTo>
                  <a:cubicBezTo>
                    <a:pt x="1737" y="34550"/>
                    <a:pt x="1829" y="33912"/>
                    <a:pt x="1924" y="33279"/>
                  </a:cubicBezTo>
                  <a:cubicBezTo>
                    <a:pt x="1929" y="33245"/>
                    <a:pt x="1934" y="33217"/>
                    <a:pt x="1938" y="33183"/>
                  </a:cubicBezTo>
                  <a:cubicBezTo>
                    <a:pt x="2615" y="28639"/>
                    <a:pt x="3459" y="24105"/>
                    <a:pt x="4856" y="19873"/>
                  </a:cubicBezTo>
                  <a:cubicBezTo>
                    <a:pt x="5825" y="16937"/>
                    <a:pt x="7000" y="14356"/>
                    <a:pt x="8397" y="1209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6"/>
            <p:cNvSpPr/>
            <p:nvPr/>
          </p:nvSpPr>
          <p:spPr>
            <a:xfrm>
              <a:off x="5269800" y="2849100"/>
              <a:ext cx="1785550" cy="1125975"/>
            </a:xfrm>
            <a:custGeom>
              <a:avLst/>
              <a:gdLst/>
              <a:ahLst/>
              <a:cxnLst/>
              <a:rect l="l" t="t" r="r" b="b"/>
              <a:pathLst>
                <a:path w="71422" h="45039" extrusionOk="0">
                  <a:moveTo>
                    <a:pt x="30040" y="0"/>
                  </a:moveTo>
                  <a:cubicBezTo>
                    <a:pt x="28807" y="0"/>
                    <a:pt x="27607" y="77"/>
                    <a:pt x="26427" y="231"/>
                  </a:cubicBezTo>
                  <a:cubicBezTo>
                    <a:pt x="24407" y="490"/>
                    <a:pt x="22445" y="984"/>
                    <a:pt x="20598" y="1703"/>
                  </a:cubicBezTo>
                  <a:cubicBezTo>
                    <a:pt x="20439" y="1767"/>
                    <a:pt x="20286" y="1824"/>
                    <a:pt x="20133" y="1891"/>
                  </a:cubicBezTo>
                  <a:cubicBezTo>
                    <a:pt x="20099" y="1905"/>
                    <a:pt x="20060" y="1920"/>
                    <a:pt x="20027" y="1934"/>
                  </a:cubicBezTo>
                  <a:cubicBezTo>
                    <a:pt x="19840" y="2011"/>
                    <a:pt x="19653" y="2092"/>
                    <a:pt x="19471" y="2174"/>
                  </a:cubicBezTo>
                  <a:cubicBezTo>
                    <a:pt x="19432" y="2193"/>
                    <a:pt x="19394" y="2208"/>
                    <a:pt x="19360" y="2227"/>
                  </a:cubicBezTo>
                  <a:cubicBezTo>
                    <a:pt x="19178" y="2308"/>
                    <a:pt x="18995" y="2394"/>
                    <a:pt x="18813" y="2481"/>
                  </a:cubicBezTo>
                  <a:cubicBezTo>
                    <a:pt x="18775" y="2500"/>
                    <a:pt x="18736" y="2520"/>
                    <a:pt x="18698" y="2534"/>
                  </a:cubicBezTo>
                  <a:cubicBezTo>
                    <a:pt x="18525" y="2620"/>
                    <a:pt x="18357" y="2706"/>
                    <a:pt x="18184" y="2793"/>
                  </a:cubicBezTo>
                  <a:cubicBezTo>
                    <a:pt x="18146" y="2817"/>
                    <a:pt x="18107" y="2836"/>
                    <a:pt x="18069" y="2855"/>
                  </a:cubicBezTo>
                  <a:cubicBezTo>
                    <a:pt x="17897" y="2947"/>
                    <a:pt x="17724" y="3038"/>
                    <a:pt x="17551" y="3133"/>
                  </a:cubicBezTo>
                  <a:cubicBezTo>
                    <a:pt x="17513" y="3153"/>
                    <a:pt x="17474" y="3177"/>
                    <a:pt x="17436" y="3196"/>
                  </a:cubicBezTo>
                  <a:cubicBezTo>
                    <a:pt x="17268" y="3292"/>
                    <a:pt x="17106" y="3383"/>
                    <a:pt x="16942" y="3479"/>
                  </a:cubicBezTo>
                  <a:cubicBezTo>
                    <a:pt x="16898" y="3508"/>
                    <a:pt x="16856" y="3532"/>
                    <a:pt x="16812" y="3561"/>
                  </a:cubicBezTo>
                  <a:cubicBezTo>
                    <a:pt x="16654" y="3652"/>
                    <a:pt x="16495" y="3753"/>
                    <a:pt x="16337" y="3849"/>
                  </a:cubicBezTo>
                  <a:cubicBezTo>
                    <a:pt x="16289" y="3877"/>
                    <a:pt x="16246" y="3906"/>
                    <a:pt x="16198" y="3935"/>
                  </a:cubicBezTo>
                  <a:cubicBezTo>
                    <a:pt x="16045" y="4030"/>
                    <a:pt x="15896" y="4132"/>
                    <a:pt x="15742" y="4232"/>
                  </a:cubicBezTo>
                  <a:cubicBezTo>
                    <a:pt x="15695" y="4261"/>
                    <a:pt x="15647" y="4294"/>
                    <a:pt x="15598" y="4323"/>
                  </a:cubicBezTo>
                  <a:cubicBezTo>
                    <a:pt x="15454" y="4424"/>
                    <a:pt x="15306" y="4524"/>
                    <a:pt x="15162" y="4626"/>
                  </a:cubicBezTo>
                  <a:cubicBezTo>
                    <a:pt x="15113" y="4659"/>
                    <a:pt x="15062" y="4693"/>
                    <a:pt x="15013" y="4732"/>
                  </a:cubicBezTo>
                  <a:cubicBezTo>
                    <a:pt x="14998" y="4741"/>
                    <a:pt x="14980" y="4755"/>
                    <a:pt x="14960" y="4765"/>
                  </a:cubicBezTo>
                  <a:cubicBezTo>
                    <a:pt x="14841" y="4851"/>
                    <a:pt x="14721" y="4938"/>
                    <a:pt x="14601" y="5029"/>
                  </a:cubicBezTo>
                  <a:cubicBezTo>
                    <a:pt x="14548" y="5067"/>
                    <a:pt x="14495" y="5106"/>
                    <a:pt x="14442" y="5144"/>
                  </a:cubicBezTo>
                  <a:cubicBezTo>
                    <a:pt x="14307" y="5244"/>
                    <a:pt x="14178" y="5345"/>
                    <a:pt x="14054" y="5446"/>
                  </a:cubicBezTo>
                  <a:lnTo>
                    <a:pt x="13881" y="5576"/>
                  </a:lnTo>
                  <a:cubicBezTo>
                    <a:pt x="13760" y="5671"/>
                    <a:pt x="13641" y="5773"/>
                    <a:pt x="13521" y="5868"/>
                  </a:cubicBezTo>
                  <a:cubicBezTo>
                    <a:pt x="13459" y="5921"/>
                    <a:pt x="13397" y="5974"/>
                    <a:pt x="13339" y="6021"/>
                  </a:cubicBezTo>
                  <a:cubicBezTo>
                    <a:pt x="13228" y="6118"/>
                    <a:pt x="13118" y="6209"/>
                    <a:pt x="13007" y="6305"/>
                  </a:cubicBezTo>
                  <a:cubicBezTo>
                    <a:pt x="12941" y="6362"/>
                    <a:pt x="12874" y="6424"/>
                    <a:pt x="12806" y="6482"/>
                  </a:cubicBezTo>
                  <a:cubicBezTo>
                    <a:pt x="12710" y="6568"/>
                    <a:pt x="12615" y="6660"/>
                    <a:pt x="12518" y="6747"/>
                  </a:cubicBezTo>
                  <a:cubicBezTo>
                    <a:pt x="12442" y="6814"/>
                    <a:pt x="12369" y="6885"/>
                    <a:pt x="12292" y="6958"/>
                  </a:cubicBezTo>
                  <a:cubicBezTo>
                    <a:pt x="12212" y="7035"/>
                    <a:pt x="12135" y="7106"/>
                    <a:pt x="12057" y="7183"/>
                  </a:cubicBezTo>
                  <a:cubicBezTo>
                    <a:pt x="11966" y="7270"/>
                    <a:pt x="11880" y="7356"/>
                    <a:pt x="11794" y="7442"/>
                  </a:cubicBezTo>
                  <a:cubicBezTo>
                    <a:pt x="11736" y="7500"/>
                    <a:pt x="11683" y="7553"/>
                    <a:pt x="11626" y="7610"/>
                  </a:cubicBezTo>
                  <a:cubicBezTo>
                    <a:pt x="11544" y="7697"/>
                    <a:pt x="11457" y="7788"/>
                    <a:pt x="11371" y="7874"/>
                  </a:cubicBezTo>
                  <a:cubicBezTo>
                    <a:pt x="11353" y="7898"/>
                    <a:pt x="11333" y="7917"/>
                    <a:pt x="11314" y="7936"/>
                  </a:cubicBezTo>
                  <a:cubicBezTo>
                    <a:pt x="11295" y="7960"/>
                    <a:pt x="11276" y="7979"/>
                    <a:pt x="11256" y="7998"/>
                  </a:cubicBezTo>
                  <a:cubicBezTo>
                    <a:pt x="11156" y="8109"/>
                    <a:pt x="11050" y="8220"/>
                    <a:pt x="10950" y="8335"/>
                  </a:cubicBezTo>
                  <a:cubicBezTo>
                    <a:pt x="10921" y="8363"/>
                    <a:pt x="10897" y="8392"/>
                    <a:pt x="10868" y="8426"/>
                  </a:cubicBezTo>
                  <a:cubicBezTo>
                    <a:pt x="10474" y="8862"/>
                    <a:pt x="10095" y="9323"/>
                    <a:pt x="9726" y="9792"/>
                  </a:cubicBezTo>
                  <a:cubicBezTo>
                    <a:pt x="9400" y="10210"/>
                    <a:pt x="9088" y="10642"/>
                    <a:pt x="8786" y="11083"/>
                  </a:cubicBezTo>
                  <a:cubicBezTo>
                    <a:pt x="9169" y="10585"/>
                    <a:pt x="9568" y="10100"/>
                    <a:pt x="9976" y="9635"/>
                  </a:cubicBezTo>
                  <a:cubicBezTo>
                    <a:pt x="10144" y="9429"/>
                    <a:pt x="10312" y="9217"/>
                    <a:pt x="10484" y="9015"/>
                  </a:cubicBezTo>
                  <a:cubicBezTo>
                    <a:pt x="10508" y="8986"/>
                    <a:pt x="10532" y="8958"/>
                    <a:pt x="10556" y="8929"/>
                  </a:cubicBezTo>
                  <a:cubicBezTo>
                    <a:pt x="10691" y="8776"/>
                    <a:pt x="10824" y="8623"/>
                    <a:pt x="10959" y="8468"/>
                  </a:cubicBezTo>
                  <a:cubicBezTo>
                    <a:pt x="11007" y="8416"/>
                    <a:pt x="11054" y="8363"/>
                    <a:pt x="11098" y="8315"/>
                  </a:cubicBezTo>
                  <a:cubicBezTo>
                    <a:pt x="11204" y="8200"/>
                    <a:pt x="11309" y="8085"/>
                    <a:pt x="11415" y="7974"/>
                  </a:cubicBezTo>
                  <a:cubicBezTo>
                    <a:pt x="11486" y="7898"/>
                    <a:pt x="11559" y="7821"/>
                    <a:pt x="11630" y="7749"/>
                  </a:cubicBezTo>
                  <a:cubicBezTo>
                    <a:pt x="11717" y="7658"/>
                    <a:pt x="11803" y="7571"/>
                    <a:pt x="11895" y="7480"/>
                  </a:cubicBezTo>
                  <a:cubicBezTo>
                    <a:pt x="11981" y="7394"/>
                    <a:pt x="12072" y="7303"/>
                    <a:pt x="12163" y="7217"/>
                  </a:cubicBezTo>
                  <a:cubicBezTo>
                    <a:pt x="12240" y="7144"/>
                    <a:pt x="12312" y="7068"/>
                    <a:pt x="12389" y="7000"/>
                  </a:cubicBezTo>
                  <a:cubicBezTo>
                    <a:pt x="12494" y="6900"/>
                    <a:pt x="12595" y="6804"/>
                    <a:pt x="12701" y="6708"/>
                  </a:cubicBezTo>
                  <a:cubicBezTo>
                    <a:pt x="12768" y="6650"/>
                    <a:pt x="12835" y="6588"/>
                    <a:pt x="12903" y="6526"/>
                  </a:cubicBezTo>
                  <a:lnTo>
                    <a:pt x="13248" y="6223"/>
                  </a:lnTo>
                  <a:cubicBezTo>
                    <a:pt x="13310" y="6171"/>
                    <a:pt x="13372" y="6123"/>
                    <a:pt x="13435" y="6070"/>
                  </a:cubicBezTo>
                  <a:cubicBezTo>
                    <a:pt x="13554" y="5964"/>
                    <a:pt x="13680" y="5864"/>
                    <a:pt x="13809" y="5758"/>
                  </a:cubicBezTo>
                  <a:cubicBezTo>
                    <a:pt x="13862" y="5715"/>
                    <a:pt x="13919" y="5671"/>
                    <a:pt x="13977" y="5624"/>
                  </a:cubicBezTo>
                  <a:cubicBezTo>
                    <a:pt x="14106" y="5518"/>
                    <a:pt x="14241" y="5417"/>
                    <a:pt x="14375" y="5317"/>
                  </a:cubicBezTo>
                  <a:cubicBezTo>
                    <a:pt x="14428" y="5273"/>
                    <a:pt x="14480" y="5235"/>
                    <a:pt x="14533" y="5197"/>
                  </a:cubicBezTo>
                  <a:cubicBezTo>
                    <a:pt x="14672" y="5091"/>
                    <a:pt x="14816" y="4991"/>
                    <a:pt x="14956" y="4889"/>
                  </a:cubicBezTo>
                  <a:cubicBezTo>
                    <a:pt x="14980" y="4870"/>
                    <a:pt x="14998" y="4856"/>
                    <a:pt x="15018" y="4841"/>
                  </a:cubicBezTo>
                  <a:cubicBezTo>
                    <a:pt x="15047" y="4823"/>
                    <a:pt x="15075" y="4803"/>
                    <a:pt x="15104" y="4784"/>
                  </a:cubicBezTo>
                  <a:cubicBezTo>
                    <a:pt x="15253" y="4679"/>
                    <a:pt x="15401" y="4573"/>
                    <a:pt x="15551" y="4477"/>
                  </a:cubicBezTo>
                  <a:cubicBezTo>
                    <a:pt x="15598" y="4444"/>
                    <a:pt x="15647" y="4409"/>
                    <a:pt x="15689" y="4380"/>
                  </a:cubicBezTo>
                  <a:cubicBezTo>
                    <a:pt x="15843" y="4276"/>
                    <a:pt x="16001" y="4174"/>
                    <a:pt x="16156" y="4079"/>
                  </a:cubicBezTo>
                  <a:cubicBezTo>
                    <a:pt x="16198" y="4050"/>
                    <a:pt x="16246" y="4021"/>
                    <a:pt x="16289" y="3992"/>
                  </a:cubicBezTo>
                  <a:cubicBezTo>
                    <a:pt x="16453" y="3891"/>
                    <a:pt x="16610" y="3791"/>
                    <a:pt x="16774" y="3695"/>
                  </a:cubicBezTo>
                  <a:cubicBezTo>
                    <a:pt x="16818" y="3667"/>
                    <a:pt x="16860" y="3642"/>
                    <a:pt x="16904" y="3618"/>
                  </a:cubicBezTo>
                  <a:cubicBezTo>
                    <a:pt x="17066" y="3517"/>
                    <a:pt x="17234" y="3421"/>
                    <a:pt x="17398" y="3330"/>
                  </a:cubicBezTo>
                  <a:cubicBezTo>
                    <a:pt x="17436" y="3306"/>
                    <a:pt x="17480" y="3282"/>
                    <a:pt x="17518" y="3264"/>
                  </a:cubicBezTo>
                  <a:cubicBezTo>
                    <a:pt x="17690" y="3167"/>
                    <a:pt x="17863" y="3071"/>
                    <a:pt x="18036" y="2980"/>
                  </a:cubicBezTo>
                  <a:cubicBezTo>
                    <a:pt x="18074" y="2961"/>
                    <a:pt x="18113" y="2941"/>
                    <a:pt x="18151" y="2923"/>
                  </a:cubicBezTo>
                  <a:cubicBezTo>
                    <a:pt x="18324" y="2832"/>
                    <a:pt x="18496" y="2740"/>
                    <a:pt x="18669" y="2659"/>
                  </a:cubicBezTo>
                  <a:cubicBezTo>
                    <a:pt x="18707" y="2639"/>
                    <a:pt x="18746" y="2620"/>
                    <a:pt x="18780" y="2601"/>
                  </a:cubicBezTo>
                  <a:cubicBezTo>
                    <a:pt x="18966" y="2515"/>
                    <a:pt x="19149" y="2429"/>
                    <a:pt x="19331" y="2342"/>
                  </a:cubicBezTo>
                  <a:cubicBezTo>
                    <a:pt x="19369" y="2327"/>
                    <a:pt x="19403" y="2308"/>
                    <a:pt x="19442" y="2294"/>
                  </a:cubicBezTo>
                  <a:cubicBezTo>
                    <a:pt x="19628" y="2208"/>
                    <a:pt x="19811" y="2126"/>
                    <a:pt x="19998" y="2049"/>
                  </a:cubicBezTo>
                  <a:cubicBezTo>
                    <a:pt x="20036" y="2035"/>
                    <a:pt x="20071" y="2020"/>
                    <a:pt x="20109" y="2002"/>
                  </a:cubicBezTo>
                  <a:cubicBezTo>
                    <a:pt x="20281" y="1929"/>
                    <a:pt x="20454" y="1862"/>
                    <a:pt x="20631" y="1795"/>
                  </a:cubicBezTo>
                  <a:cubicBezTo>
                    <a:pt x="22474" y="1076"/>
                    <a:pt x="24431" y="581"/>
                    <a:pt x="26442" y="322"/>
                  </a:cubicBezTo>
                  <a:cubicBezTo>
                    <a:pt x="27631" y="168"/>
                    <a:pt x="28826" y="97"/>
                    <a:pt x="30021" y="97"/>
                  </a:cubicBezTo>
                  <a:cubicBezTo>
                    <a:pt x="37879" y="97"/>
                    <a:pt x="45844" y="3191"/>
                    <a:pt x="53579" y="6194"/>
                  </a:cubicBezTo>
                  <a:cubicBezTo>
                    <a:pt x="58132" y="7965"/>
                    <a:pt x="62838" y="9798"/>
                    <a:pt x="67406" y="10935"/>
                  </a:cubicBezTo>
                  <a:cubicBezTo>
                    <a:pt x="68812" y="11285"/>
                    <a:pt x="70145" y="11554"/>
                    <a:pt x="71421" y="11750"/>
                  </a:cubicBezTo>
                  <a:lnTo>
                    <a:pt x="71421" y="11654"/>
                  </a:lnTo>
                  <a:cubicBezTo>
                    <a:pt x="70150" y="11458"/>
                    <a:pt x="68826" y="11189"/>
                    <a:pt x="67430" y="10839"/>
                  </a:cubicBezTo>
                  <a:cubicBezTo>
                    <a:pt x="62867" y="9702"/>
                    <a:pt x="58161" y="7874"/>
                    <a:pt x="53612" y="6108"/>
                  </a:cubicBezTo>
                  <a:cubicBezTo>
                    <a:pt x="49164" y="4380"/>
                    <a:pt x="44563" y="2591"/>
                    <a:pt x="40025" y="1415"/>
                  </a:cubicBezTo>
                  <a:cubicBezTo>
                    <a:pt x="37582" y="777"/>
                    <a:pt x="35357" y="370"/>
                    <a:pt x="33221" y="159"/>
                  </a:cubicBezTo>
                  <a:cubicBezTo>
                    <a:pt x="32127" y="53"/>
                    <a:pt x="31072" y="0"/>
                    <a:pt x="30040" y="0"/>
                  </a:cubicBezTo>
                  <a:close/>
                  <a:moveTo>
                    <a:pt x="8565" y="11597"/>
                  </a:moveTo>
                  <a:lnTo>
                    <a:pt x="8565" y="11597"/>
                  </a:lnTo>
                  <a:cubicBezTo>
                    <a:pt x="8454" y="11727"/>
                    <a:pt x="8348" y="11861"/>
                    <a:pt x="8244" y="11991"/>
                  </a:cubicBezTo>
                  <a:cubicBezTo>
                    <a:pt x="8056" y="12259"/>
                    <a:pt x="7874" y="12527"/>
                    <a:pt x="7692" y="12801"/>
                  </a:cubicBezTo>
                  <a:cubicBezTo>
                    <a:pt x="6468" y="14888"/>
                    <a:pt x="5432" y="17230"/>
                    <a:pt x="4544" y="19907"/>
                  </a:cubicBezTo>
                  <a:cubicBezTo>
                    <a:pt x="3282" y="23712"/>
                    <a:pt x="2471" y="27756"/>
                    <a:pt x="1833" y="31834"/>
                  </a:cubicBezTo>
                  <a:cubicBezTo>
                    <a:pt x="1829" y="31868"/>
                    <a:pt x="1824" y="31901"/>
                    <a:pt x="1820" y="31936"/>
                  </a:cubicBezTo>
                  <a:cubicBezTo>
                    <a:pt x="1718" y="32578"/>
                    <a:pt x="1623" y="33225"/>
                    <a:pt x="1526" y="33869"/>
                  </a:cubicBezTo>
                  <a:cubicBezTo>
                    <a:pt x="1521" y="33902"/>
                    <a:pt x="1521" y="33936"/>
                    <a:pt x="1517" y="33969"/>
                  </a:cubicBezTo>
                  <a:cubicBezTo>
                    <a:pt x="1426" y="34602"/>
                    <a:pt x="1335" y="35236"/>
                    <a:pt x="1248" y="35869"/>
                  </a:cubicBezTo>
                  <a:cubicBezTo>
                    <a:pt x="1244" y="35898"/>
                    <a:pt x="1238" y="35931"/>
                    <a:pt x="1238" y="35966"/>
                  </a:cubicBezTo>
                  <a:cubicBezTo>
                    <a:pt x="1152" y="36584"/>
                    <a:pt x="1071" y="37204"/>
                    <a:pt x="989" y="37817"/>
                  </a:cubicBezTo>
                  <a:cubicBezTo>
                    <a:pt x="985" y="37851"/>
                    <a:pt x="979" y="37884"/>
                    <a:pt x="974" y="37913"/>
                  </a:cubicBezTo>
                  <a:cubicBezTo>
                    <a:pt x="932" y="38254"/>
                    <a:pt x="888" y="38590"/>
                    <a:pt x="845" y="38925"/>
                  </a:cubicBezTo>
                  <a:cubicBezTo>
                    <a:pt x="806" y="39190"/>
                    <a:pt x="773" y="39454"/>
                    <a:pt x="739" y="39717"/>
                  </a:cubicBezTo>
                  <a:cubicBezTo>
                    <a:pt x="735" y="39751"/>
                    <a:pt x="730" y="39780"/>
                    <a:pt x="726" y="39813"/>
                  </a:cubicBezTo>
                  <a:cubicBezTo>
                    <a:pt x="648" y="40399"/>
                    <a:pt x="571" y="40979"/>
                    <a:pt x="495" y="41555"/>
                  </a:cubicBezTo>
                  <a:cubicBezTo>
                    <a:pt x="490" y="41589"/>
                    <a:pt x="485" y="41617"/>
                    <a:pt x="480" y="41651"/>
                  </a:cubicBezTo>
                  <a:cubicBezTo>
                    <a:pt x="409" y="42213"/>
                    <a:pt x="327" y="42773"/>
                    <a:pt x="250" y="43325"/>
                  </a:cubicBezTo>
                  <a:cubicBezTo>
                    <a:pt x="245" y="43358"/>
                    <a:pt x="241" y="43393"/>
                    <a:pt x="236" y="43422"/>
                  </a:cubicBezTo>
                  <a:cubicBezTo>
                    <a:pt x="159" y="43963"/>
                    <a:pt x="82" y="44501"/>
                    <a:pt x="0" y="45034"/>
                  </a:cubicBezTo>
                  <a:lnTo>
                    <a:pt x="0" y="45038"/>
                  </a:lnTo>
                  <a:lnTo>
                    <a:pt x="97" y="45038"/>
                  </a:lnTo>
                  <a:lnTo>
                    <a:pt x="97" y="45028"/>
                  </a:lnTo>
                  <a:cubicBezTo>
                    <a:pt x="179" y="44496"/>
                    <a:pt x="255" y="43963"/>
                    <a:pt x="332" y="43426"/>
                  </a:cubicBezTo>
                  <a:cubicBezTo>
                    <a:pt x="336" y="43393"/>
                    <a:pt x="341" y="43364"/>
                    <a:pt x="346" y="43330"/>
                  </a:cubicBezTo>
                  <a:cubicBezTo>
                    <a:pt x="423" y="42778"/>
                    <a:pt x="500" y="42222"/>
                    <a:pt x="576" y="41660"/>
                  </a:cubicBezTo>
                  <a:cubicBezTo>
                    <a:pt x="582" y="41627"/>
                    <a:pt x="586" y="41598"/>
                    <a:pt x="591" y="41564"/>
                  </a:cubicBezTo>
                  <a:cubicBezTo>
                    <a:pt x="668" y="40989"/>
                    <a:pt x="744" y="40413"/>
                    <a:pt x="821" y="39828"/>
                  </a:cubicBezTo>
                  <a:cubicBezTo>
                    <a:pt x="826" y="39799"/>
                    <a:pt x="830" y="39766"/>
                    <a:pt x="835" y="39737"/>
                  </a:cubicBezTo>
                  <a:cubicBezTo>
                    <a:pt x="870" y="39472"/>
                    <a:pt x="903" y="39204"/>
                    <a:pt x="936" y="38940"/>
                  </a:cubicBezTo>
                  <a:cubicBezTo>
                    <a:pt x="985" y="38608"/>
                    <a:pt x="1027" y="38273"/>
                    <a:pt x="1071" y="37937"/>
                  </a:cubicBezTo>
                  <a:cubicBezTo>
                    <a:pt x="1076" y="37908"/>
                    <a:pt x="1080" y="37875"/>
                    <a:pt x="1080" y="37842"/>
                  </a:cubicBezTo>
                  <a:cubicBezTo>
                    <a:pt x="1162" y="37227"/>
                    <a:pt x="1244" y="36613"/>
                    <a:pt x="1330" y="35995"/>
                  </a:cubicBezTo>
                  <a:cubicBezTo>
                    <a:pt x="1335" y="35960"/>
                    <a:pt x="1339" y="35931"/>
                    <a:pt x="1344" y="35898"/>
                  </a:cubicBezTo>
                  <a:cubicBezTo>
                    <a:pt x="1430" y="35265"/>
                    <a:pt x="1517" y="34636"/>
                    <a:pt x="1608" y="34003"/>
                  </a:cubicBezTo>
                  <a:cubicBezTo>
                    <a:pt x="1612" y="33969"/>
                    <a:pt x="1618" y="33936"/>
                    <a:pt x="1623" y="33907"/>
                  </a:cubicBezTo>
                  <a:cubicBezTo>
                    <a:pt x="1714" y="33260"/>
                    <a:pt x="1809" y="32616"/>
                    <a:pt x="1911" y="31974"/>
                  </a:cubicBezTo>
                  <a:cubicBezTo>
                    <a:pt x="1915" y="31940"/>
                    <a:pt x="1920" y="31907"/>
                    <a:pt x="1924" y="31872"/>
                  </a:cubicBezTo>
                  <a:cubicBezTo>
                    <a:pt x="2562" y="27790"/>
                    <a:pt x="3374" y="23740"/>
                    <a:pt x="4635" y="19941"/>
                  </a:cubicBezTo>
                  <a:cubicBezTo>
                    <a:pt x="5686" y="16759"/>
                    <a:pt x="6991" y="13986"/>
                    <a:pt x="8565" y="11597"/>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6"/>
            <p:cNvSpPr/>
            <p:nvPr/>
          </p:nvSpPr>
          <p:spPr>
            <a:xfrm>
              <a:off x="5255550" y="2875125"/>
              <a:ext cx="1799800" cy="1099950"/>
            </a:xfrm>
            <a:custGeom>
              <a:avLst/>
              <a:gdLst/>
              <a:ahLst/>
              <a:cxnLst/>
              <a:rect l="l" t="t" r="r" b="b"/>
              <a:pathLst>
                <a:path w="71992" h="43998" extrusionOk="0">
                  <a:moveTo>
                    <a:pt x="30121" y="0"/>
                  </a:moveTo>
                  <a:cubicBezTo>
                    <a:pt x="28931" y="0"/>
                    <a:pt x="27780" y="73"/>
                    <a:pt x="26638" y="212"/>
                  </a:cubicBezTo>
                  <a:cubicBezTo>
                    <a:pt x="24589" y="456"/>
                    <a:pt x="22598" y="941"/>
                    <a:pt x="20721" y="1647"/>
                  </a:cubicBezTo>
                  <a:cubicBezTo>
                    <a:pt x="20650" y="1670"/>
                    <a:pt x="20583" y="1699"/>
                    <a:pt x="20515" y="1723"/>
                  </a:cubicBezTo>
                  <a:cubicBezTo>
                    <a:pt x="20477" y="1738"/>
                    <a:pt x="20444" y="1752"/>
                    <a:pt x="20405" y="1767"/>
                  </a:cubicBezTo>
                  <a:cubicBezTo>
                    <a:pt x="20218" y="1838"/>
                    <a:pt x="20030" y="1915"/>
                    <a:pt x="19844" y="1997"/>
                  </a:cubicBezTo>
                  <a:cubicBezTo>
                    <a:pt x="19806" y="2011"/>
                    <a:pt x="19771" y="2026"/>
                    <a:pt x="19733" y="2039"/>
                  </a:cubicBezTo>
                  <a:cubicBezTo>
                    <a:pt x="19547" y="2121"/>
                    <a:pt x="19364" y="2203"/>
                    <a:pt x="19177" y="2285"/>
                  </a:cubicBezTo>
                  <a:cubicBezTo>
                    <a:pt x="19144" y="2303"/>
                    <a:pt x="19104" y="2318"/>
                    <a:pt x="19066" y="2338"/>
                  </a:cubicBezTo>
                  <a:cubicBezTo>
                    <a:pt x="18894" y="2414"/>
                    <a:pt x="18716" y="2500"/>
                    <a:pt x="18544" y="2582"/>
                  </a:cubicBezTo>
                  <a:cubicBezTo>
                    <a:pt x="18505" y="2601"/>
                    <a:pt x="18467" y="2620"/>
                    <a:pt x="18429" y="2639"/>
                  </a:cubicBezTo>
                  <a:cubicBezTo>
                    <a:pt x="18251" y="2726"/>
                    <a:pt x="18079" y="2817"/>
                    <a:pt x="17900" y="2908"/>
                  </a:cubicBezTo>
                  <a:cubicBezTo>
                    <a:pt x="17862" y="2927"/>
                    <a:pt x="17824" y="2947"/>
                    <a:pt x="17785" y="2965"/>
                  </a:cubicBezTo>
                  <a:cubicBezTo>
                    <a:pt x="17618" y="3057"/>
                    <a:pt x="17450" y="3148"/>
                    <a:pt x="17282" y="3239"/>
                  </a:cubicBezTo>
                  <a:cubicBezTo>
                    <a:pt x="17238" y="3264"/>
                    <a:pt x="17195" y="3288"/>
                    <a:pt x="17152" y="3311"/>
                  </a:cubicBezTo>
                  <a:cubicBezTo>
                    <a:pt x="16989" y="3403"/>
                    <a:pt x="16826" y="3498"/>
                    <a:pt x="16662" y="3594"/>
                  </a:cubicBezTo>
                  <a:cubicBezTo>
                    <a:pt x="16620" y="3618"/>
                    <a:pt x="16576" y="3647"/>
                    <a:pt x="16533" y="3671"/>
                  </a:cubicBezTo>
                  <a:cubicBezTo>
                    <a:pt x="16370" y="3767"/>
                    <a:pt x="16212" y="3863"/>
                    <a:pt x="16058" y="3964"/>
                  </a:cubicBezTo>
                  <a:cubicBezTo>
                    <a:pt x="16010" y="3992"/>
                    <a:pt x="15967" y="4021"/>
                    <a:pt x="15919" y="4050"/>
                  </a:cubicBezTo>
                  <a:cubicBezTo>
                    <a:pt x="15765" y="4146"/>
                    <a:pt x="15617" y="4242"/>
                    <a:pt x="15464" y="4342"/>
                  </a:cubicBezTo>
                  <a:cubicBezTo>
                    <a:pt x="15415" y="4376"/>
                    <a:pt x="15367" y="4405"/>
                    <a:pt x="15320" y="4439"/>
                  </a:cubicBezTo>
                  <a:cubicBezTo>
                    <a:pt x="15200" y="4520"/>
                    <a:pt x="15079" y="4602"/>
                    <a:pt x="14964" y="4683"/>
                  </a:cubicBezTo>
                  <a:cubicBezTo>
                    <a:pt x="14935" y="4703"/>
                    <a:pt x="14912" y="4717"/>
                    <a:pt x="14888" y="4736"/>
                  </a:cubicBezTo>
                  <a:cubicBezTo>
                    <a:pt x="14835" y="4770"/>
                    <a:pt x="14786" y="4808"/>
                    <a:pt x="14733" y="4842"/>
                  </a:cubicBezTo>
                  <a:cubicBezTo>
                    <a:pt x="14595" y="4938"/>
                    <a:pt x="14461" y="5038"/>
                    <a:pt x="14321" y="5139"/>
                  </a:cubicBezTo>
                  <a:cubicBezTo>
                    <a:pt x="14268" y="5182"/>
                    <a:pt x="14215" y="5221"/>
                    <a:pt x="14163" y="5259"/>
                  </a:cubicBezTo>
                  <a:cubicBezTo>
                    <a:pt x="14033" y="5360"/>
                    <a:pt x="13904" y="5456"/>
                    <a:pt x="13774" y="5556"/>
                  </a:cubicBezTo>
                  <a:cubicBezTo>
                    <a:pt x="13717" y="5604"/>
                    <a:pt x="13659" y="5648"/>
                    <a:pt x="13602" y="5695"/>
                  </a:cubicBezTo>
                  <a:cubicBezTo>
                    <a:pt x="13482" y="5792"/>
                    <a:pt x="13362" y="5888"/>
                    <a:pt x="13242" y="5988"/>
                  </a:cubicBezTo>
                  <a:cubicBezTo>
                    <a:pt x="13179" y="6036"/>
                    <a:pt x="13117" y="6089"/>
                    <a:pt x="13055" y="6142"/>
                  </a:cubicBezTo>
                  <a:cubicBezTo>
                    <a:pt x="12944" y="6233"/>
                    <a:pt x="12839" y="6329"/>
                    <a:pt x="12729" y="6425"/>
                  </a:cubicBezTo>
                  <a:cubicBezTo>
                    <a:pt x="12661" y="6483"/>
                    <a:pt x="12594" y="6545"/>
                    <a:pt x="12523" y="6607"/>
                  </a:cubicBezTo>
                  <a:cubicBezTo>
                    <a:pt x="12426" y="6694"/>
                    <a:pt x="12330" y="6780"/>
                    <a:pt x="12239" y="6867"/>
                  </a:cubicBezTo>
                  <a:cubicBezTo>
                    <a:pt x="12158" y="6938"/>
                    <a:pt x="12080" y="7010"/>
                    <a:pt x="12004" y="7082"/>
                  </a:cubicBezTo>
                  <a:cubicBezTo>
                    <a:pt x="11927" y="7159"/>
                    <a:pt x="11850" y="7236"/>
                    <a:pt x="11768" y="7312"/>
                  </a:cubicBezTo>
                  <a:cubicBezTo>
                    <a:pt x="11682" y="7398"/>
                    <a:pt x="11591" y="7485"/>
                    <a:pt x="11500" y="7577"/>
                  </a:cubicBezTo>
                  <a:cubicBezTo>
                    <a:pt x="11447" y="7635"/>
                    <a:pt x="11390" y="7686"/>
                    <a:pt x="11337" y="7744"/>
                  </a:cubicBezTo>
                  <a:cubicBezTo>
                    <a:pt x="11318" y="7768"/>
                    <a:pt x="11294" y="7788"/>
                    <a:pt x="11274" y="7807"/>
                  </a:cubicBezTo>
                  <a:cubicBezTo>
                    <a:pt x="11188" y="7898"/>
                    <a:pt x="11097" y="7989"/>
                    <a:pt x="11011" y="8085"/>
                  </a:cubicBezTo>
                  <a:cubicBezTo>
                    <a:pt x="10977" y="8118"/>
                    <a:pt x="10949" y="8157"/>
                    <a:pt x="10915" y="8191"/>
                  </a:cubicBezTo>
                  <a:cubicBezTo>
                    <a:pt x="10790" y="8325"/>
                    <a:pt x="10665" y="8459"/>
                    <a:pt x="10546" y="8594"/>
                  </a:cubicBezTo>
                  <a:cubicBezTo>
                    <a:pt x="10138" y="9059"/>
                    <a:pt x="9739" y="9544"/>
                    <a:pt x="9356" y="10042"/>
                  </a:cubicBezTo>
                  <a:cubicBezTo>
                    <a:pt x="9140" y="10326"/>
                    <a:pt x="8929" y="10609"/>
                    <a:pt x="8723" y="10901"/>
                  </a:cubicBezTo>
                  <a:cubicBezTo>
                    <a:pt x="9091" y="10441"/>
                    <a:pt x="9471" y="9989"/>
                    <a:pt x="9859" y="9558"/>
                  </a:cubicBezTo>
                  <a:cubicBezTo>
                    <a:pt x="9888" y="9524"/>
                    <a:pt x="9917" y="9491"/>
                    <a:pt x="9946" y="9453"/>
                  </a:cubicBezTo>
                  <a:cubicBezTo>
                    <a:pt x="10027" y="9356"/>
                    <a:pt x="10104" y="9260"/>
                    <a:pt x="10185" y="9165"/>
                  </a:cubicBezTo>
                  <a:cubicBezTo>
                    <a:pt x="10324" y="9001"/>
                    <a:pt x="10464" y="8838"/>
                    <a:pt x="10608" y="8680"/>
                  </a:cubicBezTo>
                  <a:cubicBezTo>
                    <a:pt x="10670" y="8608"/>
                    <a:pt x="10732" y="8536"/>
                    <a:pt x="10795" y="8469"/>
                  </a:cubicBezTo>
                  <a:cubicBezTo>
                    <a:pt x="10900" y="8348"/>
                    <a:pt x="11011" y="8233"/>
                    <a:pt x="11117" y="8118"/>
                  </a:cubicBezTo>
                  <a:cubicBezTo>
                    <a:pt x="11188" y="8042"/>
                    <a:pt x="11261" y="7965"/>
                    <a:pt x="11337" y="7888"/>
                  </a:cubicBezTo>
                  <a:cubicBezTo>
                    <a:pt x="11423" y="7797"/>
                    <a:pt x="11515" y="7706"/>
                    <a:pt x="11606" y="7615"/>
                  </a:cubicBezTo>
                  <a:cubicBezTo>
                    <a:pt x="11692" y="7524"/>
                    <a:pt x="11783" y="7438"/>
                    <a:pt x="11874" y="7347"/>
                  </a:cubicBezTo>
                  <a:cubicBezTo>
                    <a:pt x="11951" y="7274"/>
                    <a:pt x="12027" y="7197"/>
                    <a:pt x="12105" y="7126"/>
                  </a:cubicBezTo>
                  <a:cubicBezTo>
                    <a:pt x="12211" y="7024"/>
                    <a:pt x="12311" y="6929"/>
                    <a:pt x="12417" y="6833"/>
                  </a:cubicBezTo>
                  <a:cubicBezTo>
                    <a:pt x="12483" y="6771"/>
                    <a:pt x="12551" y="6708"/>
                    <a:pt x="12623" y="6645"/>
                  </a:cubicBezTo>
                  <a:lnTo>
                    <a:pt x="12968" y="6344"/>
                  </a:lnTo>
                  <a:cubicBezTo>
                    <a:pt x="13030" y="6291"/>
                    <a:pt x="13088" y="6238"/>
                    <a:pt x="13150" y="6185"/>
                  </a:cubicBezTo>
                  <a:cubicBezTo>
                    <a:pt x="13276" y="6085"/>
                    <a:pt x="13400" y="5979"/>
                    <a:pt x="13524" y="5879"/>
                  </a:cubicBezTo>
                  <a:cubicBezTo>
                    <a:pt x="13582" y="5830"/>
                    <a:pt x="13640" y="5786"/>
                    <a:pt x="13697" y="5739"/>
                  </a:cubicBezTo>
                  <a:cubicBezTo>
                    <a:pt x="13832" y="5633"/>
                    <a:pt x="13962" y="5533"/>
                    <a:pt x="14096" y="5432"/>
                  </a:cubicBezTo>
                  <a:cubicBezTo>
                    <a:pt x="14149" y="5389"/>
                    <a:pt x="14201" y="5350"/>
                    <a:pt x="14254" y="5307"/>
                  </a:cubicBezTo>
                  <a:cubicBezTo>
                    <a:pt x="14394" y="5206"/>
                    <a:pt x="14538" y="5101"/>
                    <a:pt x="14676" y="5000"/>
                  </a:cubicBezTo>
                  <a:cubicBezTo>
                    <a:pt x="14729" y="4967"/>
                    <a:pt x="14777" y="4929"/>
                    <a:pt x="14830" y="4894"/>
                  </a:cubicBezTo>
                  <a:cubicBezTo>
                    <a:pt x="14892" y="4851"/>
                    <a:pt x="14955" y="4803"/>
                    <a:pt x="15017" y="4760"/>
                  </a:cubicBezTo>
                  <a:cubicBezTo>
                    <a:pt x="15098" y="4703"/>
                    <a:pt x="15185" y="4645"/>
                    <a:pt x="15271" y="4588"/>
                  </a:cubicBezTo>
                  <a:cubicBezTo>
                    <a:pt x="15320" y="4559"/>
                    <a:pt x="15362" y="4526"/>
                    <a:pt x="15411" y="4491"/>
                  </a:cubicBezTo>
                  <a:cubicBezTo>
                    <a:pt x="15564" y="4391"/>
                    <a:pt x="15723" y="4289"/>
                    <a:pt x="15876" y="4189"/>
                  </a:cubicBezTo>
                  <a:cubicBezTo>
                    <a:pt x="15919" y="4161"/>
                    <a:pt x="15967" y="4132"/>
                    <a:pt x="16010" y="4103"/>
                  </a:cubicBezTo>
                  <a:cubicBezTo>
                    <a:pt x="16168" y="4002"/>
                    <a:pt x="16332" y="3906"/>
                    <a:pt x="16489" y="3810"/>
                  </a:cubicBezTo>
                  <a:cubicBezTo>
                    <a:pt x="16533" y="3782"/>
                    <a:pt x="16576" y="3757"/>
                    <a:pt x="16620" y="3729"/>
                  </a:cubicBezTo>
                  <a:cubicBezTo>
                    <a:pt x="16788" y="3633"/>
                    <a:pt x="16950" y="3536"/>
                    <a:pt x="17118" y="3441"/>
                  </a:cubicBezTo>
                  <a:cubicBezTo>
                    <a:pt x="17157" y="3417"/>
                    <a:pt x="17200" y="3392"/>
                    <a:pt x="17244" y="3374"/>
                  </a:cubicBezTo>
                  <a:cubicBezTo>
                    <a:pt x="17411" y="3277"/>
                    <a:pt x="17583" y="3182"/>
                    <a:pt x="17752" y="3095"/>
                  </a:cubicBezTo>
                  <a:cubicBezTo>
                    <a:pt x="17791" y="3071"/>
                    <a:pt x="17829" y="3052"/>
                    <a:pt x="17867" y="3033"/>
                  </a:cubicBezTo>
                  <a:cubicBezTo>
                    <a:pt x="18044" y="2942"/>
                    <a:pt x="18222" y="2850"/>
                    <a:pt x="18400" y="2759"/>
                  </a:cubicBezTo>
                  <a:cubicBezTo>
                    <a:pt x="18438" y="2745"/>
                    <a:pt x="18476" y="2726"/>
                    <a:pt x="18510" y="2706"/>
                  </a:cubicBezTo>
                  <a:cubicBezTo>
                    <a:pt x="18688" y="2620"/>
                    <a:pt x="18865" y="2533"/>
                    <a:pt x="19042" y="2453"/>
                  </a:cubicBezTo>
                  <a:cubicBezTo>
                    <a:pt x="19076" y="2438"/>
                    <a:pt x="19115" y="2418"/>
                    <a:pt x="19153" y="2404"/>
                  </a:cubicBezTo>
                  <a:cubicBezTo>
                    <a:pt x="19335" y="2318"/>
                    <a:pt x="19522" y="2236"/>
                    <a:pt x="19709" y="2155"/>
                  </a:cubicBezTo>
                  <a:cubicBezTo>
                    <a:pt x="19742" y="2141"/>
                    <a:pt x="19782" y="2126"/>
                    <a:pt x="19815" y="2112"/>
                  </a:cubicBezTo>
                  <a:cubicBezTo>
                    <a:pt x="20007" y="2030"/>
                    <a:pt x="20194" y="1953"/>
                    <a:pt x="20386" y="1877"/>
                  </a:cubicBezTo>
                  <a:cubicBezTo>
                    <a:pt x="20419" y="1862"/>
                    <a:pt x="20453" y="1853"/>
                    <a:pt x="20491" y="1838"/>
                  </a:cubicBezTo>
                  <a:cubicBezTo>
                    <a:pt x="20577" y="1805"/>
                    <a:pt x="20664" y="1771"/>
                    <a:pt x="20756" y="1738"/>
                  </a:cubicBezTo>
                  <a:cubicBezTo>
                    <a:pt x="22627" y="1032"/>
                    <a:pt x="24607" y="553"/>
                    <a:pt x="26651" y="308"/>
                  </a:cubicBezTo>
                  <a:cubicBezTo>
                    <a:pt x="27794" y="168"/>
                    <a:pt x="28945" y="102"/>
                    <a:pt x="30101" y="102"/>
                  </a:cubicBezTo>
                  <a:cubicBezTo>
                    <a:pt x="38095" y="102"/>
                    <a:pt x="46266" y="3206"/>
                    <a:pt x="54201" y="6218"/>
                  </a:cubicBezTo>
                  <a:cubicBezTo>
                    <a:pt x="58835" y="7974"/>
                    <a:pt x="63629" y="9798"/>
                    <a:pt x="68264" y="10935"/>
                  </a:cubicBezTo>
                  <a:cubicBezTo>
                    <a:pt x="69564" y="11256"/>
                    <a:pt x="70802" y="11510"/>
                    <a:pt x="71991" y="11703"/>
                  </a:cubicBezTo>
                  <a:lnTo>
                    <a:pt x="71991" y="11607"/>
                  </a:lnTo>
                  <a:cubicBezTo>
                    <a:pt x="70811" y="11415"/>
                    <a:pt x="69579" y="11160"/>
                    <a:pt x="68288" y="10844"/>
                  </a:cubicBezTo>
                  <a:cubicBezTo>
                    <a:pt x="63658" y="9707"/>
                    <a:pt x="58870" y="7888"/>
                    <a:pt x="54235" y="6127"/>
                  </a:cubicBezTo>
                  <a:cubicBezTo>
                    <a:pt x="49701" y="4405"/>
                    <a:pt x="45013" y="2626"/>
                    <a:pt x="40402" y="1445"/>
                  </a:cubicBezTo>
                  <a:cubicBezTo>
                    <a:pt x="37917" y="812"/>
                    <a:pt x="35662" y="394"/>
                    <a:pt x="33498" y="179"/>
                  </a:cubicBezTo>
                  <a:cubicBezTo>
                    <a:pt x="32337" y="64"/>
                    <a:pt x="31215" y="0"/>
                    <a:pt x="30121" y="0"/>
                  </a:cubicBezTo>
                  <a:close/>
                  <a:moveTo>
                    <a:pt x="8814" y="10950"/>
                  </a:moveTo>
                  <a:cubicBezTo>
                    <a:pt x="8429" y="11439"/>
                    <a:pt x="8061" y="11938"/>
                    <a:pt x="7700" y="12460"/>
                  </a:cubicBezTo>
                  <a:cubicBezTo>
                    <a:pt x="6362" y="14653"/>
                    <a:pt x="5249" y="17124"/>
                    <a:pt x="4303" y="19984"/>
                  </a:cubicBezTo>
                  <a:cubicBezTo>
                    <a:pt x="3185" y="23357"/>
                    <a:pt x="2428" y="26922"/>
                    <a:pt x="1832" y="30534"/>
                  </a:cubicBezTo>
                  <a:cubicBezTo>
                    <a:pt x="1828" y="30568"/>
                    <a:pt x="1823" y="30601"/>
                    <a:pt x="1818" y="30636"/>
                  </a:cubicBezTo>
                  <a:cubicBezTo>
                    <a:pt x="1708" y="31287"/>
                    <a:pt x="1607" y="31940"/>
                    <a:pt x="1511" y="32593"/>
                  </a:cubicBezTo>
                  <a:cubicBezTo>
                    <a:pt x="1506" y="32626"/>
                    <a:pt x="1502" y="32660"/>
                    <a:pt x="1497" y="32693"/>
                  </a:cubicBezTo>
                  <a:cubicBezTo>
                    <a:pt x="1400" y="33336"/>
                    <a:pt x="1309" y="33979"/>
                    <a:pt x="1223" y="34622"/>
                  </a:cubicBezTo>
                  <a:cubicBezTo>
                    <a:pt x="1218" y="34655"/>
                    <a:pt x="1214" y="34689"/>
                    <a:pt x="1209" y="34718"/>
                  </a:cubicBezTo>
                  <a:cubicBezTo>
                    <a:pt x="1123" y="35351"/>
                    <a:pt x="1037" y="35980"/>
                    <a:pt x="955" y="36608"/>
                  </a:cubicBezTo>
                  <a:cubicBezTo>
                    <a:pt x="955" y="36642"/>
                    <a:pt x="950" y="36675"/>
                    <a:pt x="944" y="36704"/>
                  </a:cubicBezTo>
                  <a:cubicBezTo>
                    <a:pt x="864" y="37323"/>
                    <a:pt x="787" y="37937"/>
                    <a:pt x="710" y="38546"/>
                  </a:cubicBezTo>
                  <a:cubicBezTo>
                    <a:pt x="705" y="38581"/>
                    <a:pt x="700" y="38614"/>
                    <a:pt x="696" y="38643"/>
                  </a:cubicBezTo>
                  <a:cubicBezTo>
                    <a:pt x="667" y="38858"/>
                    <a:pt x="643" y="39079"/>
                    <a:pt x="614" y="39295"/>
                  </a:cubicBezTo>
                  <a:cubicBezTo>
                    <a:pt x="566" y="39675"/>
                    <a:pt x="518" y="40054"/>
                    <a:pt x="470" y="40432"/>
                  </a:cubicBezTo>
                  <a:cubicBezTo>
                    <a:pt x="465" y="40461"/>
                    <a:pt x="461" y="40495"/>
                    <a:pt x="455" y="40523"/>
                  </a:cubicBezTo>
                  <a:cubicBezTo>
                    <a:pt x="384" y="41104"/>
                    <a:pt x="311" y="41679"/>
                    <a:pt x="235" y="42251"/>
                  </a:cubicBezTo>
                  <a:cubicBezTo>
                    <a:pt x="231" y="42279"/>
                    <a:pt x="225" y="42313"/>
                    <a:pt x="225" y="42346"/>
                  </a:cubicBezTo>
                  <a:cubicBezTo>
                    <a:pt x="149" y="42899"/>
                    <a:pt x="76" y="43450"/>
                    <a:pt x="0" y="43997"/>
                  </a:cubicBezTo>
                  <a:lnTo>
                    <a:pt x="96" y="43997"/>
                  </a:lnTo>
                  <a:cubicBezTo>
                    <a:pt x="173" y="43455"/>
                    <a:pt x="244" y="42908"/>
                    <a:pt x="317" y="42352"/>
                  </a:cubicBezTo>
                  <a:cubicBezTo>
                    <a:pt x="321" y="42323"/>
                    <a:pt x="326" y="42289"/>
                    <a:pt x="331" y="42255"/>
                  </a:cubicBezTo>
                  <a:cubicBezTo>
                    <a:pt x="408" y="41690"/>
                    <a:pt x="479" y="41119"/>
                    <a:pt x="552" y="40543"/>
                  </a:cubicBezTo>
                  <a:cubicBezTo>
                    <a:pt x="556" y="40510"/>
                    <a:pt x="561" y="40475"/>
                    <a:pt x="566" y="40446"/>
                  </a:cubicBezTo>
                  <a:cubicBezTo>
                    <a:pt x="614" y="40067"/>
                    <a:pt x="662" y="39689"/>
                    <a:pt x="710" y="39305"/>
                  </a:cubicBezTo>
                  <a:cubicBezTo>
                    <a:pt x="734" y="39093"/>
                    <a:pt x="763" y="38878"/>
                    <a:pt x="791" y="38667"/>
                  </a:cubicBezTo>
                  <a:cubicBezTo>
                    <a:pt x="796" y="38633"/>
                    <a:pt x="796" y="38604"/>
                    <a:pt x="801" y="38570"/>
                  </a:cubicBezTo>
                  <a:cubicBezTo>
                    <a:pt x="878" y="37961"/>
                    <a:pt x="959" y="37348"/>
                    <a:pt x="1037" y="36733"/>
                  </a:cubicBezTo>
                  <a:cubicBezTo>
                    <a:pt x="1041" y="36699"/>
                    <a:pt x="1046" y="36670"/>
                    <a:pt x="1050" y="36637"/>
                  </a:cubicBezTo>
                  <a:cubicBezTo>
                    <a:pt x="1132" y="36008"/>
                    <a:pt x="1214" y="35380"/>
                    <a:pt x="1300" y="34752"/>
                  </a:cubicBezTo>
                  <a:cubicBezTo>
                    <a:pt x="1305" y="34723"/>
                    <a:pt x="1309" y="34689"/>
                    <a:pt x="1314" y="34655"/>
                  </a:cubicBezTo>
                  <a:cubicBezTo>
                    <a:pt x="1400" y="34013"/>
                    <a:pt x="1491" y="33370"/>
                    <a:pt x="1588" y="32731"/>
                  </a:cubicBezTo>
                  <a:cubicBezTo>
                    <a:pt x="1593" y="32698"/>
                    <a:pt x="1597" y="32664"/>
                    <a:pt x="1602" y="32631"/>
                  </a:cubicBezTo>
                  <a:cubicBezTo>
                    <a:pt x="1699" y="31978"/>
                    <a:pt x="1799" y="31326"/>
                    <a:pt x="1905" y="30674"/>
                  </a:cubicBezTo>
                  <a:cubicBezTo>
                    <a:pt x="1914" y="30645"/>
                    <a:pt x="1919" y="30611"/>
                    <a:pt x="1923" y="30578"/>
                  </a:cubicBezTo>
                  <a:cubicBezTo>
                    <a:pt x="2519" y="26960"/>
                    <a:pt x="3276" y="23390"/>
                    <a:pt x="4394" y="20013"/>
                  </a:cubicBezTo>
                  <a:cubicBezTo>
                    <a:pt x="5431" y="16875"/>
                    <a:pt x="6717" y="14135"/>
                    <a:pt x="8262" y="11760"/>
                  </a:cubicBezTo>
                  <a:cubicBezTo>
                    <a:pt x="8444" y="11486"/>
                    <a:pt x="8626" y="11218"/>
                    <a:pt x="8814" y="1095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6"/>
            <p:cNvSpPr/>
            <p:nvPr/>
          </p:nvSpPr>
          <p:spPr>
            <a:xfrm>
              <a:off x="5237300" y="2901275"/>
              <a:ext cx="1818050" cy="1073800"/>
            </a:xfrm>
            <a:custGeom>
              <a:avLst/>
              <a:gdLst/>
              <a:ahLst/>
              <a:cxnLst/>
              <a:rect l="l" t="t" r="r" b="b"/>
              <a:pathLst>
                <a:path w="72722" h="42952" extrusionOk="0">
                  <a:moveTo>
                    <a:pt x="30361" y="1"/>
                  </a:moveTo>
                  <a:cubicBezTo>
                    <a:pt x="28433" y="1"/>
                    <a:pt x="26599" y="174"/>
                    <a:pt x="24819" y="528"/>
                  </a:cubicBezTo>
                  <a:cubicBezTo>
                    <a:pt x="23539" y="778"/>
                    <a:pt x="22281" y="1124"/>
                    <a:pt x="21059" y="1565"/>
                  </a:cubicBezTo>
                  <a:cubicBezTo>
                    <a:pt x="21025" y="1580"/>
                    <a:pt x="20991" y="1589"/>
                    <a:pt x="20953" y="1603"/>
                  </a:cubicBezTo>
                  <a:cubicBezTo>
                    <a:pt x="20760" y="1671"/>
                    <a:pt x="20574" y="1742"/>
                    <a:pt x="20381" y="1819"/>
                  </a:cubicBezTo>
                  <a:cubicBezTo>
                    <a:pt x="20348" y="1833"/>
                    <a:pt x="20310" y="1848"/>
                    <a:pt x="20277" y="1862"/>
                  </a:cubicBezTo>
                  <a:cubicBezTo>
                    <a:pt x="20162" y="1905"/>
                    <a:pt x="20041" y="1954"/>
                    <a:pt x="19925" y="2001"/>
                  </a:cubicBezTo>
                  <a:cubicBezTo>
                    <a:pt x="19854" y="2030"/>
                    <a:pt x="19782" y="2063"/>
                    <a:pt x="19710" y="2092"/>
                  </a:cubicBezTo>
                  <a:cubicBezTo>
                    <a:pt x="19677" y="2107"/>
                    <a:pt x="19638" y="2121"/>
                    <a:pt x="19604" y="2140"/>
                  </a:cubicBezTo>
                  <a:cubicBezTo>
                    <a:pt x="19422" y="2218"/>
                    <a:pt x="19245" y="2293"/>
                    <a:pt x="19068" y="2375"/>
                  </a:cubicBezTo>
                  <a:cubicBezTo>
                    <a:pt x="19028" y="2395"/>
                    <a:pt x="18995" y="2409"/>
                    <a:pt x="18957" y="2428"/>
                  </a:cubicBezTo>
                  <a:cubicBezTo>
                    <a:pt x="18780" y="2510"/>
                    <a:pt x="18597" y="2596"/>
                    <a:pt x="18419" y="2683"/>
                  </a:cubicBezTo>
                  <a:cubicBezTo>
                    <a:pt x="18381" y="2702"/>
                    <a:pt x="18342" y="2721"/>
                    <a:pt x="18304" y="2740"/>
                  </a:cubicBezTo>
                  <a:cubicBezTo>
                    <a:pt x="18131" y="2827"/>
                    <a:pt x="17959" y="2913"/>
                    <a:pt x="17786" y="3004"/>
                  </a:cubicBezTo>
                  <a:cubicBezTo>
                    <a:pt x="17748" y="3024"/>
                    <a:pt x="17704" y="3048"/>
                    <a:pt x="17662" y="3071"/>
                  </a:cubicBezTo>
                  <a:cubicBezTo>
                    <a:pt x="17494" y="3157"/>
                    <a:pt x="17325" y="3249"/>
                    <a:pt x="17157" y="3345"/>
                  </a:cubicBezTo>
                  <a:cubicBezTo>
                    <a:pt x="17115" y="3369"/>
                    <a:pt x="17076" y="3393"/>
                    <a:pt x="17033" y="3416"/>
                  </a:cubicBezTo>
                  <a:cubicBezTo>
                    <a:pt x="16869" y="3508"/>
                    <a:pt x="16701" y="3604"/>
                    <a:pt x="16544" y="3699"/>
                  </a:cubicBezTo>
                  <a:cubicBezTo>
                    <a:pt x="16495" y="3724"/>
                    <a:pt x="16453" y="3752"/>
                    <a:pt x="16409" y="3777"/>
                  </a:cubicBezTo>
                  <a:cubicBezTo>
                    <a:pt x="16251" y="3872"/>
                    <a:pt x="16092" y="3969"/>
                    <a:pt x="15934" y="4064"/>
                  </a:cubicBezTo>
                  <a:cubicBezTo>
                    <a:pt x="15891" y="4093"/>
                    <a:pt x="15843" y="4122"/>
                    <a:pt x="15800" y="4151"/>
                  </a:cubicBezTo>
                  <a:cubicBezTo>
                    <a:pt x="15647" y="4251"/>
                    <a:pt x="15498" y="4348"/>
                    <a:pt x="15344" y="4448"/>
                  </a:cubicBezTo>
                  <a:cubicBezTo>
                    <a:pt x="15296" y="4477"/>
                    <a:pt x="15248" y="4510"/>
                    <a:pt x="15200" y="4545"/>
                  </a:cubicBezTo>
                  <a:cubicBezTo>
                    <a:pt x="15176" y="4558"/>
                    <a:pt x="15147" y="4578"/>
                    <a:pt x="15124" y="4596"/>
                  </a:cubicBezTo>
                  <a:cubicBezTo>
                    <a:pt x="15003" y="4674"/>
                    <a:pt x="14883" y="4755"/>
                    <a:pt x="14768" y="4837"/>
                  </a:cubicBezTo>
                  <a:cubicBezTo>
                    <a:pt x="14715" y="4875"/>
                    <a:pt x="14668" y="4909"/>
                    <a:pt x="14615" y="4948"/>
                  </a:cubicBezTo>
                  <a:cubicBezTo>
                    <a:pt x="14475" y="5043"/>
                    <a:pt x="14341" y="5143"/>
                    <a:pt x="14203" y="5245"/>
                  </a:cubicBezTo>
                  <a:cubicBezTo>
                    <a:pt x="14150" y="5283"/>
                    <a:pt x="14097" y="5327"/>
                    <a:pt x="14044" y="5365"/>
                  </a:cubicBezTo>
                  <a:cubicBezTo>
                    <a:pt x="13915" y="5466"/>
                    <a:pt x="13785" y="5561"/>
                    <a:pt x="13656" y="5662"/>
                  </a:cubicBezTo>
                  <a:cubicBezTo>
                    <a:pt x="13598" y="5710"/>
                    <a:pt x="13540" y="5754"/>
                    <a:pt x="13483" y="5801"/>
                  </a:cubicBezTo>
                  <a:cubicBezTo>
                    <a:pt x="13362" y="5898"/>
                    <a:pt x="13242" y="5993"/>
                    <a:pt x="13122" y="6093"/>
                  </a:cubicBezTo>
                  <a:cubicBezTo>
                    <a:pt x="13060" y="6146"/>
                    <a:pt x="12998" y="6199"/>
                    <a:pt x="12936" y="6252"/>
                  </a:cubicBezTo>
                  <a:cubicBezTo>
                    <a:pt x="12825" y="6343"/>
                    <a:pt x="12719" y="6434"/>
                    <a:pt x="12609" y="6531"/>
                  </a:cubicBezTo>
                  <a:cubicBezTo>
                    <a:pt x="12542" y="6593"/>
                    <a:pt x="12470" y="6651"/>
                    <a:pt x="12403" y="6713"/>
                  </a:cubicBezTo>
                  <a:cubicBezTo>
                    <a:pt x="12307" y="6799"/>
                    <a:pt x="12211" y="6886"/>
                    <a:pt x="12115" y="6972"/>
                  </a:cubicBezTo>
                  <a:cubicBezTo>
                    <a:pt x="12038" y="7043"/>
                    <a:pt x="11962" y="7121"/>
                    <a:pt x="11880" y="7193"/>
                  </a:cubicBezTo>
                  <a:cubicBezTo>
                    <a:pt x="11803" y="7269"/>
                    <a:pt x="11727" y="7342"/>
                    <a:pt x="11650" y="7418"/>
                  </a:cubicBezTo>
                  <a:cubicBezTo>
                    <a:pt x="11559" y="7504"/>
                    <a:pt x="11468" y="7596"/>
                    <a:pt x="11376" y="7687"/>
                  </a:cubicBezTo>
                  <a:cubicBezTo>
                    <a:pt x="11357" y="7705"/>
                    <a:pt x="11338" y="7725"/>
                    <a:pt x="11318" y="7745"/>
                  </a:cubicBezTo>
                  <a:cubicBezTo>
                    <a:pt x="11271" y="7792"/>
                    <a:pt x="11227" y="7840"/>
                    <a:pt x="11180" y="7889"/>
                  </a:cubicBezTo>
                  <a:cubicBezTo>
                    <a:pt x="11069" y="8004"/>
                    <a:pt x="10959" y="8119"/>
                    <a:pt x="10848" y="8234"/>
                  </a:cubicBezTo>
                  <a:cubicBezTo>
                    <a:pt x="10782" y="8305"/>
                    <a:pt x="10714" y="8378"/>
                    <a:pt x="10651" y="8449"/>
                  </a:cubicBezTo>
                  <a:cubicBezTo>
                    <a:pt x="10627" y="8469"/>
                    <a:pt x="10609" y="8493"/>
                    <a:pt x="10589" y="8512"/>
                  </a:cubicBezTo>
                  <a:cubicBezTo>
                    <a:pt x="10201" y="8943"/>
                    <a:pt x="9821" y="9395"/>
                    <a:pt x="9453" y="9855"/>
                  </a:cubicBezTo>
                  <a:cubicBezTo>
                    <a:pt x="9050" y="10364"/>
                    <a:pt x="8665" y="10887"/>
                    <a:pt x="8295" y="11429"/>
                  </a:cubicBezTo>
                  <a:cubicBezTo>
                    <a:pt x="6626" y="13890"/>
                    <a:pt x="5273" y="16702"/>
                    <a:pt x="4156" y="20037"/>
                  </a:cubicBezTo>
                  <a:cubicBezTo>
                    <a:pt x="3182" y="22968"/>
                    <a:pt x="2471" y="26043"/>
                    <a:pt x="1915" y="29167"/>
                  </a:cubicBezTo>
                  <a:cubicBezTo>
                    <a:pt x="1910" y="29200"/>
                    <a:pt x="1900" y="29234"/>
                    <a:pt x="1896" y="29267"/>
                  </a:cubicBezTo>
                  <a:cubicBezTo>
                    <a:pt x="1780" y="29925"/>
                    <a:pt x="1670" y="30587"/>
                    <a:pt x="1565" y="31249"/>
                  </a:cubicBezTo>
                  <a:cubicBezTo>
                    <a:pt x="1559" y="31282"/>
                    <a:pt x="1555" y="31317"/>
                    <a:pt x="1550" y="31346"/>
                  </a:cubicBezTo>
                  <a:cubicBezTo>
                    <a:pt x="1444" y="31997"/>
                    <a:pt x="1349" y="32650"/>
                    <a:pt x="1253" y="33308"/>
                  </a:cubicBezTo>
                  <a:cubicBezTo>
                    <a:pt x="1248" y="33336"/>
                    <a:pt x="1243" y="33370"/>
                    <a:pt x="1238" y="33403"/>
                  </a:cubicBezTo>
                  <a:cubicBezTo>
                    <a:pt x="1147" y="34046"/>
                    <a:pt x="1056" y="34689"/>
                    <a:pt x="970" y="35327"/>
                  </a:cubicBezTo>
                  <a:cubicBezTo>
                    <a:pt x="970" y="35361"/>
                    <a:pt x="965" y="35394"/>
                    <a:pt x="961" y="35428"/>
                  </a:cubicBezTo>
                  <a:cubicBezTo>
                    <a:pt x="874" y="36056"/>
                    <a:pt x="792" y="36685"/>
                    <a:pt x="715" y="37309"/>
                  </a:cubicBezTo>
                  <a:cubicBezTo>
                    <a:pt x="711" y="37342"/>
                    <a:pt x="706" y="37376"/>
                    <a:pt x="701" y="37405"/>
                  </a:cubicBezTo>
                  <a:cubicBezTo>
                    <a:pt x="624" y="38018"/>
                    <a:pt x="547" y="38633"/>
                    <a:pt x="471" y="39242"/>
                  </a:cubicBezTo>
                  <a:cubicBezTo>
                    <a:pt x="465" y="39271"/>
                    <a:pt x="461" y="39305"/>
                    <a:pt x="461" y="39338"/>
                  </a:cubicBezTo>
                  <a:cubicBezTo>
                    <a:pt x="447" y="39420"/>
                    <a:pt x="437" y="39506"/>
                    <a:pt x="427" y="39588"/>
                  </a:cubicBezTo>
                  <a:cubicBezTo>
                    <a:pt x="365" y="40101"/>
                    <a:pt x="298" y="40609"/>
                    <a:pt x="235" y="41114"/>
                  </a:cubicBezTo>
                  <a:cubicBezTo>
                    <a:pt x="230" y="41147"/>
                    <a:pt x="226" y="41180"/>
                    <a:pt x="226" y="41209"/>
                  </a:cubicBezTo>
                  <a:cubicBezTo>
                    <a:pt x="149" y="41785"/>
                    <a:pt x="77" y="42356"/>
                    <a:pt x="5" y="42927"/>
                  </a:cubicBezTo>
                  <a:cubicBezTo>
                    <a:pt x="5" y="42936"/>
                    <a:pt x="0" y="42941"/>
                    <a:pt x="0" y="42951"/>
                  </a:cubicBezTo>
                  <a:lnTo>
                    <a:pt x="97" y="42951"/>
                  </a:lnTo>
                  <a:cubicBezTo>
                    <a:pt x="97" y="42947"/>
                    <a:pt x="102" y="42941"/>
                    <a:pt x="102" y="42932"/>
                  </a:cubicBezTo>
                  <a:cubicBezTo>
                    <a:pt x="173" y="42365"/>
                    <a:pt x="245" y="41800"/>
                    <a:pt x="317" y="41224"/>
                  </a:cubicBezTo>
                  <a:cubicBezTo>
                    <a:pt x="321" y="41191"/>
                    <a:pt x="327" y="41162"/>
                    <a:pt x="332" y="41127"/>
                  </a:cubicBezTo>
                  <a:cubicBezTo>
                    <a:pt x="394" y="40624"/>
                    <a:pt x="456" y="40111"/>
                    <a:pt x="523" y="39602"/>
                  </a:cubicBezTo>
                  <a:cubicBezTo>
                    <a:pt x="533" y="39521"/>
                    <a:pt x="543" y="39439"/>
                    <a:pt x="552" y="39358"/>
                  </a:cubicBezTo>
                  <a:cubicBezTo>
                    <a:pt x="557" y="39324"/>
                    <a:pt x="562" y="39295"/>
                    <a:pt x="567" y="39262"/>
                  </a:cubicBezTo>
                  <a:cubicBezTo>
                    <a:pt x="638" y="38652"/>
                    <a:pt x="715" y="38043"/>
                    <a:pt x="797" y="37433"/>
                  </a:cubicBezTo>
                  <a:cubicBezTo>
                    <a:pt x="797" y="37400"/>
                    <a:pt x="802" y="37371"/>
                    <a:pt x="806" y="37338"/>
                  </a:cubicBezTo>
                  <a:cubicBezTo>
                    <a:pt x="888" y="36714"/>
                    <a:pt x="970" y="36085"/>
                    <a:pt x="1051" y="35456"/>
                  </a:cubicBezTo>
                  <a:cubicBezTo>
                    <a:pt x="1056" y="35428"/>
                    <a:pt x="1061" y="35394"/>
                    <a:pt x="1065" y="35361"/>
                  </a:cubicBezTo>
                  <a:cubicBezTo>
                    <a:pt x="1152" y="34723"/>
                    <a:pt x="1238" y="34080"/>
                    <a:pt x="1329" y="33441"/>
                  </a:cubicBezTo>
                  <a:cubicBezTo>
                    <a:pt x="1335" y="33408"/>
                    <a:pt x="1339" y="33374"/>
                    <a:pt x="1344" y="33341"/>
                  </a:cubicBezTo>
                  <a:cubicBezTo>
                    <a:pt x="1440" y="32693"/>
                    <a:pt x="1536" y="32041"/>
                    <a:pt x="1636" y="31388"/>
                  </a:cubicBezTo>
                  <a:cubicBezTo>
                    <a:pt x="1646" y="31355"/>
                    <a:pt x="1651" y="31321"/>
                    <a:pt x="1656" y="31293"/>
                  </a:cubicBezTo>
                  <a:cubicBezTo>
                    <a:pt x="1761" y="30630"/>
                    <a:pt x="1871" y="29968"/>
                    <a:pt x="1986" y="29315"/>
                  </a:cubicBezTo>
                  <a:cubicBezTo>
                    <a:pt x="1991" y="29282"/>
                    <a:pt x="1997" y="29249"/>
                    <a:pt x="2006" y="29215"/>
                  </a:cubicBezTo>
                  <a:cubicBezTo>
                    <a:pt x="2562" y="26082"/>
                    <a:pt x="3268" y="23002"/>
                    <a:pt x="4247" y="20070"/>
                  </a:cubicBezTo>
                  <a:cubicBezTo>
                    <a:pt x="5355" y="16760"/>
                    <a:pt x="6741" y="13881"/>
                    <a:pt x="8430" y="11414"/>
                  </a:cubicBezTo>
                  <a:cubicBezTo>
                    <a:pt x="8791" y="10892"/>
                    <a:pt x="9159" y="10393"/>
                    <a:pt x="9544" y="9904"/>
                  </a:cubicBezTo>
                  <a:cubicBezTo>
                    <a:pt x="9648" y="9774"/>
                    <a:pt x="9754" y="9640"/>
                    <a:pt x="9865" y="9510"/>
                  </a:cubicBezTo>
                  <a:cubicBezTo>
                    <a:pt x="9879" y="9490"/>
                    <a:pt x="9894" y="9472"/>
                    <a:pt x="9908" y="9452"/>
                  </a:cubicBezTo>
                  <a:cubicBezTo>
                    <a:pt x="10047" y="9284"/>
                    <a:pt x="10182" y="9126"/>
                    <a:pt x="10321" y="8963"/>
                  </a:cubicBezTo>
                  <a:cubicBezTo>
                    <a:pt x="10421" y="8852"/>
                    <a:pt x="10522" y="8737"/>
                    <a:pt x="10623" y="8627"/>
                  </a:cubicBezTo>
                  <a:cubicBezTo>
                    <a:pt x="10733" y="8502"/>
                    <a:pt x="10844" y="8383"/>
                    <a:pt x="10959" y="8263"/>
                  </a:cubicBezTo>
                  <a:cubicBezTo>
                    <a:pt x="11041" y="8176"/>
                    <a:pt x="11122" y="8090"/>
                    <a:pt x="11203" y="8004"/>
                  </a:cubicBezTo>
                  <a:cubicBezTo>
                    <a:pt x="11295" y="7907"/>
                    <a:pt x="11386" y="7816"/>
                    <a:pt x="11482" y="7725"/>
                  </a:cubicBezTo>
                  <a:cubicBezTo>
                    <a:pt x="11568" y="7634"/>
                    <a:pt x="11659" y="7548"/>
                    <a:pt x="11745" y="7461"/>
                  </a:cubicBezTo>
                  <a:cubicBezTo>
                    <a:pt x="11827" y="7384"/>
                    <a:pt x="11904" y="7308"/>
                    <a:pt x="11980" y="7231"/>
                  </a:cubicBezTo>
                  <a:cubicBezTo>
                    <a:pt x="12086" y="7136"/>
                    <a:pt x="12187" y="7039"/>
                    <a:pt x="12292" y="6943"/>
                  </a:cubicBezTo>
                  <a:cubicBezTo>
                    <a:pt x="12360" y="6881"/>
                    <a:pt x="12432" y="6819"/>
                    <a:pt x="12498" y="6756"/>
                  </a:cubicBezTo>
                  <a:lnTo>
                    <a:pt x="12844" y="6454"/>
                  </a:lnTo>
                  <a:cubicBezTo>
                    <a:pt x="12907" y="6401"/>
                    <a:pt x="12969" y="6348"/>
                    <a:pt x="13032" y="6295"/>
                  </a:cubicBezTo>
                  <a:cubicBezTo>
                    <a:pt x="13156" y="6190"/>
                    <a:pt x="13281" y="6089"/>
                    <a:pt x="13406" y="5984"/>
                  </a:cubicBezTo>
                  <a:cubicBezTo>
                    <a:pt x="13463" y="5940"/>
                    <a:pt x="13521" y="5892"/>
                    <a:pt x="13578" y="5845"/>
                  </a:cubicBezTo>
                  <a:cubicBezTo>
                    <a:pt x="13707" y="5743"/>
                    <a:pt x="13842" y="5639"/>
                    <a:pt x="13977" y="5537"/>
                  </a:cubicBezTo>
                  <a:cubicBezTo>
                    <a:pt x="14030" y="5495"/>
                    <a:pt x="14082" y="5455"/>
                    <a:pt x="14135" y="5413"/>
                  </a:cubicBezTo>
                  <a:cubicBezTo>
                    <a:pt x="14274" y="5312"/>
                    <a:pt x="14413" y="5207"/>
                    <a:pt x="14557" y="5105"/>
                  </a:cubicBezTo>
                  <a:cubicBezTo>
                    <a:pt x="14606" y="5067"/>
                    <a:pt x="14657" y="5034"/>
                    <a:pt x="14706" y="4999"/>
                  </a:cubicBezTo>
                  <a:cubicBezTo>
                    <a:pt x="14854" y="4895"/>
                    <a:pt x="14998" y="4793"/>
                    <a:pt x="15147" y="4693"/>
                  </a:cubicBezTo>
                  <a:cubicBezTo>
                    <a:pt x="15157" y="4689"/>
                    <a:pt x="15166" y="4678"/>
                    <a:pt x="15176" y="4674"/>
                  </a:cubicBezTo>
                  <a:cubicBezTo>
                    <a:pt x="15215" y="4649"/>
                    <a:pt x="15253" y="4621"/>
                    <a:pt x="15291" y="4596"/>
                  </a:cubicBezTo>
                  <a:cubicBezTo>
                    <a:pt x="15445" y="4496"/>
                    <a:pt x="15598" y="4395"/>
                    <a:pt x="15751" y="4295"/>
                  </a:cubicBezTo>
                  <a:cubicBezTo>
                    <a:pt x="15800" y="4266"/>
                    <a:pt x="15843" y="4237"/>
                    <a:pt x="15891" y="4208"/>
                  </a:cubicBezTo>
                  <a:cubicBezTo>
                    <a:pt x="16050" y="4107"/>
                    <a:pt x="16207" y="4012"/>
                    <a:pt x="16371" y="3911"/>
                  </a:cubicBezTo>
                  <a:cubicBezTo>
                    <a:pt x="16413" y="3887"/>
                    <a:pt x="16457" y="3858"/>
                    <a:pt x="16500" y="3834"/>
                  </a:cubicBezTo>
                  <a:cubicBezTo>
                    <a:pt x="16663" y="3739"/>
                    <a:pt x="16831" y="3642"/>
                    <a:pt x="16995" y="3546"/>
                  </a:cubicBezTo>
                  <a:cubicBezTo>
                    <a:pt x="17038" y="3522"/>
                    <a:pt x="17081" y="3498"/>
                    <a:pt x="17119" y="3474"/>
                  </a:cubicBezTo>
                  <a:cubicBezTo>
                    <a:pt x="17292" y="3378"/>
                    <a:pt x="17460" y="3287"/>
                    <a:pt x="17628" y="3196"/>
                  </a:cubicBezTo>
                  <a:cubicBezTo>
                    <a:pt x="17671" y="3172"/>
                    <a:pt x="17715" y="3153"/>
                    <a:pt x="17753" y="3128"/>
                  </a:cubicBezTo>
                  <a:cubicBezTo>
                    <a:pt x="17925" y="3037"/>
                    <a:pt x="18103" y="2951"/>
                    <a:pt x="18275" y="2865"/>
                  </a:cubicBezTo>
                  <a:cubicBezTo>
                    <a:pt x="18313" y="2846"/>
                    <a:pt x="18353" y="2827"/>
                    <a:pt x="18386" y="2807"/>
                  </a:cubicBezTo>
                  <a:cubicBezTo>
                    <a:pt x="18568" y="2716"/>
                    <a:pt x="18745" y="2634"/>
                    <a:pt x="18928" y="2548"/>
                  </a:cubicBezTo>
                  <a:cubicBezTo>
                    <a:pt x="18966" y="2530"/>
                    <a:pt x="19000" y="2515"/>
                    <a:pt x="19039" y="2495"/>
                  </a:cubicBezTo>
                  <a:cubicBezTo>
                    <a:pt x="19216" y="2414"/>
                    <a:pt x="19398" y="2337"/>
                    <a:pt x="19575" y="2255"/>
                  </a:cubicBezTo>
                  <a:cubicBezTo>
                    <a:pt x="19615" y="2242"/>
                    <a:pt x="19648" y="2227"/>
                    <a:pt x="19686" y="2213"/>
                  </a:cubicBezTo>
                  <a:cubicBezTo>
                    <a:pt x="19874" y="2131"/>
                    <a:pt x="20060" y="2054"/>
                    <a:pt x="20252" y="1977"/>
                  </a:cubicBezTo>
                  <a:cubicBezTo>
                    <a:pt x="20286" y="1963"/>
                    <a:pt x="20324" y="1948"/>
                    <a:pt x="20357" y="1934"/>
                  </a:cubicBezTo>
                  <a:cubicBezTo>
                    <a:pt x="20444" y="1901"/>
                    <a:pt x="20530" y="1867"/>
                    <a:pt x="20622" y="1833"/>
                  </a:cubicBezTo>
                  <a:cubicBezTo>
                    <a:pt x="20722" y="1795"/>
                    <a:pt x="20828" y="1757"/>
                    <a:pt x="20928" y="1718"/>
                  </a:cubicBezTo>
                  <a:cubicBezTo>
                    <a:pt x="20968" y="1704"/>
                    <a:pt x="21001" y="1695"/>
                    <a:pt x="21034" y="1680"/>
                  </a:cubicBezTo>
                  <a:cubicBezTo>
                    <a:pt x="24100" y="572"/>
                    <a:pt x="27219" y="111"/>
                    <a:pt x="30366" y="111"/>
                  </a:cubicBezTo>
                  <a:cubicBezTo>
                    <a:pt x="38508" y="111"/>
                    <a:pt x="46847" y="3201"/>
                    <a:pt x="55017" y="6224"/>
                  </a:cubicBezTo>
                  <a:cubicBezTo>
                    <a:pt x="59729" y="7970"/>
                    <a:pt x="64603" y="9774"/>
                    <a:pt x="69291" y="10911"/>
                  </a:cubicBezTo>
                  <a:cubicBezTo>
                    <a:pt x="70486" y="11204"/>
                    <a:pt x="71627" y="11439"/>
                    <a:pt x="72721" y="11626"/>
                  </a:cubicBezTo>
                  <a:lnTo>
                    <a:pt x="72721" y="11530"/>
                  </a:lnTo>
                  <a:cubicBezTo>
                    <a:pt x="71633" y="11343"/>
                    <a:pt x="70500" y="11108"/>
                    <a:pt x="69315" y="10820"/>
                  </a:cubicBezTo>
                  <a:cubicBezTo>
                    <a:pt x="64632" y="9683"/>
                    <a:pt x="59762" y="7878"/>
                    <a:pt x="55051" y="6133"/>
                  </a:cubicBezTo>
                  <a:cubicBezTo>
                    <a:pt x="51726" y="4904"/>
                    <a:pt x="48291" y="3633"/>
                    <a:pt x="44908" y="2587"/>
                  </a:cubicBezTo>
                  <a:cubicBezTo>
                    <a:pt x="41104" y="1411"/>
                    <a:pt x="37798" y="658"/>
                    <a:pt x="34790" y="284"/>
                  </a:cubicBezTo>
                  <a:cubicBezTo>
                    <a:pt x="33254" y="96"/>
                    <a:pt x="31781" y="1"/>
                    <a:pt x="303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49" name="Google Shape;1149;p16"/>
          <p:cNvGrpSpPr/>
          <p:nvPr/>
        </p:nvGrpSpPr>
        <p:grpSpPr>
          <a:xfrm rot="-5400000" flipH="1">
            <a:off x="6274397" y="-566788"/>
            <a:ext cx="2301696" cy="3439280"/>
            <a:chOff x="819300" y="2729500"/>
            <a:chExt cx="2595800" cy="2921825"/>
          </a:xfrm>
        </p:grpSpPr>
        <p:sp>
          <p:nvSpPr>
            <p:cNvPr id="1150" name="Google Shape;1150;p16"/>
            <p:cNvSpPr/>
            <p:nvPr/>
          </p:nvSpPr>
          <p:spPr>
            <a:xfrm>
              <a:off x="819300" y="2729500"/>
              <a:ext cx="1716600" cy="2921825"/>
            </a:xfrm>
            <a:custGeom>
              <a:avLst/>
              <a:gdLst/>
              <a:ahLst/>
              <a:cxnLst/>
              <a:rect l="l" t="t" r="r" b="b"/>
              <a:pathLst>
                <a:path w="68664" h="116873" extrusionOk="0">
                  <a:moveTo>
                    <a:pt x="1" y="1"/>
                  </a:moveTo>
                  <a:lnTo>
                    <a:pt x="1" y="102"/>
                  </a:lnTo>
                  <a:cubicBezTo>
                    <a:pt x="131" y="136"/>
                    <a:pt x="260" y="169"/>
                    <a:pt x="390" y="202"/>
                  </a:cubicBezTo>
                  <a:cubicBezTo>
                    <a:pt x="5058" y="1440"/>
                    <a:pt x="8805" y="3273"/>
                    <a:pt x="11531" y="5643"/>
                  </a:cubicBezTo>
                  <a:cubicBezTo>
                    <a:pt x="12005" y="6051"/>
                    <a:pt x="12456" y="6473"/>
                    <a:pt x="12888" y="6905"/>
                  </a:cubicBezTo>
                  <a:cubicBezTo>
                    <a:pt x="22100" y="16117"/>
                    <a:pt x="22705" y="30338"/>
                    <a:pt x="23199" y="41867"/>
                  </a:cubicBezTo>
                  <a:cubicBezTo>
                    <a:pt x="23497" y="48862"/>
                    <a:pt x="23756" y="54903"/>
                    <a:pt x="25761" y="58631"/>
                  </a:cubicBezTo>
                  <a:cubicBezTo>
                    <a:pt x="26451" y="59912"/>
                    <a:pt x="27412" y="60958"/>
                    <a:pt x="28692" y="61836"/>
                  </a:cubicBezTo>
                  <a:cubicBezTo>
                    <a:pt x="29844" y="62622"/>
                    <a:pt x="31235" y="63256"/>
                    <a:pt x="32948" y="63774"/>
                  </a:cubicBezTo>
                  <a:cubicBezTo>
                    <a:pt x="36134" y="64739"/>
                    <a:pt x="39910" y="65142"/>
                    <a:pt x="43907" y="65569"/>
                  </a:cubicBezTo>
                  <a:cubicBezTo>
                    <a:pt x="51511" y="66384"/>
                    <a:pt x="59370" y="67224"/>
                    <a:pt x="64437" y="71993"/>
                  </a:cubicBezTo>
                  <a:cubicBezTo>
                    <a:pt x="65261" y="72770"/>
                    <a:pt x="65967" y="73634"/>
                    <a:pt x="66533" y="74555"/>
                  </a:cubicBezTo>
                  <a:cubicBezTo>
                    <a:pt x="67070" y="75433"/>
                    <a:pt x="67502" y="76393"/>
                    <a:pt x="67809" y="77410"/>
                  </a:cubicBezTo>
                  <a:cubicBezTo>
                    <a:pt x="68380" y="79290"/>
                    <a:pt x="68567" y="81397"/>
                    <a:pt x="68380" y="83853"/>
                  </a:cubicBezTo>
                  <a:cubicBezTo>
                    <a:pt x="68035" y="88416"/>
                    <a:pt x="66408" y="93517"/>
                    <a:pt x="64840" y="98444"/>
                  </a:cubicBezTo>
                  <a:cubicBezTo>
                    <a:pt x="63591" y="102373"/>
                    <a:pt x="62296" y="106432"/>
                    <a:pt x="61663" y="110185"/>
                  </a:cubicBezTo>
                  <a:cubicBezTo>
                    <a:pt x="61461" y="111388"/>
                    <a:pt x="61332" y="112501"/>
                    <a:pt x="61279" y="113553"/>
                  </a:cubicBezTo>
                  <a:cubicBezTo>
                    <a:pt x="61313" y="113542"/>
                    <a:pt x="61346" y="113538"/>
                    <a:pt x="61375" y="113528"/>
                  </a:cubicBezTo>
                  <a:cubicBezTo>
                    <a:pt x="61432" y="112492"/>
                    <a:pt x="61558" y="111388"/>
                    <a:pt x="61759" y="110203"/>
                  </a:cubicBezTo>
                  <a:cubicBezTo>
                    <a:pt x="62393" y="106456"/>
                    <a:pt x="63684" y="102397"/>
                    <a:pt x="64931" y="98473"/>
                  </a:cubicBezTo>
                  <a:cubicBezTo>
                    <a:pt x="66505" y="93540"/>
                    <a:pt x="68126" y="88435"/>
                    <a:pt x="68476" y="83858"/>
                  </a:cubicBezTo>
                  <a:cubicBezTo>
                    <a:pt x="68664" y="81392"/>
                    <a:pt x="68476" y="79276"/>
                    <a:pt x="67905" y="77381"/>
                  </a:cubicBezTo>
                  <a:cubicBezTo>
                    <a:pt x="67593" y="76360"/>
                    <a:pt x="67156" y="75390"/>
                    <a:pt x="66614" y="74502"/>
                  </a:cubicBezTo>
                  <a:cubicBezTo>
                    <a:pt x="66044" y="73576"/>
                    <a:pt x="65334" y="72708"/>
                    <a:pt x="64503" y="71926"/>
                  </a:cubicBezTo>
                  <a:cubicBezTo>
                    <a:pt x="63281" y="70775"/>
                    <a:pt x="61870" y="69819"/>
                    <a:pt x="60190" y="69004"/>
                  </a:cubicBezTo>
                  <a:cubicBezTo>
                    <a:pt x="58703" y="68284"/>
                    <a:pt x="57038" y="67695"/>
                    <a:pt x="55110" y="67199"/>
                  </a:cubicBezTo>
                  <a:cubicBezTo>
                    <a:pt x="51540" y="66289"/>
                    <a:pt x="47663" y="65875"/>
                    <a:pt x="43921" y="65472"/>
                  </a:cubicBezTo>
                  <a:cubicBezTo>
                    <a:pt x="39924" y="65046"/>
                    <a:pt x="36153" y="64643"/>
                    <a:pt x="32977" y="63683"/>
                  </a:cubicBezTo>
                  <a:cubicBezTo>
                    <a:pt x="31274" y="63169"/>
                    <a:pt x="29892" y="62542"/>
                    <a:pt x="28750" y="61759"/>
                  </a:cubicBezTo>
                  <a:cubicBezTo>
                    <a:pt x="27479" y="60890"/>
                    <a:pt x="26529" y="59854"/>
                    <a:pt x="25847" y="58587"/>
                  </a:cubicBezTo>
                  <a:cubicBezTo>
                    <a:pt x="23847" y="54879"/>
                    <a:pt x="23592" y="48848"/>
                    <a:pt x="23295" y="41862"/>
                  </a:cubicBezTo>
                  <a:cubicBezTo>
                    <a:pt x="23036" y="35817"/>
                    <a:pt x="22743" y="28961"/>
                    <a:pt x="21203" y="22566"/>
                  </a:cubicBezTo>
                  <a:cubicBezTo>
                    <a:pt x="19610" y="15949"/>
                    <a:pt x="16909" y="10792"/>
                    <a:pt x="12970" y="6852"/>
                  </a:cubicBezTo>
                  <a:cubicBezTo>
                    <a:pt x="12529" y="6411"/>
                    <a:pt x="12068" y="5979"/>
                    <a:pt x="11597" y="5566"/>
                  </a:cubicBezTo>
                  <a:cubicBezTo>
                    <a:pt x="8858" y="3192"/>
                    <a:pt x="5096" y="1354"/>
                    <a:pt x="414" y="107"/>
                  </a:cubicBezTo>
                  <a:cubicBezTo>
                    <a:pt x="279" y="74"/>
                    <a:pt x="140" y="34"/>
                    <a:pt x="1" y="1"/>
                  </a:cubicBezTo>
                  <a:close/>
                  <a:moveTo>
                    <a:pt x="61370" y="113629"/>
                  </a:moveTo>
                  <a:lnTo>
                    <a:pt x="61370" y="113629"/>
                  </a:lnTo>
                  <a:cubicBezTo>
                    <a:pt x="61341" y="113633"/>
                    <a:pt x="61308" y="113644"/>
                    <a:pt x="61275" y="113653"/>
                  </a:cubicBezTo>
                  <a:cubicBezTo>
                    <a:pt x="61265" y="113864"/>
                    <a:pt x="61260" y="114071"/>
                    <a:pt x="61255" y="114277"/>
                  </a:cubicBezTo>
                  <a:cubicBezTo>
                    <a:pt x="61288" y="114267"/>
                    <a:pt x="61317" y="114257"/>
                    <a:pt x="61352" y="114248"/>
                  </a:cubicBezTo>
                  <a:cubicBezTo>
                    <a:pt x="61356" y="114047"/>
                    <a:pt x="61361" y="113840"/>
                    <a:pt x="61370" y="113629"/>
                  </a:cubicBezTo>
                  <a:close/>
                  <a:moveTo>
                    <a:pt x="61346" y="114348"/>
                  </a:moveTo>
                  <a:cubicBezTo>
                    <a:pt x="61317" y="114359"/>
                    <a:pt x="61284" y="114368"/>
                    <a:pt x="61250" y="114377"/>
                  </a:cubicBezTo>
                  <a:lnTo>
                    <a:pt x="61250" y="114906"/>
                  </a:lnTo>
                  <a:cubicBezTo>
                    <a:pt x="61284" y="114895"/>
                    <a:pt x="61317" y="114886"/>
                    <a:pt x="61346" y="114877"/>
                  </a:cubicBezTo>
                  <a:lnTo>
                    <a:pt x="61346" y="114348"/>
                  </a:lnTo>
                  <a:close/>
                  <a:moveTo>
                    <a:pt x="61346" y="114977"/>
                  </a:moveTo>
                  <a:cubicBezTo>
                    <a:pt x="61317" y="114986"/>
                    <a:pt x="61284" y="114992"/>
                    <a:pt x="61255" y="115001"/>
                  </a:cubicBezTo>
                  <a:cubicBezTo>
                    <a:pt x="61255" y="115203"/>
                    <a:pt x="61260" y="115400"/>
                    <a:pt x="61270" y="115591"/>
                  </a:cubicBezTo>
                  <a:cubicBezTo>
                    <a:pt x="61303" y="115586"/>
                    <a:pt x="61337" y="115577"/>
                    <a:pt x="61366" y="115568"/>
                  </a:cubicBezTo>
                  <a:cubicBezTo>
                    <a:pt x="61356" y="115371"/>
                    <a:pt x="61352" y="115174"/>
                    <a:pt x="61346" y="114977"/>
                  </a:cubicBezTo>
                  <a:close/>
                  <a:moveTo>
                    <a:pt x="61370" y="115663"/>
                  </a:moveTo>
                  <a:cubicBezTo>
                    <a:pt x="61341" y="115672"/>
                    <a:pt x="61308" y="115683"/>
                    <a:pt x="61275" y="115692"/>
                  </a:cubicBezTo>
                  <a:cubicBezTo>
                    <a:pt x="61288" y="115951"/>
                    <a:pt x="61308" y="116210"/>
                    <a:pt x="61332" y="116465"/>
                  </a:cubicBezTo>
                  <a:cubicBezTo>
                    <a:pt x="61366" y="116454"/>
                    <a:pt x="61394" y="116445"/>
                    <a:pt x="61428" y="116436"/>
                  </a:cubicBezTo>
                  <a:cubicBezTo>
                    <a:pt x="61404" y="116181"/>
                    <a:pt x="61385" y="115927"/>
                    <a:pt x="61370" y="115663"/>
                  </a:cubicBezTo>
                  <a:close/>
                  <a:moveTo>
                    <a:pt x="61438" y="116532"/>
                  </a:moveTo>
                  <a:cubicBezTo>
                    <a:pt x="61404" y="116541"/>
                    <a:pt x="61375" y="116551"/>
                    <a:pt x="61341" y="116560"/>
                  </a:cubicBezTo>
                  <a:cubicBezTo>
                    <a:pt x="61352" y="116666"/>
                    <a:pt x="61366" y="116766"/>
                    <a:pt x="61375" y="116872"/>
                  </a:cubicBezTo>
                  <a:lnTo>
                    <a:pt x="61476" y="116872"/>
                  </a:lnTo>
                  <a:cubicBezTo>
                    <a:pt x="61461" y="116757"/>
                    <a:pt x="61447" y="116647"/>
                    <a:pt x="61438" y="1165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6"/>
            <p:cNvSpPr/>
            <p:nvPr/>
          </p:nvSpPr>
          <p:spPr>
            <a:xfrm>
              <a:off x="819300" y="2801375"/>
              <a:ext cx="1658775" cy="2849950"/>
            </a:xfrm>
            <a:custGeom>
              <a:avLst/>
              <a:gdLst/>
              <a:ahLst/>
              <a:cxnLst/>
              <a:rect l="l" t="t" r="r" b="b"/>
              <a:pathLst>
                <a:path w="66351" h="113998" extrusionOk="0">
                  <a:moveTo>
                    <a:pt x="1" y="0"/>
                  </a:moveTo>
                  <a:lnTo>
                    <a:pt x="1" y="100"/>
                  </a:lnTo>
                  <a:cubicBezTo>
                    <a:pt x="3705" y="1333"/>
                    <a:pt x="6771" y="2956"/>
                    <a:pt x="9141" y="4942"/>
                  </a:cubicBezTo>
                  <a:cubicBezTo>
                    <a:pt x="9741" y="5445"/>
                    <a:pt x="10321" y="5973"/>
                    <a:pt x="10873" y="6530"/>
                  </a:cubicBezTo>
                  <a:cubicBezTo>
                    <a:pt x="14505" y="10157"/>
                    <a:pt x="17135" y="14888"/>
                    <a:pt x="18891" y="20919"/>
                  </a:cubicBezTo>
                  <a:cubicBezTo>
                    <a:pt x="20680" y="27103"/>
                    <a:pt x="21188" y="33772"/>
                    <a:pt x="21639" y="39660"/>
                  </a:cubicBezTo>
                  <a:cubicBezTo>
                    <a:pt x="21889" y="42955"/>
                    <a:pt x="22129" y="46069"/>
                    <a:pt x="22561" y="48799"/>
                  </a:cubicBezTo>
                  <a:cubicBezTo>
                    <a:pt x="23045" y="51855"/>
                    <a:pt x="23712" y="54043"/>
                    <a:pt x="24662" y="55694"/>
                  </a:cubicBezTo>
                  <a:cubicBezTo>
                    <a:pt x="25373" y="56932"/>
                    <a:pt x="26341" y="57953"/>
                    <a:pt x="27618" y="58822"/>
                  </a:cubicBezTo>
                  <a:cubicBezTo>
                    <a:pt x="28759" y="59599"/>
                    <a:pt x="30127" y="60232"/>
                    <a:pt x="31806" y="60761"/>
                  </a:cubicBezTo>
                  <a:cubicBezTo>
                    <a:pt x="34925" y="61744"/>
                    <a:pt x="38595" y="62205"/>
                    <a:pt x="42477" y="62694"/>
                  </a:cubicBezTo>
                  <a:cubicBezTo>
                    <a:pt x="43398" y="62809"/>
                    <a:pt x="44357" y="62929"/>
                    <a:pt x="45302" y="63053"/>
                  </a:cubicBezTo>
                  <a:cubicBezTo>
                    <a:pt x="48186" y="63447"/>
                    <a:pt x="51558" y="63989"/>
                    <a:pt x="54673" y="65026"/>
                  </a:cubicBezTo>
                  <a:cubicBezTo>
                    <a:pt x="57911" y="66105"/>
                    <a:pt x="60431" y="67568"/>
                    <a:pt x="62364" y="69502"/>
                  </a:cubicBezTo>
                  <a:lnTo>
                    <a:pt x="62364" y="69506"/>
                  </a:lnTo>
                  <a:cubicBezTo>
                    <a:pt x="62373" y="69512"/>
                    <a:pt x="62378" y="69517"/>
                    <a:pt x="62388" y="69526"/>
                  </a:cubicBezTo>
                  <a:cubicBezTo>
                    <a:pt x="63160" y="70298"/>
                    <a:pt x="63817" y="71147"/>
                    <a:pt x="64346" y="72054"/>
                  </a:cubicBezTo>
                  <a:cubicBezTo>
                    <a:pt x="64853" y="72927"/>
                    <a:pt x="65256" y="73882"/>
                    <a:pt x="65549" y="74889"/>
                  </a:cubicBezTo>
                  <a:cubicBezTo>
                    <a:pt x="66082" y="76756"/>
                    <a:pt x="66255" y="78833"/>
                    <a:pt x="66067" y="81257"/>
                  </a:cubicBezTo>
                  <a:cubicBezTo>
                    <a:pt x="65722" y="85757"/>
                    <a:pt x="64167" y="90757"/>
                    <a:pt x="62666" y="95593"/>
                  </a:cubicBezTo>
                  <a:cubicBezTo>
                    <a:pt x="61452" y="99502"/>
                    <a:pt x="60195" y="103552"/>
                    <a:pt x="59600" y="107275"/>
                  </a:cubicBezTo>
                  <a:cubicBezTo>
                    <a:pt x="59375" y="108700"/>
                    <a:pt x="59255" y="110001"/>
                    <a:pt x="59240" y="111210"/>
                  </a:cubicBezTo>
                  <a:cubicBezTo>
                    <a:pt x="59273" y="111200"/>
                    <a:pt x="59302" y="111190"/>
                    <a:pt x="59337" y="111185"/>
                  </a:cubicBezTo>
                  <a:cubicBezTo>
                    <a:pt x="59351" y="109987"/>
                    <a:pt x="59470" y="108700"/>
                    <a:pt x="59696" y="107290"/>
                  </a:cubicBezTo>
                  <a:cubicBezTo>
                    <a:pt x="60287" y="103572"/>
                    <a:pt x="61543" y="99531"/>
                    <a:pt x="62757" y="95622"/>
                  </a:cubicBezTo>
                  <a:cubicBezTo>
                    <a:pt x="64264" y="90780"/>
                    <a:pt x="65818" y="85771"/>
                    <a:pt x="66164" y="81262"/>
                  </a:cubicBezTo>
                  <a:cubicBezTo>
                    <a:pt x="66350" y="78833"/>
                    <a:pt x="66178" y="76738"/>
                    <a:pt x="65641" y="74866"/>
                  </a:cubicBezTo>
                  <a:cubicBezTo>
                    <a:pt x="65347" y="73848"/>
                    <a:pt x="64940" y="72889"/>
                    <a:pt x="64426" y="72006"/>
                  </a:cubicBezTo>
                  <a:cubicBezTo>
                    <a:pt x="63890" y="71085"/>
                    <a:pt x="63217" y="70217"/>
                    <a:pt x="62435" y="69435"/>
                  </a:cubicBezTo>
                  <a:lnTo>
                    <a:pt x="62431" y="69435"/>
                  </a:lnTo>
                  <a:cubicBezTo>
                    <a:pt x="60488" y="67486"/>
                    <a:pt x="57960" y="66018"/>
                    <a:pt x="54702" y="64935"/>
                  </a:cubicBezTo>
                  <a:cubicBezTo>
                    <a:pt x="51583" y="63898"/>
                    <a:pt x="48205" y="63356"/>
                    <a:pt x="45312" y="62958"/>
                  </a:cubicBezTo>
                  <a:cubicBezTo>
                    <a:pt x="44367" y="62833"/>
                    <a:pt x="43412" y="62712"/>
                    <a:pt x="42486" y="62597"/>
                  </a:cubicBezTo>
                  <a:cubicBezTo>
                    <a:pt x="38610" y="62108"/>
                    <a:pt x="34948" y="61653"/>
                    <a:pt x="31835" y="60669"/>
                  </a:cubicBezTo>
                  <a:cubicBezTo>
                    <a:pt x="30165" y="60141"/>
                    <a:pt x="28803" y="59512"/>
                    <a:pt x="27671" y="58740"/>
                  </a:cubicBezTo>
                  <a:cubicBezTo>
                    <a:pt x="26409" y="57887"/>
                    <a:pt x="25449" y="56874"/>
                    <a:pt x="24744" y="55646"/>
                  </a:cubicBezTo>
                  <a:cubicBezTo>
                    <a:pt x="22685" y="52061"/>
                    <a:pt x="22244" y="46309"/>
                    <a:pt x="21735" y="39649"/>
                  </a:cubicBezTo>
                  <a:cubicBezTo>
                    <a:pt x="21285" y="33763"/>
                    <a:pt x="20771" y="27084"/>
                    <a:pt x="18982" y="20890"/>
                  </a:cubicBezTo>
                  <a:cubicBezTo>
                    <a:pt x="18027" y="17603"/>
                    <a:pt x="16847" y="14777"/>
                    <a:pt x="15379" y="12254"/>
                  </a:cubicBezTo>
                  <a:cubicBezTo>
                    <a:pt x="14567" y="10857"/>
                    <a:pt x="13656" y="9548"/>
                    <a:pt x="12667" y="8353"/>
                  </a:cubicBezTo>
                  <a:cubicBezTo>
                    <a:pt x="11621" y="7086"/>
                    <a:pt x="10456" y="5915"/>
                    <a:pt x="9203" y="4865"/>
                  </a:cubicBezTo>
                  <a:cubicBezTo>
                    <a:pt x="6819" y="2870"/>
                    <a:pt x="3729" y="1238"/>
                    <a:pt x="1" y="0"/>
                  </a:cubicBezTo>
                  <a:close/>
                  <a:moveTo>
                    <a:pt x="59337" y="111282"/>
                  </a:moveTo>
                  <a:lnTo>
                    <a:pt x="59337" y="111282"/>
                  </a:lnTo>
                  <a:cubicBezTo>
                    <a:pt x="59302" y="111291"/>
                    <a:pt x="59273" y="111301"/>
                    <a:pt x="59240" y="111311"/>
                  </a:cubicBezTo>
                  <a:cubicBezTo>
                    <a:pt x="59235" y="111526"/>
                    <a:pt x="59240" y="111737"/>
                    <a:pt x="59245" y="111949"/>
                  </a:cubicBezTo>
                  <a:cubicBezTo>
                    <a:pt x="59279" y="111944"/>
                    <a:pt x="59308" y="111934"/>
                    <a:pt x="59341" y="111925"/>
                  </a:cubicBezTo>
                  <a:cubicBezTo>
                    <a:pt x="59337" y="111714"/>
                    <a:pt x="59331" y="111497"/>
                    <a:pt x="59337" y="111282"/>
                  </a:cubicBezTo>
                  <a:close/>
                  <a:moveTo>
                    <a:pt x="59341" y="112020"/>
                  </a:moveTo>
                  <a:cubicBezTo>
                    <a:pt x="59313" y="112031"/>
                    <a:pt x="59279" y="112040"/>
                    <a:pt x="59245" y="112049"/>
                  </a:cubicBezTo>
                  <a:cubicBezTo>
                    <a:pt x="59255" y="112232"/>
                    <a:pt x="59260" y="112409"/>
                    <a:pt x="59269" y="112582"/>
                  </a:cubicBezTo>
                  <a:cubicBezTo>
                    <a:pt x="59302" y="112572"/>
                    <a:pt x="59331" y="112567"/>
                    <a:pt x="59365" y="112558"/>
                  </a:cubicBezTo>
                  <a:cubicBezTo>
                    <a:pt x="59355" y="112381"/>
                    <a:pt x="59346" y="112203"/>
                    <a:pt x="59341" y="112020"/>
                  </a:cubicBezTo>
                  <a:close/>
                  <a:moveTo>
                    <a:pt x="59370" y="112654"/>
                  </a:moveTo>
                  <a:cubicBezTo>
                    <a:pt x="59341" y="112664"/>
                    <a:pt x="59308" y="112673"/>
                    <a:pt x="59279" y="112682"/>
                  </a:cubicBezTo>
                  <a:cubicBezTo>
                    <a:pt x="59288" y="112884"/>
                    <a:pt x="59308" y="113081"/>
                    <a:pt x="59326" y="113273"/>
                  </a:cubicBezTo>
                  <a:cubicBezTo>
                    <a:pt x="59355" y="113263"/>
                    <a:pt x="59389" y="113258"/>
                    <a:pt x="59417" y="113249"/>
                  </a:cubicBezTo>
                  <a:cubicBezTo>
                    <a:pt x="59399" y="113052"/>
                    <a:pt x="59384" y="112855"/>
                    <a:pt x="59370" y="112654"/>
                  </a:cubicBezTo>
                  <a:close/>
                  <a:moveTo>
                    <a:pt x="59428" y="113344"/>
                  </a:moveTo>
                  <a:cubicBezTo>
                    <a:pt x="59399" y="113355"/>
                    <a:pt x="59365" y="113364"/>
                    <a:pt x="59337" y="113373"/>
                  </a:cubicBezTo>
                  <a:cubicBezTo>
                    <a:pt x="59355" y="113585"/>
                    <a:pt x="59384" y="113791"/>
                    <a:pt x="59413" y="113997"/>
                  </a:cubicBezTo>
                  <a:lnTo>
                    <a:pt x="59509" y="113997"/>
                  </a:lnTo>
                  <a:cubicBezTo>
                    <a:pt x="59481" y="113781"/>
                    <a:pt x="59452" y="113566"/>
                    <a:pt x="59428" y="1133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6"/>
            <p:cNvSpPr/>
            <p:nvPr/>
          </p:nvSpPr>
          <p:spPr>
            <a:xfrm>
              <a:off x="819300" y="2878725"/>
              <a:ext cx="1600600" cy="2772600"/>
            </a:xfrm>
            <a:custGeom>
              <a:avLst/>
              <a:gdLst/>
              <a:ahLst/>
              <a:cxnLst/>
              <a:rect l="l" t="t" r="r" b="b"/>
              <a:pathLst>
                <a:path w="64024" h="110904" extrusionOk="0">
                  <a:moveTo>
                    <a:pt x="1" y="0"/>
                  </a:moveTo>
                  <a:lnTo>
                    <a:pt x="1" y="106"/>
                  </a:lnTo>
                  <a:cubicBezTo>
                    <a:pt x="2626" y="1205"/>
                    <a:pt x="4881" y="2515"/>
                    <a:pt x="6747" y="4021"/>
                  </a:cubicBezTo>
                  <a:cubicBezTo>
                    <a:pt x="7985" y="5019"/>
                    <a:pt x="9146" y="6138"/>
                    <a:pt x="10197" y="7347"/>
                  </a:cubicBezTo>
                  <a:cubicBezTo>
                    <a:pt x="11185" y="8483"/>
                    <a:pt x="12106" y="9736"/>
                    <a:pt x="12936" y="11069"/>
                  </a:cubicBezTo>
                  <a:cubicBezTo>
                    <a:pt x="14418" y="13449"/>
                    <a:pt x="15661" y="16141"/>
                    <a:pt x="16732" y="19288"/>
                  </a:cubicBezTo>
                  <a:cubicBezTo>
                    <a:pt x="18723" y="25195"/>
                    <a:pt x="19447" y="31595"/>
                    <a:pt x="20089" y="37246"/>
                  </a:cubicBezTo>
                  <a:cubicBezTo>
                    <a:pt x="20445" y="40375"/>
                    <a:pt x="20780" y="43331"/>
                    <a:pt x="21289" y="45931"/>
                  </a:cubicBezTo>
                  <a:cubicBezTo>
                    <a:pt x="21865" y="48847"/>
                    <a:pt x="22585" y="50944"/>
                    <a:pt x="23559" y="52537"/>
                  </a:cubicBezTo>
                  <a:cubicBezTo>
                    <a:pt x="24292" y="53727"/>
                    <a:pt x="25262" y="54720"/>
                    <a:pt x="26519" y="55570"/>
                  </a:cubicBezTo>
                  <a:cubicBezTo>
                    <a:pt x="27647" y="56332"/>
                    <a:pt x="28985" y="56965"/>
                    <a:pt x="30612" y="57503"/>
                  </a:cubicBezTo>
                  <a:cubicBezTo>
                    <a:pt x="33648" y="58506"/>
                    <a:pt x="37180" y="59024"/>
                    <a:pt x="40922" y="59571"/>
                  </a:cubicBezTo>
                  <a:cubicBezTo>
                    <a:pt x="41886" y="59711"/>
                    <a:pt x="42884" y="59854"/>
                    <a:pt x="43868" y="60012"/>
                  </a:cubicBezTo>
                  <a:cubicBezTo>
                    <a:pt x="49981" y="60967"/>
                    <a:pt x="56199" y="62450"/>
                    <a:pt x="60296" y="66797"/>
                  </a:cubicBezTo>
                  <a:cubicBezTo>
                    <a:pt x="61029" y="67574"/>
                    <a:pt x="61653" y="68433"/>
                    <a:pt x="62152" y="69344"/>
                  </a:cubicBezTo>
                  <a:cubicBezTo>
                    <a:pt x="62632" y="70212"/>
                    <a:pt x="63011" y="71157"/>
                    <a:pt x="63281" y="72160"/>
                  </a:cubicBezTo>
                  <a:cubicBezTo>
                    <a:pt x="63779" y="74003"/>
                    <a:pt x="63928" y="76062"/>
                    <a:pt x="63746" y="78445"/>
                  </a:cubicBezTo>
                  <a:cubicBezTo>
                    <a:pt x="63405" y="82878"/>
                    <a:pt x="61922" y="87783"/>
                    <a:pt x="60488" y="92518"/>
                  </a:cubicBezTo>
                  <a:cubicBezTo>
                    <a:pt x="59308" y="96419"/>
                    <a:pt x="58088" y="100449"/>
                    <a:pt x="57542" y="104143"/>
                  </a:cubicBezTo>
                  <a:cubicBezTo>
                    <a:pt x="57293" y="105808"/>
                    <a:pt x="57191" y="107300"/>
                    <a:pt x="57235" y="108672"/>
                  </a:cubicBezTo>
                  <a:cubicBezTo>
                    <a:pt x="57269" y="108667"/>
                    <a:pt x="57302" y="108658"/>
                    <a:pt x="57331" y="108649"/>
                  </a:cubicBezTo>
                  <a:cubicBezTo>
                    <a:pt x="57287" y="107285"/>
                    <a:pt x="57388" y="105808"/>
                    <a:pt x="57632" y="104158"/>
                  </a:cubicBezTo>
                  <a:cubicBezTo>
                    <a:pt x="58185" y="100473"/>
                    <a:pt x="59403" y="96443"/>
                    <a:pt x="60579" y="92546"/>
                  </a:cubicBezTo>
                  <a:cubicBezTo>
                    <a:pt x="62014" y="87801"/>
                    <a:pt x="63496" y="82898"/>
                    <a:pt x="63841" y="78456"/>
                  </a:cubicBezTo>
                  <a:cubicBezTo>
                    <a:pt x="64023" y="76056"/>
                    <a:pt x="63870" y="73989"/>
                    <a:pt x="63371" y="72136"/>
                  </a:cubicBezTo>
                  <a:cubicBezTo>
                    <a:pt x="63102" y="71129"/>
                    <a:pt x="62719" y="70174"/>
                    <a:pt x="62238" y="69297"/>
                  </a:cubicBezTo>
                  <a:cubicBezTo>
                    <a:pt x="61735" y="68380"/>
                    <a:pt x="61107" y="67516"/>
                    <a:pt x="60363" y="66729"/>
                  </a:cubicBezTo>
                  <a:cubicBezTo>
                    <a:pt x="58502" y="64753"/>
                    <a:pt x="56078" y="63232"/>
                    <a:pt x="52969" y="62080"/>
                  </a:cubicBezTo>
                  <a:cubicBezTo>
                    <a:pt x="49866" y="60933"/>
                    <a:pt x="46483" y="60324"/>
                    <a:pt x="43887" y="59917"/>
                  </a:cubicBezTo>
                  <a:cubicBezTo>
                    <a:pt x="42899" y="59762"/>
                    <a:pt x="41901" y="59614"/>
                    <a:pt x="40936" y="59474"/>
                  </a:cubicBezTo>
                  <a:cubicBezTo>
                    <a:pt x="37199" y="58927"/>
                    <a:pt x="33672" y="58415"/>
                    <a:pt x="30645" y="57412"/>
                  </a:cubicBezTo>
                  <a:cubicBezTo>
                    <a:pt x="29024" y="56874"/>
                    <a:pt x="27689" y="56246"/>
                    <a:pt x="26571" y="55493"/>
                  </a:cubicBezTo>
                  <a:cubicBezTo>
                    <a:pt x="25324" y="54649"/>
                    <a:pt x="24365" y="53665"/>
                    <a:pt x="23641" y="52485"/>
                  </a:cubicBezTo>
                  <a:cubicBezTo>
                    <a:pt x="21520" y="49025"/>
                    <a:pt x="20900" y="43561"/>
                    <a:pt x="20186" y="37232"/>
                  </a:cubicBezTo>
                  <a:cubicBezTo>
                    <a:pt x="19543" y="31580"/>
                    <a:pt x="18814" y="25175"/>
                    <a:pt x="16823" y="19254"/>
                  </a:cubicBezTo>
                  <a:cubicBezTo>
                    <a:pt x="15747" y="16103"/>
                    <a:pt x="14505" y="13406"/>
                    <a:pt x="13018" y="11016"/>
                  </a:cubicBezTo>
                  <a:cubicBezTo>
                    <a:pt x="12183" y="9683"/>
                    <a:pt x="11256" y="8426"/>
                    <a:pt x="10268" y="7283"/>
                  </a:cubicBezTo>
                  <a:cubicBezTo>
                    <a:pt x="9213" y="6070"/>
                    <a:pt x="8052" y="4947"/>
                    <a:pt x="6809" y="3944"/>
                  </a:cubicBezTo>
                  <a:cubicBezTo>
                    <a:pt x="4929" y="2429"/>
                    <a:pt x="2649" y="1109"/>
                    <a:pt x="1" y="0"/>
                  </a:cubicBezTo>
                  <a:close/>
                  <a:moveTo>
                    <a:pt x="57335" y="108744"/>
                  </a:moveTo>
                  <a:cubicBezTo>
                    <a:pt x="57302" y="108754"/>
                    <a:pt x="57273" y="108764"/>
                    <a:pt x="57240" y="108773"/>
                  </a:cubicBezTo>
                  <a:cubicBezTo>
                    <a:pt x="57249" y="108994"/>
                    <a:pt x="57258" y="109210"/>
                    <a:pt x="57278" y="109426"/>
                  </a:cubicBezTo>
                  <a:cubicBezTo>
                    <a:pt x="57307" y="109416"/>
                    <a:pt x="57340" y="109406"/>
                    <a:pt x="57369" y="109397"/>
                  </a:cubicBezTo>
                  <a:cubicBezTo>
                    <a:pt x="57355" y="109181"/>
                    <a:pt x="57345" y="108965"/>
                    <a:pt x="57335" y="108744"/>
                  </a:cubicBezTo>
                  <a:close/>
                  <a:moveTo>
                    <a:pt x="57379" y="109493"/>
                  </a:moveTo>
                  <a:cubicBezTo>
                    <a:pt x="57345" y="109502"/>
                    <a:pt x="57316" y="109512"/>
                    <a:pt x="57282" y="109522"/>
                  </a:cubicBezTo>
                  <a:cubicBezTo>
                    <a:pt x="57297" y="109699"/>
                    <a:pt x="57316" y="109876"/>
                    <a:pt x="57335" y="110054"/>
                  </a:cubicBezTo>
                  <a:cubicBezTo>
                    <a:pt x="57364" y="110044"/>
                    <a:pt x="57398" y="110035"/>
                    <a:pt x="57426" y="110025"/>
                  </a:cubicBezTo>
                  <a:cubicBezTo>
                    <a:pt x="57408" y="109852"/>
                    <a:pt x="57393" y="109675"/>
                    <a:pt x="57379" y="109493"/>
                  </a:cubicBezTo>
                  <a:close/>
                  <a:moveTo>
                    <a:pt x="57441" y="110121"/>
                  </a:moveTo>
                  <a:cubicBezTo>
                    <a:pt x="57408" y="110131"/>
                    <a:pt x="57379" y="110140"/>
                    <a:pt x="57345" y="110150"/>
                  </a:cubicBezTo>
                  <a:cubicBezTo>
                    <a:pt x="57369" y="110347"/>
                    <a:pt x="57398" y="110543"/>
                    <a:pt x="57426" y="110735"/>
                  </a:cubicBezTo>
                  <a:cubicBezTo>
                    <a:pt x="57455" y="110726"/>
                    <a:pt x="57489" y="110721"/>
                    <a:pt x="57517" y="110711"/>
                  </a:cubicBezTo>
                  <a:cubicBezTo>
                    <a:pt x="57489" y="110514"/>
                    <a:pt x="57460" y="110323"/>
                    <a:pt x="57441" y="110121"/>
                  </a:cubicBezTo>
                  <a:close/>
                  <a:moveTo>
                    <a:pt x="57532" y="110808"/>
                  </a:moveTo>
                  <a:cubicBezTo>
                    <a:pt x="57504" y="110812"/>
                    <a:pt x="57470" y="110822"/>
                    <a:pt x="57441" y="110831"/>
                  </a:cubicBezTo>
                  <a:cubicBezTo>
                    <a:pt x="57446" y="110855"/>
                    <a:pt x="57451" y="110879"/>
                    <a:pt x="57451" y="110903"/>
                  </a:cubicBezTo>
                  <a:lnTo>
                    <a:pt x="57552" y="110903"/>
                  </a:lnTo>
                  <a:cubicBezTo>
                    <a:pt x="57546" y="110870"/>
                    <a:pt x="57537" y="110837"/>
                    <a:pt x="57532" y="110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6"/>
            <p:cNvSpPr/>
            <p:nvPr/>
          </p:nvSpPr>
          <p:spPr>
            <a:xfrm>
              <a:off x="819300" y="2962075"/>
              <a:ext cx="1542800" cy="2689250"/>
            </a:xfrm>
            <a:custGeom>
              <a:avLst/>
              <a:gdLst/>
              <a:ahLst/>
              <a:cxnLst/>
              <a:rect l="l" t="t" r="r" b="b"/>
              <a:pathLst>
                <a:path w="61712" h="107570" extrusionOk="0">
                  <a:moveTo>
                    <a:pt x="1" y="1"/>
                  </a:moveTo>
                  <a:lnTo>
                    <a:pt x="1" y="111"/>
                  </a:lnTo>
                  <a:cubicBezTo>
                    <a:pt x="1613" y="946"/>
                    <a:pt x="3072" y="1863"/>
                    <a:pt x="4358" y="2861"/>
                  </a:cubicBezTo>
                  <a:cubicBezTo>
                    <a:pt x="8758" y="6272"/>
                    <a:pt x="12005" y="10897"/>
                    <a:pt x="14573" y="17417"/>
                  </a:cubicBezTo>
                  <a:cubicBezTo>
                    <a:pt x="16770" y="23050"/>
                    <a:pt x="17715" y="29191"/>
                    <a:pt x="18550" y="34603"/>
                  </a:cubicBezTo>
                  <a:cubicBezTo>
                    <a:pt x="19006" y="37564"/>
                    <a:pt x="19438" y="40360"/>
                    <a:pt x="20023" y="42832"/>
                  </a:cubicBezTo>
                  <a:cubicBezTo>
                    <a:pt x="20685" y="45604"/>
                    <a:pt x="21457" y="47606"/>
                    <a:pt x="22460" y="49141"/>
                  </a:cubicBezTo>
                  <a:cubicBezTo>
                    <a:pt x="22835" y="49707"/>
                    <a:pt x="23256" y="50225"/>
                    <a:pt x="23732" y="50700"/>
                  </a:cubicBezTo>
                  <a:cubicBezTo>
                    <a:pt x="27200" y="54165"/>
                    <a:pt x="33154" y="55162"/>
                    <a:pt x="39421" y="56208"/>
                  </a:cubicBezTo>
                  <a:cubicBezTo>
                    <a:pt x="40409" y="56377"/>
                    <a:pt x="41431" y="56543"/>
                    <a:pt x="42439" y="56727"/>
                  </a:cubicBezTo>
                  <a:cubicBezTo>
                    <a:pt x="48008" y="57719"/>
                    <a:pt x="54241" y="59346"/>
                    <a:pt x="58223" y="63846"/>
                  </a:cubicBezTo>
                  <a:cubicBezTo>
                    <a:pt x="58914" y="64623"/>
                    <a:pt x="59499" y="65478"/>
                    <a:pt x="59970" y="66384"/>
                  </a:cubicBezTo>
                  <a:cubicBezTo>
                    <a:pt x="60416" y="67248"/>
                    <a:pt x="60766" y="68188"/>
                    <a:pt x="61016" y="69181"/>
                  </a:cubicBezTo>
                  <a:cubicBezTo>
                    <a:pt x="61481" y="71010"/>
                    <a:pt x="61615" y="73039"/>
                    <a:pt x="61432" y="75390"/>
                  </a:cubicBezTo>
                  <a:cubicBezTo>
                    <a:pt x="61093" y="79756"/>
                    <a:pt x="59682" y="84559"/>
                    <a:pt x="58319" y="89203"/>
                  </a:cubicBezTo>
                  <a:cubicBezTo>
                    <a:pt x="57178" y="93089"/>
                    <a:pt x="55992" y="97110"/>
                    <a:pt x="55484" y="100771"/>
                  </a:cubicBezTo>
                  <a:cubicBezTo>
                    <a:pt x="55220" y="102695"/>
                    <a:pt x="55148" y="104379"/>
                    <a:pt x="55278" y="105914"/>
                  </a:cubicBezTo>
                  <a:cubicBezTo>
                    <a:pt x="55307" y="105904"/>
                    <a:pt x="55340" y="105895"/>
                    <a:pt x="55369" y="105885"/>
                  </a:cubicBezTo>
                  <a:cubicBezTo>
                    <a:pt x="55249" y="104359"/>
                    <a:pt x="55316" y="102689"/>
                    <a:pt x="55579" y="100785"/>
                  </a:cubicBezTo>
                  <a:cubicBezTo>
                    <a:pt x="56088" y="97129"/>
                    <a:pt x="57269" y="93114"/>
                    <a:pt x="58410" y="89232"/>
                  </a:cubicBezTo>
                  <a:cubicBezTo>
                    <a:pt x="59778" y="84582"/>
                    <a:pt x="61188" y="79775"/>
                    <a:pt x="61529" y="75399"/>
                  </a:cubicBezTo>
                  <a:cubicBezTo>
                    <a:pt x="61711" y="73039"/>
                    <a:pt x="61576" y="70995"/>
                    <a:pt x="61111" y="69158"/>
                  </a:cubicBezTo>
                  <a:cubicBezTo>
                    <a:pt x="60857" y="68160"/>
                    <a:pt x="60502" y="67214"/>
                    <a:pt x="60051" y="66341"/>
                  </a:cubicBezTo>
                  <a:cubicBezTo>
                    <a:pt x="59581" y="65430"/>
                    <a:pt x="58991" y="64566"/>
                    <a:pt x="58295" y="63784"/>
                  </a:cubicBezTo>
                  <a:cubicBezTo>
                    <a:pt x="56516" y="61774"/>
                    <a:pt x="54207" y="60205"/>
                    <a:pt x="51237" y="58990"/>
                  </a:cubicBezTo>
                  <a:cubicBezTo>
                    <a:pt x="48892" y="58031"/>
                    <a:pt x="46099" y="57283"/>
                    <a:pt x="42457" y="56630"/>
                  </a:cubicBezTo>
                  <a:cubicBezTo>
                    <a:pt x="41445" y="56453"/>
                    <a:pt x="40424" y="56280"/>
                    <a:pt x="39434" y="56112"/>
                  </a:cubicBezTo>
                  <a:cubicBezTo>
                    <a:pt x="32339" y="54927"/>
                    <a:pt x="25641" y="53809"/>
                    <a:pt x="22536" y="49088"/>
                  </a:cubicBezTo>
                  <a:cubicBezTo>
                    <a:pt x="20364" y="45754"/>
                    <a:pt x="19567" y="40582"/>
                    <a:pt x="18646" y="34589"/>
                  </a:cubicBezTo>
                  <a:cubicBezTo>
                    <a:pt x="17811" y="29173"/>
                    <a:pt x="16861" y="23026"/>
                    <a:pt x="14659" y="17379"/>
                  </a:cubicBezTo>
                  <a:cubicBezTo>
                    <a:pt x="13468" y="14356"/>
                    <a:pt x="12159" y="11794"/>
                    <a:pt x="10658" y="9544"/>
                  </a:cubicBezTo>
                  <a:cubicBezTo>
                    <a:pt x="9799" y="8263"/>
                    <a:pt x="8863" y="7064"/>
                    <a:pt x="7870" y="5975"/>
                  </a:cubicBezTo>
                  <a:cubicBezTo>
                    <a:pt x="6809" y="4813"/>
                    <a:pt x="5649" y="3739"/>
                    <a:pt x="4415" y="2784"/>
                  </a:cubicBezTo>
                  <a:cubicBezTo>
                    <a:pt x="3110" y="1772"/>
                    <a:pt x="1637" y="846"/>
                    <a:pt x="1" y="1"/>
                  </a:cubicBezTo>
                  <a:close/>
                  <a:moveTo>
                    <a:pt x="55378" y="105981"/>
                  </a:moveTo>
                  <a:cubicBezTo>
                    <a:pt x="55349" y="105991"/>
                    <a:pt x="55316" y="106000"/>
                    <a:pt x="55287" y="106010"/>
                  </a:cubicBezTo>
                  <a:lnTo>
                    <a:pt x="55287" y="106034"/>
                  </a:lnTo>
                  <a:cubicBezTo>
                    <a:pt x="55307" y="106245"/>
                    <a:pt x="55330" y="106456"/>
                    <a:pt x="55354" y="106662"/>
                  </a:cubicBezTo>
                  <a:cubicBezTo>
                    <a:pt x="55387" y="106653"/>
                    <a:pt x="55416" y="106644"/>
                    <a:pt x="55450" y="106633"/>
                  </a:cubicBezTo>
                  <a:cubicBezTo>
                    <a:pt x="55422" y="106432"/>
                    <a:pt x="55402" y="106230"/>
                    <a:pt x="55382" y="106024"/>
                  </a:cubicBezTo>
                  <a:cubicBezTo>
                    <a:pt x="55382" y="106010"/>
                    <a:pt x="55378" y="105995"/>
                    <a:pt x="55378" y="105981"/>
                  </a:cubicBezTo>
                  <a:close/>
                  <a:moveTo>
                    <a:pt x="55460" y="106730"/>
                  </a:moveTo>
                  <a:cubicBezTo>
                    <a:pt x="55431" y="106739"/>
                    <a:pt x="55402" y="106748"/>
                    <a:pt x="55369" y="106759"/>
                  </a:cubicBezTo>
                  <a:cubicBezTo>
                    <a:pt x="55393" y="106936"/>
                    <a:pt x="55422" y="107109"/>
                    <a:pt x="55450" y="107281"/>
                  </a:cubicBezTo>
                  <a:cubicBezTo>
                    <a:pt x="55479" y="107272"/>
                    <a:pt x="55513" y="107262"/>
                    <a:pt x="55541" y="107253"/>
                  </a:cubicBezTo>
                  <a:cubicBezTo>
                    <a:pt x="55513" y="107080"/>
                    <a:pt x="55484" y="106907"/>
                    <a:pt x="55460" y="106730"/>
                  </a:cubicBezTo>
                  <a:close/>
                  <a:moveTo>
                    <a:pt x="55555" y="107348"/>
                  </a:moveTo>
                  <a:cubicBezTo>
                    <a:pt x="55526" y="107359"/>
                    <a:pt x="55498" y="107363"/>
                    <a:pt x="55464" y="107372"/>
                  </a:cubicBezTo>
                  <a:cubicBezTo>
                    <a:pt x="55479" y="107439"/>
                    <a:pt x="55488" y="107503"/>
                    <a:pt x="55502" y="107569"/>
                  </a:cubicBezTo>
                  <a:lnTo>
                    <a:pt x="55599" y="107569"/>
                  </a:lnTo>
                  <a:cubicBezTo>
                    <a:pt x="55584" y="107492"/>
                    <a:pt x="55570" y="107421"/>
                    <a:pt x="55555" y="1073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6"/>
            <p:cNvSpPr/>
            <p:nvPr/>
          </p:nvSpPr>
          <p:spPr>
            <a:xfrm>
              <a:off x="819300" y="3051575"/>
              <a:ext cx="1484975" cy="2599750"/>
            </a:xfrm>
            <a:custGeom>
              <a:avLst/>
              <a:gdLst/>
              <a:ahLst/>
              <a:cxnLst/>
              <a:rect l="l" t="t" r="r" b="b"/>
              <a:pathLst>
                <a:path w="59399" h="103990" extrusionOk="0">
                  <a:moveTo>
                    <a:pt x="1" y="1"/>
                  </a:moveTo>
                  <a:lnTo>
                    <a:pt x="1" y="116"/>
                  </a:lnTo>
                  <a:cubicBezTo>
                    <a:pt x="692" y="548"/>
                    <a:pt x="1344" y="993"/>
                    <a:pt x="1964" y="1454"/>
                  </a:cubicBezTo>
                  <a:cubicBezTo>
                    <a:pt x="6276" y="4669"/>
                    <a:pt x="9597" y="9069"/>
                    <a:pt x="12414" y="15296"/>
                  </a:cubicBezTo>
                  <a:cubicBezTo>
                    <a:pt x="14846" y="20679"/>
                    <a:pt x="16012" y="26576"/>
                    <a:pt x="17043" y="31776"/>
                  </a:cubicBezTo>
                  <a:cubicBezTo>
                    <a:pt x="17595" y="34555"/>
                    <a:pt x="18114" y="37183"/>
                    <a:pt x="18776" y="39515"/>
                  </a:cubicBezTo>
                  <a:cubicBezTo>
                    <a:pt x="19514" y="42130"/>
                    <a:pt x="20335" y="44030"/>
                    <a:pt x="21356" y="45494"/>
                  </a:cubicBezTo>
                  <a:cubicBezTo>
                    <a:pt x="21706" y="45992"/>
                    <a:pt x="22095" y="46453"/>
                    <a:pt x="22518" y="46876"/>
                  </a:cubicBezTo>
                  <a:cubicBezTo>
                    <a:pt x="25982" y="50335"/>
                    <a:pt x="31792" y="51438"/>
                    <a:pt x="37904" y="52595"/>
                  </a:cubicBezTo>
                  <a:cubicBezTo>
                    <a:pt x="38921" y="52786"/>
                    <a:pt x="39972" y="52988"/>
                    <a:pt x="41009" y="53194"/>
                  </a:cubicBezTo>
                  <a:cubicBezTo>
                    <a:pt x="44492" y="53900"/>
                    <a:pt x="47178" y="54706"/>
                    <a:pt x="49467" y="55742"/>
                  </a:cubicBezTo>
                  <a:cubicBezTo>
                    <a:pt x="52278" y="57009"/>
                    <a:pt x="54466" y="58616"/>
                    <a:pt x="56155" y="60655"/>
                  </a:cubicBezTo>
                  <a:cubicBezTo>
                    <a:pt x="56798" y="61427"/>
                    <a:pt x="57345" y="62281"/>
                    <a:pt x="57782" y="63183"/>
                  </a:cubicBezTo>
                  <a:cubicBezTo>
                    <a:pt x="58199" y="64042"/>
                    <a:pt x="58525" y="64973"/>
                    <a:pt x="58755" y="65952"/>
                  </a:cubicBezTo>
                  <a:cubicBezTo>
                    <a:pt x="59182" y="67766"/>
                    <a:pt x="59302" y="69771"/>
                    <a:pt x="59125" y="72084"/>
                  </a:cubicBezTo>
                  <a:cubicBezTo>
                    <a:pt x="58790" y="76382"/>
                    <a:pt x="57446" y="81089"/>
                    <a:pt x="56151" y="85637"/>
                  </a:cubicBezTo>
                  <a:cubicBezTo>
                    <a:pt x="55047" y="89509"/>
                    <a:pt x="53905" y="93515"/>
                    <a:pt x="53435" y="97152"/>
                  </a:cubicBezTo>
                  <a:cubicBezTo>
                    <a:pt x="53181" y="99109"/>
                    <a:pt x="53137" y="100814"/>
                    <a:pt x="53296" y="102358"/>
                  </a:cubicBezTo>
                  <a:cubicBezTo>
                    <a:pt x="53314" y="102545"/>
                    <a:pt x="53339" y="102727"/>
                    <a:pt x="53363" y="102909"/>
                  </a:cubicBezTo>
                  <a:cubicBezTo>
                    <a:pt x="53396" y="102900"/>
                    <a:pt x="53425" y="102891"/>
                    <a:pt x="53458" y="102880"/>
                  </a:cubicBezTo>
                  <a:cubicBezTo>
                    <a:pt x="53435" y="102703"/>
                    <a:pt x="53411" y="102530"/>
                    <a:pt x="53392" y="102348"/>
                  </a:cubicBezTo>
                  <a:cubicBezTo>
                    <a:pt x="53234" y="100808"/>
                    <a:pt x="53276" y="99115"/>
                    <a:pt x="53531" y="97162"/>
                  </a:cubicBezTo>
                  <a:cubicBezTo>
                    <a:pt x="53996" y="93535"/>
                    <a:pt x="55138" y="89534"/>
                    <a:pt x="56242" y="85661"/>
                  </a:cubicBezTo>
                  <a:cubicBezTo>
                    <a:pt x="57542" y="81108"/>
                    <a:pt x="58885" y="76402"/>
                    <a:pt x="59222" y="72093"/>
                  </a:cubicBezTo>
                  <a:cubicBezTo>
                    <a:pt x="59399" y="69766"/>
                    <a:pt x="59279" y="67751"/>
                    <a:pt x="58852" y="65933"/>
                  </a:cubicBezTo>
                  <a:cubicBezTo>
                    <a:pt x="58617" y="64945"/>
                    <a:pt x="58285" y="64004"/>
                    <a:pt x="57869" y="63140"/>
                  </a:cubicBezTo>
                  <a:cubicBezTo>
                    <a:pt x="57426" y="62233"/>
                    <a:pt x="56875" y="61375"/>
                    <a:pt x="56228" y="60592"/>
                  </a:cubicBezTo>
                  <a:cubicBezTo>
                    <a:pt x="54534" y="58544"/>
                    <a:pt x="52331" y="56927"/>
                    <a:pt x="49505" y="55651"/>
                  </a:cubicBezTo>
                  <a:cubicBezTo>
                    <a:pt x="47212" y="54619"/>
                    <a:pt x="44516" y="53809"/>
                    <a:pt x="41028" y="53103"/>
                  </a:cubicBezTo>
                  <a:cubicBezTo>
                    <a:pt x="39992" y="52892"/>
                    <a:pt x="38940" y="52691"/>
                    <a:pt x="37924" y="52498"/>
                  </a:cubicBezTo>
                  <a:cubicBezTo>
                    <a:pt x="31082" y="51203"/>
                    <a:pt x="24619" y="49980"/>
                    <a:pt x="21438" y="45441"/>
                  </a:cubicBezTo>
                  <a:cubicBezTo>
                    <a:pt x="20421" y="43982"/>
                    <a:pt x="19605" y="42092"/>
                    <a:pt x="18867" y="39486"/>
                  </a:cubicBezTo>
                  <a:cubicBezTo>
                    <a:pt x="18209" y="37159"/>
                    <a:pt x="17686" y="34535"/>
                    <a:pt x="17139" y="31758"/>
                  </a:cubicBezTo>
                  <a:cubicBezTo>
                    <a:pt x="16108" y="26552"/>
                    <a:pt x="14937" y="20650"/>
                    <a:pt x="12500" y="15258"/>
                  </a:cubicBezTo>
                  <a:cubicBezTo>
                    <a:pt x="11199" y="12374"/>
                    <a:pt x="9823" y="9946"/>
                    <a:pt x="8297" y="7825"/>
                  </a:cubicBezTo>
                  <a:cubicBezTo>
                    <a:pt x="7419" y="6602"/>
                    <a:pt x="6469" y="5455"/>
                    <a:pt x="5476" y="4424"/>
                  </a:cubicBezTo>
                  <a:cubicBezTo>
                    <a:pt x="4401" y="3311"/>
                    <a:pt x="3240" y="2284"/>
                    <a:pt x="2022" y="1377"/>
                  </a:cubicBezTo>
                  <a:cubicBezTo>
                    <a:pt x="1382" y="902"/>
                    <a:pt x="711" y="442"/>
                    <a:pt x="1" y="1"/>
                  </a:cubicBezTo>
                  <a:close/>
                  <a:moveTo>
                    <a:pt x="53473" y="102977"/>
                  </a:moveTo>
                  <a:cubicBezTo>
                    <a:pt x="53440" y="102986"/>
                    <a:pt x="53411" y="102996"/>
                    <a:pt x="53378" y="103006"/>
                  </a:cubicBezTo>
                  <a:cubicBezTo>
                    <a:pt x="53411" y="103221"/>
                    <a:pt x="53445" y="103438"/>
                    <a:pt x="53487" y="103649"/>
                  </a:cubicBezTo>
                  <a:cubicBezTo>
                    <a:pt x="53516" y="103639"/>
                    <a:pt x="53550" y="103629"/>
                    <a:pt x="53579" y="103620"/>
                  </a:cubicBezTo>
                  <a:cubicBezTo>
                    <a:pt x="53540" y="103409"/>
                    <a:pt x="53502" y="103193"/>
                    <a:pt x="53473" y="102977"/>
                  </a:cubicBezTo>
                  <a:close/>
                  <a:moveTo>
                    <a:pt x="53598" y="103715"/>
                  </a:moveTo>
                  <a:cubicBezTo>
                    <a:pt x="53564" y="103726"/>
                    <a:pt x="53536" y="103730"/>
                    <a:pt x="53507" y="103739"/>
                  </a:cubicBezTo>
                  <a:cubicBezTo>
                    <a:pt x="53522" y="103826"/>
                    <a:pt x="53540" y="103908"/>
                    <a:pt x="53555" y="103989"/>
                  </a:cubicBezTo>
                  <a:lnTo>
                    <a:pt x="53655" y="103989"/>
                  </a:lnTo>
                  <a:cubicBezTo>
                    <a:pt x="53637" y="103898"/>
                    <a:pt x="53617" y="103807"/>
                    <a:pt x="53598" y="103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6"/>
            <p:cNvSpPr/>
            <p:nvPr/>
          </p:nvSpPr>
          <p:spPr>
            <a:xfrm>
              <a:off x="3287350" y="5649625"/>
              <a:ext cx="104375" cy="1700"/>
            </a:xfrm>
            <a:custGeom>
              <a:avLst/>
              <a:gdLst/>
              <a:ahLst/>
              <a:cxnLst/>
              <a:rect l="l" t="t" r="r" b="b"/>
              <a:pathLst>
                <a:path w="4175" h="68" extrusionOk="0">
                  <a:moveTo>
                    <a:pt x="565" y="39"/>
                  </a:moveTo>
                  <a:cubicBezTo>
                    <a:pt x="379" y="43"/>
                    <a:pt x="191" y="52"/>
                    <a:pt x="0" y="67"/>
                  </a:cubicBezTo>
                  <a:lnTo>
                    <a:pt x="629" y="67"/>
                  </a:lnTo>
                  <a:cubicBezTo>
                    <a:pt x="609" y="58"/>
                    <a:pt x="590" y="48"/>
                    <a:pt x="565" y="39"/>
                  </a:cubicBezTo>
                  <a:close/>
                  <a:moveTo>
                    <a:pt x="1329" y="10"/>
                  </a:moveTo>
                  <a:cubicBezTo>
                    <a:pt x="1147" y="14"/>
                    <a:pt x="959" y="19"/>
                    <a:pt x="773" y="29"/>
                  </a:cubicBezTo>
                  <a:cubicBezTo>
                    <a:pt x="802" y="39"/>
                    <a:pt x="825" y="52"/>
                    <a:pt x="853" y="67"/>
                  </a:cubicBezTo>
                  <a:lnTo>
                    <a:pt x="1458" y="67"/>
                  </a:lnTo>
                  <a:cubicBezTo>
                    <a:pt x="1415" y="48"/>
                    <a:pt x="1371" y="29"/>
                    <a:pt x="1329" y="10"/>
                  </a:cubicBezTo>
                  <a:close/>
                  <a:moveTo>
                    <a:pt x="2077" y="1"/>
                  </a:moveTo>
                  <a:cubicBezTo>
                    <a:pt x="1905" y="1"/>
                    <a:pt x="1732" y="5"/>
                    <a:pt x="1559" y="5"/>
                  </a:cubicBezTo>
                  <a:cubicBezTo>
                    <a:pt x="1608" y="24"/>
                    <a:pt x="1650" y="43"/>
                    <a:pt x="1694" y="67"/>
                  </a:cubicBezTo>
                  <a:lnTo>
                    <a:pt x="2245" y="67"/>
                  </a:lnTo>
                  <a:cubicBezTo>
                    <a:pt x="2188" y="43"/>
                    <a:pt x="2135" y="24"/>
                    <a:pt x="2077" y="1"/>
                  </a:cubicBezTo>
                  <a:close/>
                  <a:moveTo>
                    <a:pt x="2341" y="1"/>
                  </a:moveTo>
                  <a:cubicBezTo>
                    <a:pt x="2394" y="24"/>
                    <a:pt x="2447" y="43"/>
                    <a:pt x="2500" y="67"/>
                  </a:cubicBezTo>
                  <a:lnTo>
                    <a:pt x="2979" y="67"/>
                  </a:lnTo>
                  <a:cubicBezTo>
                    <a:pt x="2917" y="43"/>
                    <a:pt x="2864" y="24"/>
                    <a:pt x="2802" y="5"/>
                  </a:cubicBezTo>
                  <a:lnTo>
                    <a:pt x="2720" y="5"/>
                  </a:lnTo>
                  <a:cubicBezTo>
                    <a:pt x="2596" y="1"/>
                    <a:pt x="2465" y="1"/>
                    <a:pt x="2341" y="1"/>
                  </a:cubicBezTo>
                  <a:close/>
                  <a:moveTo>
                    <a:pt x="3114" y="10"/>
                  </a:moveTo>
                  <a:lnTo>
                    <a:pt x="3114" y="10"/>
                  </a:lnTo>
                  <a:cubicBezTo>
                    <a:pt x="3162" y="29"/>
                    <a:pt x="3209" y="48"/>
                    <a:pt x="3258" y="67"/>
                  </a:cubicBezTo>
                  <a:lnTo>
                    <a:pt x="3632" y="67"/>
                  </a:lnTo>
                  <a:cubicBezTo>
                    <a:pt x="3588" y="52"/>
                    <a:pt x="3545" y="39"/>
                    <a:pt x="3497" y="24"/>
                  </a:cubicBezTo>
                  <a:cubicBezTo>
                    <a:pt x="3373" y="19"/>
                    <a:pt x="3243" y="14"/>
                    <a:pt x="3114" y="10"/>
                  </a:cubicBezTo>
                  <a:close/>
                  <a:moveTo>
                    <a:pt x="3882" y="43"/>
                  </a:moveTo>
                  <a:cubicBezTo>
                    <a:pt x="3905" y="48"/>
                    <a:pt x="3929" y="58"/>
                    <a:pt x="3953" y="67"/>
                  </a:cubicBezTo>
                  <a:lnTo>
                    <a:pt x="4174" y="67"/>
                  </a:lnTo>
                  <a:cubicBezTo>
                    <a:pt x="4159" y="63"/>
                    <a:pt x="4150" y="58"/>
                    <a:pt x="4135" y="58"/>
                  </a:cubicBezTo>
                  <a:cubicBezTo>
                    <a:pt x="4054" y="52"/>
                    <a:pt x="3968" y="48"/>
                    <a:pt x="3882" y="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6"/>
            <p:cNvSpPr/>
            <p:nvPr/>
          </p:nvSpPr>
          <p:spPr>
            <a:xfrm>
              <a:off x="3172075" y="5642900"/>
              <a:ext cx="243025" cy="8425"/>
            </a:xfrm>
            <a:custGeom>
              <a:avLst/>
              <a:gdLst/>
              <a:ahLst/>
              <a:cxnLst/>
              <a:rect l="l" t="t" r="r" b="b"/>
              <a:pathLst>
                <a:path w="9721" h="337" extrusionOk="0">
                  <a:moveTo>
                    <a:pt x="4745" y="0"/>
                  </a:moveTo>
                  <a:cubicBezTo>
                    <a:pt x="4817" y="34"/>
                    <a:pt x="4894" y="68"/>
                    <a:pt x="4970" y="101"/>
                  </a:cubicBezTo>
                  <a:lnTo>
                    <a:pt x="5216" y="101"/>
                  </a:lnTo>
                  <a:cubicBezTo>
                    <a:pt x="5316" y="101"/>
                    <a:pt x="5417" y="101"/>
                    <a:pt x="5517" y="106"/>
                  </a:cubicBezTo>
                  <a:cubicBezTo>
                    <a:pt x="5431" y="68"/>
                    <a:pt x="5340" y="34"/>
                    <a:pt x="5254" y="0"/>
                  </a:cubicBezTo>
                  <a:close/>
                  <a:moveTo>
                    <a:pt x="4510" y="5"/>
                  </a:moveTo>
                  <a:cubicBezTo>
                    <a:pt x="4328" y="10"/>
                    <a:pt x="4146" y="15"/>
                    <a:pt x="3958" y="20"/>
                  </a:cubicBezTo>
                  <a:cubicBezTo>
                    <a:pt x="4025" y="53"/>
                    <a:pt x="4093" y="86"/>
                    <a:pt x="4160" y="115"/>
                  </a:cubicBezTo>
                  <a:cubicBezTo>
                    <a:pt x="4357" y="111"/>
                    <a:pt x="4549" y="106"/>
                    <a:pt x="4740" y="106"/>
                  </a:cubicBezTo>
                  <a:cubicBezTo>
                    <a:pt x="4664" y="73"/>
                    <a:pt x="4587" y="39"/>
                    <a:pt x="4510" y="5"/>
                  </a:cubicBezTo>
                  <a:close/>
                  <a:moveTo>
                    <a:pt x="5517" y="0"/>
                  </a:moveTo>
                  <a:cubicBezTo>
                    <a:pt x="5608" y="34"/>
                    <a:pt x="5695" y="73"/>
                    <a:pt x="5781" y="106"/>
                  </a:cubicBezTo>
                  <a:cubicBezTo>
                    <a:pt x="5949" y="111"/>
                    <a:pt x="6117" y="115"/>
                    <a:pt x="6290" y="120"/>
                  </a:cubicBezTo>
                  <a:cubicBezTo>
                    <a:pt x="6184" y="82"/>
                    <a:pt x="6079" y="44"/>
                    <a:pt x="5973" y="10"/>
                  </a:cubicBezTo>
                  <a:cubicBezTo>
                    <a:pt x="5825" y="5"/>
                    <a:pt x="5672" y="0"/>
                    <a:pt x="5517" y="0"/>
                  </a:cubicBezTo>
                  <a:close/>
                  <a:moveTo>
                    <a:pt x="3752" y="29"/>
                  </a:moveTo>
                  <a:cubicBezTo>
                    <a:pt x="3560" y="34"/>
                    <a:pt x="3369" y="44"/>
                    <a:pt x="3172" y="53"/>
                  </a:cubicBezTo>
                  <a:cubicBezTo>
                    <a:pt x="3234" y="86"/>
                    <a:pt x="3296" y="115"/>
                    <a:pt x="3354" y="149"/>
                  </a:cubicBezTo>
                  <a:cubicBezTo>
                    <a:pt x="3555" y="139"/>
                    <a:pt x="3757" y="130"/>
                    <a:pt x="3954" y="126"/>
                  </a:cubicBezTo>
                  <a:cubicBezTo>
                    <a:pt x="3944" y="115"/>
                    <a:pt x="3929" y="111"/>
                    <a:pt x="3916" y="106"/>
                  </a:cubicBezTo>
                  <a:cubicBezTo>
                    <a:pt x="3863" y="77"/>
                    <a:pt x="3805" y="53"/>
                    <a:pt x="3752" y="29"/>
                  </a:cubicBezTo>
                  <a:close/>
                  <a:moveTo>
                    <a:pt x="6290" y="20"/>
                  </a:moveTo>
                  <a:cubicBezTo>
                    <a:pt x="6391" y="53"/>
                    <a:pt x="6491" y="91"/>
                    <a:pt x="6597" y="130"/>
                  </a:cubicBezTo>
                  <a:cubicBezTo>
                    <a:pt x="6746" y="135"/>
                    <a:pt x="6899" y="144"/>
                    <a:pt x="7053" y="154"/>
                  </a:cubicBezTo>
                  <a:cubicBezTo>
                    <a:pt x="6923" y="111"/>
                    <a:pt x="6794" y="73"/>
                    <a:pt x="6664" y="34"/>
                  </a:cubicBezTo>
                  <a:cubicBezTo>
                    <a:pt x="6540" y="24"/>
                    <a:pt x="6414" y="20"/>
                    <a:pt x="6290" y="20"/>
                  </a:cubicBezTo>
                  <a:close/>
                  <a:moveTo>
                    <a:pt x="2979" y="62"/>
                  </a:moveTo>
                  <a:cubicBezTo>
                    <a:pt x="2783" y="77"/>
                    <a:pt x="2581" y="86"/>
                    <a:pt x="2379" y="101"/>
                  </a:cubicBezTo>
                  <a:cubicBezTo>
                    <a:pt x="2437" y="135"/>
                    <a:pt x="2490" y="164"/>
                    <a:pt x="2548" y="197"/>
                  </a:cubicBezTo>
                  <a:cubicBezTo>
                    <a:pt x="2754" y="183"/>
                    <a:pt x="2960" y="168"/>
                    <a:pt x="3167" y="159"/>
                  </a:cubicBezTo>
                  <a:cubicBezTo>
                    <a:pt x="3104" y="126"/>
                    <a:pt x="3042" y="97"/>
                    <a:pt x="2979" y="62"/>
                  </a:cubicBezTo>
                  <a:close/>
                  <a:moveTo>
                    <a:pt x="7053" y="53"/>
                  </a:moveTo>
                  <a:cubicBezTo>
                    <a:pt x="7178" y="91"/>
                    <a:pt x="7302" y="135"/>
                    <a:pt x="7428" y="177"/>
                  </a:cubicBezTo>
                  <a:cubicBezTo>
                    <a:pt x="7552" y="188"/>
                    <a:pt x="7681" y="197"/>
                    <a:pt x="7806" y="206"/>
                  </a:cubicBezTo>
                  <a:cubicBezTo>
                    <a:pt x="7638" y="159"/>
                    <a:pt x="7470" y="111"/>
                    <a:pt x="7297" y="68"/>
                  </a:cubicBezTo>
                  <a:cubicBezTo>
                    <a:pt x="7216" y="62"/>
                    <a:pt x="7134" y="58"/>
                    <a:pt x="7053" y="53"/>
                  </a:cubicBezTo>
                  <a:close/>
                  <a:moveTo>
                    <a:pt x="2202" y="115"/>
                  </a:moveTo>
                  <a:cubicBezTo>
                    <a:pt x="2001" y="130"/>
                    <a:pt x="1790" y="149"/>
                    <a:pt x="1584" y="168"/>
                  </a:cubicBezTo>
                  <a:cubicBezTo>
                    <a:pt x="1636" y="197"/>
                    <a:pt x="1684" y="226"/>
                    <a:pt x="1737" y="259"/>
                  </a:cubicBezTo>
                  <a:cubicBezTo>
                    <a:pt x="1948" y="241"/>
                    <a:pt x="2160" y="226"/>
                    <a:pt x="2370" y="206"/>
                  </a:cubicBezTo>
                  <a:cubicBezTo>
                    <a:pt x="2317" y="177"/>
                    <a:pt x="2260" y="149"/>
                    <a:pt x="2202" y="115"/>
                  </a:cubicBezTo>
                  <a:close/>
                  <a:moveTo>
                    <a:pt x="7840" y="115"/>
                  </a:moveTo>
                  <a:cubicBezTo>
                    <a:pt x="7993" y="159"/>
                    <a:pt x="8147" y="202"/>
                    <a:pt x="8296" y="250"/>
                  </a:cubicBezTo>
                  <a:cubicBezTo>
                    <a:pt x="8382" y="259"/>
                    <a:pt x="8469" y="270"/>
                    <a:pt x="8555" y="279"/>
                  </a:cubicBezTo>
                  <a:cubicBezTo>
                    <a:pt x="8320" y="221"/>
                    <a:pt x="8084" y="168"/>
                    <a:pt x="7849" y="115"/>
                  </a:cubicBezTo>
                  <a:close/>
                  <a:moveTo>
                    <a:pt x="628" y="259"/>
                  </a:moveTo>
                  <a:cubicBezTo>
                    <a:pt x="422" y="283"/>
                    <a:pt x="211" y="308"/>
                    <a:pt x="1" y="336"/>
                  </a:cubicBezTo>
                  <a:lnTo>
                    <a:pt x="749" y="336"/>
                  </a:lnTo>
                  <a:cubicBezTo>
                    <a:pt x="710" y="312"/>
                    <a:pt x="667" y="288"/>
                    <a:pt x="628" y="259"/>
                  </a:cubicBezTo>
                  <a:close/>
                  <a:moveTo>
                    <a:pt x="1420" y="183"/>
                  </a:moveTo>
                  <a:cubicBezTo>
                    <a:pt x="1210" y="202"/>
                    <a:pt x="998" y="221"/>
                    <a:pt x="787" y="245"/>
                  </a:cubicBezTo>
                  <a:cubicBezTo>
                    <a:pt x="830" y="274"/>
                    <a:pt x="878" y="303"/>
                    <a:pt x="926" y="336"/>
                  </a:cubicBezTo>
                  <a:lnTo>
                    <a:pt x="936" y="336"/>
                  </a:lnTo>
                  <a:cubicBezTo>
                    <a:pt x="1146" y="312"/>
                    <a:pt x="1363" y="293"/>
                    <a:pt x="1573" y="274"/>
                  </a:cubicBezTo>
                  <a:cubicBezTo>
                    <a:pt x="1520" y="245"/>
                    <a:pt x="1473" y="212"/>
                    <a:pt x="1420" y="183"/>
                  </a:cubicBezTo>
                  <a:close/>
                  <a:moveTo>
                    <a:pt x="9293" y="270"/>
                  </a:moveTo>
                  <a:lnTo>
                    <a:pt x="9293" y="270"/>
                  </a:lnTo>
                  <a:cubicBezTo>
                    <a:pt x="9390" y="293"/>
                    <a:pt x="9490" y="312"/>
                    <a:pt x="9591" y="336"/>
                  </a:cubicBezTo>
                  <a:lnTo>
                    <a:pt x="9720" y="336"/>
                  </a:lnTo>
                  <a:cubicBezTo>
                    <a:pt x="9576" y="312"/>
                    <a:pt x="9437" y="293"/>
                    <a:pt x="9293" y="2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6"/>
            <p:cNvSpPr/>
            <p:nvPr/>
          </p:nvSpPr>
          <p:spPr>
            <a:xfrm>
              <a:off x="819300" y="3147050"/>
              <a:ext cx="1475525" cy="2504275"/>
            </a:xfrm>
            <a:custGeom>
              <a:avLst/>
              <a:gdLst/>
              <a:ahLst/>
              <a:cxnLst/>
              <a:rect l="l" t="t" r="r" b="b"/>
              <a:pathLst>
                <a:path w="59021" h="100171" extrusionOk="0">
                  <a:moveTo>
                    <a:pt x="1" y="0"/>
                  </a:moveTo>
                  <a:lnTo>
                    <a:pt x="1" y="120"/>
                  </a:lnTo>
                  <a:cubicBezTo>
                    <a:pt x="2165" y="1732"/>
                    <a:pt x="4084" y="3632"/>
                    <a:pt x="5859" y="5926"/>
                  </a:cubicBezTo>
                  <a:cubicBezTo>
                    <a:pt x="7390" y="7898"/>
                    <a:pt x="8829" y="10195"/>
                    <a:pt x="10255" y="12941"/>
                  </a:cubicBezTo>
                  <a:cubicBezTo>
                    <a:pt x="12917" y="18060"/>
                    <a:pt x="14314" y="23707"/>
                    <a:pt x="15541" y="28687"/>
                  </a:cubicBezTo>
                  <a:cubicBezTo>
                    <a:pt x="16189" y="31292"/>
                    <a:pt x="16794" y="33754"/>
                    <a:pt x="17527" y="35946"/>
                  </a:cubicBezTo>
                  <a:cubicBezTo>
                    <a:pt x="18348" y="38413"/>
                    <a:pt x="19217" y="40211"/>
                    <a:pt x="20258" y="41613"/>
                  </a:cubicBezTo>
                  <a:cubicBezTo>
                    <a:pt x="23539" y="45997"/>
                    <a:pt x="29777" y="47326"/>
                    <a:pt x="36383" y="48732"/>
                  </a:cubicBezTo>
                  <a:cubicBezTo>
                    <a:pt x="37430" y="48953"/>
                    <a:pt x="38513" y="49184"/>
                    <a:pt x="39578" y="49428"/>
                  </a:cubicBezTo>
                  <a:cubicBezTo>
                    <a:pt x="43830" y="50393"/>
                    <a:pt x="49016" y="51971"/>
                    <a:pt x="52744" y="55699"/>
                  </a:cubicBezTo>
                  <a:cubicBezTo>
                    <a:pt x="53214" y="56169"/>
                    <a:pt x="53666" y="56678"/>
                    <a:pt x="54082" y="57220"/>
                  </a:cubicBezTo>
                  <a:cubicBezTo>
                    <a:pt x="59020" y="63601"/>
                    <a:pt x="56463" y="72865"/>
                    <a:pt x="53987" y="81824"/>
                  </a:cubicBezTo>
                  <a:cubicBezTo>
                    <a:pt x="52917" y="85686"/>
                    <a:pt x="51813" y="89683"/>
                    <a:pt x="51386" y="93290"/>
                  </a:cubicBezTo>
                  <a:cubicBezTo>
                    <a:pt x="51155" y="95233"/>
                    <a:pt x="51132" y="96917"/>
                    <a:pt x="51310" y="98448"/>
                  </a:cubicBezTo>
                  <a:cubicBezTo>
                    <a:pt x="51363" y="98866"/>
                    <a:pt x="51425" y="99269"/>
                    <a:pt x="51501" y="99657"/>
                  </a:cubicBezTo>
                  <a:cubicBezTo>
                    <a:pt x="51535" y="99648"/>
                    <a:pt x="51564" y="99637"/>
                    <a:pt x="51598" y="99628"/>
                  </a:cubicBezTo>
                  <a:cubicBezTo>
                    <a:pt x="51516" y="99245"/>
                    <a:pt x="51454" y="98846"/>
                    <a:pt x="51405" y="98439"/>
                  </a:cubicBezTo>
                  <a:cubicBezTo>
                    <a:pt x="51228" y="96913"/>
                    <a:pt x="51252" y="95233"/>
                    <a:pt x="51482" y="93299"/>
                  </a:cubicBezTo>
                  <a:cubicBezTo>
                    <a:pt x="51910" y="89701"/>
                    <a:pt x="53013" y="85710"/>
                    <a:pt x="54078" y="81847"/>
                  </a:cubicBezTo>
                  <a:cubicBezTo>
                    <a:pt x="55311" y="77390"/>
                    <a:pt x="56582" y="72779"/>
                    <a:pt x="56913" y="68538"/>
                  </a:cubicBezTo>
                  <a:cubicBezTo>
                    <a:pt x="57091" y="66250"/>
                    <a:pt x="56985" y="64264"/>
                    <a:pt x="56592" y="62464"/>
                  </a:cubicBezTo>
                  <a:cubicBezTo>
                    <a:pt x="56381" y="61485"/>
                    <a:pt x="56073" y="60555"/>
                    <a:pt x="55685" y="59696"/>
                  </a:cubicBezTo>
                  <a:cubicBezTo>
                    <a:pt x="55278" y="58794"/>
                    <a:pt x="54764" y="57940"/>
                    <a:pt x="54160" y="57162"/>
                  </a:cubicBezTo>
                  <a:cubicBezTo>
                    <a:pt x="52548" y="55075"/>
                    <a:pt x="50460" y="53415"/>
                    <a:pt x="47773" y="52076"/>
                  </a:cubicBezTo>
                  <a:cubicBezTo>
                    <a:pt x="45537" y="50964"/>
                    <a:pt x="42942" y="50090"/>
                    <a:pt x="39598" y="49332"/>
                  </a:cubicBezTo>
                  <a:cubicBezTo>
                    <a:pt x="38533" y="49093"/>
                    <a:pt x="37448" y="48862"/>
                    <a:pt x="36403" y="48637"/>
                  </a:cubicBezTo>
                  <a:cubicBezTo>
                    <a:pt x="29815" y="47235"/>
                    <a:pt x="23592" y="45911"/>
                    <a:pt x="20335" y="41555"/>
                  </a:cubicBezTo>
                  <a:cubicBezTo>
                    <a:pt x="19298" y="40163"/>
                    <a:pt x="18435" y="38369"/>
                    <a:pt x="17618" y="35917"/>
                  </a:cubicBezTo>
                  <a:cubicBezTo>
                    <a:pt x="16890" y="33725"/>
                    <a:pt x="16280" y="31268"/>
                    <a:pt x="15638" y="28668"/>
                  </a:cubicBezTo>
                  <a:cubicBezTo>
                    <a:pt x="14405" y="23678"/>
                    <a:pt x="13003" y="18026"/>
                    <a:pt x="10341" y="12897"/>
                  </a:cubicBezTo>
                  <a:cubicBezTo>
                    <a:pt x="8911" y="10144"/>
                    <a:pt x="7472" y="7845"/>
                    <a:pt x="5937" y="5864"/>
                  </a:cubicBezTo>
                  <a:cubicBezTo>
                    <a:pt x="4137" y="3546"/>
                    <a:pt x="2194" y="1627"/>
                    <a:pt x="1" y="0"/>
                  </a:cubicBezTo>
                  <a:close/>
                  <a:moveTo>
                    <a:pt x="51616" y="99724"/>
                  </a:moveTo>
                  <a:cubicBezTo>
                    <a:pt x="51583" y="99734"/>
                    <a:pt x="51554" y="99743"/>
                    <a:pt x="51525" y="99752"/>
                  </a:cubicBezTo>
                  <a:cubicBezTo>
                    <a:pt x="51554" y="99892"/>
                    <a:pt x="51583" y="100031"/>
                    <a:pt x="51616" y="100170"/>
                  </a:cubicBezTo>
                  <a:lnTo>
                    <a:pt x="51717" y="100170"/>
                  </a:lnTo>
                  <a:cubicBezTo>
                    <a:pt x="51679" y="100022"/>
                    <a:pt x="51645" y="99873"/>
                    <a:pt x="51616" y="997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6"/>
            <p:cNvSpPr/>
            <p:nvPr/>
          </p:nvSpPr>
          <p:spPr>
            <a:xfrm>
              <a:off x="3081850" y="5635950"/>
              <a:ext cx="330025" cy="15375"/>
            </a:xfrm>
            <a:custGeom>
              <a:avLst/>
              <a:gdLst/>
              <a:ahLst/>
              <a:cxnLst/>
              <a:rect l="l" t="t" r="r" b="b"/>
              <a:pathLst>
                <a:path w="13201" h="615" extrusionOk="0">
                  <a:moveTo>
                    <a:pt x="7173" y="1"/>
                  </a:moveTo>
                  <a:cubicBezTo>
                    <a:pt x="7093" y="1"/>
                    <a:pt x="7011" y="5"/>
                    <a:pt x="6929" y="5"/>
                  </a:cubicBezTo>
                  <a:cubicBezTo>
                    <a:pt x="7006" y="39"/>
                    <a:pt x="7082" y="72"/>
                    <a:pt x="7160" y="105"/>
                  </a:cubicBezTo>
                  <a:lnTo>
                    <a:pt x="7208" y="105"/>
                  </a:lnTo>
                  <a:cubicBezTo>
                    <a:pt x="7370" y="105"/>
                    <a:pt x="7534" y="105"/>
                    <a:pt x="7702" y="110"/>
                  </a:cubicBezTo>
                  <a:cubicBezTo>
                    <a:pt x="7611" y="72"/>
                    <a:pt x="7519" y="39"/>
                    <a:pt x="7432" y="5"/>
                  </a:cubicBezTo>
                  <a:cubicBezTo>
                    <a:pt x="7346" y="5"/>
                    <a:pt x="7260" y="1"/>
                    <a:pt x="7173" y="1"/>
                  </a:cubicBezTo>
                  <a:close/>
                  <a:moveTo>
                    <a:pt x="6694" y="5"/>
                  </a:moveTo>
                  <a:cubicBezTo>
                    <a:pt x="6511" y="10"/>
                    <a:pt x="6329" y="10"/>
                    <a:pt x="6147" y="14"/>
                  </a:cubicBezTo>
                  <a:cubicBezTo>
                    <a:pt x="6219" y="48"/>
                    <a:pt x="6287" y="81"/>
                    <a:pt x="6354" y="116"/>
                  </a:cubicBezTo>
                  <a:cubicBezTo>
                    <a:pt x="6546" y="110"/>
                    <a:pt x="6732" y="110"/>
                    <a:pt x="6925" y="105"/>
                  </a:cubicBezTo>
                  <a:cubicBezTo>
                    <a:pt x="6848" y="72"/>
                    <a:pt x="6770" y="39"/>
                    <a:pt x="6694" y="5"/>
                  </a:cubicBezTo>
                  <a:close/>
                  <a:moveTo>
                    <a:pt x="7702" y="5"/>
                  </a:moveTo>
                  <a:lnTo>
                    <a:pt x="7702" y="5"/>
                  </a:lnTo>
                  <a:cubicBezTo>
                    <a:pt x="7788" y="43"/>
                    <a:pt x="7875" y="77"/>
                    <a:pt x="7966" y="116"/>
                  </a:cubicBezTo>
                  <a:cubicBezTo>
                    <a:pt x="8134" y="120"/>
                    <a:pt x="8296" y="125"/>
                    <a:pt x="8464" y="130"/>
                  </a:cubicBezTo>
                  <a:cubicBezTo>
                    <a:pt x="8359" y="92"/>
                    <a:pt x="8253" y="52"/>
                    <a:pt x="8148" y="14"/>
                  </a:cubicBezTo>
                  <a:cubicBezTo>
                    <a:pt x="7999" y="10"/>
                    <a:pt x="7850" y="10"/>
                    <a:pt x="7702" y="5"/>
                  </a:cubicBezTo>
                  <a:close/>
                  <a:moveTo>
                    <a:pt x="5936" y="24"/>
                  </a:moveTo>
                  <a:cubicBezTo>
                    <a:pt x="5749" y="29"/>
                    <a:pt x="5557" y="39"/>
                    <a:pt x="5366" y="48"/>
                  </a:cubicBezTo>
                  <a:cubicBezTo>
                    <a:pt x="5428" y="77"/>
                    <a:pt x="5485" y="110"/>
                    <a:pt x="5547" y="145"/>
                  </a:cubicBezTo>
                  <a:cubicBezTo>
                    <a:pt x="5749" y="134"/>
                    <a:pt x="5946" y="125"/>
                    <a:pt x="6143" y="120"/>
                  </a:cubicBezTo>
                  <a:cubicBezTo>
                    <a:pt x="6075" y="87"/>
                    <a:pt x="6008" y="58"/>
                    <a:pt x="5936" y="24"/>
                  </a:cubicBezTo>
                  <a:close/>
                  <a:moveTo>
                    <a:pt x="8464" y="29"/>
                  </a:moveTo>
                  <a:cubicBezTo>
                    <a:pt x="8570" y="63"/>
                    <a:pt x="8676" y="101"/>
                    <a:pt x="8776" y="145"/>
                  </a:cubicBezTo>
                  <a:cubicBezTo>
                    <a:pt x="8925" y="149"/>
                    <a:pt x="9079" y="158"/>
                    <a:pt x="9228" y="168"/>
                  </a:cubicBezTo>
                  <a:cubicBezTo>
                    <a:pt x="9093" y="125"/>
                    <a:pt x="8964" y="81"/>
                    <a:pt x="8834" y="43"/>
                  </a:cubicBezTo>
                  <a:cubicBezTo>
                    <a:pt x="8709" y="39"/>
                    <a:pt x="8590" y="29"/>
                    <a:pt x="8464" y="29"/>
                  </a:cubicBezTo>
                  <a:close/>
                  <a:moveTo>
                    <a:pt x="5173" y="58"/>
                  </a:moveTo>
                  <a:cubicBezTo>
                    <a:pt x="4976" y="67"/>
                    <a:pt x="4775" y="77"/>
                    <a:pt x="4573" y="92"/>
                  </a:cubicBezTo>
                  <a:cubicBezTo>
                    <a:pt x="4631" y="125"/>
                    <a:pt x="4688" y="154"/>
                    <a:pt x="4741" y="187"/>
                  </a:cubicBezTo>
                  <a:cubicBezTo>
                    <a:pt x="4948" y="173"/>
                    <a:pt x="5154" y="163"/>
                    <a:pt x="5355" y="154"/>
                  </a:cubicBezTo>
                  <a:cubicBezTo>
                    <a:pt x="5341" y="145"/>
                    <a:pt x="5322" y="134"/>
                    <a:pt x="5308" y="125"/>
                  </a:cubicBezTo>
                  <a:cubicBezTo>
                    <a:pt x="5260" y="101"/>
                    <a:pt x="5216" y="77"/>
                    <a:pt x="5173" y="58"/>
                  </a:cubicBezTo>
                  <a:close/>
                  <a:moveTo>
                    <a:pt x="9223" y="67"/>
                  </a:moveTo>
                  <a:cubicBezTo>
                    <a:pt x="9352" y="105"/>
                    <a:pt x="9482" y="149"/>
                    <a:pt x="9606" y="192"/>
                  </a:cubicBezTo>
                  <a:cubicBezTo>
                    <a:pt x="9731" y="202"/>
                    <a:pt x="9856" y="211"/>
                    <a:pt x="9976" y="221"/>
                  </a:cubicBezTo>
                  <a:cubicBezTo>
                    <a:pt x="9808" y="173"/>
                    <a:pt x="9631" y="125"/>
                    <a:pt x="9458" y="81"/>
                  </a:cubicBezTo>
                  <a:cubicBezTo>
                    <a:pt x="9381" y="77"/>
                    <a:pt x="9304" y="72"/>
                    <a:pt x="9223" y="67"/>
                  </a:cubicBezTo>
                  <a:close/>
                  <a:moveTo>
                    <a:pt x="4396" y="105"/>
                  </a:moveTo>
                  <a:cubicBezTo>
                    <a:pt x="4194" y="120"/>
                    <a:pt x="3988" y="134"/>
                    <a:pt x="3782" y="154"/>
                  </a:cubicBezTo>
                  <a:cubicBezTo>
                    <a:pt x="3834" y="183"/>
                    <a:pt x="3887" y="211"/>
                    <a:pt x="3940" y="245"/>
                  </a:cubicBezTo>
                  <a:cubicBezTo>
                    <a:pt x="4146" y="225"/>
                    <a:pt x="4358" y="211"/>
                    <a:pt x="4569" y="196"/>
                  </a:cubicBezTo>
                  <a:cubicBezTo>
                    <a:pt x="4511" y="168"/>
                    <a:pt x="4454" y="134"/>
                    <a:pt x="4396" y="105"/>
                  </a:cubicBezTo>
                  <a:close/>
                  <a:moveTo>
                    <a:pt x="10034" y="139"/>
                  </a:moveTo>
                  <a:lnTo>
                    <a:pt x="10034" y="139"/>
                  </a:lnTo>
                  <a:cubicBezTo>
                    <a:pt x="10182" y="183"/>
                    <a:pt x="10331" y="225"/>
                    <a:pt x="10475" y="269"/>
                  </a:cubicBezTo>
                  <a:cubicBezTo>
                    <a:pt x="10556" y="278"/>
                    <a:pt x="10638" y="288"/>
                    <a:pt x="10725" y="298"/>
                  </a:cubicBezTo>
                  <a:cubicBezTo>
                    <a:pt x="10494" y="240"/>
                    <a:pt x="10264" y="187"/>
                    <a:pt x="10034" y="139"/>
                  </a:cubicBezTo>
                  <a:close/>
                  <a:moveTo>
                    <a:pt x="3619" y="168"/>
                  </a:moveTo>
                  <a:cubicBezTo>
                    <a:pt x="3408" y="187"/>
                    <a:pt x="3196" y="207"/>
                    <a:pt x="2985" y="225"/>
                  </a:cubicBezTo>
                  <a:cubicBezTo>
                    <a:pt x="3034" y="254"/>
                    <a:pt x="3081" y="288"/>
                    <a:pt x="3129" y="317"/>
                  </a:cubicBezTo>
                  <a:cubicBezTo>
                    <a:pt x="3345" y="298"/>
                    <a:pt x="3557" y="278"/>
                    <a:pt x="3772" y="260"/>
                  </a:cubicBezTo>
                  <a:cubicBezTo>
                    <a:pt x="3719" y="225"/>
                    <a:pt x="3667" y="196"/>
                    <a:pt x="3619" y="168"/>
                  </a:cubicBezTo>
                  <a:close/>
                  <a:moveTo>
                    <a:pt x="11444" y="389"/>
                  </a:moveTo>
                  <a:cubicBezTo>
                    <a:pt x="11444" y="393"/>
                    <a:pt x="11449" y="393"/>
                    <a:pt x="11449" y="393"/>
                  </a:cubicBezTo>
                  <a:lnTo>
                    <a:pt x="11458" y="393"/>
                  </a:lnTo>
                  <a:cubicBezTo>
                    <a:pt x="11453" y="393"/>
                    <a:pt x="11449" y="393"/>
                    <a:pt x="11444" y="389"/>
                  </a:cubicBezTo>
                  <a:close/>
                  <a:moveTo>
                    <a:pt x="2827" y="245"/>
                  </a:moveTo>
                  <a:cubicBezTo>
                    <a:pt x="2616" y="264"/>
                    <a:pt x="2400" y="288"/>
                    <a:pt x="2179" y="317"/>
                  </a:cubicBezTo>
                  <a:cubicBezTo>
                    <a:pt x="2228" y="346"/>
                    <a:pt x="2270" y="375"/>
                    <a:pt x="2314" y="404"/>
                  </a:cubicBezTo>
                  <a:cubicBezTo>
                    <a:pt x="2534" y="379"/>
                    <a:pt x="2755" y="355"/>
                    <a:pt x="2970" y="331"/>
                  </a:cubicBezTo>
                  <a:cubicBezTo>
                    <a:pt x="2923" y="302"/>
                    <a:pt x="2875" y="274"/>
                    <a:pt x="2827" y="245"/>
                  </a:cubicBezTo>
                  <a:close/>
                  <a:moveTo>
                    <a:pt x="2035" y="331"/>
                  </a:moveTo>
                  <a:cubicBezTo>
                    <a:pt x="1814" y="360"/>
                    <a:pt x="1594" y="384"/>
                    <a:pt x="1373" y="417"/>
                  </a:cubicBezTo>
                  <a:cubicBezTo>
                    <a:pt x="1416" y="446"/>
                    <a:pt x="1455" y="475"/>
                    <a:pt x="1498" y="504"/>
                  </a:cubicBezTo>
                  <a:cubicBezTo>
                    <a:pt x="1723" y="475"/>
                    <a:pt x="1944" y="446"/>
                    <a:pt x="2170" y="422"/>
                  </a:cubicBezTo>
                  <a:cubicBezTo>
                    <a:pt x="2122" y="389"/>
                    <a:pt x="2078" y="360"/>
                    <a:pt x="2035" y="331"/>
                  </a:cubicBezTo>
                  <a:close/>
                  <a:moveTo>
                    <a:pt x="423" y="548"/>
                  </a:moveTo>
                  <a:cubicBezTo>
                    <a:pt x="284" y="571"/>
                    <a:pt x="140" y="590"/>
                    <a:pt x="1" y="614"/>
                  </a:cubicBezTo>
                  <a:lnTo>
                    <a:pt x="510" y="614"/>
                  </a:lnTo>
                  <a:cubicBezTo>
                    <a:pt x="481" y="590"/>
                    <a:pt x="452" y="571"/>
                    <a:pt x="423" y="548"/>
                  </a:cubicBezTo>
                  <a:close/>
                  <a:moveTo>
                    <a:pt x="1234" y="432"/>
                  </a:moveTo>
                  <a:cubicBezTo>
                    <a:pt x="1123" y="446"/>
                    <a:pt x="1013" y="466"/>
                    <a:pt x="908" y="480"/>
                  </a:cubicBezTo>
                  <a:cubicBezTo>
                    <a:pt x="793" y="495"/>
                    <a:pt x="673" y="513"/>
                    <a:pt x="558" y="528"/>
                  </a:cubicBezTo>
                  <a:cubicBezTo>
                    <a:pt x="596" y="557"/>
                    <a:pt x="634" y="586"/>
                    <a:pt x="673" y="614"/>
                  </a:cubicBezTo>
                  <a:lnTo>
                    <a:pt x="696" y="614"/>
                  </a:lnTo>
                  <a:cubicBezTo>
                    <a:pt x="917" y="581"/>
                    <a:pt x="1138" y="552"/>
                    <a:pt x="1358" y="523"/>
                  </a:cubicBezTo>
                  <a:cubicBezTo>
                    <a:pt x="1316" y="495"/>
                    <a:pt x="1272" y="461"/>
                    <a:pt x="1234" y="432"/>
                  </a:cubicBezTo>
                  <a:close/>
                  <a:moveTo>
                    <a:pt x="11453" y="293"/>
                  </a:moveTo>
                  <a:lnTo>
                    <a:pt x="11453" y="293"/>
                  </a:lnTo>
                  <a:cubicBezTo>
                    <a:pt x="11900" y="389"/>
                    <a:pt x="12337" y="495"/>
                    <a:pt x="12764" y="614"/>
                  </a:cubicBezTo>
                  <a:lnTo>
                    <a:pt x="13200" y="614"/>
                  </a:lnTo>
                  <a:cubicBezTo>
                    <a:pt x="13099" y="590"/>
                    <a:pt x="12999" y="571"/>
                    <a:pt x="12902" y="548"/>
                  </a:cubicBezTo>
                  <a:cubicBezTo>
                    <a:pt x="12428" y="451"/>
                    <a:pt x="11947" y="364"/>
                    <a:pt x="11453" y="2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6"/>
            <p:cNvSpPr/>
            <p:nvPr/>
          </p:nvSpPr>
          <p:spPr>
            <a:xfrm>
              <a:off x="819300" y="3248400"/>
              <a:ext cx="1417325" cy="2402925"/>
            </a:xfrm>
            <a:custGeom>
              <a:avLst/>
              <a:gdLst/>
              <a:ahLst/>
              <a:cxnLst/>
              <a:rect l="l" t="t" r="r" b="b"/>
              <a:pathLst>
                <a:path w="56693" h="96117" extrusionOk="0">
                  <a:moveTo>
                    <a:pt x="1" y="1"/>
                  </a:moveTo>
                  <a:lnTo>
                    <a:pt x="1" y="135"/>
                  </a:lnTo>
                  <a:cubicBezTo>
                    <a:pt x="3691" y="3393"/>
                    <a:pt x="6224" y="7212"/>
                    <a:pt x="8096" y="10350"/>
                  </a:cubicBezTo>
                  <a:cubicBezTo>
                    <a:pt x="10993" y="15205"/>
                    <a:pt x="12620" y="20603"/>
                    <a:pt x="14059" y="25367"/>
                  </a:cubicBezTo>
                  <a:cubicBezTo>
                    <a:pt x="14788" y="27795"/>
                    <a:pt x="15484" y="30092"/>
                    <a:pt x="16280" y="32151"/>
                  </a:cubicBezTo>
                  <a:cubicBezTo>
                    <a:pt x="17182" y="34463"/>
                    <a:pt x="18094" y="36162"/>
                    <a:pt x="19154" y="37496"/>
                  </a:cubicBezTo>
                  <a:cubicBezTo>
                    <a:pt x="19432" y="37842"/>
                    <a:pt x="19726" y="38168"/>
                    <a:pt x="20032" y="38480"/>
                  </a:cubicBezTo>
                  <a:cubicBezTo>
                    <a:pt x="23486" y="41930"/>
                    <a:pt x="29004" y="43239"/>
                    <a:pt x="34819" y="44616"/>
                  </a:cubicBezTo>
                  <a:cubicBezTo>
                    <a:pt x="35909" y="44875"/>
                    <a:pt x="37036" y="45139"/>
                    <a:pt x="38149" y="45422"/>
                  </a:cubicBezTo>
                  <a:cubicBezTo>
                    <a:pt x="41292" y="46219"/>
                    <a:pt x="43858" y="47174"/>
                    <a:pt x="45998" y="48349"/>
                  </a:cubicBezTo>
                  <a:cubicBezTo>
                    <a:pt x="48527" y="49740"/>
                    <a:pt x="50499" y="51439"/>
                    <a:pt x="52014" y="53549"/>
                  </a:cubicBezTo>
                  <a:cubicBezTo>
                    <a:pt x="56592" y="59916"/>
                    <a:pt x="54169" y="68990"/>
                    <a:pt x="51823" y="77764"/>
                  </a:cubicBezTo>
                  <a:cubicBezTo>
                    <a:pt x="50748" y="81800"/>
                    <a:pt x="49731" y="85609"/>
                    <a:pt x="49342" y="89188"/>
                  </a:cubicBezTo>
                  <a:cubicBezTo>
                    <a:pt x="49131" y="91117"/>
                    <a:pt x="49126" y="92786"/>
                    <a:pt x="49328" y="94298"/>
                  </a:cubicBezTo>
                  <a:cubicBezTo>
                    <a:pt x="49410" y="94936"/>
                    <a:pt x="49530" y="95541"/>
                    <a:pt x="49687" y="96116"/>
                  </a:cubicBezTo>
                  <a:lnTo>
                    <a:pt x="49789" y="96116"/>
                  </a:lnTo>
                  <a:cubicBezTo>
                    <a:pt x="49630" y="95536"/>
                    <a:pt x="49505" y="94927"/>
                    <a:pt x="49424" y="94283"/>
                  </a:cubicBezTo>
                  <a:cubicBezTo>
                    <a:pt x="49222" y="92782"/>
                    <a:pt x="49227" y="91121"/>
                    <a:pt x="49439" y="89198"/>
                  </a:cubicBezTo>
                  <a:cubicBezTo>
                    <a:pt x="49827" y="85623"/>
                    <a:pt x="50839" y="81818"/>
                    <a:pt x="51919" y="77788"/>
                  </a:cubicBezTo>
                  <a:cubicBezTo>
                    <a:pt x="54264" y="68994"/>
                    <a:pt x="56693" y="59897"/>
                    <a:pt x="52092" y="53492"/>
                  </a:cubicBezTo>
                  <a:cubicBezTo>
                    <a:pt x="51310" y="52408"/>
                    <a:pt x="50389" y="51410"/>
                    <a:pt x="49352" y="50522"/>
                  </a:cubicBezTo>
                  <a:cubicBezTo>
                    <a:pt x="48378" y="49696"/>
                    <a:pt x="47265" y="48934"/>
                    <a:pt x="46042" y="48263"/>
                  </a:cubicBezTo>
                  <a:cubicBezTo>
                    <a:pt x="43896" y="47087"/>
                    <a:pt x="41325" y="46127"/>
                    <a:pt x="38172" y="45331"/>
                  </a:cubicBezTo>
                  <a:cubicBezTo>
                    <a:pt x="37060" y="45048"/>
                    <a:pt x="35933" y="44780"/>
                    <a:pt x="34843" y="44520"/>
                  </a:cubicBezTo>
                  <a:cubicBezTo>
                    <a:pt x="28520" y="43024"/>
                    <a:pt x="22547" y="41607"/>
                    <a:pt x="19230" y="37433"/>
                  </a:cubicBezTo>
                  <a:cubicBezTo>
                    <a:pt x="18176" y="36109"/>
                    <a:pt x="17268" y="34421"/>
                    <a:pt x="16371" y="32118"/>
                  </a:cubicBezTo>
                  <a:cubicBezTo>
                    <a:pt x="15570" y="30059"/>
                    <a:pt x="14879" y="27766"/>
                    <a:pt x="14150" y="25338"/>
                  </a:cubicBezTo>
                  <a:cubicBezTo>
                    <a:pt x="13411" y="22901"/>
                    <a:pt x="12653" y="20377"/>
                    <a:pt x="11703" y="17829"/>
                  </a:cubicBezTo>
                  <a:cubicBezTo>
                    <a:pt x="10629" y="14941"/>
                    <a:pt x="9477" y="12475"/>
                    <a:pt x="8182" y="10302"/>
                  </a:cubicBezTo>
                  <a:cubicBezTo>
                    <a:pt x="6593" y="7638"/>
                    <a:pt x="5125" y="5532"/>
                    <a:pt x="3570" y="3676"/>
                  </a:cubicBezTo>
                  <a:cubicBezTo>
                    <a:pt x="2429" y="2308"/>
                    <a:pt x="1249" y="109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6"/>
            <p:cNvSpPr/>
            <p:nvPr/>
          </p:nvSpPr>
          <p:spPr>
            <a:xfrm>
              <a:off x="3000300" y="5628975"/>
              <a:ext cx="400650" cy="22350"/>
            </a:xfrm>
            <a:custGeom>
              <a:avLst/>
              <a:gdLst/>
              <a:ahLst/>
              <a:cxnLst/>
              <a:rect l="l" t="t" r="r" b="b"/>
              <a:pathLst>
                <a:path w="16026" h="894" extrusionOk="0">
                  <a:moveTo>
                    <a:pt x="8531" y="1"/>
                  </a:moveTo>
                  <a:cubicBezTo>
                    <a:pt x="8353" y="6"/>
                    <a:pt x="8176" y="6"/>
                    <a:pt x="7994" y="10"/>
                  </a:cubicBezTo>
                  <a:cubicBezTo>
                    <a:pt x="8061" y="44"/>
                    <a:pt x="8132" y="78"/>
                    <a:pt x="8200" y="111"/>
                  </a:cubicBezTo>
                  <a:cubicBezTo>
                    <a:pt x="8387" y="107"/>
                    <a:pt x="8579" y="107"/>
                    <a:pt x="8766" y="107"/>
                  </a:cubicBezTo>
                  <a:cubicBezTo>
                    <a:pt x="8690" y="72"/>
                    <a:pt x="8608" y="34"/>
                    <a:pt x="8531" y="1"/>
                  </a:cubicBezTo>
                  <a:close/>
                  <a:moveTo>
                    <a:pt x="8771" y="1"/>
                  </a:moveTo>
                  <a:cubicBezTo>
                    <a:pt x="8847" y="34"/>
                    <a:pt x="8925" y="68"/>
                    <a:pt x="9002" y="107"/>
                  </a:cubicBezTo>
                  <a:cubicBezTo>
                    <a:pt x="9179" y="107"/>
                    <a:pt x="9361" y="107"/>
                    <a:pt x="9538" y="111"/>
                  </a:cubicBezTo>
                  <a:cubicBezTo>
                    <a:pt x="9447" y="72"/>
                    <a:pt x="9356" y="39"/>
                    <a:pt x="9265" y="6"/>
                  </a:cubicBezTo>
                  <a:cubicBezTo>
                    <a:pt x="9126" y="1"/>
                    <a:pt x="8982" y="1"/>
                    <a:pt x="8838" y="1"/>
                  </a:cubicBezTo>
                  <a:close/>
                  <a:moveTo>
                    <a:pt x="7782" y="15"/>
                  </a:moveTo>
                  <a:cubicBezTo>
                    <a:pt x="7596" y="21"/>
                    <a:pt x="7404" y="30"/>
                    <a:pt x="7211" y="39"/>
                  </a:cubicBezTo>
                  <a:cubicBezTo>
                    <a:pt x="7275" y="68"/>
                    <a:pt x="7337" y="101"/>
                    <a:pt x="7399" y="136"/>
                  </a:cubicBezTo>
                  <a:cubicBezTo>
                    <a:pt x="7596" y="125"/>
                    <a:pt x="7793" y="121"/>
                    <a:pt x="7988" y="116"/>
                  </a:cubicBezTo>
                  <a:cubicBezTo>
                    <a:pt x="7922" y="83"/>
                    <a:pt x="7850" y="49"/>
                    <a:pt x="7782" y="15"/>
                  </a:cubicBezTo>
                  <a:close/>
                  <a:moveTo>
                    <a:pt x="9538" y="10"/>
                  </a:moveTo>
                  <a:cubicBezTo>
                    <a:pt x="9629" y="44"/>
                    <a:pt x="9716" y="83"/>
                    <a:pt x="9808" y="116"/>
                  </a:cubicBezTo>
                  <a:cubicBezTo>
                    <a:pt x="9970" y="121"/>
                    <a:pt x="10138" y="125"/>
                    <a:pt x="10302" y="136"/>
                  </a:cubicBezTo>
                  <a:cubicBezTo>
                    <a:pt x="10196" y="97"/>
                    <a:pt x="10085" y="59"/>
                    <a:pt x="9981" y="21"/>
                  </a:cubicBezTo>
                  <a:cubicBezTo>
                    <a:pt x="9831" y="15"/>
                    <a:pt x="9687" y="10"/>
                    <a:pt x="9538" y="10"/>
                  </a:cubicBezTo>
                  <a:close/>
                  <a:moveTo>
                    <a:pt x="7020" y="44"/>
                  </a:moveTo>
                  <a:cubicBezTo>
                    <a:pt x="6823" y="54"/>
                    <a:pt x="6626" y="68"/>
                    <a:pt x="6425" y="78"/>
                  </a:cubicBezTo>
                  <a:cubicBezTo>
                    <a:pt x="6482" y="111"/>
                    <a:pt x="6540" y="140"/>
                    <a:pt x="6597" y="174"/>
                  </a:cubicBezTo>
                  <a:cubicBezTo>
                    <a:pt x="6799" y="159"/>
                    <a:pt x="7005" y="149"/>
                    <a:pt x="7207" y="140"/>
                  </a:cubicBezTo>
                  <a:cubicBezTo>
                    <a:pt x="7144" y="111"/>
                    <a:pt x="7082" y="78"/>
                    <a:pt x="7020" y="44"/>
                  </a:cubicBezTo>
                  <a:close/>
                  <a:moveTo>
                    <a:pt x="10302" y="34"/>
                  </a:moveTo>
                  <a:cubicBezTo>
                    <a:pt x="10407" y="72"/>
                    <a:pt x="10513" y="111"/>
                    <a:pt x="10618" y="149"/>
                  </a:cubicBezTo>
                  <a:cubicBezTo>
                    <a:pt x="10762" y="159"/>
                    <a:pt x="10911" y="169"/>
                    <a:pt x="11055" y="178"/>
                  </a:cubicBezTo>
                  <a:cubicBezTo>
                    <a:pt x="10925" y="136"/>
                    <a:pt x="10791" y="92"/>
                    <a:pt x="10656" y="49"/>
                  </a:cubicBezTo>
                  <a:cubicBezTo>
                    <a:pt x="10570" y="44"/>
                    <a:pt x="10484" y="39"/>
                    <a:pt x="10397" y="34"/>
                  </a:cubicBezTo>
                  <a:close/>
                  <a:moveTo>
                    <a:pt x="6247" y="92"/>
                  </a:moveTo>
                  <a:cubicBezTo>
                    <a:pt x="6046" y="101"/>
                    <a:pt x="5844" y="121"/>
                    <a:pt x="5638" y="136"/>
                  </a:cubicBezTo>
                  <a:cubicBezTo>
                    <a:pt x="5691" y="164"/>
                    <a:pt x="5738" y="198"/>
                    <a:pt x="5791" y="227"/>
                  </a:cubicBezTo>
                  <a:cubicBezTo>
                    <a:pt x="6002" y="212"/>
                    <a:pt x="6209" y="198"/>
                    <a:pt x="6420" y="183"/>
                  </a:cubicBezTo>
                  <a:cubicBezTo>
                    <a:pt x="6396" y="169"/>
                    <a:pt x="6372" y="159"/>
                    <a:pt x="6348" y="145"/>
                  </a:cubicBezTo>
                  <a:cubicBezTo>
                    <a:pt x="6314" y="125"/>
                    <a:pt x="6281" y="107"/>
                    <a:pt x="6247" y="92"/>
                  </a:cubicBezTo>
                  <a:close/>
                  <a:moveTo>
                    <a:pt x="11055" y="72"/>
                  </a:moveTo>
                  <a:lnTo>
                    <a:pt x="11055" y="72"/>
                  </a:lnTo>
                  <a:cubicBezTo>
                    <a:pt x="11184" y="116"/>
                    <a:pt x="11314" y="159"/>
                    <a:pt x="11443" y="207"/>
                  </a:cubicBezTo>
                  <a:cubicBezTo>
                    <a:pt x="11564" y="216"/>
                    <a:pt x="11688" y="227"/>
                    <a:pt x="11808" y="236"/>
                  </a:cubicBezTo>
                  <a:cubicBezTo>
                    <a:pt x="11631" y="183"/>
                    <a:pt x="11453" y="136"/>
                    <a:pt x="11281" y="92"/>
                  </a:cubicBezTo>
                  <a:cubicBezTo>
                    <a:pt x="11203" y="83"/>
                    <a:pt x="11132" y="78"/>
                    <a:pt x="11055" y="72"/>
                  </a:cubicBezTo>
                  <a:close/>
                  <a:moveTo>
                    <a:pt x="5470" y="149"/>
                  </a:moveTo>
                  <a:cubicBezTo>
                    <a:pt x="5264" y="164"/>
                    <a:pt x="5052" y="183"/>
                    <a:pt x="4841" y="207"/>
                  </a:cubicBezTo>
                  <a:cubicBezTo>
                    <a:pt x="4890" y="236"/>
                    <a:pt x="4937" y="265"/>
                    <a:pt x="4985" y="298"/>
                  </a:cubicBezTo>
                  <a:cubicBezTo>
                    <a:pt x="5202" y="274"/>
                    <a:pt x="5413" y="260"/>
                    <a:pt x="5628" y="240"/>
                  </a:cubicBezTo>
                  <a:cubicBezTo>
                    <a:pt x="5576" y="212"/>
                    <a:pt x="5523" y="178"/>
                    <a:pt x="5470" y="149"/>
                  </a:cubicBezTo>
                  <a:close/>
                  <a:moveTo>
                    <a:pt x="11894" y="159"/>
                  </a:moveTo>
                  <a:lnTo>
                    <a:pt x="11894" y="159"/>
                  </a:lnTo>
                  <a:cubicBezTo>
                    <a:pt x="12034" y="202"/>
                    <a:pt x="12173" y="245"/>
                    <a:pt x="12312" y="289"/>
                  </a:cubicBezTo>
                  <a:cubicBezTo>
                    <a:pt x="12388" y="298"/>
                    <a:pt x="12470" y="308"/>
                    <a:pt x="12547" y="318"/>
                  </a:cubicBezTo>
                  <a:cubicBezTo>
                    <a:pt x="12331" y="260"/>
                    <a:pt x="12111" y="207"/>
                    <a:pt x="11894" y="159"/>
                  </a:cubicBezTo>
                  <a:close/>
                  <a:moveTo>
                    <a:pt x="4684" y="222"/>
                  </a:moveTo>
                  <a:cubicBezTo>
                    <a:pt x="4472" y="240"/>
                    <a:pt x="4257" y="265"/>
                    <a:pt x="4040" y="289"/>
                  </a:cubicBezTo>
                  <a:cubicBezTo>
                    <a:pt x="4088" y="322"/>
                    <a:pt x="4131" y="351"/>
                    <a:pt x="4175" y="380"/>
                  </a:cubicBezTo>
                  <a:cubicBezTo>
                    <a:pt x="4396" y="356"/>
                    <a:pt x="4611" y="331"/>
                    <a:pt x="4832" y="313"/>
                  </a:cubicBezTo>
                  <a:cubicBezTo>
                    <a:pt x="4784" y="284"/>
                    <a:pt x="4731" y="251"/>
                    <a:pt x="4684" y="222"/>
                  </a:cubicBezTo>
                  <a:close/>
                  <a:moveTo>
                    <a:pt x="3891" y="308"/>
                  </a:moveTo>
                  <a:cubicBezTo>
                    <a:pt x="3676" y="331"/>
                    <a:pt x="3460" y="360"/>
                    <a:pt x="3239" y="389"/>
                  </a:cubicBezTo>
                  <a:cubicBezTo>
                    <a:pt x="3278" y="418"/>
                    <a:pt x="3320" y="447"/>
                    <a:pt x="3364" y="475"/>
                  </a:cubicBezTo>
                  <a:cubicBezTo>
                    <a:pt x="3584" y="447"/>
                    <a:pt x="3805" y="424"/>
                    <a:pt x="4026" y="395"/>
                  </a:cubicBezTo>
                  <a:cubicBezTo>
                    <a:pt x="3982" y="366"/>
                    <a:pt x="3940" y="337"/>
                    <a:pt x="3891" y="308"/>
                  </a:cubicBezTo>
                  <a:close/>
                  <a:moveTo>
                    <a:pt x="3095" y="404"/>
                  </a:moveTo>
                  <a:cubicBezTo>
                    <a:pt x="2980" y="424"/>
                    <a:pt x="2860" y="437"/>
                    <a:pt x="2745" y="452"/>
                  </a:cubicBezTo>
                  <a:cubicBezTo>
                    <a:pt x="1834" y="577"/>
                    <a:pt x="917" y="725"/>
                    <a:pt x="1" y="893"/>
                  </a:cubicBezTo>
                  <a:lnTo>
                    <a:pt x="586" y="893"/>
                  </a:lnTo>
                  <a:cubicBezTo>
                    <a:pt x="1469" y="740"/>
                    <a:pt x="2346" y="605"/>
                    <a:pt x="3220" y="495"/>
                  </a:cubicBezTo>
                  <a:cubicBezTo>
                    <a:pt x="3181" y="466"/>
                    <a:pt x="3138" y="437"/>
                    <a:pt x="3095" y="404"/>
                  </a:cubicBezTo>
                  <a:close/>
                  <a:moveTo>
                    <a:pt x="13305" y="318"/>
                  </a:moveTo>
                  <a:cubicBezTo>
                    <a:pt x="13780" y="424"/>
                    <a:pt x="14246" y="539"/>
                    <a:pt x="14706" y="668"/>
                  </a:cubicBezTo>
                  <a:cubicBezTo>
                    <a:pt x="14711" y="672"/>
                    <a:pt x="14715" y="672"/>
                    <a:pt x="14720" y="672"/>
                  </a:cubicBezTo>
                  <a:cubicBezTo>
                    <a:pt x="14955" y="725"/>
                    <a:pt x="15191" y="778"/>
                    <a:pt x="15426" y="836"/>
                  </a:cubicBezTo>
                  <a:cubicBezTo>
                    <a:pt x="15488" y="850"/>
                    <a:pt x="15555" y="865"/>
                    <a:pt x="15617" y="884"/>
                  </a:cubicBezTo>
                  <a:cubicBezTo>
                    <a:pt x="15632" y="884"/>
                    <a:pt x="15641" y="889"/>
                    <a:pt x="15656" y="893"/>
                  </a:cubicBezTo>
                  <a:lnTo>
                    <a:pt x="16026" y="893"/>
                  </a:lnTo>
                  <a:cubicBezTo>
                    <a:pt x="15599" y="774"/>
                    <a:pt x="15162" y="668"/>
                    <a:pt x="14715" y="572"/>
                  </a:cubicBezTo>
                  <a:cubicBezTo>
                    <a:pt x="14255" y="475"/>
                    <a:pt x="13785" y="389"/>
                    <a:pt x="13305" y="3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6"/>
            <p:cNvSpPr/>
            <p:nvPr/>
          </p:nvSpPr>
          <p:spPr>
            <a:xfrm>
              <a:off x="819300" y="3355025"/>
              <a:ext cx="1356775" cy="2296300"/>
            </a:xfrm>
            <a:custGeom>
              <a:avLst/>
              <a:gdLst/>
              <a:ahLst/>
              <a:cxnLst/>
              <a:rect l="l" t="t" r="r" b="b"/>
              <a:pathLst>
                <a:path w="54271" h="91852" extrusionOk="0">
                  <a:moveTo>
                    <a:pt x="1" y="1"/>
                  </a:moveTo>
                  <a:lnTo>
                    <a:pt x="1" y="145"/>
                  </a:lnTo>
                  <a:cubicBezTo>
                    <a:pt x="2385" y="2553"/>
                    <a:pt x="4300" y="5149"/>
                    <a:pt x="5941" y="7547"/>
                  </a:cubicBezTo>
                  <a:cubicBezTo>
                    <a:pt x="9088" y="12149"/>
                    <a:pt x="10959" y="17312"/>
                    <a:pt x="12609" y="21860"/>
                  </a:cubicBezTo>
                  <a:cubicBezTo>
                    <a:pt x="13426" y="24110"/>
                    <a:pt x="14193" y="26236"/>
                    <a:pt x="15056" y="28155"/>
                  </a:cubicBezTo>
                  <a:cubicBezTo>
                    <a:pt x="16031" y="30309"/>
                    <a:pt x="16980" y="31901"/>
                    <a:pt x="18056" y="33168"/>
                  </a:cubicBezTo>
                  <a:cubicBezTo>
                    <a:pt x="18276" y="33427"/>
                    <a:pt x="18506" y="33677"/>
                    <a:pt x="18741" y="33912"/>
                  </a:cubicBezTo>
                  <a:cubicBezTo>
                    <a:pt x="22201" y="37366"/>
                    <a:pt x="27585" y="38787"/>
                    <a:pt x="33265" y="40279"/>
                  </a:cubicBezTo>
                  <a:cubicBezTo>
                    <a:pt x="34397" y="40577"/>
                    <a:pt x="35568" y="40883"/>
                    <a:pt x="36715" y="41205"/>
                  </a:cubicBezTo>
                  <a:cubicBezTo>
                    <a:pt x="43090" y="42999"/>
                    <a:pt x="47293" y="45686"/>
                    <a:pt x="49942" y="49669"/>
                  </a:cubicBezTo>
                  <a:cubicBezTo>
                    <a:pt x="54164" y="56016"/>
                    <a:pt x="51875" y="64892"/>
                    <a:pt x="49669" y="73481"/>
                  </a:cubicBezTo>
                  <a:cubicBezTo>
                    <a:pt x="48628" y="77511"/>
                    <a:pt x="47649" y="81315"/>
                    <a:pt x="47298" y="84876"/>
                  </a:cubicBezTo>
                  <a:cubicBezTo>
                    <a:pt x="47111" y="86789"/>
                    <a:pt x="47125" y="88445"/>
                    <a:pt x="47342" y="89936"/>
                  </a:cubicBezTo>
                  <a:cubicBezTo>
                    <a:pt x="47442" y="90613"/>
                    <a:pt x="47581" y="91247"/>
                    <a:pt x="47764" y="91851"/>
                  </a:cubicBezTo>
                  <a:lnTo>
                    <a:pt x="47864" y="91851"/>
                  </a:lnTo>
                  <a:cubicBezTo>
                    <a:pt x="47678" y="91242"/>
                    <a:pt x="47539" y="90604"/>
                    <a:pt x="47437" y="89923"/>
                  </a:cubicBezTo>
                  <a:cubicBezTo>
                    <a:pt x="47222" y="88435"/>
                    <a:pt x="47207" y="86789"/>
                    <a:pt x="47395" y="84880"/>
                  </a:cubicBezTo>
                  <a:cubicBezTo>
                    <a:pt x="47745" y="81329"/>
                    <a:pt x="48723" y="77529"/>
                    <a:pt x="49760" y="73505"/>
                  </a:cubicBezTo>
                  <a:cubicBezTo>
                    <a:pt x="51976" y="64897"/>
                    <a:pt x="54270" y="55996"/>
                    <a:pt x="50023" y="49616"/>
                  </a:cubicBezTo>
                  <a:cubicBezTo>
                    <a:pt x="49290" y="48517"/>
                    <a:pt x="48426" y="47495"/>
                    <a:pt x="47448" y="46589"/>
                  </a:cubicBezTo>
                  <a:cubicBezTo>
                    <a:pt x="46521" y="45730"/>
                    <a:pt x="45471" y="44942"/>
                    <a:pt x="44310" y="44242"/>
                  </a:cubicBezTo>
                  <a:cubicBezTo>
                    <a:pt x="42237" y="42985"/>
                    <a:pt x="39761" y="41963"/>
                    <a:pt x="36743" y="41113"/>
                  </a:cubicBezTo>
                  <a:cubicBezTo>
                    <a:pt x="35592" y="40787"/>
                    <a:pt x="34421" y="40480"/>
                    <a:pt x="33289" y="40183"/>
                  </a:cubicBezTo>
                  <a:cubicBezTo>
                    <a:pt x="27229" y="38590"/>
                    <a:pt x="21510" y="37089"/>
                    <a:pt x="18127" y="33106"/>
                  </a:cubicBezTo>
                  <a:cubicBezTo>
                    <a:pt x="17058" y="31844"/>
                    <a:pt x="16112" y="30261"/>
                    <a:pt x="15148" y="28117"/>
                  </a:cubicBezTo>
                  <a:cubicBezTo>
                    <a:pt x="14285" y="26197"/>
                    <a:pt x="13517" y="24077"/>
                    <a:pt x="12702" y="21826"/>
                  </a:cubicBezTo>
                  <a:cubicBezTo>
                    <a:pt x="11852" y="19494"/>
                    <a:pt x="10979" y="17086"/>
                    <a:pt x="9914" y="14653"/>
                  </a:cubicBezTo>
                  <a:cubicBezTo>
                    <a:pt x="8705" y="11900"/>
                    <a:pt x="7428" y="9553"/>
                    <a:pt x="6017" y="7496"/>
                  </a:cubicBezTo>
                  <a:cubicBezTo>
                    <a:pt x="4252" y="4914"/>
                    <a:pt x="2770" y="2995"/>
                    <a:pt x="1205" y="1272"/>
                  </a:cubicBezTo>
                  <a:cubicBezTo>
                    <a:pt x="807" y="831"/>
                    <a:pt x="404" y="40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6"/>
            <p:cNvSpPr/>
            <p:nvPr/>
          </p:nvSpPr>
          <p:spPr>
            <a:xfrm>
              <a:off x="2923525" y="5621900"/>
              <a:ext cx="462675" cy="29425"/>
            </a:xfrm>
            <a:custGeom>
              <a:avLst/>
              <a:gdLst/>
              <a:ahLst/>
              <a:cxnLst/>
              <a:rect l="l" t="t" r="r" b="b"/>
              <a:pathLst>
                <a:path w="18507" h="1177" extrusionOk="0">
                  <a:moveTo>
                    <a:pt x="10182" y="1"/>
                  </a:moveTo>
                  <a:cubicBezTo>
                    <a:pt x="10005" y="1"/>
                    <a:pt x="9832" y="1"/>
                    <a:pt x="9649" y="5"/>
                  </a:cubicBezTo>
                  <a:cubicBezTo>
                    <a:pt x="9721" y="39"/>
                    <a:pt x="9793" y="73"/>
                    <a:pt x="9861" y="107"/>
                  </a:cubicBezTo>
                  <a:cubicBezTo>
                    <a:pt x="10023" y="107"/>
                    <a:pt x="10187" y="102"/>
                    <a:pt x="10355" y="102"/>
                  </a:cubicBezTo>
                  <a:lnTo>
                    <a:pt x="10422" y="102"/>
                  </a:lnTo>
                  <a:cubicBezTo>
                    <a:pt x="10340" y="67"/>
                    <a:pt x="10264" y="34"/>
                    <a:pt x="10182" y="1"/>
                  </a:cubicBezTo>
                  <a:close/>
                  <a:moveTo>
                    <a:pt x="10422" y="1"/>
                  </a:moveTo>
                  <a:cubicBezTo>
                    <a:pt x="10503" y="34"/>
                    <a:pt x="10580" y="67"/>
                    <a:pt x="10656" y="107"/>
                  </a:cubicBezTo>
                  <a:cubicBezTo>
                    <a:pt x="10835" y="107"/>
                    <a:pt x="11012" y="111"/>
                    <a:pt x="11190" y="111"/>
                  </a:cubicBezTo>
                  <a:cubicBezTo>
                    <a:pt x="11099" y="78"/>
                    <a:pt x="11002" y="39"/>
                    <a:pt x="10911" y="5"/>
                  </a:cubicBezTo>
                  <a:cubicBezTo>
                    <a:pt x="10753" y="1"/>
                    <a:pt x="10590" y="1"/>
                    <a:pt x="10422" y="1"/>
                  </a:cubicBezTo>
                  <a:close/>
                  <a:moveTo>
                    <a:pt x="9438" y="10"/>
                  </a:moveTo>
                  <a:cubicBezTo>
                    <a:pt x="9252" y="16"/>
                    <a:pt x="9064" y="20"/>
                    <a:pt x="8877" y="29"/>
                  </a:cubicBezTo>
                  <a:cubicBezTo>
                    <a:pt x="8940" y="58"/>
                    <a:pt x="9002" y="92"/>
                    <a:pt x="9064" y="125"/>
                  </a:cubicBezTo>
                  <a:cubicBezTo>
                    <a:pt x="9261" y="120"/>
                    <a:pt x="9453" y="116"/>
                    <a:pt x="9649" y="111"/>
                  </a:cubicBezTo>
                  <a:cubicBezTo>
                    <a:pt x="9578" y="78"/>
                    <a:pt x="9505" y="44"/>
                    <a:pt x="9438" y="10"/>
                  </a:cubicBezTo>
                  <a:close/>
                  <a:moveTo>
                    <a:pt x="11190" y="10"/>
                  </a:moveTo>
                  <a:lnTo>
                    <a:pt x="11190" y="10"/>
                  </a:lnTo>
                  <a:cubicBezTo>
                    <a:pt x="11281" y="44"/>
                    <a:pt x="11372" y="82"/>
                    <a:pt x="11458" y="120"/>
                  </a:cubicBezTo>
                  <a:cubicBezTo>
                    <a:pt x="11621" y="125"/>
                    <a:pt x="11785" y="131"/>
                    <a:pt x="11947" y="140"/>
                  </a:cubicBezTo>
                  <a:cubicBezTo>
                    <a:pt x="11842" y="102"/>
                    <a:pt x="11732" y="63"/>
                    <a:pt x="11621" y="25"/>
                  </a:cubicBezTo>
                  <a:cubicBezTo>
                    <a:pt x="11477" y="20"/>
                    <a:pt x="11334" y="16"/>
                    <a:pt x="11190" y="10"/>
                  </a:cubicBezTo>
                  <a:close/>
                  <a:moveTo>
                    <a:pt x="8681" y="34"/>
                  </a:moveTo>
                  <a:cubicBezTo>
                    <a:pt x="8488" y="44"/>
                    <a:pt x="8291" y="54"/>
                    <a:pt x="8090" y="67"/>
                  </a:cubicBezTo>
                  <a:cubicBezTo>
                    <a:pt x="8147" y="96"/>
                    <a:pt x="8205" y="131"/>
                    <a:pt x="8263" y="160"/>
                  </a:cubicBezTo>
                  <a:cubicBezTo>
                    <a:pt x="8464" y="149"/>
                    <a:pt x="8670" y="140"/>
                    <a:pt x="8872" y="135"/>
                  </a:cubicBezTo>
                  <a:cubicBezTo>
                    <a:pt x="8809" y="102"/>
                    <a:pt x="8747" y="67"/>
                    <a:pt x="8681" y="34"/>
                  </a:cubicBezTo>
                  <a:close/>
                  <a:moveTo>
                    <a:pt x="11947" y="39"/>
                  </a:moveTo>
                  <a:cubicBezTo>
                    <a:pt x="12058" y="78"/>
                    <a:pt x="12164" y="116"/>
                    <a:pt x="12269" y="160"/>
                  </a:cubicBezTo>
                  <a:cubicBezTo>
                    <a:pt x="12412" y="164"/>
                    <a:pt x="12556" y="173"/>
                    <a:pt x="12700" y="183"/>
                  </a:cubicBezTo>
                  <a:cubicBezTo>
                    <a:pt x="12567" y="140"/>
                    <a:pt x="12432" y="96"/>
                    <a:pt x="12297" y="58"/>
                  </a:cubicBezTo>
                  <a:cubicBezTo>
                    <a:pt x="12269" y="54"/>
                    <a:pt x="12240" y="54"/>
                    <a:pt x="12206" y="54"/>
                  </a:cubicBezTo>
                  <a:cubicBezTo>
                    <a:pt x="12120" y="44"/>
                    <a:pt x="12034" y="44"/>
                    <a:pt x="11947" y="39"/>
                  </a:cubicBezTo>
                  <a:close/>
                  <a:moveTo>
                    <a:pt x="7912" y="78"/>
                  </a:moveTo>
                  <a:cubicBezTo>
                    <a:pt x="7711" y="87"/>
                    <a:pt x="7509" y="102"/>
                    <a:pt x="7303" y="120"/>
                  </a:cubicBezTo>
                  <a:cubicBezTo>
                    <a:pt x="7356" y="149"/>
                    <a:pt x="7409" y="183"/>
                    <a:pt x="7461" y="211"/>
                  </a:cubicBezTo>
                  <a:cubicBezTo>
                    <a:pt x="7668" y="198"/>
                    <a:pt x="7879" y="183"/>
                    <a:pt x="8085" y="173"/>
                  </a:cubicBezTo>
                  <a:cubicBezTo>
                    <a:pt x="8028" y="140"/>
                    <a:pt x="7970" y="107"/>
                    <a:pt x="7912" y="78"/>
                  </a:cubicBezTo>
                  <a:close/>
                  <a:moveTo>
                    <a:pt x="12700" y="82"/>
                  </a:moveTo>
                  <a:lnTo>
                    <a:pt x="12700" y="82"/>
                  </a:lnTo>
                  <a:cubicBezTo>
                    <a:pt x="12835" y="125"/>
                    <a:pt x="12965" y="169"/>
                    <a:pt x="13094" y="217"/>
                  </a:cubicBezTo>
                  <a:cubicBezTo>
                    <a:pt x="13214" y="226"/>
                    <a:pt x="13329" y="236"/>
                    <a:pt x="13449" y="251"/>
                  </a:cubicBezTo>
                  <a:cubicBezTo>
                    <a:pt x="13267" y="198"/>
                    <a:pt x="13090" y="145"/>
                    <a:pt x="12912" y="102"/>
                  </a:cubicBezTo>
                  <a:cubicBezTo>
                    <a:pt x="12840" y="92"/>
                    <a:pt x="12773" y="87"/>
                    <a:pt x="12700" y="82"/>
                  </a:cubicBezTo>
                  <a:close/>
                  <a:moveTo>
                    <a:pt x="7135" y="131"/>
                  </a:moveTo>
                  <a:cubicBezTo>
                    <a:pt x="6929" y="149"/>
                    <a:pt x="6723" y="169"/>
                    <a:pt x="6511" y="188"/>
                  </a:cubicBezTo>
                  <a:cubicBezTo>
                    <a:pt x="6559" y="217"/>
                    <a:pt x="6608" y="246"/>
                    <a:pt x="6655" y="279"/>
                  </a:cubicBezTo>
                  <a:cubicBezTo>
                    <a:pt x="6872" y="260"/>
                    <a:pt x="7082" y="240"/>
                    <a:pt x="7294" y="226"/>
                  </a:cubicBezTo>
                  <a:cubicBezTo>
                    <a:pt x="7265" y="207"/>
                    <a:pt x="7231" y="188"/>
                    <a:pt x="7202" y="169"/>
                  </a:cubicBezTo>
                  <a:cubicBezTo>
                    <a:pt x="7179" y="160"/>
                    <a:pt x="7159" y="145"/>
                    <a:pt x="7135" y="131"/>
                  </a:cubicBezTo>
                  <a:close/>
                  <a:moveTo>
                    <a:pt x="13559" y="178"/>
                  </a:moveTo>
                  <a:lnTo>
                    <a:pt x="13559" y="178"/>
                  </a:lnTo>
                  <a:cubicBezTo>
                    <a:pt x="13694" y="222"/>
                    <a:pt x="13829" y="260"/>
                    <a:pt x="13962" y="304"/>
                  </a:cubicBezTo>
                  <a:cubicBezTo>
                    <a:pt x="14035" y="313"/>
                    <a:pt x="14111" y="322"/>
                    <a:pt x="14188" y="332"/>
                  </a:cubicBezTo>
                  <a:cubicBezTo>
                    <a:pt x="13977" y="279"/>
                    <a:pt x="13771" y="226"/>
                    <a:pt x="13559" y="178"/>
                  </a:cubicBezTo>
                  <a:close/>
                  <a:moveTo>
                    <a:pt x="6353" y="202"/>
                  </a:moveTo>
                  <a:cubicBezTo>
                    <a:pt x="6143" y="222"/>
                    <a:pt x="5931" y="246"/>
                    <a:pt x="5715" y="269"/>
                  </a:cubicBezTo>
                  <a:cubicBezTo>
                    <a:pt x="5758" y="298"/>
                    <a:pt x="5806" y="327"/>
                    <a:pt x="5849" y="355"/>
                  </a:cubicBezTo>
                  <a:cubicBezTo>
                    <a:pt x="6065" y="337"/>
                    <a:pt x="6287" y="313"/>
                    <a:pt x="6502" y="293"/>
                  </a:cubicBezTo>
                  <a:cubicBezTo>
                    <a:pt x="6454" y="260"/>
                    <a:pt x="6402" y="231"/>
                    <a:pt x="6353" y="202"/>
                  </a:cubicBezTo>
                  <a:close/>
                  <a:moveTo>
                    <a:pt x="5567" y="284"/>
                  </a:moveTo>
                  <a:cubicBezTo>
                    <a:pt x="5182" y="327"/>
                    <a:pt x="4794" y="375"/>
                    <a:pt x="4400" y="428"/>
                  </a:cubicBezTo>
                  <a:cubicBezTo>
                    <a:pt x="2942" y="625"/>
                    <a:pt x="1473" y="879"/>
                    <a:pt x="1" y="1176"/>
                  </a:cubicBezTo>
                  <a:lnTo>
                    <a:pt x="523" y="1176"/>
                  </a:lnTo>
                  <a:cubicBezTo>
                    <a:pt x="2261" y="840"/>
                    <a:pt x="3993" y="563"/>
                    <a:pt x="5700" y="375"/>
                  </a:cubicBezTo>
                  <a:cubicBezTo>
                    <a:pt x="5658" y="342"/>
                    <a:pt x="5609" y="313"/>
                    <a:pt x="5567" y="284"/>
                  </a:cubicBezTo>
                  <a:close/>
                  <a:moveTo>
                    <a:pt x="14917" y="332"/>
                  </a:moveTo>
                  <a:lnTo>
                    <a:pt x="14917" y="332"/>
                  </a:lnTo>
                  <a:cubicBezTo>
                    <a:pt x="15412" y="442"/>
                    <a:pt x="15891" y="563"/>
                    <a:pt x="16367" y="701"/>
                  </a:cubicBezTo>
                  <a:cubicBezTo>
                    <a:pt x="16597" y="749"/>
                    <a:pt x="16827" y="802"/>
                    <a:pt x="17058" y="860"/>
                  </a:cubicBezTo>
                  <a:cubicBezTo>
                    <a:pt x="17115" y="874"/>
                    <a:pt x="17177" y="893"/>
                    <a:pt x="17239" y="908"/>
                  </a:cubicBezTo>
                  <a:cubicBezTo>
                    <a:pt x="17412" y="951"/>
                    <a:pt x="17580" y="999"/>
                    <a:pt x="17748" y="1046"/>
                  </a:cubicBezTo>
                  <a:lnTo>
                    <a:pt x="18050" y="1133"/>
                  </a:lnTo>
                  <a:cubicBezTo>
                    <a:pt x="18098" y="1148"/>
                    <a:pt x="18141" y="1161"/>
                    <a:pt x="18185" y="1176"/>
                  </a:cubicBezTo>
                  <a:lnTo>
                    <a:pt x="18506" y="1176"/>
                  </a:lnTo>
                  <a:cubicBezTo>
                    <a:pt x="18482" y="1167"/>
                    <a:pt x="18458" y="1157"/>
                    <a:pt x="18435" y="1152"/>
                  </a:cubicBezTo>
                  <a:cubicBezTo>
                    <a:pt x="18367" y="1128"/>
                    <a:pt x="18305" y="1110"/>
                    <a:pt x="18238" y="1090"/>
                  </a:cubicBezTo>
                  <a:cubicBezTo>
                    <a:pt x="18089" y="1042"/>
                    <a:pt x="17935" y="999"/>
                    <a:pt x="17782" y="955"/>
                  </a:cubicBezTo>
                  <a:cubicBezTo>
                    <a:pt x="17782" y="955"/>
                    <a:pt x="17777" y="955"/>
                    <a:pt x="17777" y="951"/>
                  </a:cubicBezTo>
                  <a:cubicBezTo>
                    <a:pt x="17317" y="822"/>
                    <a:pt x="16851" y="707"/>
                    <a:pt x="16376" y="601"/>
                  </a:cubicBezTo>
                  <a:cubicBezTo>
                    <a:pt x="16223" y="567"/>
                    <a:pt x="16068" y="538"/>
                    <a:pt x="15915" y="510"/>
                  </a:cubicBezTo>
                  <a:cubicBezTo>
                    <a:pt x="15589" y="442"/>
                    <a:pt x="15258" y="384"/>
                    <a:pt x="14917" y="3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6"/>
            <p:cNvSpPr/>
            <p:nvPr/>
          </p:nvSpPr>
          <p:spPr>
            <a:xfrm>
              <a:off x="819300" y="3463950"/>
              <a:ext cx="1296175" cy="2187375"/>
            </a:xfrm>
            <a:custGeom>
              <a:avLst/>
              <a:gdLst/>
              <a:ahLst/>
              <a:cxnLst/>
              <a:rect l="l" t="t" r="r" b="b"/>
              <a:pathLst>
                <a:path w="51847" h="87495" extrusionOk="0">
                  <a:moveTo>
                    <a:pt x="1" y="1"/>
                  </a:moveTo>
                  <a:lnTo>
                    <a:pt x="1" y="139"/>
                  </a:lnTo>
                  <a:cubicBezTo>
                    <a:pt x="1397" y="1660"/>
                    <a:pt x="2640" y="3196"/>
                    <a:pt x="3782" y="4654"/>
                  </a:cubicBezTo>
                  <a:cubicBezTo>
                    <a:pt x="5308" y="6598"/>
                    <a:pt x="6708" y="8819"/>
                    <a:pt x="8056" y="11439"/>
                  </a:cubicBezTo>
                  <a:cubicBezTo>
                    <a:pt x="9247" y="13751"/>
                    <a:pt x="10240" y="16054"/>
                    <a:pt x="11199" y="18281"/>
                  </a:cubicBezTo>
                  <a:cubicBezTo>
                    <a:pt x="12091" y="20348"/>
                    <a:pt x="12932" y="22301"/>
                    <a:pt x="13853" y="24072"/>
                  </a:cubicBezTo>
                  <a:cubicBezTo>
                    <a:pt x="14889" y="26067"/>
                    <a:pt x="15873" y="27550"/>
                    <a:pt x="16952" y="28744"/>
                  </a:cubicBezTo>
                  <a:cubicBezTo>
                    <a:pt x="17787" y="29665"/>
                    <a:pt x="18751" y="30476"/>
                    <a:pt x="19903" y="31225"/>
                  </a:cubicBezTo>
                  <a:cubicBezTo>
                    <a:pt x="20935" y="31897"/>
                    <a:pt x="22095" y="32506"/>
                    <a:pt x="23458" y="33091"/>
                  </a:cubicBezTo>
                  <a:cubicBezTo>
                    <a:pt x="25986" y="34176"/>
                    <a:pt x="28754" y="34982"/>
                    <a:pt x="31691" y="35831"/>
                  </a:cubicBezTo>
                  <a:cubicBezTo>
                    <a:pt x="32866" y="36171"/>
                    <a:pt x="34085" y="36526"/>
                    <a:pt x="35284" y="36900"/>
                  </a:cubicBezTo>
                  <a:cubicBezTo>
                    <a:pt x="41349" y="38782"/>
                    <a:pt x="45351" y="41579"/>
                    <a:pt x="47874" y="45700"/>
                  </a:cubicBezTo>
                  <a:cubicBezTo>
                    <a:pt x="51746" y="52014"/>
                    <a:pt x="49592" y="60698"/>
                    <a:pt x="47510" y="69090"/>
                  </a:cubicBezTo>
                  <a:cubicBezTo>
                    <a:pt x="46511" y="73115"/>
                    <a:pt x="45571" y="76920"/>
                    <a:pt x="45260" y="80455"/>
                  </a:cubicBezTo>
                  <a:cubicBezTo>
                    <a:pt x="45092" y="82361"/>
                    <a:pt x="45125" y="84002"/>
                    <a:pt x="45360" y="85479"/>
                  </a:cubicBezTo>
                  <a:cubicBezTo>
                    <a:pt x="45475" y="86194"/>
                    <a:pt x="45639" y="86861"/>
                    <a:pt x="45845" y="87494"/>
                  </a:cubicBezTo>
                  <a:lnTo>
                    <a:pt x="45945" y="87494"/>
                  </a:lnTo>
                  <a:cubicBezTo>
                    <a:pt x="45734" y="86861"/>
                    <a:pt x="45571" y="86184"/>
                    <a:pt x="45456" y="85464"/>
                  </a:cubicBezTo>
                  <a:cubicBezTo>
                    <a:pt x="45221" y="83996"/>
                    <a:pt x="45187" y="82361"/>
                    <a:pt x="45355" y="80466"/>
                  </a:cubicBezTo>
                  <a:cubicBezTo>
                    <a:pt x="45667" y="76934"/>
                    <a:pt x="46607" y="73134"/>
                    <a:pt x="47605" y="69113"/>
                  </a:cubicBezTo>
                  <a:cubicBezTo>
                    <a:pt x="49687" y="60698"/>
                    <a:pt x="51846" y="52000"/>
                    <a:pt x="47955" y="45647"/>
                  </a:cubicBezTo>
                  <a:cubicBezTo>
                    <a:pt x="47269" y="44529"/>
                    <a:pt x="46458" y="43493"/>
                    <a:pt x="45542" y="42562"/>
                  </a:cubicBezTo>
                  <a:cubicBezTo>
                    <a:pt x="44669" y="41674"/>
                    <a:pt x="43677" y="40854"/>
                    <a:pt x="42583" y="40124"/>
                  </a:cubicBezTo>
                  <a:cubicBezTo>
                    <a:pt x="40577" y="38791"/>
                    <a:pt x="38201" y="37706"/>
                    <a:pt x="35313" y="36805"/>
                  </a:cubicBezTo>
                  <a:cubicBezTo>
                    <a:pt x="34113" y="36435"/>
                    <a:pt x="32895" y="36080"/>
                    <a:pt x="31715" y="35740"/>
                  </a:cubicBezTo>
                  <a:cubicBezTo>
                    <a:pt x="25924" y="34061"/>
                    <a:pt x="20459" y="32473"/>
                    <a:pt x="17024" y="28682"/>
                  </a:cubicBezTo>
                  <a:cubicBezTo>
                    <a:pt x="15949" y="27493"/>
                    <a:pt x="14970" y="26014"/>
                    <a:pt x="13939" y="24028"/>
                  </a:cubicBezTo>
                  <a:cubicBezTo>
                    <a:pt x="13018" y="22258"/>
                    <a:pt x="12178" y="20310"/>
                    <a:pt x="11291" y="18242"/>
                  </a:cubicBezTo>
                  <a:cubicBezTo>
                    <a:pt x="10326" y="16016"/>
                    <a:pt x="9333" y="13708"/>
                    <a:pt x="8143" y="11395"/>
                  </a:cubicBezTo>
                  <a:cubicBezTo>
                    <a:pt x="6790" y="8771"/>
                    <a:pt x="5390" y="6545"/>
                    <a:pt x="3858" y="4596"/>
                  </a:cubicBezTo>
                  <a:cubicBezTo>
                    <a:pt x="2750" y="3186"/>
                    <a:pt x="1460" y="158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6"/>
            <p:cNvSpPr/>
            <p:nvPr/>
          </p:nvSpPr>
          <p:spPr>
            <a:xfrm>
              <a:off x="2850225" y="5614600"/>
              <a:ext cx="518575" cy="36725"/>
            </a:xfrm>
            <a:custGeom>
              <a:avLst/>
              <a:gdLst/>
              <a:ahLst/>
              <a:cxnLst/>
              <a:rect l="l" t="t" r="r" b="b"/>
              <a:pathLst>
                <a:path w="20743" h="1469" extrusionOk="0">
                  <a:moveTo>
                    <a:pt x="11688" y="0"/>
                  </a:moveTo>
                  <a:cubicBezTo>
                    <a:pt x="11522" y="0"/>
                    <a:pt x="11349" y="5"/>
                    <a:pt x="11181" y="5"/>
                  </a:cubicBezTo>
                  <a:cubicBezTo>
                    <a:pt x="11247" y="38"/>
                    <a:pt x="11320" y="72"/>
                    <a:pt x="11387" y="106"/>
                  </a:cubicBezTo>
                  <a:lnTo>
                    <a:pt x="11938" y="106"/>
                  </a:lnTo>
                  <a:cubicBezTo>
                    <a:pt x="11857" y="72"/>
                    <a:pt x="11781" y="38"/>
                    <a:pt x="11699" y="0"/>
                  </a:cubicBezTo>
                  <a:close/>
                  <a:moveTo>
                    <a:pt x="11943" y="5"/>
                  </a:moveTo>
                  <a:cubicBezTo>
                    <a:pt x="12020" y="38"/>
                    <a:pt x="12102" y="72"/>
                    <a:pt x="12178" y="111"/>
                  </a:cubicBezTo>
                  <a:cubicBezTo>
                    <a:pt x="12356" y="111"/>
                    <a:pt x="12529" y="115"/>
                    <a:pt x="12706" y="120"/>
                  </a:cubicBezTo>
                  <a:cubicBezTo>
                    <a:pt x="12610" y="82"/>
                    <a:pt x="12519" y="43"/>
                    <a:pt x="12423" y="9"/>
                  </a:cubicBezTo>
                  <a:cubicBezTo>
                    <a:pt x="12264" y="5"/>
                    <a:pt x="12102" y="5"/>
                    <a:pt x="11943" y="5"/>
                  </a:cubicBezTo>
                  <a:close/>
                  <a:moveTo>
                    <a:pt x="10964" y="9"/>
                  </a:moveTo>
                  <a:cubicBezTo>
                    <a:pt x="10778" y="14"/>
                    <a:pt x="10590" y="20"/>
                    <a:pt x="10403" y="24"/>
                  </a:cubicBezTo>
                  <a:cubicBezTo>
                    <a:pt x="10466" y="58"/>
                    <a:pt x="10528" y="91"/>
                    <a:pt x="10590" y="125"/>
                  </a:cubicBezTo>
                  <a:cubicBezTo>
                    <a:pt x="10787" y="115"/>
                    <a:pt x="10984" y="115"/>
                    <a:pt x="11176" y="111"/>
                  </a:cubicBezTo>
                  <a:cubicBezTo>
                    <a:pt x="11104" y="77"/>
                    <a:pt x="11032" y="43"/>
                    <a:pt x="10964" y="9"/>
                  </a:cubicBezTo>
                  <a:close/>
                  <a:moveTo>
                    <a:pt x="12706" y="14"/>
                  </a:moveTo>
                  <a:cubicBezTo>
                    <a:pt x="12797" y="53"/>
                    <a:pt x="12888" y="91"/>
                    <a:pt x="12979" y="129"/>
                  </a:cubicBezTo>
                  <a:cubicBezTo>
                    <a:pt x="13138" y="135"/>
                    <a:pt x="13301" y="144"/>
                    <a:pt x="13459" y="149"/>
                  </a:cubicBezTo>
                  <a:cubicBezTo>
                    <a:pt x="13349" y="111"/>
                    <a:pt x="13243" y="72"/>
                    <a:pt x="13128" y="34"/>
                  </a:cubicBezTo>
                  <a:cubicBezTo>
                    <a:pt x="12990" y="24"/>
                    <a:pt x="12846" y="20"/>
                    <a:pt x="12706" y="14"/>
                  </a:cubicBezTo>
                  <a:close/>
                  <a:moveTo>
                    <a:pt x="10207" y="34"/>
                  </a:moveTo>
                  <a:cubicBezTo>
                    <a:pt x="10014" y="38"/>
                    <a:pt x="9817" y="49"/>
                    <a:pt x="9622" y="58"/>
                  </a:cubicBezTo>
                  <a:cubicBezTo>
                    <a:pt x="9679" y="91"/>
                    <a:pt x="9737" y="125"/>
                    <a:pt x="9794" y="153"/>
                  </a:cubicBezTo>
                  <a:cubicBezTo>
                    <a:pt x="9996" y="144"/>
                    <a:pt x="10197" y="135"/>
                    <a:pt x="10399" y="129"/>
                  </a:cubicBezTo>
                  <a:cubicBezTo>
                    <a:pt x="10336" y="96"/>
                    <a:pt x="10273" y="62"/>
                    <a:pt x="10207" y="34"/>
                  </a:cubicBezTo>
                  <a:close/>
                  <a:moveTo>
                    <a:pt x="9443" y="67"/>
                  </a:moveTo>
                  <a:cubicBezTo>
                    <a:pt x="9242" y="82"/>
                    <a:pt x="9040" y="96"/>
                    <a:pt x="8834" y="111"/>
                  </a:cubicBezTo>
                  <a:cubicBezTo>
                    <a:pt x="8887" y="140"/>
                    <a:pt x="8940" y="173"/>
                    <a:pt x="8993" y="202"/>
                  </a:cubicBezTo>
                  <a:cubicBezTo>
                    <a:pt x="9199" y="187"/>
                    <a:pt x="9410" y="178"/>
                    <a:pt x="9616" y="164"/>
                  </a:cubicBezTo>
                  <a:cubicBezTo>
                    <a:pt x="9558" y="135"/>
                    <a:pt x="9501" y="100"/>
                    <a:pt x="9443" y="67"/>
                  </a:cubicBezTo>
                  <a:close/>
                  <a:moveTo>
                    <a:pt x="13459" y="49"/>
                  </a:moveTo>
                  <a:lnTo>
                    <a:pt x="13459" y="49"/>
                  </a:lnTo>
                  <a:cubicBezTo>
                    <a:pt x="13570" y="87"/>
                    <a:pt x="13675" y="129"/>
                    <a:pt x="13785" y="168"/>
                  </a:cubicBezTo>
                  <a:cubicBezTo>
                    <a:pt x="13929" y="178"/>
                    <a:pt x="14069" y="187"/>
                    <a:pt x="14213" y="202"/>
                  </a:cubicBezTo>
                  <a:cubicBezTo>
                    <a:pt x="14073" y="153"/>
                    <a:pt x="13940" y="111"/>
                    <a:pt x="13800" y="67"/>
                  </a:cubicBezTo>
                  <a:cubicBezTo>
                    <a:pt x="13690" y="62"/>
                    <a:pt x="13575" y="53"/>
                    <a:pt x="13459" y="49"/>
                  </a:cubicBezTo>
                  <a:close/>
                  <a:moveTo>
                    <a:pt x="8666" y="120"/>
                  </a:moveTo>
                  <a:cubicBezTo>
                    <a:pt x="8464" y="140"/>
                    <a:pt x="8254" y="153"/>
                    <a:pt x="8048" y="173"/>
                  </a:cubicBezTo>
                  <a:cubicBezTo>
                    <a:pt x="8096" y="202"/>
                    <a:pt x="8143" y="235"/>
                    <a:pt x="8191" y="264"/>
                  </a:cubicBezTo>
                  <a:cubicBezTo>
                    <a:pt x="8407" y="244"/>
                    <a:pt x="8614" y="230"/>
                    <a:pt x="8825" y="216"/>
                  </a:cubicBezTo>
                  <a:cubicBezTo>
                    <a:pt x="8772" y="182"/>
                    <a:pt x="8719" y="153"/>
                    <a:pt x="8666" y="120"/>
                  </a:cubicBezTo>
                  <a:close/>
                  <a:moveTo>
                    <a:pt x="14213" y="96"/>
                  </a:moveTo>
                  <a:cubicBezTo>
                    <a:pt x="14343" y="140"/>
                    <a:pt x="14476" y="187"/>
                    <a:pt x="14611" y="230"/>
                  </a:cubicBezTo>
                  <a:cubicBezTo>
                    <a:pt x="14726" y="244"/>
                    <a:pt x="14841" y="255"/>
                    <a:pt x="14956" y="264"/>
                  </a:cubicBezTo>
                  <a:cubicBezTo>
                    <a:pt x="14774" y="211"/>
                    <a:pt x="14591" y="164"/>
                    <a:pt x="14409" y="111"/>
                  </a:cubicBezTo>
                  <a:cubicBezTo>
                    <a:pt x="14343" y="106"/>
                    <a:pt x="14279" y="100"/>
                    <a:pt x="14213" y="96"/>
                  </a:cubicBezTo>
                  <a:close/>
                  <a:moveTo>
                    <a:pt x="15096" y="206"/>
                  </a:moveTo>
                  <a:lnTo>
                    <a:pt x="15096" y="206"/>
                  </a:lnTo>
                  <a:cubicBezTo>
                    <a:pt x="15225" y="244"/>
                    <a:pt x="15350" y="283"/>
                    <a:pt x="15475" y="326"/>
                  </a:cubicBezTo>
                  <a:cubicBezTo>
                    <a:pt x="15546" y="331"/>
                    <a:pt x="15619" y="341"/>
                    <a:pt x="15690" y="350"/>
                  </a:cubicBezTo>
                  <a:cubicBezTo>
                    <a:pt x="15494" y="302"/>
                    <a:pt x="15297" y="250"/>
                    <a:pt x="15096" y="206"/>
                  </a:cubicBezTo>
                  <a:close/>
                  <a:moveTo>
                    <a:pt x="7889" y="187"/>
                  </a:moveTo>
                  <a:cubicBezTo>
                    <a:pt x="7251" y="244"/>
                    <a:pt x="6593" y="321"/>
                    <a:pt x="5922" y="408"/>
                  </a:cubicBezTo>
                  <a:cubicBezTo>
                    <a:pt x="3960" y="667"/>
                    <a:pt x="1978" y="1037"/>
                    <a:pt x="1" y="1468"/>
                  </a:cubicBezTo>
                  <a:lnTo>
                    <a:pt x="476" y="1468"/>
                  </a:lnTo>
                  <a:cubicBezTo>
                    <a:pt x="3010" y="931"/>
                    <a:pt x="5548" y="503"/>
                    <a:pt x="8038" y="279"/>
                  </a:cubicBezTo>
                  <a:cubicBezTo>
                    <a:pt x="7995" y="255"/>
                    <a:pt x="7957" y="230"/>
                    <a:pt x="7917" y="202"/>
                  </a:cubicBezTo>
                  <a:cubicBezTo>
                    <a:pt x="7908" y="197"/>
                    <a:pt x="7899" y="192"/>
                    <a:pt x="7889" y="187"/>
                  </a:cubicBezTo>
                  <a:close/>
                  <a:moveTo>
                    <a:pt x="16420" y="355"/>
                  </a:moveTo>
                  <a:cubicBezTo>
                    <a:pt x="16444" y="359"/>
                    <a:pt x="16463" y="365"/>
                    <a:pt x="16487" y="370"/>
                  </a:cubicBezTo>
                  <a:cubicBezTo>
                    <a:pt x="16962" y="475"/>
                    <a:pt x="17432" y="600"/>
                    <a:pt x="17897" y="734"/>
                  </a:cubicBezTo>
                  <a:cubicBezTo>
                    <a:pt x="18114" y="782"/>
                    <a:pt x="18334" y="835"/>
                    <a:pt x="18550" y="893"/>
                  </a:cubicBezTo>
                  <a:lnTo>
                    <a:pt x="18723" y="935"/>
                  </a:lnTo>
                  <a:cubicBezTo>
                    <a:pt x="18896" y="979"/>
                    <a:pt x="19073" y="1027"/>
                    <a:pt x="19241" y="1075"/>
                  </a:cubicBezTo>
                  <a:cubicBezTo>
                    <a:pt x="19341" y="1103"/>
                    <a:pt x="19438" y="1132"/>
                    <a:pt x="19538" y="1166"/>
                  </a:cubicBezTo>
                  <a:cubicBezTo>
                    <a:pt x="19668" y="1205"/>
                    <a:pt x="19797" y="1243"/>
                    <a:pt x="19927" y="1286"/>
                  </a:cubicBezTo>
                  <a:cubicBezTo>
                    <a:pt x="20047" y="1324"/>
                    <a:pt x="20167" y="1362"/>
                    <a:pt x="20287" y="1406"/>
                  </a:cubicBezTo>
                  <a:cubicBezTo>
                    <a:pt x="20349" y="1425"/>
                    <a:pt x="20402" y="1444"/>
                    <a:pt x="20464" y="1468"/>
                  </a:cubicBezTo>
                  <a:lnTo>
                    <a:pt x="20743" y="1468"/>
                  </a:lnTo>
                  <a:cubicBezTo>
                    <a:pt x="20694" y="1449"/>
                    <a:pt x="20647" y="1430"/>
                    <a:pt x="20599" y="1411"/>
                  </a:cubicBezTo>
                  <a:cubicBezTo>
                    <a:pt x="20497" y="1377"/>
                    <a:pt x="20402" y="1344"/>
                    <a:pt x="20302" y="1309"/>
                  </a:cubicBezTo>
                  <a:cubicBezTo>
                    <a:pt x="20176" y="1267"/>
                    <a:pt x="20052" y="1223"/>
                    <a:pt x="19927" y="1185"/>
                  </a:cubicBezTo>
                  <a:cubicBezTo>
                    <a:pt x="19864" y="1166"/>
                    <a:pt x="19802" y="1147"/>
                    <a:pt x="19740" y="1123"/>
                  </a:cubicBezTo>
                  <a:cubicBezTo>
                    <a:pt x="19596" y="1079"/>
                    <a:pt x="19447" y="1037"/>
                    <a:pt x="19299" y="993"/>
                  </a:cubicBezTo>
                  <a:cubicBezTo>
                    <a:pt x="18823" y="855"/>
                    <a:pt x="18344" y="734"/>
                    <a:pt x="17849" y="624"/>
                  </a:cubicBezTo>
                  <a:cubicBezTo>
                    <a:pt x="17791" y="609"/>
                    <a:pt x="17729" y="600"/>
                    <a:pt x="17667" y="585"/>
                  </a:cubicBezTo>
                  <a:cubicBezTo>
                    <a:pt x="17259" y="499"/>
                    <a:pt x="16847" y="423"/>
                    <a:pt x="16420" y="3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16"/>
            <p:cNvSpPr/>
            <p:nvPr/>
          </p:nvSpPr>
          <p:spPr>
            <a:xfrm>
              <a:off x="819300" y="3569025"/>
              <a:ext cx="1235725" cy="2082300"/>
            </a:xfrm>
            <a:custGeom>
              <a:avLst/>
              <a:gdLst/>
              <a:ahLst/>
              <a:cxnLst/>
              <a:rect l="l" t="t" r="r" b="b"/>
              <a:pathLst>
                <a:path w="49429" h="83292" extrusionOk="0">
                  <a:moveTo>
                    <a:pt x="1" y="1"/>
                  </a:moveTo>
                  <a:lnTo>
                    <a:pt x="1" y="139"/>
                  </a:lnTo>
                  <a:cubicBezTo>
                    <a:pt x="548" y="725"/>
                    <a:pt x="1085" y="1319"/>
                    <a:pt x="1623" y="1915"/>
                  </a:cubicBezTo>
                  <a:cubicBezTo>
                    <a:pt x="3282" y="3748"/>
                    <a:pt x="4819" y="5854"/>
                    <a:pt x="6320" y="8349"/>
                  </a:cubicBezTo>
                  <a:cubicBezTo>
                    <a:pt x="7640" y="10551"/>
                    <a:pt x="8762" y="12748"/>
                    <a:pt x="9841" y="14873"/>
                  </a:cubicBezTo>
                  <a:cubicBezTo>
                    <a:pt x="11712" y="18554"/>
                    <a:pt x="13483" y="22028"/>
                    <a:pt x="15853" y="24479"/>
                  </a:cubicBezTo>
                  <a:cubicBezTo>
                    <a:pt x="16693" y="25347"/>
                    <a:pt x="17653" y="26125"/>
                    <a:pt x="18780" y="26853"/>
                  </a:cubicBezTo>
                  <a:cubicBezTo>
                    <a:pt x="19792" y="27506"/>
                    <a:pt x="20920" y="28111"/>
                    <a:pt x="22230" y="28696"/>
                  </a:cubicBezTo>
                  <a:cubicBezTo>
                    <a:pt x="24662" y="29785"/>
                    <a:pt x="27297" y="30625"/>
                    <a:pt x="30083" y="31512"/>
                  </a:cubicBezTo>
                  <a:cubicBezTo>
                    <a:pt x="31321" y="31906"/>
                    <a:pt x="32598" y="32314"/>
                    <a:pt x="33854" y="32746"/>
                  </a:cubicBezTo>
                  <a:cubicBezTo>
                    <a:pt x="36609" y="33686"/>
                    <a:pt x="38878" y="34833"/>
                    <a:pt x="40792" y="36244"/>
                  </a:cubicBezTo>
                  <a:cubicBezTo>
                    <a:pt x="41819" y="36997"/>
                    <a:pt x="42750" y="37841"/>
                    <a:pt x="43566" y="38753"/>
                  </a:cubicBezTo>
                  <a:cubicBezTo>
                    <a:pt x="44419" y="39698"/>
                    <a:pt x="45168" y="40753"/>
                    <a:pt x="45801" y="41880"/>
                  </a:cubicBezTo>
                  <a:cubicBezTo>
                    <a:pt x="49328" y="48162"/>
                    <a:pt x="47308" y="56639"/>
                    <a:pt x="45360" y="64839"/>
                  </a:cubicBezTo>
                  <a:cubicBezTo>
                    <a:pt x="44401" y="68864"/>
                    <a:pt x="43493" y="72669"/>
                    <a:pt x="43221" y="76190"/>
                  </a:cubicBezTo>
                  <a:cubicBezTo>
                    <a:pt x="43077" y="78081"/>
                    <a:pt x="43130" y="79713"/>
                    <a:pt x="43383" y="81170"/>
                  </a:cubicBezTo>
                  <a:cubicBezTo>
                    <a:pt x="43513" y="81929"/>
                    <a:pt x="43695" y="82634"/>
                    <a:pt x="43936" y="83291"/>
                  </a:cubicBezTo>
                  <a:lnTo>
                    <a:pt x="44040" y="83291"/>
                  </a:lnTo>
                  <a:cubicBezTo>
                    <a:pt x="43796" y="82629"/>
                    <a:pt x="43609" y="81919"/>
                    <a:pt x="43475" y="81156"/>
                  </a:cubicBezTo>
                  <a:cubicBezTo>
                    <a:pt x="43225" y="79702"/>
                    <a:pt x="43172" y="78081"/>
                    <a:pt x="43316" y="76195"/>
                  </a:cubicBezTo>
                  <a:cubicBezTo>
                    <a:pt x="43590" y="72683"/>
                    <a:pt x="44492" y="68883"/>
                    <a:pt x="45451" y="64858"/>
                  </a:cubicBezTo>
                  <a:cubicBezTo>
                    <a:pt x="47408" y="56644"/>
                    <a:pt x="49428" y="48147"/>
                    <a:pt x="45887" y="41833"/>
                  </a:cubicBezTo>
                  <a:cubicBezTo>
                    <a:pt x="45249" y="40700"/>
                    <a:pt x="44492" y="39641"/>
                    <a:pt x="43637" y="38685"/>
                  </a:cubicBezTo>
                  <a:cubicBezTo>
                    <a:pt x="42818" y="37774"/>
                    <a:pt x="41881" y="36924"/>
                    <a:pt x="40850" y="36167"/>
                  </a:cubicBezTo>
                  <a:cubicBezTo>
                    <a:pt x="38927" y="34752"/>
                    <a:pt x="36647" y="33600"/>
                    <a:pt x="33883" y="32655"/>
                  </a:cubicBezTo>
                  <a:cubicBezTo>
                    <a:pt x="32631" y="32223"/>
                    <a:pt x="31350" y="31815"/>
                    <a:pt x="30112" y="31421"/>
                  </a:cubicBezTo>
                  <a:cubicBezTo>
                    <a:pt x="24604" y="29665"/>
                    <a:pt x="19394" y="28000"/>
                    <a:pt x="15920" y="24412"/>
                  </a:cubicBezTo>
                  <a:cubicBezTo>
                    <a:pt x="13559" y="21975"/>
                    <a:pt x="11799" y="18505"/>
                    <a:pt x="9928" y="14831"/>
                  </a:cubicBezTo>
                  <a:cubicBezTo>
                    <a:pt x="8844" y="12705"/>
                    <a:pt x="7726" y="10502"/>
                    <a:pt x="6402" y="8301"/>
                  </a:cubicBezTo>
                  <a:cubicBezTo>
                    <a:pt x="4900" y="5796"/>
                    <a:pt x="3360" y="3690"/>
                    <a:pt x="1695" y="1852"/>
                  </a:cubicBezTo>
                  <a:cubicBezTo>
                    <a:pt x="1148" y="1243"/>
                    <a:pt x="582" y="62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6"/>
            <p:cNvSpPr/>
            <p:nvPr/>
          </p:nvSpPr>
          <p:spPr>
            <a:xfrm>
              <a:off x="2779350" y="5607275"/>
              <a:ext cx="570500" cy="44050"/>
            </a:xfrm>
            <a:custGeom>
              <a:avLst/>
              <a:gdLst/>
              <a:ahLst/>
              <a:cxnLst/>
              <a:rect l="l" t="t" r="r" b="b"/>
              <a:pathLst>
                <a:path w="22820" h="1762" extrusionOk="0">
                  <a:moveTo>
                    <a:pt x="12610" y="1"/>
                  </a:moveTo>
                  <a:cubicBezTo>
                    <a:pt x="12681" y="39"/>
                    <a:pt x="12749" y="72"/>
                    <a:pt x="12820" y="106"/>
                  </a:cubicBezTo>
                  <a:lnTo>
                    <a:pt x="13372" y="106"/>
                  </a:lnTo>
                  <a:cubicBezTo>
                    <a:pt x="13291" y="72"/>
                    <a:pt x="13210" y="39"/>
                    <a:pt x="13128" y="1"/>
                  </a:cubicBezTo>
                  <a:close/>
                  <a:moveTo>
                    <a:pt x="12393" y="5"/>
                  </a:moveTo>
                  <a:cubicBezTo>
                    <a:pt x="12207" y="10"/>
                    <a:pt x="12019" y="15"/>
                    <a:pt x="11832" y="19"/>
                  </a:cubicBezTo>
                  <a:cubicBezTo>
                    <a:pt x="11899" y="54"/>
                    <a:pt x="11961" y="87"/>
                    <a:pt x="12025" y="120"/>
                  </a:cubicBezTo>
                  <a:cubicBezTo>
                    <a:pt x="12221" y="116"/>
                    <a:pt x="12413" y="111"/>
                    <a:pt x="12605" y="106"/>
                  </a:cubicBezTo>
                  <a:cubicBezTo>
                    <a:pt x="12537" y="72"/>
                    <a:pt x="12466" y="39"/>
                    <a:pt x="12393" y="5"/>
                  </a:cubicBezTo>
                  <a:close/>
                  <a:moveTo>
                    <a:pt x="13378" y="5"/>
                  </a:moveTo>
                  <a:cubicBezTo>
                    <a:pt x="13454" y="39"/>
                    <a:pt x="13536" y="77"/>
                    <a:pt x="13617" y="111"/>
                  </a:cubicBezTo>
                  <a:cubicBezTo>
                    <a:pt x="13785" y="116"/>
                    <a:pt x="13958" y="120"/>
                    <a:pt x="14126" y="125"/>
                  </a:cubicBezTo>
                  <a:cubicBezTo>
                    <a:pt x="14030" y="87"/>
                    <a:pt x="13939" y="48"/>
                    <a:pt x="13843" y="10"/>
                  </a:cubicBezTo>
                  <a:cubicBezTo>
                    <a:pt x="13689" y="10"/>
                    <a:pt x="13531" y="5"/>
                    <a:pt x="13378" y="5"/>
                  </a:cubicBezTo>
                  <a:close/>
                  <a:moveTo>
                    <a:pt x="11636" y="25"/>
                  </a:moveTo>
                  <a:cubicBezTo>
                    <a:pt x="11443" y="34"/>
                    <a:pt x="11252" y="39"/>
                    <a:pt x="11055" y="48"/>
                  </a:cubicBezTo>
                  <a:cubicBezTo>
                    <a:pt x="11113" y="82"/>
                    <a:pt x="11170" y="116"/>
                    <a:pt x="11228" y="149"/>
                  </a:cubicBezTo>
                  <a:cubicBezTo>
                    <a:pt x="11429" y="140"/>
                    <a:pt x="11631" y="130"/>
                    <a:pt x="11832" y="125"/>
                  </a:cubicBezTo>
                  <a:cubicBezTo>
                    <a:pt x="11766" y="92"/>
                    <a:pt x="11702" y="58"/>
                    <a:pt x="11636" y="25"/>
                  </a:cubicBezTo>
                  <a:close/>
                  <a:moveTo>
                    <a:pt x="14126" y="19"/>
                  </a:moveTo>
                  <a:lnTo>
                    <a:pt x="14126" y="19"/>
                  </a:lnTo>
                  <a:cubicBezTo>
                    <a:pt x="14222" y="58"/>
                    <a:pt x="14313" y="96"/>
                    <a:pt x="14404" y="134"/>
                  </a:cubicBezTo>
                  <a:cubicBezTo>
                    <a:pt x="14563" y="140"/>
                    <a:pt x="14720" y="149"/>
                    <a:pt x="14879" y="158"/>
                  </a:cubicBezTo>
                  <a:cubicBezTo>
                    <a:pt x="14769" y="116"/>
                    <a:pt x="14654" y="77"/>
                    <a:pt x="14543" y="39"/>
                  </a:cubicBezTo>
                  <a:cubicBezTo>
                    <a:pt x="14404" y="30"/>
                    <a:pt x="14264" y="25"/>
                    <a:pt x="14126" y="19"/>
                  </a:cubicBezTo>
                  <a:close/>
                  <a:moveTo>
                    <a:pt x="10873" y="58"/>
                  </a:moveTo>
                  <a:cubicBezTo>
                    <a:pt x="10676" y="72"/>
                    <a:pt x="10475" y="82"/>
                    <a:pt x="10273" y="96"/>
                  </a:cubicBezTo>
                  <a:cubicBezTo>
                    <a:pt x="10326" y="130"/>
                    <a:pt x="10378" y="158"/>
                    <a:pt x="10436" y="192"/>
                  </a:cubicBezTo>
                  <a:cubicBezTo>
                    <a:pt x="10637" y="178"/>
                    <a:pt x="10845" y="169"/>
                    <a:pt x="11051" y="154"/>
                  </a:cubicBezTo>
                  <a:cubicBezTo>
                    <a:pt x="10993" y="125"/>
                    <a:pt x="10931" y="92"/>
                    <a:pt x="10873" y="58"/>
                  </a:cubicBezTo>
                  <a:close/>
                  <a:moveTo>
                    <a:pt x="14879" y="54"/>
                  </a:moveTo>
                  <a:lnTo>
                    <a:pt x="14879" y="54"/>
                  </a:lnTo>
                  <a:cubicBezTo>
                    <a:pt x="14990" y="96"/>
                    <a:pt x="15099" y="134"/>
                    <a:pt x="15210" y="178"/>
                  </a:cubicBezTo>
                  <a:cubicBezTo>
                    <a:pt x="15349" y="187"/>
                    <a:pt x="15488" y="198"/>
                    <a:pt x="15628" y="211"/>
                  </a:cubicBezTo>
                  <a:cubicBezTo>
                    <a:pt x="15488" y="163"/>
                    <a:pt x="15349" y="120"/>
                    <a:pt x="15210" y="77"/>
                  </a:cubicBezTo>
                  <a:cubicBezTo>
                    <a:pt x="15099" y="68"/>
                    <a:pt x="14990" y="63"/>
                    <a:pt x="14879" y="54"/>
                  </a:cubicBezTo>
                  <a:close/>
                  <a:moveTo>
                    <a:pt x="15628" y="106"/>
                  </a:moveTo>
                  <a:lnTo>
                    <a:pt x="15628" y="106"/>
                  </a:lnTo>
                  <a:cubicBezTo>
                    <a:pt x="15761" y="154"/>
                    <a:pt x="15896" y="198"/>
                    <a:pt x="16031" y="245"/>
                  </a:cubicBezTo>
                  <a:cubicBezTo>
                    <a:pt x="16146" y="255"/>
                    <a:pt x="16256" y="269"/>
                    <a:pt x="16372" y="278"/>
                  </a:cubicBezTo>
                  <a:cubicBezTo>
                    <a:pt x="16184" y="226"/>
                    <a:pt x="16002" y="173"/>
                    <a:pt x="15814" y="125"/>
                  </a:cubicBezTo>
                  <a:cubicBezTo>
                    <a:pt x="15752" y="116"/>
                    <a:pt x="15690" y="111"/>
                    <a:pt x="15628" y="106"/>
                  </a:cubicBezTo>
                  <a:close/>
                  <a:moveTo>
                    <a:pt x="16534" y="226"/>
                  </a:moveTo>
                  <a:lnTo>
                    <a:pt x="16534" y="226"/>
                  </a:lnTo>
                  <a:cubicBezTo>
                    <a:pt x="16654" y="264"/>
                    <a:pt x="16779" y="302"/>
                    <a:pt x="16899" y="342"/>
                  </a:cubicBezTo>
                  <a:cubicBezTo>
                    <a:pt x="16966" y="351"/>
                    <a:pt x="17034" y="360"/>
                    <a:pt x="17101" y="370"/>
                  </a:cubicBezTo>
                  <a:cubicBezTo>
                    <a:pt x="16913" y="317"/>
                    <a:pt x="16722" y="269"/>
                    <a:pt x="16534" y="226"/>
                  </a:cubicBezTo>
                  <a:close/>
                  <a:moveTo>
                    <a:pt x="10105" y="111"/>
                  </a:moveTo>
                  <a:cubicBezTo>
                    <a:pt x="9217" y="173"/>
                    <a:pt x="8305" y="264"/>
                    <a:pt x="7356" y="389"/>
                  </a:cubicBezTo>
                  <a:cubicBezTo>
                    <a:pt x="4919" y="705"/>
                    <a:pt x="2457" y="1186"/>
                    <a:pt x="1" y="1761"/>
                  </a:cubicBezTo>
                  <a:lnTo>
                    <a:pt x="442" y="1761"/>
                  </a:lnTo>
                  <a:cubicBezTo>
                    <a:pt x="3728" y="1008"/>
                    <a:pt x="7039" y="422"/>
                    <a:pt x="10263" y="202"/>
                  </a:cubicBezTo>
                  <a:cubicBezTo>
                    <a:pt x="10211" y="173"/>
                    <a:pt x="10158" y="140"/>
                    <a:pt x="10105" y="111"/>
                  </a:cubicBezTo>
                  <a:close/>
                  <a:moveTo>
                    <a:pt x="17829" y="375"/>
                  </a:moveTo>
                  <a:cubicBezTo>
                    <a:pt x="17935" y="399"/>
                    <a:pt x="18036" y="422"/>
                    <a:pt x="18141" y="446"/>
                  </a:cubicBezTo>
                  <a:cubicBezTo>
                    <a:pt x="18540" y="543"/>
                    <a:pt x="18938" y="648"/>
                    <a:pt x="19326" y="763"/>
                  </a:cubicBezTo>
                  <a:cubicBezTo>
                    <a:pt x="19538" y="811"/>
                    <a:pt x="19744" y="864"/>
                    <a:pt x="19955" y="917"/>
                  </a:cubicBezTo>
                  <a:cubicBezTo>
                    <a:pt x="20008" y="931"/>
                    <a:pt x="20061" y="946"/>
                    <a:pt x="20119" y="960"/>
                  </a:cubicBezTo>
                  <a:cubicBezTo>
                    <a:pt x="20291" y="1004"/>
                    <a:pt x="20469" y="1051"/>
                    <a:pt x="20646" y="1104"/>
                  </a:cubicBezTo>
                  <a:cubicBezTo>
                    <a:pt x="20742" y="1133"/>
                    <a:pt x="20838" y="1161"/>
                    <a:pt x="20934" y="1190"/>
                  </a:cubicBezTo>
                  <a:cubicBezTo>
                    <a:pt x="21064" y="1228"/>
                    <a:pt x="21193" y="1272"/>
                    <a:pt x="21328" y="1315"/>
                  </a:cubicBezTo>
                  <a:cubicBezTo>
                    <a:pt x="21447" y="1354"/>
                    <a:pt x="21563" y="1392"/>
                    <a:pt x="21682" y="1435"/>
                  </a:cubicBezTo>
                  <a:cubicBezTo>
                    <a:pt x="21788" y="1469"/>
                    <a:pt x="21893" y="1507"/>
                    <a:pt x="21999" y="1545"/>
                  </a:cubicBezTo>
                  <a:cubicBezTo>
                    <a:pt x="22134" y="1593"/>
                    <a:pt x="22263" y="1642"/>
                    <a:pt x="22397" y="1695"/>
                  </a:cubicBezTo>
                  <a:cubicBezTo>
                    <a:pt x="22455" y="1718"/>
                    <a:pt x="22508" y="1737"/>
                    <a:pt x="22565" y="1761"/>
                  </a:cubicBezTo>
                  <a:lnTo>
                    <a:pt x="22820" y="1761"/>
                  </a:lnTo>
                  <a:cubicBezTo>
                    <a:pt x="22767" y="1737"/>
                    <a:pt x="22714" y="1718"/>
                    <a:pt x="22661" y="1695"/>
                  </a:cubicBezTo>
                  <a:cubicBezTo>
                    <a:pt x="22541" y="1646"/>
                    <a:pt x="22422" y="1602"/>
                    <a:pt x="22306" y="1555"/>
                  </a:cubicBezTo>
                  <a:cubicBezTo>
                    <a:pt x="22200" y="1516"/>
                    <a:pt x="22100" y="1478"/>
                    <a:pt x="21999" y="1445"/>
                  </a:cubicBezTo>
                  <a:cubicBezTo>
                    <a:pt x="21899" y="1407"/>
                    <a:pt x="21802" y="1372"/>
                    <a:pt x="21706" y="1339"/>
                  </a:cubicBezTo>
                  <a:cubicBezTo>
                    <a:pt x="21582" y="1296"/>
                    <a:pt x="21452" y="1252"/>
                    <a:pt x="21323" y="1214"/>
                  </a:cubicBezTo>
                  <a:cubicBezTo>
                    <a:pt x="21265" y="1195"/>
                    <a:pt x="21208" y="1176"/>
                    <a:pt x="21150" y="1157"/>
                  </a:cubicBezTo>
                  <a:cubicBezTo>
                    <a:pt x="21011" y="1113"/>
                    <a:pt x="20872" y="1070"/>
                    <a:pt x="20732" y="1027"/>
                  </a:cubicBezTo>
                  <a:cubicBezTo>
                    <a:pt x="20267" y="893"/>
                    <a:pt x="19797" y="768"/>
                    <a:pt x="19322" y="663"/>
                  </a:cubicBezTo>
                  <a:cubicBezTo>
                    <a:pt x="19298" y="658"/>
                    <a:pt x="19279" y="652"/>
                    <a:pt x="19255" y="648"/>
                  </a:cubicBezTo>
                  <a:cubicBezTo>
                    <a:pt x="18794" y="543"/>
                    <a:pt x="18319" y="451"/>
                    <a:pt x="17829" y="3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6"/>
            <p:cNvSpPr/>
            <p:nvPr/>
          </p:nvSpPr>
          <p:spPr>
            <a:xfrm>
              <a:off x="819300" y="3663050"/>
              <a:ext cx="1172875" cy="1988275"/>
            </a:xfrm>
            <a:custGeom>
              <a:avLst/>
              <a:gdLst/>
              <a:ahLst/>
              <a:cxnLst/>
              <a:rect l="l" t="t" r="r" b="b"/>
              <a:pathLst>
                <a:path w="46915" h="79531" extrusionOk="0">
                  <a:moveTo>
                    <a:pt x="1" y="1"/>
                  </a:moveTo>
                  <a:lnTo>
                    <a:pt x="1" y="140"/>
                  </a:lnTo>
                  <a:cubicBezTo>
                    <a:pt x="1604" y="1743"/>
                    <a:pt x="3120" y="3570"/>
                    <a:pt x="4617" y="5711"/>
                  </a:cubicBezTo>
                  <a:cubicBezTo>
                    <a:pt x="6085" y="7802"/>
                    <a:pt x="7337" y="9903"/>
                    <a:pt x="8550" y="11933"/>
                  </a:cubicBezTo>
                  <a:cubicBezTo>
                    <a:pt x="10470" y="15153"/>
                    <a:pt x="12288" y="18194"/>
                    <a:pt x="14549" y="20450"/>
                  </a:cubicBezTo>
                  <a:cubicBezTo>
                    <a:pt x="14615" y="20521"/>
                    <a:pt x="14682" y="20588"/>
                    <a:pt x="14750" y="20656"/>
                  </a:cubicBezTo>
                  <a:cubicBezTo>
                    <a:pt x="15599" y="21471"/>
                    <a:pt x="16544" y="22215"/>
                    <a:pt x="17647" y="22920"/>
                  </a:cubicBezTo>
                  <a:cubicBezTo>
                    <a:pt x="18632" y="23553"/>
                    <a:pt x="19720" y="24144"/>
                    <a:pt x="20977" y="24729"/>
                  </a:cubicBezTo>
                  <a:cubicBezTo>
                    <a:pt x="23314" y="25813"/>
                    <a:pt x="25804" y="26686"/>
                    <a:pt x="28448" y="27607"/>
                  </a:cubicBezTo>
                  <a:cubicBezTo>
                    <a:pt x="29753" y="28063"/>
                    <a:pt x="31101" y="28533"/>
                    <a:pt x="32425" y="29033"/>
                  </a:cubicBezTo>
                  <a:cubicBezTo>
                    <a:pt x="37813" y="31062"/>
                    <a:pt x="41512" y="34162"/>
                    <a:pt x="43734" y="38504"/>
                  </a:cubicBezTo>
                  <a:cubicBezTo>
                    <a:pt x="46914" y="44740"/>
                    <a:pt x="45030" y="53008"/>
                    <a:pt x="43206" y="61005"/>
                  </a:cubicBezTo>
                  <a:cubicBezTo>
                    <a:pt x="42289" y="65035"/>
                    <a:pt x="41421" y="68846"/>
                    <a:pt x="41186" y="72353"/>
                  </a:cubicBezTo>
                  <a:cubicBezTo>
                    <a:pt x="41057" y="74238"/>
                    <a:pt x="41128" y="75859"/>
                    <a:pt x="41402" y="77305"/>
                  </a:cubicBezTo>
                  <a:cubicBezTo>
                    <a:pt x="41551" y="78105"/>
                    <a:pt x="41762" y="78844"/>
                    <a:pt x="42036" y="79530"/>
                  </a:cubicBezTo>
                  <a:lnTo>
                    <a:pt x="42136" y="79530"/>
                  </a:lnTo>
                  <a:cubicBezTo>
                    <a:pt x="41863" y="78839"/>
                    <a:pt x="41646" y="78096"/>
                    <a:pt x="41498" y="77285"/>
                  </a:cubicBezTo>
                  <a:cubicBezTo>
                    <a:pt x="41224" y="75850"/>
                    <a:pt x="41157" y="74238"/>
                    <a:pt x="41281" y="72358"/>
                  </a:cubicBezTo>
                  <a:cubicBezTo>
                    <a:pt x="41512" y="68860"/>
                    <a:pt x="42381" y="65055"/>
                    <a:pt x="43302" y="61025"/>
                  </a:cubicBezTo>
                  <a:cubicBezTo>
                    <a:pt x="44204" y="57061"/>
                    <a:pt x="45139" y="52964"/>
                    <a:pt x="45442" y="49107"/>
                  </a:cubicBezTo>
                  <a:cubicBezTo>
                    <a:pt x="45605" y="47020"/>
                    <a:pt x="45571" y="45192"/>
                    <a:pt x="45346" y="43513"/>
                  </a:cubicBezTo>
                  <a:cubicBezTo>
                    <a:pt x="45087" y="41618"/>
                    <a:pt x="44587" y="39968"/>
                    <a:pt x="43815" y="38460"/>
                  </a:cubicBezTo>
                  <a:cubicBezTo>
                    <a:pt x="43230" y="37309"/>
                    <a:pt x="42530" y="36230"/>
                    <a:pt x="41737" y="35256"/>
                  </a:cubicBezTo>
                  <a:cubicBezTo>
                    <a:pt x="40971" y="34310"/>
                    <a:pt x="40087" y="33437"/>
                    <a:pt x="39118" y="32645"/>
                  </a:cubicBezTo>
                  <a:cubicBezTo>
                    <a:pt x="37280" y="31148"/>
                    <a:pt x="35098" y="29939"/>
                    <a:pt x="32459" y="28942"/>
                  </a:cubicBezTo>
                  <a:cubicBezTo>
                    <a:pt x="31135" y="28442"/>
                    <a:pt x="29782" y="27972"/>
                    <a:pt x="28477" y="27516"/>
                  </a:cubicBezTo>
                  <a:cubicBezTo>
                    <a:pt x="23251" y="25694"/>
                    <a:pt x="18320" y="23971"/>
                    <a:pt x="14817" y="20583"/>
                  </a:cubicBezTo>
                  <a:cubicBezTo>
                    <a:pt x="12476" y="18320"/>
                    <a:pt x="10609" y="15191"/>
                    <a:pt x="8632" y="11885"/>
                  </a:cubicBezTo>
                  <a:cubicBezTo>
                    <a:pt x="7419" y="9850"/>
                    <a:pt x="6167" y="7749"/>
                    <a:pt x="4699" y="5653"/>
                  </a:cubicBezTo>
                  <a:cubicBezTo>
                    <a:pt x="3178" y="3479"/>
                    <a:pt x="1632" y="162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16"/>
            <p:cNvSpPr/>
            <p:nvPr/>
          </p:nvSpPr>
          <p:spPr>
            <a:xfrm>
              <a:off x="2710275" y="5599825"/>
              <a:ext cx="619425" cy="51500"/>
            </a:xfrm>
            <a:custGeom>
              <a:avLst/>
              <a:gdLst/>
              <a:ahLst/>
              <a:cxnLst/>
              <a:rect l="l" t="t" r="r" b="b"/>
              <a:pathLst>
                <a:path w="24777" h="2060" extrusionOk="0">
                  <a:moveTo>
                    <a:pt x="13967" y="0"/>
                  </a:moveTo>
                  <a:cubicBezTo>
                    <a:pt x="14039" y="35"/>
                    <a:pt x="14111" y="73"/>
                    <a:pt x="14183" y="106"/>
                  </a:cubicBezTo>
                  <a:lnTo>
                    <a:pt x="14197" y="106"/>
                  </a:lnTo>
                  <a:cubicBezTo>
                    <a:pt x="14379" y="106"/>
                    <a:pt x="14557" y="106"/>
                    <a:pt x="14735" y="111"/>
                  </a:cubicBezTo>
                  <a:cubicBezTo>
                    <a:pt x="14653" y="73"/>
                    <a:pt x="14571" y="40"/>
                    <a:pt x="14490" y="0"/>
                  </a:cubicBezTo>
                  <a:close/>
                  <a:moveTo>
                    <a:pt x="13746" y="6"/>
                  </a:moveTo>
                  <a:cubicBezTo>
                    <a:pt x="13564" y="6"/>
                    <a:pt x="13382" y="11"/>
                    <a:pt x="13194" y="15"/>
                  </a:cubicBezTo>
                  <a:cubicBezTo>
                    <a:pt x="13256" y="49"/>
                    <a:pt x="13324" y="82"/>
                    <a:pt x="13386" y="116"/>
                  </a:cubicBezTo>
                  <a:cubicBezTo>
                    <a:pt x="13583" y="111"/>
                    <a:pt x="13774" y="111"/>
                    <a:pt x="13967" y="106"/>
                  </a:cubicBezTo>
                  <a:cubicBezTo>
                    <a:pt x="13895" y="73"/>
                    <a:pt x="13818" y="40"/>
                    <a:pt x="13746" y="6"/>
                  </a:cubicBezTo>
                  <a:close/>
                  <a:moveTo>
                    <a:pt x="14735" y="6"/>
                  </a:moveTo>
                  <a:lnTo>
                    <a:pt x="14735" y="6"/>
                  </a:lnTo>
                  <a:cubicBezTo>
                    <a:pt x="14817" y="44"/>
                    <a:pt x="14897" y="78"/>
                    <a:pt x="14979" y="116"/>
                  </a:cubicBezTo>
                  <a:cubicBezTo>
                    <a:pt x="15152" y="121"/>
                    <a:pt x="15320" y="126"/>
                    <a:pt x="15492" y="131"/>
                  </a:cubicBezTo>
                  <a:cubicBezTo>
                    <a:pt x="15397" y="93"/>
                    <a:pt x="15300" y="53"/>
                    <a:pt x="15205" y="15"/>
                  </a:cubicBezTo>
                  <a:cubicBezTo>
                    <a:pt x="15051" y="11"/>
                    <a:pt x="14893" y="11"/>
                    <a:pt x="14735" y="6"/>
                  </a:cubicBezTo>
                  <a:close/>
                  <a:moveTo>
                    <a:pt x="12993" y="20"/>
                  </a:moveTo>
                  <a:cubicBezTo>
                    <a:pt x="12806" y="25"/>
                    <a:pt x="12614" y="35"/>
                    <a:pt x="12421" y="44"/>
                  </a:cubicBezTo>
                  <a:cubicBezTo>
                    <a:pt x="12479" y="78"/>
                    <a:pt x="12537" y="106"/>
                    <a:pt x="12594" y="140"/>
                  </a:cubicBezTo>
                  <a:cubicBezTo>
                    <a:pt x="12796" y="135"/>
                    <a:pt x="12993" y="126"/>
                    <a:pt x="13190" y="121"/>
                  </a:cubicBezTo>
                  <a:cubicBezTo>
                    <a:pt x="13127" y="87"/>
                    <a:pt x="13061" y="53"/>
                    <a:pt x="12993" y="20"/>
                  </a:cubicBezTo>
                  <a:close/>
                  <a:moveTo>
                    <a:pt x="15492" y="25"/>
                  </a:moveTo>
                  <a:cubicBezTo>
                    <a:pt x="15583" y="64"/>
                    <a:pt x="15680" y="102"/>
                    <a:pt x="15771" y="144"/>
                  </a:cubicBezTo>
                  <a:cubicBezTo>
                    <a:pt x="15924" y="150"/>
                    <a:pt x="16077" y="159"/>
                    <a:pt x="16232" y="169"/>
                  </a:cubicBezTo>
                  <a:cubicBezTo>
                    <a:pt x="16117" y="126"/>
                    <a:pt x="16001" y="82"/>
                    <a:pt x="15891" y="44"/>
                  </a:cubicBezTo>
                  <a:cubicBezTo>
                    <a:pt x="15756" y="40"/>
                    <a:pt x="15627" y="29"/>
                    <a:pt x="15492" y="25"/>
                  </a:cubicBezTo>
                  <a:close/>
                  <a:moveTo>
                    <a:pt x="16232" y="64"/>
                  </a:moveTo>
                  <a:lnTo>
                    <a:pt x="16232" y="64"/>
                  </a:lnTo>
                  <a:cubicBezTo>
                    <a:pt x="16342" y="106"/>
                    <a:pt x="16452" y="144"/>
                    <a:pt x="16562" y="188"/>
                  </a:cubicBezTo>
                  <a:cubicBezTo>
                    <a:pt x="16702" y="197"/>
                    <a:pt x="16836" y="212"/>
                    <a:pt x="16976" y="222"/>
                  </a:cubicBezTo>
                  <a:cubicBezTo>
                    <a:pt x="16836" y="173"/>
                    <a:pt x="16692" y="131"/>
                    <a:pt x="16553" y="82"/>
                  </a:cubicBezTo>
                  <a:cubicBezTo>
                    <a:pt x="16447" y="78"/>
                    <a:pt x="16337" y="68"/>
                    <a:pt x="16232" y="64"/>
                  </a:cubicBezTo>
                  <a:close/>
                  <a:moveTo>
                    <a:pt x="16976" y="116"/>
                  </a:moveTo>
                  <a:cubicBezTo>
                    <a:pt x="17114" y="164"/>
                    <a:pt x="17248" y="212"/>
                    <a:pt x="17388" y="260"/>
                  </a:cubicBezTo>
                  <a:cubicBezTo>
                    <a:pt x="17494" y="270"/>
                    <a:pt x="17603" y="284"/>
                    <a:pt x="17714" y="294"/>
                  </a:cubicBezTo>
                  <a:cubicBezTo>
                    <a:pt x="17527" y="237"/>
                    <a:pt x="17339" y="184"/>
                    <a:pt x="17153" y="135"/>
                  </a:cubicBezTo>
                  <a:cubicBezTo>
                    <a:pt x="17095" y="131"/>
                    <a:pt x="17038" y="121"/>
                    <a:pt x="16976" y="116"/>
                  </a:cubicBezTo>
                  <a:close/>
                  <a:moveTo>
                    <a:pt x="17906" y="250"/>
                  </a:moveTo>
                  <a:cubicBezTo>
                    <a:pt x="18021" y="284"/>
                    <a:pt x="18136" y="323"/>
                    <a:pt x="18251" y="361"/>
                  </a:cubicBezTo>
                  <a:cubicBezTo>
                    <a:pt x="18318" y="366"/>
                    <a:pt x="18380" y="375"/>
                    <a:pt x="18444" y="385"/>
                  </a:cubicBezTo>
                  <a:cubicBezTo>
                    <a:pt x="18265" y="337"/>
                    <a:pt x="18083" y="294"/>
                    <a:pt x="17906" y="250"/>
                  </a:cubicBezTo>
                  <a:close/>
                  <a:moveTo>
                    <a:pt x="12235" y="53"/>
                  </a:moveTo>
                  <a:cubicBezTo>
                    <a:pt x="11112" y="111"/>
                    <a:pt x="9946" y="217"/>
                    <a:pt x="8723" y="370"/>
                  </a:cubicBezTo>
                  <a:cubicBezTo>
                    <a:pt x="5829" y="735"/>
                    <a:pt x="2913" y="1344"/>
                    <a:pt x="0" y="2059"/>
                  </a:cubicBezTo>
                  <a:lnTo>
                    <a:pt x="423" y="2059"/>
                  </a:lnTo>
                  <a:cubicBezTo>
                    <a:pt x="4429" y="1090"/>
                    <a:pt x="8488" y="332"/>
                    <a:pt x="12412" y="150"/>
                  </a:cubicBezTo>
                  <a:cubicBezTo>
                    <a:pt x="12355" y="116"/>
                    <a:pt x="12297" y="82"/>
                    <a:pt x="12235" y="53"/>
                  </a:cubicBezTo>
                  <a:close/>
                  <a:moveTo>
                    <a:pt x="19173" y="394"/>
                  </a:moveTo>
                  <a:lnTo>
                    <a:pt x="19173" y="394"/>
                  </a:lnTo>
                  <a:cubicBezTo>
                    <a:pt x="19359" y="438"/>
                    <a:pt x="19542" y="481"/>
                    <a:pt x="19724" y="529"/>
                  </a:cubicBezTo>
                  <a:cubicBezTo>
                    <a:pt x="20050" y="611"/>
                    <a:pt x="20372" y="702"/>
                    <a:pt x="20694" y="797"/>
                  </a:cubicBezTo>
                  <a:cubicBezTo>
                    <a:pt x="20895" y="841"/>
                    <a:pt x="21092" y="893"/>
                    <a:pt x="21288" y="941"/>
                  </a:cubicBezTo>
                  <a:cubicBezTo>
                    <a:pt x="21336" y="956"/>
                    <a:pt x="21389" y="970"/>
                    <a:pt x="21442" y="985"/>
                  </a:cubicBezTo>
                  <a:cubicBezTo>
                    <a:pt x="21620" y="1028"/>
                    <a:pt x="21797" y="1081"/>
                    <a:pt x="21979" y="1134"/>
                  </a:cubicBezTo>
                  <a:cubicBezTo>
                    <a:pt x="22071" y="1158"/>
                    <a:pt x="22166" y="1187"/>
                    <a:pt x="22257" y="1215"/>
                  </a:cubicBezTo>
                  <a:cubicBezTo>
                    <a:pt x="22392" y="1258"/>
                    <a:pt x="22526" y="1302"/>
                    <a:pt x="22656" y="1344"/>
                  </a:cubicBezTo>
                  <a:cubicBezTo>
                    <a:pt x="22776" y="1382"/>
                    <a:pt x="22891" y="1421"/>
                    <a:pt x="23011" y="1459"/>
                  </a:cubicBezTo>
                  <a:cubicBezTo>
                    <a:pt x="23116" y="1497"/>
                    <a:pt x="23222" y="1537"/>
                    <a:pt x="23327" y="1575"/>
                  </a:cubicBezTo>
                  <a:cubicBezTo>
                    <a:pt x="23462" y="1623"/>
                    <a:pt x="23591" y="1670"/>
                    <a:pt x="23726" y="1723"/>
                  </a:cubicBezTo>
                  <a:cubicBezTo>
                    <a:pt x="23812" y="1757"/>
                    <a:pt x="23903" y="1791"/>
                    <a:pt x="23989" y="1829"/>
                  </a:cubicBezTo>
                  <a:cubicBezTo>
                    <a:pt x="24129" y="1882"/>
                    <a:pt x="24273" y="1944"/>
                    <a:pt x="24412" y="2002"/>
                  </a:cubicBezTo>
                  <a:cubicBezTo>
                    <a:pt x="24454" y="2021"/>
                    <a:pt x="24498" y="2040"/>
                    <a:pt x="24541" y="2059"/>
                  </a:cubicBezTo>
                  <a:lnTo>
                    <a:pt x="24777" y="2059"/>
                  </a:lnTo>
                  <a:cubicBezTo>
                    <a:pt x="24733" y="2035"/>
                    <a:pt x="24691" y="2016"/>
                    <a:pt x="24642" y="1997"/>
                  </a:cubicBezTo>
                  <a:cubicBezTo>
                    <a:pt x="24512" y="1940"/>
                    <a:pt x="24383" y="1887"/>
                    <a:pt x="24253" y="1829"/>
                  </a:cubicBezTo>
                  <a:cubicBezTo>
                    <a:pt x="24167" y="1796"/>
                    <a:pt x="24080" y="1757"/>
                    <a:pt x="23989" y="1723"/>
                  </a:cubicBezTo>
                  <a:cubicBezTo>
                    <a:pt x="23874" y="1676"/>
                    <a:pt x="23759" y="1632"/>
                    <a:pt x="23639" y="1590"/>
                  </a:cubicBezTo>
                  <a:cubicBezTo>
                    <a:pt x="23539" y="1546"/>
                    <a:pt x="23433" y="1508"/>
                    <a:pt x="23327" y="1474"/>
                  </a:cubicBezTo>
                  <a:cubicBezTo>
                    <a:pt x="23236" y="1435"/>
                    <a:pt x="23141" y="1402"/>
                    <a:pt x="23044" y="1373"/>
                  </a:cubicBezTo>
                  <a:cubicBezTo>
                    <a:pt x="22915" y="1325"/>
                    <a:pt x="22785" y="1282"/>
                    <a:pt x="22656" y="1238"/>
                  </a:cubicBezTo>
                  <a:cubicBezTo>
                    <a:pt x="22603" y="1225"/>
                    <a:pt x="22545" y="1205"/>
                    <a:pt x="22492" y="1187"/>
                  </a:cubicBezTo>
                  <a:cubicBezTo>
                    <a:pt x="22359" y="1143"/>
                    <a:pt x="22224" y="1105"/>
                    <a:pt x="22089" y="1061"/>
                  </a:cubicBezTo>
                  <a:cubicBezTo>
                    <a:pt x="21701" y="946"/>
                    <a:pt x="21303" y="841"/>
                    <a:pt x="20904" y="744"/>
                  </a:cubicBezTo>
                  <a:cubicBezTo>
                    <a:pt x="20799" y="720"/>
                    <a:pt x="20698" y="697"/>
                    <a:pt x="20592" y="673"/>
                  </a:cubicBezTo>
                  <a:cubicBezTo>
                    <a:pt x="20132" y="567"/>
                    <a:pt x="19657" y="476"/>
                    <a:pt x="19173" y="3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16"/>
            <p:cNvSpPr/>
            <p:nvPr/>
          </p:nvSpPr>
          <p:spPr>
            <a:xfrm>
              <a:off x="819300" y="3747975"/>
              <a:ext cx="1112800" cy="1903350"/>
            </a:xfrm>
            <a:custGeom>
              <a:avLst/>
              <a:gdLst/>
              <a:ahLst/>
              <a:cxnLst/>
              <a:rect l="l" t="t" r="r" b="b"/>
              <a:pathLst>
                <a:path w="44512" h="76134" extrusionOk="0">
                  <a:moveTo>
                    <a:pt x="1" y="0"/>
                  </a:moveTo>
                  <a:lnTo>
                    <a:pt x="1" y="135"/>
                  </a:lnTo>
                  <a:cubicBezTo>
                    <a:pt x="1004" y="1143"/>
                    <a:pt x="1987" y="2241"/>
                    <a:pt x="2966" y="3441"/>
                  </a:cubicBezTo>
                  <a:cubicBezTo>
                    <a:pt x="4593" y="5432"/>
                    <a:pt x="5988" y="7438"/>
                    <a:pt x="7347" y="9380"/>
                  </a:cubicBezTo>
                  <a:cubicBezTo>
                    <a:pt x="9170" y="12000"/>
                    <a:pt x="10906" y="14485"/>
                    <a:pt x="12897" y="16477"/>
                  </a:cubicBezTo>
                  <a:cubicBezTo>
                    <a:pt x="13143" y="16721"/>
                    <a:pt x="13397" y="16961"/>
                    <a:pt x="13652" y="17191"/>
                  </a:cubicBezTo>
                  <a:cubicBezTo>
                    <a:pt x="15253" y="18641"/>
                    <a:pt x="17173" y="19883"/>
                    <a:pt x="19701" y="21106"/>
                  </a:cubicBezTo>
                  <a:cubicBezTo>
                    <a:pt x="21927" y="22186"/>
                    <a:pt x="24274" y="23079"/>
                    <a:pt x="26754" y="24024"/>
                  </a:cubicBezTo>
                  <a:cubicBezTo>
                    <a:pt x="28145" y="24556"/>
                    <a:pt x="29585" y="25103"/>
                    <a:pt x="30991" y="25683"/>
                  </a:cubicBezTo>
                  <a:cubicBezTo>
                    <a:pt x="36100" y="27795"/>
                    <a:pt x="39593" y="31004"/>
                    <a:pt x="41661" y="35490"/>
                  </a:cubicBezTo>
                  <a:cubicBezTo>
                    <a:pt x="44511" y="41670"/>
                    <a:pt x="42755" y="49721"/>
                    <a:pt x="41057" y="57508"/>
                  </a:cubicBezTo>
                  <a:cubicBezTo>
                    <a:pt x="40178" y="61552"/>
                    <a:pt x="39343" y="65372"/>
                    <a:pt x="39147" y="68870"/>
                  </a:cubicBezTo>
                  <a:cubicBezTo>
                    <a:pt x="39042" y="70750"/>
                    <a:pt x="39133" y="72362"/>
                    <a:pt x="39421" y="73797"/>
                  </a:cubicBezTo>
                  <a:cubicBezTo>
                    <a:pt x="39593" y="74641"/>
                    <a:pt x="39828" y="75418"/>
                    <a:pt x="40140" y="76133"/>
                  </a:cubicBezTo>
                  <a:lnTo>
                    <a:pt x="40245" y="76133"/>
                  </a:lnTo>
                  <a:cubicBezTo>
                    <a:pt x="39928" y="75414"/>
                    <a:pt x="39689" y="74632"/>
                    <a:pt x="39516" y="73777"/>
                  </a:cubicBezTo>
                  <a:cubicBezTo>
                    <a:pt x="39228" y="72353"/>
                    <a:pt x="39137" y="70750"/>
                    <a:pt x="39243" y="68879"/>
                  </a:cubicBezTo>
                  <a:cubicBezTo>
                    <a:pt x="39439" y="65387"/>
                    <a:pt x="40269" y="61572"/>
                    <a:pt x="41152" y="57532"/>
                  </a:cubicBezTo>
                  <a:cubicBezTo>
                    <a:pt x="41992" y="53675"/>
                    <a:pt x="42860" y="49683"/>
                    <a:pt x="43158" y="45911"/>
                  </a:cubicBezTo>
                  <a:cubicBezTo>
                    <a:pt x="43316" y="43877"/>
                    <a:pt x="43302" y="42083"/>
                    <a:pt x="43101" y="40433"/>
                  </a:cubicBezTo>
                  <a:cubicBezTo>
                    <a:pt x="42880" y="38571"/>
                    <a:pt x="42439" y="36945"/>
                    <a:pt x="41748" y="35452"/>
                  </a:cubicBezTo>
                  <a:cubicBezTo>
                    <a:pt x="41210" y="34281"/>
                    <a:pt x="40567" y="33183"/>
                    <a:pt x="39833" y="32189"/>
                  </a:cubicBezTo>
                  <a:cubicBezTo>
                    <a:pt x="39118" y="31216"/>
                    <a:pt x="38298" y="30309"/>
                    <a:pt x="37391" y="29493"/>
                  </a:cubicBezTo>
                  <a:cubicBezTo>
                    <a:pt x="36509" y="28701"/>
                    <a:pt x="35519" y="27968"/>
                    <a:pt x="34445" y="27315"/>
                  </a:cubicBezTo>
                  <a:cubicBezTo>
                    <a:pt x="33409" y="26682"/>
                    <a:pt x="32257" y="26106"/>
                    <a:pt x="31029" y="25597"/>
                  </a:cubicBezTo>
                  <a:cubicBezTo>
                    <a:pt x="29623" y="25017"/>
                    <a:pt x="28179" y="24465"/>
                    <a:pt x="26788" y="23938"/>
                  </a:cubicBezTo>
                  <a:cubicBezTo>
                    <a:pt x="21865" y="22062"/>
                    <a:pt x="17215" y="20286"/>
                    <a:pt x="13714" y="17124"/>
                  </a:cubicBezTo>
                  <a:cubicBezTo>
                    <a:pt x="11411" y="15038"/>
                    <a:pt x="9472" y="12264"/>
                    <a:pt x="7423" y="9327"/>
                  </a:cubicBezTo>
                  <a:cubicBezTo>
                    <a:pt x="6070" y="7385"/>
                    <a:pt x="4670" y="5374"/>
                    <a:pt x="3043" y="3384"/>
                  </a:cubicBezTo>
                  <a:cubicBezTo>
                    <a:pt x="2035" y="2150"/>
                    <a:pt x="1028" y="102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16"/>
            <p:cNvSpPr/>
            <p:nvPr/>
          </p:nvSpPr>
          <p:spPr>
            <a:xfrm>
              <a:off x="2642850" y="5592275"/>
              <a:ext cx="665850" cy="59050"/>
            </a:xfrm>
            <a:custGeom>
              <a:avLst/>
              <a:gdLst/>
              <a:ahLst/>
              <a:cxnLst/>
              <a:rect l="l" t="t" r="r" b="b"/>
              <a:pathLst>
                <a:path w="26634" h="2362" extrusionOk="0">
                  <a:moveTo>
                    <a:pt x="15038" y="5"/>
                  </a:moveTo>
                  <a:cubicBezTo>
                    <a:pt x="14855" y="5"/>
                    <a:pt x="14673" y="5"/>
                    <a:pt x="14491" y="10"/>
                  </a:cubicBezTo>
                  <a:cubicBezTo>
                    <a:pt x="14558" y="43"/>
                    <a:pt x="14620" y="78"/>
                    <a:pt x="14687" y="116"/>
                  </a:cubicBezTo>
                  <a:cubicBezTo>
                    <a:pt x="14879" y="111"/>
                    <a:pt x="15067" y="111"/>
                    <a:pt x="15258" y="107"/>
                  </a:cubicBezTo>
                  <a:cubicBezTo>
                    <a:pt x="15186" y="72"/>
                    <a:pt x="15109" y="39"/>
                    <a:pt x="15038" y="5"/>
                  </a:cubicBezTo>
                  <a:close/>
                  <a:moveTo>
                    <a:pt x="15258" y="1"/>
                  </a:moveTo>
                  <a:cubicBezTo>
                    <a:pt x="15330" y="39"/>
                    <a:pt x="15402" y="72"/>
                    <a:pt x="15479" y="107"/>
                  </a:cubicBezTo>
                  <a:cubicBezTo>
                    <a:pt x="15661" y="111"/>
                    <a:pt x="15844" y="111"/>
                    <a:pt x="16026" y="116"/>
                  </a:cubicBezTo>
                  <a:cubicBezTo>
                    <a:pt x="15944" y="78"/>
                    <a:pt x="15862" y="39"/>
                    <a:pt x="15781" y="5"/>
                  </a:cubicBezTo>
                  <a:cubicBezTo>
                    <a:pt x="15632" y="1"/>
                    <a:pt x="15488" y="1"/>
                    <a:pt x="15340" y="1"/>
                  </a:cubicBezTo>
                  <a:close/>
                  <a:moveTo>
                    <a:pt x="16026" y="10"/>
                  </a:moveTo>
                  <a:cubicBezTo>
                    <a:pt x="16108" y="43"/>
                    <a:pt x="16189" y="83"/>
                    <a:pt x="16276" y="121"/>
                  </a:cubicBezTo>
                  <a:cubicBezTo>
                    <a:pt x="16448" y="125"/>
                    <a:pt x="16621" y="130"/>
                    <a:pt x="16794" y="140"/>
                  </a:cubicBezTo>
                  <a:cubicBezTo>
                    <a:pt x="16697" y="96"/>
                    <a:pt x="16606" y="58"/>
                    <a:pt x="16511" y="20"/>
                  </a:cubicBezTo>
                  <a:cubicBezTo>
                    <a:pt x="16347" y="15"/>
                    <a:pt x="16189" y="10"/>
                    <a:pt x="16026" y="10"/>
                  </a:cubicBezTo>
                  <a:close/>
                  <a:moveTo>
                    <a:pt x="16794" y="34"/>
                  </a:moveTo>
                  <a:cubicBezTo>
                    <a:pt x="16889" y="72"/>
                    <a:pt x="16980" y="111"/>
                    <a:pt x="17076" y="149"/>
                  </a:cubicBezTo>
                  <a:cubicBezTo>
                    <a:pt x="17230" y="159"/>
                    <a:pt x="17383" y="169"/>
                    <a:pt x="17537" y="178"/>
                  </a:cubicBezTo>
                  <a:cubicBezTo>
                    <a:pt x="17421" y="136"/>
                    <a:pt x="17306" y="92"/>
                    <a:pt x="17191" y="54"/>
                  </a:cubicBezTo>
                  <a:cubicBezTo>
                    <a:pt x="17062" y="43"/>
                    <a:pt x="16927" y="39"/>
                    <a:pt x="16794" y="34"/>
                  </a:cubicBezTo>
                  <a:close/>
                  <a:moveTo>
                    <a:pt x="17537" y="72"/>
                  </a:moveTo>
                  <a:cubicBezTo>
                    <a:pt x="17647" y="116"/>
                    <a:pt x="17762" y="159"/>
                    <a:pt x="17873" y="202"/>
                  </a:cubicBezTo>
                  <a:cubicBezTo>
                    <a:pt x="18003" y="212"/>
                    <a:pt x="18132" y="222"/>
                    <a:pt x="18256" y="231"/>
                  </a:cubicBezTo>
                  <a:cubicBezTo>
                    <a:pt x="18118" y="183"/>
                    <a:pt x="17974" y="140"/>
                    <a:pt x="17830" y="92"/>
                  </a:cubicBezTo>
                  <a:cubicBezTo>
                    <a:pt x="17733" y="87"/>
                    <a:pt x="17633" y="78"/>
                    <a:pt x="17537" y="72"/>
                  </a:cubicBezTo>
                  <a:close/>
                  <a:moveTo>
                    <a:pt x="18262" y="130"/>
                  </a:moveTo>
                  <a:cubicBezTo>
                    <a:pt x="18400" y="178"/>
                    <a:pt x="18540" y="226"/>
                    <a:pt x="18674" y="274"/>
                  </a:cubicBezTo>
                  <a:cubicBezTo>
                    <a:pt x="18780" y="284"/>
                    <a:pt x="18890" y="298"/>
                    <a:pt x="18996" y="308"/>
                  </a:cubicBezTo>
                  <a:cubicBezTo>
                    <a:pt x="18803" y="251"/>
                    <a:pt x="18617" y="198"/>
                    <a:pt x="18424" y="145"/>
                  </a:cubicBezTo>
                  <a:lnTo>
                    <a:pt x="18420" y="145"/>
                  </a:lnTo>
                  <a:cubicBezTo>
                    <a:pt x="18367" y="140"/>
                    <a:pt x="18314" y="136"/>
                    <a:pt x="18262" y="130"/>
                  </a:cubicBezTo>
                  <a:close/>
                  <a:moveTo>
                    <a:pt x="19217" y="274"/>
                  </a:moveTo>
                  <a:cubicBezTo>
                    <a:pt x="19327" y="308"/>
                    <a:pt x="19432" y="342"/>
                    <a:pt x="19542" y="375"/>
                  </a:cubicBezTo>
                  <a:cubicBezTo>
                    <a:pt x="19600" y="384"/>
                    <a:pt x="19662" y="395"/>
                    <a:pt x="19724" y="404"/>
                  </a:cubicBezTo>
                  <a:cubicBezTo>
                    <a:pt x="19557" y="355"/>
                    <a:pt x="19385" y="313"/>
                    <a:pt x="19217" y="274"/>
                  </a:cubicBezTo>
                  <a:close/>
                  <a:moveTo>
                    <a:pt x="14289" y="15"/>
                  </a:moveTo>
                  <a:cubicBezTo>
                    <a:pt x="12941" y="54"/>
                    <a:pt x="11526" y="169"/>
                    <a:pt x="10029" y="351"/>
                  </a:cubicBezTo>
                  <a:cubicBezTo>
                    <a:pt x="6703" y="763"/>
                    <a:pt x="3340" y="1502"/>
                    <a:pt x="1" y="2361"/>
                  </a:cubicBezTo>
                  <a:lnTo>
                    <a:pt x="399" y="2361"/>
                  </a:lnTo>
                  <a:cubicBezTo>
                    <a:pt x="5091" y="1172"/>
                    <a:pt x="9885" y="226"/>
                    <a:pt x="14491" y="121"/>
                  </a:cubicBezTo>
                  <a:cubicBezTo>
                    <a:pt x="14423" y="83"/>
                    <a:pt x="14356" y="49"/>
                    <a:pt x="14289" y="15"/>
                  </a:cubicBezTo>
                  <a:close/>
                  <a:moveTo>
                    <a:pt x="20450" y="413"/>
                  </a:moveTo>
                  <a:lnTo>
                    <a:pt x="20450" y="413"/>
                  </a:lnTo>
                  <a:cubicBezTo>
                    <a:pt x="20718" y="475"/>
                    <a:pt x="20982" y="543"/>
                    <a:pt x="21241" y="610"/>
                  </a:cubicBezTo>
                  <a:cubicBezTo>
                    <a:pt x="21495" y="677"/>
                    <a:pt x="21745" y="749"/>
                    <a:pt x="21994" y="826"/>
                  </a:cubicBezTo>
                  <a:cubicBezTo>
                    <a:pt x="22182" y="869"/>
                    <a:pt x="22373" y="917"/>
                    <a:pt x="22561" y="970"/>
                  </a:cubicBezTo>
                  <a:cubicBezTo>
                    <a:pt x="22609" y="980"/>
                    <a:pt x="22656" y="993"/>
                    <a:pt x="22704" y="1004"/>
                  </a:cubicBezTo>
                  <a:cubicBezTo>
                    <a:pt x="22886" y="1057"/>
                    <a:pt x="23069" y="1104"/>
                    <a:pt x="23251" y="1157"/>
                  </a:cubicBezTo>
                  <a:cubicBezTo>
                    <a:pt x="23342" y="1186"/>
                    <a:pt x="23433" y="1214"/>
                    <a:pt x="23524" y="1243"/>
                  </a:cubicBezTo>
                  <a:cubicBezTo>
                    <a:pt x="23659" y="1281"/>
                    <a:pt x="23794" y="1325"/>
                    <a:pt x="23927" y="1368"/>
                  </a:cubicBezTo>
                  <a:cubicBezTo>
                    <a:pt x="24048" y="1407"/>
                    <a:pt x="24163" y="1449"/>
                    <a:pt x="24279" y="1489"/>
                  </a:cubicBezTo>
                  <a:cubicBezTo>
                    <a:pt x="24383" y="1527"/>
                    <a:pt x="24494" y="1565"/>
                    <a:pt x="24600" y="1604"/>
                  </a:cubicBezTo>
                  <a:cubicBezTo>
                    <a:pt x="24729" y="1651"/>
                    <a:pt x="24859" y="1699"/>
                    <a:pt x="24992" y="1752"/>
                  </a:cubicBezTo>
                  <a:cubicBezTo>
                    <a:pt x="25079" y="1786"/>
                    <a:pt x="25171" y="1819"/>
                    <a:pt x="25262" y="1857"/>
                  </a:cubicBezTo>
                  <a:cubicBezTo>
                    <a:pt x="25401" y="1915"/>
                    <a:pt x="25539" y="1972"/>
                    <a:pt x="25679" y="2030"/>
                  </a:cubicBezTo>
                  <a:cubicBezTo>
                    <a:pt x="25756" y="2064"/>
                    <a:pt x="25833" y="2098"/>
                    <a:pt x="25909" y="2131"/>
                  </a:cubicBezTo>
                  <a:cubicBezTo>
                    <a:pt x="26006" y="2174"/>
                    <a:pt x="26097" y="2217"/>
                    <a:pt x="26192" y="2260"/>
                  </a:cubicBezTo>
                  <a:cubicBezTo>
                    <a:pt x="26245" y="2284"/>
                    <a:pt x="26298" y="2308"/>
                    <a:pt x="26345" y="2333"/>
                  </a:cubicBezTo>
                  <a:cubicBezTo>
                    <a:pt x="26370" y="2342"/>
                    <a:pt x="26389" y="2352"/>
                    <a:pt x="26409" y="2361"/>
                  </a:cubicBezTo>
                  <a:lnTo>
                    <a:pt x="26633" y="2361"/>
                  </a:lnTo>
                  <a:cubicBezTo>
                    <a:pt x="26605" y="2346"/>
                    <a:pt x="26582" y="2333"/>
                    <a:pt x="26553" y="2323"/>
                  </a:cubicBezTo>
                  <a:cubicBezTo>
                    <a:pt x="26447" y="2270"/>
                    <a:pt x="26341" y="2222"/>
                    <a:pt x="26236" y="2174"/>
                  </a:cubicBezTo>
                  <a:cubicBezTo>
                    <a:pt x="26202" y="2155"/>
                    <a:pt x="26168" y="2140"/>
                    <a:pt x="26139" y="2126"/>
                  </a:cubicBezTo>
                  <a:cubicBezTo>
                    <a:pt x="26063" y="2093"/>
                    <a:pt x="25986" y="2059"/>
                    <a:pt x="25914" y="2025"/>
                  </a:cubicBezTo>
                  <a:cubicBezTo>
                    <a:pt x="25785" y="1972"/>
                    <a:pt x="25655" y="1915"/>
                    <a:pt x="25526" y="1863"/>
                  </a:cubicBezTo>
                  <a:cubicBezTo>
                    <a:pt x="25435" y="1824"/>
                    <a:pt x="25348" y="1790"/>
                    <a:pt x="25262" y="1752"/>
                  </a:cubicBezTo>
                  <a:cubicBezTo>
                    <a:pt x="25147" y="1708"/>
                    <a:pt x="25032" y="1661"/>
                    <a:pt x="24916" y="1617"/>
                  </a:cubicBezTo>
                  <a:cubicBezTo>
                    <a:pt x="24811" y="1579"/>
                    <a:pt x="24705" y="1540"/>
                    <a:pt x="24600" y="1502"/>
                  </a:cubicBezTo>
                  <a:cubicBezTo>
                    <a:pt x="24509" y="1469"/>
                    <a:pt x="24412" y="1436"/>
                    <a:pt x="24321" y="1402"/>
                  </a:cubicBezTo>
                  <a:cubicBezTo>
                    <a:pt x="24192" y="1354"/>
                    <a:pt x="24062" y="1310"/>
                    <a:pt x="23927" y="1267"/>
                  </a:cubicBezTo>
                  <a:cubicBezTo>
                    <a:pt x="23876" y="1252"/>
                    <a:pt x="23823" y="1234"/>
                    <a:pt x="23770" y="1219"/>
                  </a:cubicBezTo>
                  <a:cubicBezTo>
                    <a:pt x="23645" y="1176"/>
                    <a:pt x="23520" y="1137"/>
                    <a:pt x="23391" y="1099"/>
                  </a:cubicBezTo>
                  <a:cubicBezTo>
                    <a:pt x="23069" y="1004"/>
                    <a:pt x="22747" y="913"/>
                    <a:pt x="22421" y="831"/>
                  </a:cubicBezTo>
                  <a:cubicBezTo>
                    <a:pt x="22239" y="783"/>
                    <a:pt x="22056" y="740"/>
                    <a:pt x="21870" y="696"/>
                  </a:cubicBezTo>
                  <a:cubicBezTo>
                    <a:pt x="21404" y="590"/>
                    <a:pt x="20929" y="495"/>
                    <a:pt x="20450" y="4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16"/>
            <p:cNvSpPr/>
            <p:nvPr/>
          </p:nvSpPr>
          <p:spPr>
            <a:xfrm>
              <a:off x="819300" y="3824250"/>
              <a:ext cx="1052800" cy="1827075"/>
            </a:xfrm>
            <a:custGeom>
              <a:avLst/>
              <a:gdLst/>
              <a:ahLst/>
              <a:cxnLst/>
              <a:rect l="l" t="t" r="r" b="b"/>
              <a:pathLst>
                <a:path w="42112" h="73083" extrusionOk="0">
                  <a:moveTo>
                    <a:pt x="1" y="1"/>
                  </a:moveTo>
                  <a:lnTo>
                    <a:pt x="1" y="136"/>
                  </a:lnTo>
                  <a:cubicBezTo>
                    <a:pt x="461" y="581"/>
                    <a:pt x="922" y="1048"/>
                    <a:pt x="1382" y="1537"/>
                  </a:cubicBezTo>
                  <a:cubicBezTo>
                    <a:pt x="3182" y="3427"/>
                    <a:pt x="4746" y="5346"/>
                    <a:pt x="6253" y="7202"/>
                  </a:cubicBezTo>
                  <a:cubicBezTo>
                    <a:pt x="8340" y="9764"/>
                    <a:pt x="10306" y="12182"/>
                    <a:pt x="12552" y="14078"/>
                  </a:cubicBezTo>
                  <a:cubicBezTo>
                    <a:pt x="14135" y="15417"/>
                    <a:pt x="15993" y="16602"/>
                    <a:pt x="18382" y="17806"/>
                  </a:cubicBezTo>
                  <a:cubicBezTo>
                    <a:pt x="20488" y="18867"/>
                    <a:pt x="22777" y="19817"/>
                    <a:pt x="24994" y="20732"/>
                  </a:cubicBezTo>
                  <a:cubicBezTo>
                    <a:pt x="26495" y="21356"/>
                    <a:pt x="28050" y="21999"/>
                    <a:pt x="29560" y="22685"/>
                  </a:cubicBezTo>
                  <a:cubicBezTo>
                    <a:pt x="34397" y="24868"/>
                    <a:pt x="37678" y="28188"/>
                    <a:pt x="39593" y="32823"/>
                  </a:cubicBezTo>
                  <a:cubicBezTo>
                    <a:pt x="42112" y="38936"/>
                    <a:pt x="40486" y="46762"/>
                    <a:pt x="38912" y="54333"/>
                  </a:cubicBezTo>
                  <a:cubicBezTo>
                    <a:pt x="38068" y="58392"/>
                    <a:pt x="37271" y="62230"/>
                    <a:pt x="37113" y="65722"/>
                  </a:cubicBezTo>
                  <a:cubicBezTo>
                    <a:pt x="37027" y="67604"/>
                    <a:pt x="37131" y="69205"/>
                    <a:pt x="37439" y="70631"/>
                  </a:cubicBezTo>
                  <a:cubicBezTo>
                    <a:pt x="37636" y="71523"/>
                    <a:pt x="37904" y="72338"/>
                    <a:pt x="38254" y="73082"/>
                  </a:cubicBezTo>
                  <a:lnTo>
                    <a:pt x="38360" y="73082"/>
                  </a:lnTo>
                  <a:cubicBezTo>
                    <a:pt x="36095" y="68346"/>
                    <a:pt x="37516" y="61529"/>
                    <a:pt x="39007" y="54351"/>
                  </a:cubicBezTo>
                  <a:cubicBezTo>
                    <a:pt x="39784" y="50604"/>
                    <a:pt x="40591" y="46727"/>
                    <a:pt x="40878" y="43048"/>
                  </a:cubicBezTo>
                  <a:cubicBezTo>
                    <a:pt x="41037" y="41062"/>
                    <a:pt x="41033" y="39310"/>
                    <a:pt x="40865" y="37694"/>
                  </a:cubicBezTo>
                  <a:cubicBezTo>
                    <a:pt x="40677" y="35865"/>
                    <a:pt x="40289" y="34262"/>
                    <a:pt x="39680" y="32789"/>
                  </a:cubicBezTo>
                  <a:cubicBezTo>
                    <a:pt x="37760" y="28126"/>
                    <a:pt x="34459" y="24791"/>
                    <a:pt x="29600" y="22594"/>
                  </a:cubicBezTo>
                  <a:cubicBezTo>
                    <a:pt x="28088" y="21913"/>
                    <a:pt x="26533" y="21265"/>
                    <a:pt x="25027" y="20646"/>
                  </a:cubicBezTo>
                  <a:cubicBezTo>
                    <a:pt x="22714" y="19687"/>
                    <a:pt x="20532" y="18780"/>
                    <a:pt x="18424" y="17720"/>
                  </a:cubicBezTo>
                  <a:cubicBezTo>
                    <a:pt x="16041" y="16520"/>
                    <a:pt x="14193" y="15340"/>
                    <a:pt x="12609" y="14006"/>
                  </a:cubicBezTo>
                  <a:cubicBezTo>
                    <a:pt x="10374" y="12116"/>
                    <a:pt x="8412" y="9702"/>
                    <a:pt x="6329" y="7140"/>
                  </a:cubicBezTo>
                  <a:cubicBezTo>
                    <a:pt x="4819" y="5284"/>
                    <a:pt x="3254" y="3364"/>
                    <a:pt x="1455" y="1469"/>
                  </a:cubicBezTo>
                  <a:cubicBezTo>
                    <a:pt x="970" y="961"/>
                    <a:pt x="485" y="47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16"/>
            <p:cNvSpPr/>
            <p:nvPr/>
          </p:nvSpPr>
          <p:spPr>
            <a:xfrm>
              <a:off x="2576525" y="5584700"/>
              <a:ext cx="710350" cy="66625"/>
            </a:xfrm>
            <a:custGeom>
              <a:avLst/>
              <a:gdLst/>
              <a:ahLst/>
              <a:cxnLst/>
              <a:rect l="l" t="t" r="r" b="b"/>
              <a:pathLst>
                <a:path w="28414" h="2665" extrusionOk="0">
                  <a:moveTo>
                    <a:pt x="16511" y="1"/>
                  </a:moveTo>
                  <a:cubicBezTo>
                    <a:pt x="16582" y="35"/>
                    <a:pt x="16659" y="73"/>
                    <a:pt x="16731" y="107"/>
                  </a:cubicBezTo>
                  <a:cubicBezTo>
                    <a:pt x="16914" y="107"/>
                    <a:pt x="17091" y="111"/>
                    <a:pt x="17273" y="116"/>
                  </a:cubicBezTo>
                  <a:cubicBezTo>
                    <a:pt x="17187" y="78"/>
                    <a:pt x="17105" y="40"/>
                    <a:pt x="17018" y="7"/>
                  </a:cubicBezTo>
                  <a:cubicBezTo>
                    <a:pt x="16850" y="1"/>
                    <a:pt x="16678" y="1"/>
                    <a:pt x="16511" y="1"/>
                  </a:cubicBezTo>
                  <a:close/>
                  <a:moveTo>
                    <a:pt x="17268" y="11"/>
                  </a:moveTo>
                  <a:cubicBezTo>
                    <a:pt x="17355" y="45"/>
                    <a:pt x="17436" y="83"/>
                    <a:pt x="17523" y="122"/>
                  </a:cubicBezTo>
                  <a:cubicBezTo>
                    <a:pt x="17695" y="126"/>
                    <a:pt x="17868" y="136"/>
                    <a:pt x="18041" y="140"/>
                  </a:cubicBezTo>
                  <a:cubicBezTo>
                    <a:pt x="17944" y="102"/>
                    <a:pt x="17849" y="64"/>
                    <a:pt x="17748" y="25"/>
                  </a:cubicBezTo>
                  <a:cubicBezTo>
                    <a:pt x="17590" y="16"/>
                    <a:pt x="17432" y="11"/>
                    <a:pt x="17268" y="11"/>
                  </a:cubicBezTo>
                  <a:close/>
                  <a:moveTo>
                    <a:pt x="18036" y="35"/>
                  </a:moveTo>
                  <a:lnTo>
                    <a:pt x="18036" y="35"/>
                  </a:lnTo>
                  <a:cubicBezTo>
                    <a:pt x="18132" y="73"/>
                    <a:pt x="18227" y="116"/>
                    <a:pt x="18324" y="155"/>
                  </a:cubicBezTo>
                  <a:cubicBezTo>
                    <a:pt x="18487" y="164"/>
                    <a:pt x="18645" y="174"/>
                    <a:pt x="18803" y="184"/>
                  </a:cubicBezTo>
                  <a:cubicBezTo>
                    <a:pt x="18693" y="140"/>
                    <a:pt x="18578" y="102"/>
                    <a:pt x="18462" y="59"/>
                  </a:cubicBezTo>
                  <a:cubicBezTo>
                    <a:pt x="18324" y="49"/>
                    <a:pt x="18180" y="45"/>
                    <a:pt x="18036" y="35"/>
                  </a:cubicBezTo>
                  <a:close/>
                  <a:moveTo>
                    <a:pt x="18803" y="78"/>
                  </a:moveTo>
                  <a:lnTo>
                    <a:pt x="18803" y="78"/>
                  </a:lnTo>
                  <a:cubicBezTo>
                    <a:pt x="18914" y="122"/>
                    <a:pt x="19029" y="164"/>
                    <a:pt x="19139" y="213"/>
                  </a:cubicBezTo>
                  <a:cubicBezTo>
                    <a:pt x="19268" y="222"/>
                    <a:pt x="19399" y="231"/>
                    <a:pt x="19527" y="246"/>
                  </a:cubicBezTo>
                  <a:cubicBezTo>
                    <a:pt x="19384" y="198"/>
                    <a:pt x="19240" y="151"/>
                    <a:pt x="19096" y="102"/>
                  </a:cubicBezTo>
                  <a:cubicBezTo>
                    <a:pt x="19000" y="93"/>
                    <a:pt x="18900" y="87"/>
                    <a:pt x="18803" y="78"/>
                  </a:cubicBezTo>
                  <a:close/>
                  <a:moveTo>
                    <a:pt x="19533" y="140"/>
                  </a:moveTo>
                  <a:cubicBezTo>
                    <a:pt x="19671" y="189"/>
                    <a:pt x="19811" y="237"/>
                    <a:pt x="19950" y="289"/>
                  </a:cubicBezTo>
                  <a:cubicBezTo>
                    <a:pt x="20046" y="299"/>
                    <a:pt x="20142" y="308"/>
                    <a:pt x="20238" y="318"/>
                  </a:cubicBezTo>
                  <a:cubicBezTo>
                    <a:pt x="20046" y="260"/>
                    <a:pt x="19855" y="208"/>
                    <a:pt x="19658" y="155"/>
                  </a:cubicBezTo>
                  <a:cubicBezTo>
                    <a:pt x="19620" y="151"/>
                    <a:pt x="19576" y="145"/>
                    <a:pt x="19533" y="140"/>
                  </a:cubicBezTo>
                  <a:close/>
                  <a:moveTo>
                    <a:pt x="20488" y="295"/>
                  </a:moveTo>
                  <a:lnTo>
                    <a:pt x="20488" y="295"/>
                  </a:lnTo>
                  <a:cubicBezTo>
                    <a:pt x="20588" y="323"/>
                    <a:pt x="20689" y="357"/>
                    <a:pt x="20790" y="390"/>
                  </a:cubicBezTo>
                  <a:cubicBezTo>
                    <a:pt x="20847" y="399"/>
                    <a:pt x="20905" y="410"/>
                    <a:pt x="20962" y="414"/>
                  </a:cubicBezTo>
                  <a:cubicBezTo>
                    <a:pt x="20804" y="371"/>
                    <a:pt x="20646" y="333"/>
                    <a:pt x="20488" y="295"/>
                  </a:cubicBezTo>
                  <a:close/>
                  <a:moveTo>
                    <a:pt x="16285" y="1"/>
                  </a:moveTo>
                  <a:cubicBezTo>
                    <a:pt x="14715" y="7"/>
                    <a:pt x="13061" y="116"/>
                    <a:pt x="11300" y="333"/>
                  </a:cubicBezTo>
                  <a:cubicBezTo>
                    <a:pt x="7547" y="789"/>
                    <a:pt x="3758" y="1661"/>
                    <a:pt x="1" y="2664"/>
                  </a:cubicBezTo>
                  <a:lnTo>
                    <a:pt x="379" y="2664"/>
                  </a:lnTo>
                  <a:cubicBezTo>
                    <a:pt x="5729" y="1249"/>
                    <a:pt x="11228" y="107"/>
                    <a:pt x="16476" y="107"/>
                  </a:cubicBezTo>
                  <a:lnTo>
                    <a:pt x="16511" y="107"/>
                  </a:lnTo>
                  <a:cubicBezTo>
                    <a:pt x="16433" y="69"/>
                    <a:pt x="16361" y="35"/>
                    <a:pt x="16285" y="1"/>
                  </a:cubicBezTo>
                  <a:close/>
                  <a:moveTo>
                    <a:pt x="21687" y="428"/>
                  </a:moveTo>
                  <a:lnTo>
                    <a:pt x="21687" y="428"/>
                  </a:lnTo>
                  <a:cubicBezTo>
                    <a:pt x="22038" y="510"/>
                    <a:pt x="22377" y="601"/>
                    <a:pt x="22718" y="698"/>
                  </a:cubicBezTo>
                  <a:cubicBezTo>
                    <a:pt x="22896" y="745"/>
                    <a:pt x="23079" y="798"/>
                    <a:pt x="23256" y="855"/>
                  </a:cubicBezTo>
                  <a:cubicBezTo>
                    <a:pt x="23433" y="899"/>
                    <a:pt x="23615" y="942"/>
                    <a:pt x="23794" y="990"/>
                  </a:cubicBezTo>
                  <a:cubicBezTo>
                    <a:pt x="23841" y="1004"/>
                    <a:pt x="23885" y="1014"/>
                    <a:pt x="23927" y="1028"/>
                  </a:cubicBezTo>
                  <a:cubicBezTo>
                    <a:pt x="24115" y="1076"/>
                    <a:pt x="24297" y="1129"/>
                    <a:pt x="24485" y="1181"/>
                  </a:cubicBezTo>
                  <a:cubicBezTo>
                    <a:pt x="24571" y="1210"/>
                    <a:pt x="24662" y="1234"/>
                    <a:pt x="24748" y="1263"/>
                  </a:cubicBezTo>
                  <a:cubicBezTo>
                    <a:pt x="24888" y="1307"/>
                    <a:pt x="25021" y="1349"/>
                    <a:pt x="25161" y="1398"/>
                  </a:cubicBezTo>
                  <a:cubicBezTo>
                    <a:pt x="25276" y="1431"/>
                    <a:pt x="25386" y="1469"/>
                    <a:pt x="25501" y="1513"/>
                  </a:cubicBezTo>
                  <a:cubicBezTo>
                    <a:pt x="25612" y="1551"/>
                    <a:pt x="25722" y="1590"/>
                    <a:pt x="25827" y="1628"/>
                  </a:cubicBezTo>
                  <a:cubicBezTo>
                    <a:pt x="25957" y="1676"/>
                    <a:pt x="26086" y="1724"/>
                    <a:pt x="26216" y="1777"/>
                  </a:cubicBezTo>
                  <a:cubicBezTo>
                    <a:pt x="26307" y="1810"/>
                    <a:pt x="26398" y="1843"/>
                    <a:pt x="26489" y="1882"/>
                  </a:cubicBezTo>
                  <a:cubicBezTo>
                    <a:pt x="26629" y="1940"/>
                    <a:pt x="26768" y="1998"/>
                    <a:pt x="26907" y="2055"/>
                  </a:cubicBezTo>
                  <a:cubicBezTo>
                    <a:pt x="26983" y="2089"/>
                    <a:pt x="27061" y="2122"/>
                    <a:pt x="27138" y="2155"/>
                  </a:cubicBezTo>
                  <a:cubicBezTo>
                    <a:pt x="27286" y="2223"/>
                    <a:pt x="27430" y="2286"/>
                    <a:pt x="27574" y="2357"/>
                  </a:cubicBezTo>
                  <a:cubicBezTo>
                    <a:pt x="27627" y="2381"/>
                    <a:pt x="27685" y="2405"/>
                    <a:pt x="27738" y="2434"/>
                  </a:cubicBezTo>
                  <a:cubicBezTo>
                    <a:pt x="27751" y="2439"/>
                    <a:pt x="27766" y="2443"/>
                    <a:pt x="27776" y="2454"/>
                  </a:cubicBezTo>
                  <a:cubicBezTo>
                    <a:pt x="27920" y="2520"/>
                    <a:pt x="28063" y="2592"/>
                    <a:pt x="28203" y="2664"/>
                  </a:cubicBezTo>
                  <a:lnTo>
                    <a:pt x="28413" y="2664"/>
                  </a:lnTo>
                  <a:cubicBezTo>
                    <a:pt x="28270" y="2587"/>
                    <a:pt x="28130" y="2516"/>
                    <a:pt x="27982" y="2443"/>
                  </a:cubicBezTo>
                  <a:cubicBezTo>
                    <a:pt x="27915" y="2414"/>
                    <a:pt x="27847" y="2381"/>
                    <a:pt x="27780" y="2348"/>
                  </a:cubicBezTo>
                  <a:cubicBezTo>
                    <a:pt x="27641" y="2281"/>
                    <a:pt x="27507" y="2218"/>
                    <a:pt x="27373" y="2155"/>
                  </a:cubicBezTo>
                  <a:cubicBezTo>
                    <a:pt x="27295" y="2122"/>
                    <a:pt x="27219" y="2089"/>
                    <a:pt x="27142" y="2055"/>
                  </a:cubicBezTo>
                  <a:cubicBezTo>
                    <a:pt x="27012" y="1998"/>
                    <a:pt x="26883" y="1945"/>
                    <a:pt x="26759" y="1887"/>
                  </a:cubicBezTo>
                  <a:cubicBezTo>
                    <a:pt x="26667" y="1854"/>
                    <a:pt x="26580" y="1815"/>
                    <a:pt x="26489" y="1781"/>
                  </a:cubicBezTo>
                  <a:cubicBezTo>
                    <a:pt x="26374" y="1734"/>
                    <a:pt x="26264" y="1690"/>
                    <a:pt x="26149" y="1648"/>
                  </a:cubicBezTo>
                  <a:cubicBezTo>
                    <a:pt x="26044" y="1604"/>
                    <a:pt x="25938" y="1566"/>
                    <a:pt x="25827" y="1527"/>
                  </a:cubicBezTo>
                  <a:cubicBezTo>
                    <a:pt x="25736" y="1493"/>
                    <a:pt x="25650" y="1460"/>
                    <a:pt x="25559" y="1426"/>
                  </a:cubicBezTo>
                  <a:cubicBezTo>
                    <a:pt x="25424" y="1383"/>
                    <a:pt x="25291" y="1336"/>
                    <a:pt x="25161" y="1292"/>
                  </a:cubicBezTo>
                  <a:cubicBezTo>
                    <a:pt x="25108" y="1278"/>
                    <a:pt x="25060" y="1258"/>
                    <a:pt x="25012" y="1245"/>
                  </a:cubicBezTo>
                  <a:cubicBezTo>
                    <a:pt x="24892" y="1205"/>
                    <a:pt x="24767" y="1167"/>
                    <a:pt x="24647" y="1129"/>
                  </a:cubicBezTo>
                  <a:cubicBezTo>
                    <a:pt x="24398" y="1052"/>
                    <a:pt x="24148" y="980"/>
                    <a:pt x="23894" y="913"/>
                  </a:cubicBezTo>
                  <a:cubicBezTo>
                    <a:pt x="23635" y="846"/>
                    <a:pt x="23371" y="778"/>
                    <a:pt x="23103" y="716"/>
                  </a:cubicBezTo>
                  <a:cubicBezTo>
                    <a:pt x="22636" y="605"/>
                    <a:pt x="22167" y="510"/>
                    <a:pt x="21687" y="4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16"/>
            <p:cNvSpPr/>
            <p:nvPr/>
          </p:nvSpPr>
          <p:spPr>
            <a:xfrm>
              <a:off x="819300" y="3890725"/>
              <a:ext cx="992950" cy="1760600"/>
            </a:xfrm>
            <a:custGeom>
              <a:avLst/>
              <a:gdLst/>
              <a:ahLst/>
              <a:cxnLst/>
              <a:rect l="l" t="t" r="r" b="b"/>
              <a:pathLst>
                <a:path w="39718" h="70424" extrusionOk="0">
                  <a:moveTo>
                    <a:pt x="1" y="1"/>
                  </a:moveTo>
                  <a:lnTo>
                    <a:pt x="1" y="130"/>
                  </a:lnTo>
                  <a:cubicBezTo>
                    <a:pt x="1954" y="1901"/>
                    <a:pt x="3662" y="3708"/>
                    <a:pt x="5317" y="5455"/>
                  </a:cubicBezTo>
                  <a:cubicBezTo>
                    <a:pt x="7376" y="7624"/>
                    <a:pt x="9319" y="9678"/>
                    <a:pt x="11449" y="11357"/>
                  </a:cubicBezTo>
                  <a:cubicBezTo>
                    <a:pt x="12979" y="12561"/>
                    <a:pt x="14797" y="13708"/>
                    <a:pt x="17005" y="14859"/>
                  </a:cubicBezTo>
                  <a:cubicBezTo>
                    <a:pt x="18977" y="15891"/>
                    <a:pt x="21083" y="16835"/>
                    <a:pt x="23123" y="17752"/>
                  </a:cubicBezTo>
                  <a:cubicBezTo>
                    <a:pt x="24773" y="18491"/>
                    <a:pt x="26476" y="19259"/>
                    <a:pt x="28131" y="20075"/>
                  </a:cubicBezTo>
                  <a:cubicBezTo>
                    <a:pt x="32703" y="22334"/>
                    <a:pt x="35774" y="25759"/>
                    <a:pt x="37521" y="30548"/>
                  </a:cubicBezTo>
                  <a:cubicBezTo>
                    <a:pt x="39718" y="36583"/>
                    <a:pt x="38221" y="44169"/>
                    <a:pt x="36768" y="51510"/>
                  </a:cubicBezTo>
                  <a:cubicBezTo>
                    <a:pt x="35328" y="58793"/>
                    <a:pt x="33960" y="65716"/>
                    <a:pt x="36378" y="70423"/>
                  </a:cubicBezTo>
                  <a:lnTo>
                    <a:pt x="36489" y="70423"/>
                  </a:lnTo>
                  <a:cubicBezTo>
                    <a:pt x="34051" y="65740"/>
                    <a:pt x="35419" y="58817"/>
                    <a:pt x="36863" y="51530"/>
                  </a:cubicBezTo>
                  <a:cubicBezTo>
                    <a:pt x="37578" y="47897"/>
                    <a:pt x="38322" y="44141"/>
                    <a:pt x="38604" y="40556"/>
                  </a:cubicBezTo>
                  <a:cubicBezTo>
                    <a:pt x="38759" y="38623"/>
                    <a:pt x="38768" y="36915"/>
                    <a:pt x="38628" y="35332"/>
                  </a:cubicBezTo>
                  <a:cubicBezTo>
                    <a:pt x="38475" y="33547"/>
                    <a:pt x="38139" y="31973"/>
                    <a:pt x="37612" y="30520"/>
                  </a:cubicBezTo>
                  <a:cubicBezTo>
                    <a:pt x="35856" y="25702"/>
                    <a:pt x="32771" y="22258"/>
                    <a:pt x="28174" y="19988"/>
                  </a:cubicBezTo>
                  <a:cubicBezTo>
                    <a:pt x="26519" y="19167"/>
                    <a:pt x="24811" y="18405"/>
                    <a:pt x="23161" y="17661"/>
                  </a:cubicBezTo>
                  <a:cubicBezTo>
                    <a:pt x="21126" y="16749"/>
                    <a:pt x="19015" y="15805"/>
                    <a:pt x="17048" y="14778"/>
                  </a:cubicBezTo>
                  <a:cubicBezTo>
                    <a:pt x="14850" y="13626"/>
                    <a:pt x="13037" y="12484"/>
                    <a:pt x="11511" y="11279"/>
                  </a:cubicBezTo>
                  <a:cubicBezTo>
                    <a:pt x="9385" y="9605"/>
                    <a:pt x="7443" y="7557"/>
                    <a:pt x="5390" y="5388"/>
                  </a:cubicBezTo>
                  <a:cubicBezTo>
                    <a:pt x="3714" y="3622"/>
                    <a:pt x="1982" y="179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16"/>
            <p:cNvSpPr/>
            <p:nvPr/>
          </p:nvSpPr>
          <p:spPr>
            <a:xfrm>
              <a:off x="819300" y="3947100"/>
              <a:ext cx="933325" cy="1704225"/>
            </a:xfrm>
            <a:custGeom>
              <a:avLst/>
              <a:gdLst/>
              <a:ahLst/>
              <a:cxnLst/>
              <a:rect l="l" t="t" r="r" b="b"/>
              <a:pathLst>
                <a:path w="37333" h="68169" extrusionOk="0">
                  <a:moveTo>
                    <a:pt x="1" y="0"/>
                  </a:moveTo>
                  <a:lnTo>
                    <a:pt x="1" y="125"/>
                  </a:lnTo>
                  <a:cubicBezTo>
                    <a:pt x="1637" y="1468"/>
                    <a:pt x="3134" y="2831"/>
                    <a:pt x="4597" y="4155"/>
                  </a:cubicBezTo>
                  <a:cubicBezTo>
                    <a:pt x="6550" y="5926"/>
                    <a:pt x="8393" y="7600"/>
                    <a:pt x="10350" y="9035"/>
                  </a:cubicBezTo>
                  <a:cubicBezTo>
                    <a:pt x="13617" y="11433"/>
                    <a:pt x="17412" y="13271"/>
                    <a:pt x="21083" y="15047"/>
                  </a:cubicBezTo>
                  <a:cubicBezTo>
                    <a:pt x="22935" y="15944"/>
                    <a:pt x="24850" y="16870"/>
                    <a:pt x="26701" y="17868"/>
                  </a:cubicBezTo>
                  <a:cubicBezTo>
                    <a:pt x="31019" y="20200"/>
                    <a:pt x="33883" y="23735"/>
                    <a:pt x="35453" y="28682"/>
                  </a:cubicBezTo>
                  <a:cubicBezTo>
                    <a:pt x="37333" y="34616"/>
                    <a:pt x="35956" y="41952"/>
                    <a:pt x="34622" y="49049"/>
                  </a:cubicBezTo>
                  <a:cubicBezTo>
                    <a:pt x="33231" y="56466"/>
                    <a:pt x="31912" y="63509"/>
                    <a:pt x="34512" y="68168"/>
                  </a:cubicBezTo>
                  <a:lnTo>
                    <a:pt x="34622" y="68168"/>
                  </a:lnTo>
                  <a:cubicBezTo>
                    <a:pt x="32003" y="63543"/>
                    <a:pt x="33327" y="56490"/>
                    <a:pt x="34718" y="49067"/>
                  </a:cubicBezTo>
                  <a:cubicBezTo>
                    <a:pt x="35380" y="45555"/>
                    <a:pt x="36062" y="41924"/>
                    <a:pt x="36336" y="38451"/>
                  </a:cubicBezTo>
                  <a:cubicBezTo>
                    <a:pt x="36484" y="36569"/>
                    <a:pt x="36509" y="34910"/>
                    <a:pt x="36398" y="33365"/>
                  </a:cubicBezTo>
                  <a:cubicBezTo>
                    <a:pt x="36278" y="31622"/>
                    <a:pt x="35995" y="30083"/>
                    <a:pt x="35544" y="28648"/>
                  </a:cubicBezTo>
                  <a:cubicBezTo>
                    <a:pt x="33965" y="23683"/>
                    <a:pt x="31086" y="20127"/>
                    <a:pt x="26744" y="17782"/>
                  </a:cubicBezTo>
                  <a:cubicBezTo>
                    <a:pt x="24892" y="16783"/>
                    <a:pt x="22979" y="15857"/>
                    <a:pt x="21126" y="14960"/>
                  </a:cubicBezTo>
                  <a:cubicBezTo>
                    <a:pt x="17456" y="13185"/>
                    <a:pt x="13665" y="11352"/>
                    <a:pt x="10408" y="8958"/>
                  </a:cubicBezTo>
                  <a:cubicBezTo>
                    <a:pt x="8455" y="7528"/>
                    <a:pt x="6613" y="5853"/>
                    <a:pt x="4660" y="4083"/>
                  </a:cubicBezTo>
                  <a:cubicBezTo>
                    <a:pt x="3182" y="2740"/>
                    <a:pt x="1666" y="136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16"/>
            <p:cNvSpPr/>
            <p:nvPr/>
          </p:nvSpPr>
          <p:spPr>
            <a:xfrm>
              <a:off x="2511150" y="5576950"/>
              <a:ext cx="753425" cy="74375"/>
            </a:xfrm>
            <a:custGeom>
              <a:avLst/>
              <a:gdLst/>
              <a:ahLst/>
              <a:cxnLst/>
              <a:rect l="l" t="t" r="r" b="b"/>
              <a:pathLst>
                <a:path w="30137" h="2975" extrusionOk="0">
                  <a:moveTo>
                    <a:pt x="18482" y="14"/>
                  </a:moveTo>
                  <a:lnTo>
                    <a:pt x="18482" y="14"/>
                  </a:lnTo>
                  <a:cubicBezTo>
                    <a:pt x="18568" y="52"/>
                    <a:pt x="18650" y="91"/>
                    <a:pt x="18736" y="129"/>
                  </a:cubicBezTo>
                  <a:cubicBezTo>
                    <a:pt x="18905" y="134"/>
                    <a:pt x="19073" y="138"/>
                    <a:pt x="19241" y="149"/>
                  </a:cubicBezTo>
                  <a:cubicBezTo>
                    <a:pt x="19144" y="109"/>
                    <a:pt x="19044" y="67"/>
                    <a:pt x="18943" y="29"/>
                  </a:cubicBezTo>
                  <a:cubicBezTo>
                    <a:pt x="18789" y="23"/>
                    <a:pt x="18636" y="18"/>
                    <a:pt x="18482" y="14"/>
                  </a:cubicBezTo>
                  <a:close/>
                  <a:moveTo>
                    <a:pt x="19235" y="43"/>
                  </a:moveTo>
                  <a:lnTo>
                    <a:pt x="19235" y="43"/>
                  </a:lnTo>
                  <a:cubicBezTo>
                    <a:pt x="19336" y="81"/>
                    <a:pt x="19432" y="124"/>
                    <a:pt x="19529" y="162"/>
                  </a:cubicBezTo>
                  <a:cubicBezTo>
                    <a:pt x="19691" y="173"/>
                    <a:pt x="19850" y="182"/>
                    <a:pt x="20012" y="196"/>
                  </a:cubicBezTo>
                  <a:cubicBezTo>
                    <a:pt x="19892" y="153"/>
                    <a:pt x="19777" y="109"/>
                    <a:pt x="19662" y="67"/>
                  </a:cubicBezTo>
                  <a:cubicBezTo>
                    <a:pt x="19518" y="58"/>
                    <a:pt x="19379" y="47"/>
                    <a:pt x="19235" y="43"/>
                  </a:cubicBezTo>
                  <a:close/>
                  <a:moveTo>
                    <a:pt x="20008" y="91"/>
                  </a:moveTo>
                  <a:lnTo>
                    <a:pt x="20008" y="91"/>
                  </a:lnTo>
                  <a:cubicBezTo>
                    <a:pt x="20123" y="134"/>
                    <a:pt x="20233" y="177"/>
                    <a:pt x="20348" y="220"/>
                  </a:cubicBezTo>
                  <a:lnTo>
                    <a:pt x="20780" y="264"/>
                  </a:lnTo>
                  <a:cubicBezTo>
                    <a:pt x="20636" y="211"/>
                    <a:pt x="20492" y="162"/>
                    <a:pt x="20353" y="115"/>
                  </a:cubicBezTo>
                  <a:cubicBezTo>
                    <a:pt x="20238" y="105"/>
                    <a:pt x="20123" y="100"/>
                    <a:pt x="20008" y="91"/>
                  </a:cubicBezTo>
                  <a:close/>
                  <a:moveTo>
                    <a:pt x="20776" y="158"/>
                  </a:moveTo>
                  <a:lnTo>
                    <a:pt x="20776" y="158"/>
                  </a:lnTo>
                  <a:cubicBezTo>
                    <a:pt x="20915" y="206"/>
                    <a:pt x="21054" y="253"/>
                    <a:pt x="21193" y="306"/>
                  </a:cubicBezTo>
                  <a:cubicBezTo>
                    <a:pt x="21289" y="317"/>
                    <a:pt x="21385" y="331"/>
                    <a:pt x="21480" y="340"/>
                  </a:cubicBezTo>
                  <a:cubicBezTo>
                    <a:pt x="21289" y="282"/>
                    <a:pt x="21097" y="225"/>
                    <a:pt x="20900" y="167"/>
                  </a:cubicBezTo>
                  <a:cubicBezTo>
                    <a:pt x="20862" y="162"/>
                    <a:pt x="20818" y="162"/>
                    <a:pt x="20776" y="158"/>
                  </a:cubicBezTo>
                  <a:close/>
                  <a:moveTo>
                    <a:pt x="21826" y="345"/>
                  </a:moveTo>
                  <a:cubicBezTo>
                    <a:pt x="21898" y="369"/>
                    <a:pt x="21970" y="393"/>
                    <a:pt x="22042" y="417"/>
                  </a:cubicBezTo>
                  <a:cubicBezTo>
                    <a:pt x="22085" y="421"/>
                    <a:pt x="22124" y="426"/>
                    <a:pt x="22167" y="432"/>
                  </a:cubicBezTo>
                  <a:cubicBezTo>
                    <a:pt x="22052" y="403"/>
                    <a:pt x="21941" y="374"/>
                    <a:pt x="21826" y="345"/>
                  </a:cubicBezTo>
                  <a:close/>
                  <a:moveTo>
                    <a:pt x="17556" y="0"/>
                  </a:moveTo>
                  <a:cubicBezTo>
                    <a:pt x="15973" y="0"/>
                    <a:pt x="14308" y="105"/>
                    <a:pt x="12533" y="317"/>
                  </a:cubicBezTo>
                  <a:cubicBezTo>
                    <a:pt x="8373" y="811"/>
                    <a:pt x="4161" y="1827"/>
                    <a:pt x="1" y="2974"/>
                  </a:cubicBezTo>
                  <a:lnTo>
                    <a:pt x="370" y="2974"/>
                  </a:lnTo>
                  <a:cubicBezTo>
                    <a:pt x="6056" y="1420"/>
                    <a:pt x="11947" y="109"/>
                    <a:pt x="17565" y="109"/>
                  </a:cubicBezTo>
                  <a:cubicBezTo>
                    <a:pt x="17873" y="109"/>
                    <a:pt x="18180" y="115"/>
                    <a:pt x="18487" y="120"/>
                  </a:cubicBezTo>
                  <a:cubicBezTo>
                    <a:pt x="18400" y="81"/>
                    <a:pt x="18314" y="43"/>
                    <a:pt x="18227" y="9"/>
                  </a:cubicBezTo>
                  <a:cubicBezTo>
                    <a:pt x="18008" y="5"/>
                    <a:pt x="17782" y="0"/>
                    <a:pt x="17556" y="0"/>
                  </a:cubicBezTo>
                  <a:close/>
                  <a:moveTo>
                    <a:pt x="22886" y="446"/>
                  </a:moveTo>
                  <a:lnTo>
                    <a:pt x="22886" y="446"/>
                  </a:lnTo>
                  <a:cubicBezTo>
                    <a:pt x="23318" y="552"/>
                    <a:pt x="23741" y="662"/>
                    <a:pt x="24158" y="787"/>
                  </a:cubicBezTo>
                  <a:cubicBezTo>
                    <a:pt x="24264" y="820"/>
                    <a:pt x="24374" y="849"/>
                    <a:pt x="24485" y="887"/>
                  </a:cubicBezTo>
                  <a:cubicBezTo>
                    <a:pt x="24653" y="926"/>
                    <a:pt x="24825" y="968"/>
                    <a:pt x="24992" y="1017"/>
                  </a:cubicBezTo>
                  <a:cubicBezTo>
                    <a:pt x="25036" y="1026"/>
                    <a:pt x="25074" y="1036"/>
                    <a:pt x="25118" y="1050"/>
                  </a:cubicBezTo>
                  <a:cubicBezTo>
                    <a:pt x="25304" y="1099"/>
                    <a:pt x="25492" y="1152"/>
                    <a:pt x="25679" y="1209"/>
                  </a:cubicBezTo>
                  <a:cubicBezTo>
                    <a:pt x="25765" y="1238"/>
                    <a:pt x="25851" y="1261"/>
                    <a:pt x="25938" y="1290"/>
                  </a:cubicBezTo>
                  <a:cubicBezTo>
                    <a:pt x="26077" y="1333"/>
                    <a:pt x="26216" y="1376"/>
                    <a:pt x="26356" y="1424"/>
                  </a:cubicBezTo>
                  <a:cubicBezTo>
                    <a:pt x="26466" y="1458"/>
                    <a:pt x="26581" y="1497"/>
                    <a:pt x="26691" y="1540"/>
                  </a:cubicBezTo>
                  <a:cubicBezTo>
                    <a:pt x="26806" y="1578"/>
                    <a:pt x="26912" y="1617"/>
                    <a:pt x="27022" y="1655"/>
                  </a:cubicBezTo>
                  <a:cubicBezTo>
                    <a:pt x="27151" y="1703"/>
                    <a:pt x="27282" y="1750"/>
                    <a:pt x="27406" y="1803"/>
                  </a:cubicBezTo>
                  <a:cubicBezTo>
                    <a:pt x="27497" y="1837"/>
                    <a:pt x="27594" y="1876"/>
                    <a:pt x="27685" y="1909"/>
                  </a:cubicBezTo>
                  <a:cubicBezTo>
                    <a:pt x="27824" y="1967"/>
                    <a:pt x="27957" y="2024"/>
                    <a:pt x="28097" y="2082"/>
                  </a:cubicBezTo>
                  <a:cubicBezTo>
                    <a:pt x="28174" y="2115"/>
                    <a:pt x="28256" y="2153"/>
                    <a:pt x="28332" y="2188"/>
                  </a:cubicBezTo>
                  <a:cubicBezTo>
                    <a:pt x="28476" y="2250"/>
                    <a:pt x="28620" y="2317"/>
                    <a:pt x="28764" y="2384"/>
                  </a:cubicBezTo>
                  <a:cubicBezTo>
                    <a:pt x="28836" y="2418"/>
                    <a:pt x="28903" y="2447"/>
                    <a:pt x="28971" y="2480"/>
                  </a:cubicBezTo>
                  <a:cubicBezTo>
                    <a:pt x="29062" y="2523"/>
                    <a:pt x="29153" y="2571"/>
                    <a:pt x="29244" y="2614"/>
                  </a:cubicBezTo>
                  <a:lnTo>
                    <a:pt x="29416" y="2700"/>
                  </a:lnTo>
                  <a:cubicBezTo>
                    <a:pt x="29479" y="2735"/>
                    <a:pt x="29541" y="2764"/>
                    <a:pt x="29604" y="2797"/>
                  </a:cubicBezTo>
                  <a:cubicBezTo>
                    <a:pt x="29714" y="2855"/>
                    <a:pt x="29824" y="2912"/>
                    <a:pt x="29935" y="2974"/>
                  </a:cubicBezTo>
                  <a:lnTo>
                    <a:pt x="30136" y="2974"/>
                  </a:lnTo>
                  <a:cubicBezTo>
                    <a:pt x="30021" y="2912"/>
                    <a:pt x="29906" y="2850"/>
                    <a:pt x="29791" y="2787"/>
                  </a:cubicBezTo>
                  <a:cubicBezTo>
                    <a:pt x="29733" y="2753"/>
                    <a:pt x="29671" y="2724"/>
                    <a:pt x="29609" y="2691"/>
                  </a:cubicBezTo>
                  <a:cubicBezTo>
                    <a:pt x="29503" y="2638"/>
                    <a:pt x="29392" y="2581"/>
                    <a:pt x="29287" y="2528"/>
                  </a:cubicBezTo>
                  <a:cubicBezTo>
                    <a:pt x="29248" y="2509"/>
                    <a:pt x="29215" y="2494"/>
                    <a:pt x="29182" y="2476"/>
                  </a:cubicBezTo>
                  <a:cubicBezTo>
                    <a:pt x="29115" y="2441"/>
                    <a:pt x="29047" y="2408"/>
                    <a:pt x="28975" y="2374"/>
                  </a:cubicBezTo>
                  <a:cubicBezTo>
                    <a:pt x="28841" y="2312"/>
                    <a:pt x="28706" y="2250"/>
                    <a:pt x="28568" y="2188"/>
                  </a:cubicBezTo>
                  <a:cubicBezTo>
                    <a:pt x="28491" y="2149"/>
                    <a:pt x="28413" y="2115"/>
                    <a:pt x="28337" y="2082"/>
                  </a:cubicBezTo>
                  <a:cubicBezTo>
                    <a:pt x="28207" y="2024"/>
                    <a:pt x="28083" y="1971"/>
                    <a:pt x="27953" y="1918"/>
                  </a:cubicBezTo>
                  <a:cubicBezTo>
                    <a:pt x="27867" y="1880"/>
                    <a:pt x="27776" y="1842"/>
                    <a:pt x="27685" y="1808"/>
                  </a:cubicBezTo>
                  <a:cubicBezTo>
                    <a:pt x="27574" y="1765"/>
                    <a:pt x="27459" y="1717"/>
                    <a:pt x="27348" y="1674"/>
                  </a:cubicBezTo>
                  <a:cubicBezTo>
                    <a:pt x="27238" y="1635"/>
                    <a:pt x="27133" y="1593"/>
                    <a:pt x="27022" y="1555"/>
                  </a:cubicBezTo>
                  <a:cubicBezTo>
                    <a:pt x="26936" y="1520"/>
                    <a:pt x="26850" y="1491"/>
                    <a:pt x="26759" y="1458"/>
                  </a:cubicBezTo>
                  <a:cubicBezTo>
                    <a:pt x="26624" y="1411"/>
                    <a:pt x="26489" y="1367"/>
                    <a:pt x="26356" y="1319"/>
                  </a:cubicBezTo>
                  <a:cubicBezTo>
                    <a:pt x="26307" y="1305"/>
                    <a:pt x="26265" y="1290"/>
                    <a:pt x="26216" y="1276"/>
                  </a:cubicBezTo>
                  <a:cubicBezTo>
                    <a:pt x="26101" y="1238"/>
                    <a:pt x="25986" y="1199"/>
                    <a:pt x="25871" y="1165"/>
                  </a:cubicBezTo>
                  <a:cubicBezTo>
                    <a:pt x="25694" y="1108"/>
                    <a:pt x="25511" y="1055"/>
                    <a:pt x="25333" y="1008"/>
                  </a:cubicBezTo>
                  <a:cubicBezTo>
                    <a:pt x="24992" y="911"/>
                    <a:pt x="24653" y="820"/>
                    <a:pt x="24302" y="738"/>
                  </a:cubicBezTo>
                  <a:cubicBezTo>
                    <a:pt x="23836" y="628"/>
                    <a:pt x="23367" y="532"/>
                    <a:pt x="22886" y="4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16"/>
            <p:cNvSpPr/>
            <p:nvPr/>
          </p:nvSpPr>
          <p:spPr>
            <a:xfrm>
              <a:off x="2446650" y="5569125"/>
              <a:ext cx="795125" cy="82200"/>
            </a:xfrm>
            <a:custGeom>
              <a:avLst/>
              <a:gdLst/>
              <a:ahLst/>
              <a:cxnLst/>
              <a:rect l="l" t="t" r="r" b="b"/>
              <a:pathLst>
                <a:path w="31805" h="3288" extrusionOk="0">
                  <a:moveTo>
                    <a:pt x="20415" y="48"/>
                  </a:moveTo>
                  <a:lnTo>
                    <a:pt x="20415" y="48"/>
                  </a:lnTo>
                  <a:cubicBezTo>
                    <a:pt x="20510" y="87"/>
                    <a:pt x="20612" y="130"/>
                    <a:pt x="20712" y="174"/>
                  </a:cubicBezTo>
                  <a:cubicBezTo>
                    <a:pt x="20865" y="183"/>
                    <a:pt x="21015" y="192"/>
                    <a:pt x="21168" y="203"/>
                  </a:cubicBezTo>
                  <a:cubicBezTo>
                    <a:pt x="21048" y="159"/>
                    <a:pt x="20928" y="116"/>
                    <a:pt x="20807" y="72"/>
                  </a:cubicBezTo>
                  <a:cubicBezTo>
                    <a:pt x="20678" y="63"/>
                    <a:pt x="20544" y="54"/>
                    <a:pt x="20415" y="48"/>
                  </a:cubicBezTo>
                  <a:close/>
                  <a:moveTo>
                    <a:pt x="21163" y="97"/>
                  </a:moveTo>
                  <a:lnTo>
                    <a:pt x="21163" y="97"/>
                  </a:lnTo>
                  <a:cubicBezTo>
                    <a:pt x="21278" y="140"/>
                    <a:pt x="21398" y="188"/>
                    <a:pt x="21513" y="231"/>
                  </a:cubicBezTo>
                  <a:lnTo>
                    <a:pt x="21945" y="274"/>
                  </a:lnTo>
                  <a:cubicBezTo>
                    <a:pt x="21801" y="221"/>
                    <a:pt x="21657" y="174"/>
                    <a:pt x="21509" y="125"/>
                  </a:cubicBezTo>
                  <a:cubicBezTo>
                    <a:pt x="21394" y="116"/>
                    <a:pt x="21278" y="106"/>
                    <a:pt x="21163" y="97"/>
                  </a:cubicBezTo>
                  <a:close/>
                  <a:moveTo>
                    <a:pt x="21936" y="169"/>
                  </a:moveTo>
                  <a:cubicBezTo>
                    <a:pt x="21965" y="178"/>
                    <a:pt x="21993" y="188"/>
                    <a:pt x="22017" y="192"/>
                  </a:cubicBezTo>
                  <a:cubicBezTo>
                    <a:pt x="22137" y="236"/>
                    <a:pt x="22253" y="279"/>
                    <a:pt x="22368" y="318"/>
                  </a:cubicBezTo>
                  <a:cubicBezTo>
                    <a:pt x="22487" y="331"/>
                    <a:pt x="22607" y="351"/>
                    <a:pt x="22727" y="365"/>
                  </a:cubicBezTo>
                  <a:cubicBezTo>
                    <a:pt x="22540" y="303"/>
                    <a:pt x="22348" y="245"/>
                    <a:pt x="22156" y="188"/>
                  </a:cubicBezTo>
                  <a:cubicBezTo>
                    <a:pt x="22084" y="183"/>
                    <a:pt x="22012" y="174"/>
                    <a:pt x="21936" y="169"/>
                  </a:cubicBezTo>
                  <a:close/>
                  <a:moveTo>
                    <a:pt x="23034" y="360"/>
                  </a:moveTo>
                  <a:lnTo>
                    <a:pt x="23034" y="360"/>
                  </a:lnTo>
                  <a:cubicBezTo>
                    <a:pt x="23087" y="380"/>
                    <a:pt x="23139" y="394"/>
                    <a:pt x="23192" y="413"/>
                  </a:cubicBezTo>
                  <a:cubicBezTo>
                    <a:pt x="23216" y="422"/>
                    <a:pt x="23245" y="433"/>
                    <a:pt x="23269" y="442"/>
                  </a:cubicBezTo>
                  <a:cubicBezTo>
                    <a:pt x="23318" y="447"/>
                    <a:pt x="23360" y="451"/>
                    <a:pt x="23409" y="462"/>
                  </a:cubicBezTo>
                  <a:cubicBezTo>
                    <a:pt x="23283" y="428"/>
                    <a:pt x="23159" y="394"/>
                    <a:pt x="23034" y="360"/>
                  </a:cubicBezTo>
                  <a:close/>
                  <a:moveTo>
                    <a:pt x="18620" y="1"/>
                  </a:moveTo>
                  <a:cubicBezTo>
                    <a:pt x="17075" y="1"/>
                    <a:pt x="15459" y="101"/>
                    <a:pt x="13736" y="303"/>
                  </a:cubicBezTo>
                  <a:cubicBezTo>
                    <a:pt x="9168" y="831"/>
                    <a:pt x="4548" y="1997"/>
                    <a:pt x="0" y="3287"/>
                  </a:cubicBezTo>
                  <a:lnTo>
                    <a:pt x="355" y="3287"/>
                  </a:lnTo>
                  <a:cubicBezTo>
                    <a:pt x="6367" y="1594"/>
                    <a:pt x="12642" y="112"/>
                    <a:pt x="18625" y="112"/>
                  </a:cubicBezTo>
                  <a:cubicBezTo>
                    <a:pt x="19224" y="112"/>
                    <a:pt x="19824" y="125"/>
                    <a:pt x="20419" y="154"/>
                  </a:cubicBezTo>
                  <a:cubicBezTo>
                    <a:pt x="20318" y="116"/>
                    <a:pt x="20218" y="72"/>
                    <a:pt x="20117" y="34"/>
                  </a:cubicBezTo>
                  <a:cubicBezTo>
                    <a:pt x="19623" y="10"/>
                    <a:pt x="19124" y="1"/>
                    <a:pt x="18620" y="1"/>
                  </a:cubicBezTo>
                  <a:close/>
                  <a:moveTo>
                    <a:pt x="24056" y="466"/>
                  </a:moveTo>
                  <a:cubicBezTo>
                    <a:pt x="24569" y="586"/>
                    <a:pt x="25068" y="725"/>
                    <a:pt x="25557" y="878"/>
                  </a:cubicBezTo>
                  <a:cubicBezTo>
                    <a:pt x="25601" y="889"/>
                    <a:pt x="25639" y="903"/>
                    <a:pt x="25683" y="918"/>
                  </a:cubicBezTo>
                  <a:cubicBezTo>
                    <a:pt x="25841" y="956"/>
                    <a:pt x="25999" y="994"/>
                    <a:pt x="26157" y="1037"/>
                  </a:cubicBezTo>
                  <a:cubicBezTo>
                    <a:pt x="26196" y="1051"/>
                    <a:pt x="26234" y="1062"/>
                    <a:pt x="26272" y="1071"/>
                  </a:cubicBezTo>
                  <a:cubicBezTo>
                    <a:pt x="26465" y="1124"/>
                    <a:pt x="26651" y="1177"/>
                    <a:pt x="26844" y="1234"/>
                  </a:cubicBezTo>
                  <a:cubicBezTo>
                    <a:pt x="26930" y="1257"/>
                    <a:pt x="27012" y="1286"/>
                    <a:pt x="27098" y="1310"/>
                  </a:cubicBezTo>
                  <a:cubicBezTo>
                    <a:pt x="27237" y="1359"/>
                    <a:pt x="27381" y="1401"/>
                    <a:pt x="27521" y="1450"/>
                  </a:cubicBezTo>
                  <a:cubicBezTo>
                    <a:pt x="27630" y="1488"/>
                    <a:pt x="27741" y="1527"/>
                    <a:pt x="27851" y="1565"/>
                  </a:cubicBezTo>
                  <a:cubicBezTo>
                    <a:pt x="27962" y="1603"/>
                    <a:pt x="28077" y="1642"/>
                    <a:pt x="28187" y="1684"/>
                  </a:cubicBezTo>
                  <a:cubicBezTo>
                    <a:pt x="28316" y="1733"/>
                    <a:pt x="28442" y="1781"/>
                    <a:pt x="28566" y="1828"/>
                  </a:cubicBezTo>
                  <a:cubicBezTo>
                    <a:pt x="28662" y="1862"/>
                    <a:pt x="28753" y="1901"/>
                    <a:pt x="28849" y="1939"/>
                  </a:cubicBezTo>
                  <a:cubicBezTo>
                    <a:pt x="28983" y="1997"/>
                    <a:pt x="29122" y="2054"/>
                    <a:pt x="29257" y="2112"/>
                  </a:cubicBezTo>
                  <a:cubicBezTo>
                    <a:pt x="29339" y="2145"/>
                    <a:pt x="29415" y="2178"/>
                    <a:pt x="29497" y="2213"/>
                  </a:cubicBezTo>
                  <a:cubicBezTo>
                    <a:pt x="29640" y="2280"/>
                    <a:pt x="29784" y="2342"/>
                    <a:pt x="29928" y="2409"/>
                  </a:cubicBezTo>
                  <a:cubicBezTo>
                    <a:pt x="29996" y="2443"/>
                    <a:pt x="30068" y="2477"/>
                    <a:pt x="30134" y="2510"/>
                  </a:cubicBezTo>
                  <a:cubicBezTo>
                    <a:pt x="30284" y="2581"/>
                    <a:pt x="30433" y="2654"/>
                    <a:pt x="30581" y="2731"/>
                  </a:cubicBezTo>
                  <a:cubicBezTo>
                    <a:pt x="30624" y="2750"/>
                    <a:pt x="30668" y="2774"/>
                    <a:pt x="30716" y="2798"/>
                  </a:cubicBezTo>
                  <a:cubicBezTo>
                    <a:pt x="30730" y="2807"/>
                    <a:pt x="30749" y="2818"/>
                    <a:pt x="30763" y="2827"/>
                  </a:cubicBezTo>
                  <a:cubicBezTo>
                    <a:pt x="30917" y="2904"/>
                    <a:pt x="31071" y="2985"/>
                    <a:pt x="31219" y="3066"/>
                  </a:cubicBezTo>
                  <a:cubicBezTo>
                    <a:pt x="31277" y="3100"/>
                    <a:pt x="31334" y="3128"/>
                    <a:pt x="31387" y="3157"/>
                  </a:cubicBezTo>
                  <a:cubicBezTo>
                    <a:pt x="31464" y="3201"/>
                    <a:pt x="31540" y="3244"/>
                    <a:pt x="31613" y="3287"/>
                  </a:cubicBezTo>
                  <a:lnTo>
                    <a:pt x="31804" y="3287"/>
                  </a:lnTo>
                  <a:cubicBezTo>
                    <a:pt x="31728" y="3239"/>
                    <a:pt x="31646" y="3192"/>
                    <a:pt x="31565" y="3148"/>
                  </a:cubicBezTo>
                  <a:cubicBezTo>
                    <a:pt x="31507" y="3115"/>
                    <a:pt x="31454" y="3086"/>
                    <a:pt x="31396" y="3052"/>
                  </a:cubicBezTo>
                  <a:cubicBezTo>
                    <a:pt x="31253" y="2975"/>
                    <a:pt x="31104" y="2894"/>
                    <a:pt x="30955" y="2818"/>
                  </a:cubicBezTo>
                  <a:cubicBezTo>
                    <a:pt x="30893" y="2783"/>
                    <a:pt x="30836" y="2750"/>
                    <a:pt x="30774" y="2721"/>
                  </a:cubicBezTo>
                  <a:cubicBezTo>
                    <a:pt x="30768" y="2716"/>
                    <a:pt x="30763" y="2716"/>
                    <a:pt x="30759" y="2712"/>
                  </a:cubicBezTo>
                  <a:cubicBezTo>
                    <a:pt x="30619" y="2645"/>
                    <a:pt x="30486" y="2572"/>
                    <a:pt x="30346" y="2505"/>
                  </a:cubicBezTo>
                  <a:cubicBezTo>
                    <a:pt x="30278" y="2472"/>
                    <a:pt x="30207" y="2438"/>
                    <a:pt x="30140" y="2404"/>
                  </a:cubicBezTo>
                  <a:cubicBezTo>
                    <a:pt x="30006" y="2342"/>
                    <a:pt x="29871" y="2280"/>
                    <a:pt x="29731" y="2218"/>
                  </a:cubicBezTo>
                  <a:cubicBezTo>
                    <a:pt x="29655" y="2178"/>
                    <a:pt x="29578" y="2145"/>
                    <a:pt x="29497" y="2112"/>
                  </a:cubicBezTo>
                  <a:cubicBezTo>
                    <a:pt x="29372" y="2054"/>
                    <a:pt x="29248" y="2001"/>
                    <a:pt x="29122" y="1948"/>
                  </a:cubicBezTo>
                  <a:cubicBezTo>
                    <a:pt x="29031" y="1910"/>
                    <a:pt x="28940" y="1872"/>
                    <a:pt x="28849" y="1833"/>
                  </a:cubicBezTo>
                  <a:cubicBezTo>
                    <a:pt x="28739" y="1790"/>
                    <a:pt x="28628" y="1747"/>
                    <a:pt x="28518" y="1704"/>
                  </a:cubicBezTo>
                  <a:cubicBezTo>
                    <a:pt x="28407" y="1660"/>
                    <a:pt x="28298" y="1622"/>
                    <a:pt x="28187" y="1580"/>
                  </a:cubicBezTo>
                  <a:cubicBezTo>
                    <a:pt x="28101" y="1551"/>
                    <a:pt x="28019" y="1516"/>
                    <a:pt x="27933" y="1488"/>
                  </a:cubicBezTo>
                  <a:cubicBezTo>
                    <a:pt x="27793" y="1440"/>
                    <a:pt x="27659" y="1392"/>
                    <a:pt x="27521" y="1344"/>
                  </a:cubicBezTo>
                  <a:lnTo>
                    <a:pt x="27390" y="1301"/>
                  </a:lnTo>
                  <a:cubicBezTo>
                    <a:pt x="27280" y="1268"/>
                    <a:pt x="27175" y="1234"/>
                    <a:pt x="27065" y="1200"/>
                  </a:cubicBezTo>
                  <a:cubicBezTo>
                    <a:pt x="26954" y="1162"/>
                    <a:pt x="26844" y="1133"/>
                    <a:pt x="26738" y="1100"/>
                  </a:cubicBezTo>
                  <a:cubicBezTo>
                    <a:pt x="26321" y="975"/>
                    <a:pt x="25898" y="865"/>
                    <a:pt x="25466" y="759"/>
                  </a:cubicBezTo>
                  <a:cubicBezTo>
                    <a:pt x="25006" y="648"/>
                    <a:pt x="24536" y="553"/>
                    <a:pt x="24056" y="4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16"/>
            <p:cNvSpPr/>
            <p:nvPr/>
          </p:nvSpPr>
          <p:spPr>
            <a:xfrm>
              <a:off x="819300" y="3993750"/>
              <a:ext cx="876475" cy="1657575"/>
            </a:xfrm>
            <a:custGeom>
              <a:avLst/>
              <a:gdLst/>
              <a:ahLst/>
              <a:cxnLst/>
              <a:rect l="l" t="t" r="r" b="b"/>
              <a:pathLst>
                <a:path w="35059" h="66303" extrusionOk="0">
                  <a:moveTo>
                    <a:pt x="1" y="1"/>
                  </a:moveTo>
                  <a:lnTo>
                    <a:pt x="1" y="121"/>
                  </a:lnTo>
                  <a:cubicBezTo>
                    <a:pt x="1464" y="1186"/>
                    <a:pt x="2837" y="2255"/>
                    <a:pt x="4175" y="3307"/>
                  </a:cubicBezTo>
                  <a:cubicBezTo>
                    <a:pt x="5912" y="4664"/>
                    <a:pt x="7553" y="5949"/>
                    <a:pt x="9247" y="7107"/>
                  </a:cubicBezTo>
                  <a:cubicBezTo>
                    <a:pt x="12255" y="9155"/>
                    <a:pt x="15556" y="10867"/>
                    <a:pt x="18751" y="12523"/>
                  </a:cubicBezTo>
                  <a:cubicBezTo>
                    <a:pt x="20906" y="13641"/>
                    <a:pt x="23136" y="14797"/>
                    <a:pt x="25267" y="16049"/>
                  </a:cubicBezTo>
                  <a:cubicBezTo>
                    <a:pt x="29345" y="18449"/>
                    <a:pt x="31998" y="22094"/>
                    <a:pt x="33380" y="27200"/>
                  </a:cubicBezTo>
                  <a:cubicBezTo>
                    <a:pt x="34959" y="33020"/>
                    <a:pt x="33701" y="40091"/>
                    <a:pt x="32483" y="46929"/>
                  </a:cubicBezTo>
                  <a:cubicBezTo>
                    <a:pt x="31135" y="54504"/>
                    <a:pt x="29859" y="61696"/>
                    <a:pt x="32656" y="66302"/>
                  </a:cubicBezTo>
                  <a:lnTo>
                    <a:pt x="32766" y="66302"/>
                  </a:lnTo>
                  <a:cubicBezTo>
                    <a:pt x="29950" y="61730"/>
                    <a:pt x="31230" y="54533"/>
                    <a:pt x="32578" y="46942"/>
                  </a:cubicBezTo>
                  <a:cubicBezTo>
                    <a:pt x="33797" y="40097"/>
                    <a:pt x="35059" y="33015"/>
                    <a:pt x="33476" y="27171"/>
                  </a:cubicBezTo>
                  <a:cubicBezTo>
                    <a:pt x="32085" y="22047"/>
                    <a:pt x="29417" y="18381"/>
                    <a:pt x="25315" y="15967"/>
                  </a:cubicBezTo>
                  <a:cubicBezTo>
                    <a:pt x="23185" y="14711"/>
                    <a:pt x="20953" y="13555"/>
                    <a:pt x="18794" y="12437"/>
                  </a:cubicBezTo>
                  <a:cubicBezTo>
                    <a:pt x="15603" y="10786"/>
                    <a:pt x="12303" y="9073"/>
                    <a:pt x="9305" y="7030"/>
                  </a:cubicBezTo>
                  <a:cubicBezTo>
                    <a:pt x="7611" y="5873"/>
                    <a:pt x="5970" y="4587"/>
                    <a:pt x="4238" y="3234"/>
                  </a:cubicBezTo>
                  <a:cubicBezTo>
                    <a:pt x="2875" y="2169"/>
                    <a:pt x="1484" y="108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16"/>
            <p:cNvSpPr/>
            <p:nvPr/>
          </p:nvSpPr>
          <p:spPr>
            <a:xfrm>
              <a:off x="2382600" y="5561225"/>
              <a:ext cx="836025" cy="90100"/>
            </a:xfrm>
            <a:custGeom>
              <a:avLst/>
              <a:gdLst/>
              <a:ahLst/>
              <a:cxnLst/>
              <a:rect l="l" t="t" r="r" b="b"/>
              <a:pathLst>
                <a:path w="33441" h="3604" extrusionOk="0">
                  <a:moveTo>
                    <a:pt x="22319" y="105"/>
                  </a:moveTo>
                  <a:cubicBezTo>
                    <a:pt x="22439" y="149"/>
                    <a:pt x="22559" y="197"/>
                    <a:pt x="22674" y="244"/>
                  </a:cubicBezTo>
                  <a:cubicBezTo>
                    <a:pt x="22809" y="255"/>
                    <a:pt x="22943" y="269"/>
                    <a:pt x="23072" y="284"/>
                  </a:cubicBezTo>
                  <a:cubicBezTo>
                    <a:pt x="22924" y="231"/>
                    <a:pt x="22771" y="178"/>
                    <a:pt x="22621" y="129"/>
                  </a:cubicBezTo>
                  <a:cubicBezTo>
                    <a:pt x="22521" y="120"/>
                    <a:pt x="22419" y="111"/>
                    <a:pt x="22319" y="105"/>
                  </a:cubicBezTo>
                  <a:close/>
                  <a:moveTo>
                    <a:pt x="23059" y="173"/>
                  </a:moveTo>
                  <a:lnTo>
                    <a:pt x="23059" y="173"/>
                  </a:lnTo>
                  <a:cubicBezTo>
                    <a:pt x="23178" y="216"/>
                    <a:pt x="23298" y="259"/>
                    <a:pt x="23418" y="302"/>
                  </a:cubicBezTo>
                  <a:cubicBezTo>
                    <a:pt x="23447" y="312"/>
                    <a:pt x="23475" y="322"/>
                    <a:pt x="23504" y="331"/>
                  </a:cubicBezTo>
                  <a:cubicBezTo>
                    <a:pt x="23624" y="346"/>
                    <a:pt x="23749" y="360"/>
                    <a:pt x="23869" y="379"/>
                  </a:cubicBezTo>
                  <a:cubicBezTo>
                    <a:pt x="23677" y="317"/>
                    <a:pt x="23480" y="255"/>
                    <a:pt x="23283" y="197"/>
                  </a:cubicBezTo>
                  <a:cubicBezTo>
                    <a:pt x="23212" y="187"/>
                    <a:pt x="23135" y="182"/>
                    <a:pt x="23059" y="173"/>
                  </a:cubicBezTo>
                  <a:close/>
                  <a:moveTo>
                    <a:pt x="23989" y="312"/>
                  </a:moveTo>
                  <a:lnTo>
                    <a:pt x="23989" y="312"/>
                  </a:lnTo>
                  <a:cubicBezTo>
                    <a:pt x="24133" y="360"/>
                    <a:pt x="24277" y="408"/>
                    <a:pt x="24421" y="456"/>
                  </a:cubicBezTo>
                  <a:cubicBezTo>
                    <a:pt x="24512" y="470"/>
                    <a:pt x="24603" y="485"/>
                    <a:pt x="24694" y="499"/>
                  </a:cubicBezTo>
                  <a:cubicBezTo>
                    <a:pt x="24498" y="441"/>
                    <a:pt x="24301" y="384"/>
                    <a:pt x="24099" y="331"/>
                  </a:cubicBezTo>
                  <a:cubicBezTo>
                    <a:pt x="24066" y="326"/>
                    <a:pt x="24027" y="317"/>
                    <a:pt x="23989" y="312"/>
                  </a:cubicBezTo>
                  <a:close/>
                  <a:moveTo>
                    <a:pt x="19666" y="0"/>
                  </a:moveTo>
                  <a:cubicBezTo>
                    <a:pt x="18165" y="0"/>
                    <a:pt x="16591" y="96"/>
                    <a:pt x="14926" y="284"/>
                  </a:cubicBezTo>
                  <a:cubicBezTo>
                    <a:pt x="9960" y="849"/>
                    <a:pt x="4927" y="2173"/>
                    <a:pt x="0" y="3603"/>
                  </a:cubicBezTo>
                  <a:lnTo>
                    <a:pt x="346" y="3603"/>
                  </a:lnTo>
                  <a:cubicBezTo>
                    <a:pt x="6673" y="1781"/>
                    <a:pt x="13328" y="111"/>
                    <a:pt x="19671" y="111"/>
                  </a:cubicBezTo>
                  <a:cubicBezTo>
                    <a:pt x="20563" y="111"/>
                    <a:pt x="21451" y="144"/>
                    <a:pt x="22329" y="216"/>
                  </a:cubicBezTo>
                  <a:cubicBezTo>
                    <a:pt x="22204" y="168"/>
                    <a:pt x="22084" y="120"/>
                    <a:pt x="21959" y="76"/>
                  </a:cubicBezTo>
                  <a:cubicBezTo>
                    <a:pt x="21216" y="29"/>
                    <a:pt x="20448" y="0"/>
                    <a:pt x="19666" y="0"/>
                  </a:cubicBezTo>
                  <a:close/>
                  <a:moveTo>
                    <a:pt x="25356" y="508"/>
                  </a:moveTo>
                  <a:lnTo>
                    <a:pt x="25356" y="508"/>
                  </a:lnTo>
                  <a:cubicBezTo>
                    <a:pt x="25898" y="647"/>
                    <a:pt x="26431" y="796"/>
                    <a:pt x="26949" y="964"/>
                  </a:cubicBezTo>
                  <a:cubicBezTo>
                    <a:pt x="26954" y="969"/>
                    <a:pt x="26959" y="969"/>
                    <a:pt x="26968" y="974"/>
                  </a:cubicBezTo>
                  <a:cubicBezTo>
                    <a:pt x="27083" y="1003"/>
                    <a:pt x="27194" y="1032"/>
                    <a:pt x="27309" y="1061"/>
                  </a:cubicBezTo>
                  <a:cubicBezTo>
                    <a:pt x="27342" y="1070"/>
                    <a:pt x="27381" y="1084"/>
                    <a:pt x="27415" y="1094"/>
                  </a:cubicBezTo>
                  <a:cubicBezTo>
                    <a:pt x="27612" y="1147"/>
                    <a:pt x="27803" y="1199"/>
                    <a:pt x="27995" y="1257"/>
                  </a:cubicBezTo>
                  <a:cubicBezTo>
                    <a:pt x="28077" y="1285"/>
                    <a:pt x="28158" y="1310"/>
                    <a:pt x="28240" y="1334"/>
                  </a:cubicBezTo>
                  <a:cubicBezTo>
                    <a:pt x="28384" y="1382"/>
                    <a:pt x="28528" y="1425"/>
                    <a:pt x="28666" y="1473"/>
                  </a:cubicBezTo>
                  <a:cubicBezTo>
                    <a:pt x="28777" y="1511"/>
                    <a:pt x="28887" y="1550"/>
                    <a:pt x="28998" y="1588"/>
                  </a:cubicBezTo>
                  <a:cubicBezTo>
                    <a:pt x="29108" y="1626"/>
                    <a:pt x="29224" y="1670"/>
                    <a:pt x="29339" y="1713"/>
                  </a:cubicBezTo>
                  <a:cubicBezTo>
                    <a:pt x="29463" y="1756"/>
                    <a:pt x="29587" y="1804"/>
                    <a:pt x="29713" y="1852"/>
                  </a:cubicBezTo>
                  <a:cubicBezTo>
                    <a:pt x="29809" y="1890"/>
                    <a:pt x="29900" y="1929"/>
                    <a:pt x="29996" y="1967"/>
                  </a:cubicBezTo>
                  <a:cubicBezTo>
                    <a:pt x="30130" y="2020"/>
                    <a:pt x="30269" y="2078"/>
                    <a:pt x="30404" y="2135"/>
                  </a:cubicBezTo>
                  <a:cubicBezTo>
                    <a:pt x="30486" y="2173"/>
                    <a:pt x="30562" y="2207"/>
                    <a:pt x="30643" y="2241"/>
                  </a:cubicBezTo>
                  <a:cubicBezTo>
                    <a:pt x="30787" y="2303"/>
                    <a:pt x="30931" y="2370"/>
                    <a:pt x="31075" y="2437"/>
                  </a:cubicBezTo>
                  <a:cubicBezTo>
                    <a:pt x="31142" y="2471"/>
                    <a:pt x="31215" y="2505"/>
                    <a:pt x="31286" y="2538"/>
                  </a:cubicBezTo>
                  <a:cubicBezTo>
                    <a:pt x="31430" y="2610"/>
                    <a:pt x="31580" y="2682"/>
                    <a:pt x="31728" y="2754"/>
                  </a:cubicBezTo>
                  <a:cubicBezTo>
                    <a:pt x="31790" y="2788"/>
                    <a:pt x="31852" y="2821"/>
                    <a:pt x="31915" y="2850"/>
                  </a:cubicBezTo>
                  <a:cubicBezTo>
                    <a:pt x="32001" y="2897"/>
                    <a:pt x="32083" y="2941"/>
                    <a:pt x="32164" y="2984"/>
                  </a:cubicBezTo>
                  <a:cubicBezTo>
                    <a:pt x="32231" y="3023"/>
                    <a:pt x="32299" y="3056"/>
                    <a:pt x="32366" y="3094"/>
                  </a:cubicBezTo>
                  <a:cubicBezTo>
                    <a:pt x="32424" y="3123"/>
                    <a:pt x="32481" y="3157"/>
                    <a:pt x="32539" y="3185"/>
                  </a:cubicBezTo>
                  <a:cubicBezTo>
                    <a:pt x="32692" y="3272"/>
                    <a:pt x="32846" y="3358"/>
                    <a:pt x="32999" y="3450"/>
                  </a:cubicBezTo>
                  <a:cubicBezTo>
                    <a:pt x="33052" y="3479"/>
                    <a:pt x="33099" y="3512"/>
                    <a:pt x="33152" y="3541"/>
                  </a:cubicBezTo>
                  <a:cubicBezTo>
                    <a:pt x="33186" y="3560"/>
                    <a:pt x="33220" y="3579"/>
                    <a:pt x="33254" y="3603"/>
                  </a:cubicBezTo>
                  <a:lnTo>
                    <a:pt x="33440" y="3603"/>
                  </a:lnTo>
                  <a:cubicBezTo>
                    <a:pt x="33398" y="3575"/>
                    <a:pt x="33359" y="3550"/>
                    <a:pt x="33316" y="3526"/>
                  </a:cubicBezTo>
                  <a:cubicBezTo>
                    <a:pt x="33263" y="3493"/>
                    <a:pt x="33215" y="3464"/>
                    <a:pt x="33163" y="3435"/>
                  </a:cubicBezTo>
                  <a:cubicBezTo>
                    <a:pt x="33013" y="3349"/>
                    <a:pt x="32865" y="3263"/>
                    <a:pt x="32711" y="3176"/>
                  </a:cubicBezTo>
                  <a:cubicBezTo>
                    <a:pt x="32658" y="3143"/>
                    <a:pt x="32601" y="3114"/>
                    <a:pt x="32543" y="3081"/>
                  </a:cubicBezTo>
                  <a:cubicBezTo>
                    <a:pt x="32433" y="3018"/>
                    <a:pt x="32322" y="2961"/>
                    <a:pt x="32213" y="2897"/>
                  </a:cubicBezTo>
                  <a:cubicBezTo>
                    <a:pt x="32178" y="2884"/>
                    <a:pt x="32140" y="2864"/>
                    <a:pt x="32107" y="2846"/>
                  </a:cubicBezTo>
                  <a:cubicBezTo>
                    <a:pt x="32045" y="2811"/>
                    <a:pt x="31983" y="2778"/>
                    <a:pt x="31919" y="2749"/>
                  </a:cubicBezTo>
                  <a:cubicBezTo>
                    <a:pt x="31781" y="2673"/>
                    <a:pt x="31642" y="2605"/>
                    <a:pt x="31498" y="2534"/>
                  </a:cubicBezTo>
                  <a:cubicBezTo>
                    <a:pt x="31430" y="2500"/>
                    <a:pt x="31358" y="2466"/>
                    <a:pt x="31286" y="2432"/>
                  </a:cubicBezTo>
                  <a:cubicBezTo>
                    <a:pt x="31157" y="2370"/>
                    <a:pt x="31022" y="2308"/>
                    <a:pt x="30883" y="2246"/>
                  </a:cubicBezTo>
                  <a:cubicBezTo>
                    <a:pt x="30807" y="2207"/>
                    <a:pt x="30725" y="2173"/>
                    <a:pt x="30648" y="2140"/>
                  </a:cubicBezTo>
                  <a:cubicBezTo>
                    <a:pt x="30524" y="2082"/>
                    <a:pt x="30399" y="2029"/>
                    <a:pt x="30274" y="1976"/>
                  </a:cubicBezTo>
                  <a:cubicBezTo>
                    <a:pt x="30183" y="1938"/>
                    <a:pt x="30092" y="1900"/>
                    <a:pt x="29996" y="1861"/>
                  </a:cubicBezTo>
                  <a:cubicBezTo>
                    <a:pt x="29890" y="1819"/>
                    <a:pt x="29780" y="1775"/>
                    <a:pt x="29669" y="1732"/>
                  </a:cubicBezTo>
                  <a:cubicBezTo>
                    <a:pt x="29559" y="1688"/>
                    <a:pt x="29449" y="1650"/>
                    <a:pt x="29339" y="1608"/>
                  </a:cubicBezTo>
                  <a:cubicBezTo>
                    <a:pt x="29252" y="1573"/>
                    <a:pt x="29171" y="1544"/>
                    <a:pt x="29084" y="1516"/>
                  </a:cubicBezTo>
                  <a:cubicBezTo>
                    <a:pt x="28950" y="1468"/>
                    <a:pt x="28810" y="1420"/>
                    <a:pt x="28672" y="1372"/>
                  </a:cubicBezTo>
                  <a:cubicBezTo>
                    <a:pt x="28628" y="1358"/>
                    <a:pt x="28590" y="1343"/>
                    <a:pt x="28547" y="1329"/>
                  </a:cubicBezTo>
                  <a:cubicBezTo>
                    <a:pt x="28446" y="1296"/>
                    <a:pt x="28345" y="1262"/>
                    <a:pt x="28245" y="1234"/>
                  </a:cubicBezTo>
                  <a:cubicBezTo>
                    <a:pt x="28201" y="1219"/>
                    <a:pt x="28163" y="1205"/>
                    <a:pt x="28119" y="1194"/>
                  </a:cubicBezTo>
                  <a:cubicBezTo>
                    <a:pt x="27630" y="1041"/>
                    <a:pt x="27131" y="902"/>
                    <a:pt x="26618" y="782"/>
                  </a:cubicBezTo>
                  <a:cubicBezTo>
                    <a:pt x="26206" y="681"/>
                    <a:pt x="25783" y="590"/>
                    <a:pt x="25356" y="5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6"/>
            <p:cNvSpPr/>
            <p:nvPr/>
          </p:nvSpPr>
          <p:spPr>
            <a:xfrm>
              <a:off x="819300" y="4031775"/>
              <a:ext cx="817250" cy="1619550"/>
            </a:xfrm>
            <a:custGeom>
              <a:avLst/>
              <a:gdLst/>
              <a:ahLst/>
              <a:cxnLst/>
              <a:rect l="l" t="t" r="r" b="b"/>
              <a:pathLst>
                <a:path w="32690" h="64782" extrusionOk="0">
                  <a:moveTo>
                    <a:pt x="1" y="1"/>
                  </a:moveTo>
                  <a:lnTo>
                    <a:pt x="1" y="116"/>
                  </a:lnTo>
                  <a:cubicBezTo>
                    <a:pt x="1460" y="1047"/>
                    <a:pt x="2846" y="1982"/>
                    <a:pt x="4199" y="2903"/>
                  </a:cubicBezTo>
                  <a:cubicBezTo>
                    <a:pt x="5557" y="3824"/>
                    <a:pt x="6843" y="4693"/>
                    <a:pt x="8147" y="5522"/>
                  </a:cubicBezTo>
                  <a:cubicBezTo>
                    <a:pt x="10672" y="7121"/>
                    <a:pt x="13311" y="8565"/>
                    <a:pt x="15862" y="9966"/>
                  </a:cubicBezTo>
                  <a:cubicBezTo>
                    <a:pt x="18511" y="11419"/>
                    <a:pt x="21256" y="12921"/>
                    <a:pt x="23836" y="14576"/>
                  </a:cubicBezTo>
                  <a:cubicBezTo>
                    <a:pt x="27680" y="17048"/>
                    <a:pt x="30127" y="20804"/>
                    <a:pt x="31312" y="26063"/>
                  </a:cubicBezTo>
                  <a:cubicBezTo>
                    <a:pt x="32593" y="31743"/>
                    <a:pt x="31451" y="38532"/>
                    <a:pt x="30342" y="45091"/>
                  </a:cubicBezTo>
                  <a:cubicBezTo>
                    <a:pt x="29038" y="52859"/>
                    <a:pt x="27795" y="60224"/>
                    <a:pt x="30809" y="64781"/>
                  </a:cubicBezTo>
                  <a:lnTo>
                    <a:pt x="30924" y="64781"/>
                  </a:lnTo>
                  <a:cubicBezTo>
                    <a:pt x="27886" y="60262"/>
                    <a:pt x="29129" y="52888"/>
                    <a:pt x="30439" y="45110"/>
                  </a:cubicBezTo>
                  <a:cubicBezTo>
                    <a:pt x="31547" y="38537"/>
                    <a:pt x="32689" y="31743"/>
                    <a:pt x="31403" y="26038"/>
                  </a:cubicBezTo>
                  <a:cubicBezTo>
                    <a:pt x="30213" y="20757"/>
                    <a:pt x="27751" y="16980"/>
                    <a:pt x="23889" y="14499"/>
                  </a:cubicBezTo>
                  <a:cubicBezTo>
                    <a:pt x="21303" y="12840"/>
                    <a:pt x="18559" y="11333"/>
                    <a:pt x="15911" y="9880"/>
                  </a:cubicBezTo>
                  <a:cubicBezTo>
                    <a:pt x="13358" y="8483"/>
                    <a:pt x="10720" y="7034"/>
                    <a:pt x="8200" y="5442"/>
                  </a:cubicBezTo>
                  <a:cubicBezTo>
                    <a:pt x="6896" y="4616"/>
                    <a:pt x="5610" y="3743"/>
                    <a:pt x="4257" y="2822"/>
                  </a:cubicBezTo>
                  <a:cubicBezTo>
                    <a:pt x="2879" y="1891"/>
                    <a:pt x="1484" y="94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6"/>
            <p:cNvSpPr/>
            <p:nvPr/>
          </p:nvSpPr>
          <p:spPr>
            <a:xfrm>
              <a:off x="819300" y="4062250"/>
              <a:ext cx="758450" cy="1589075"/>
            </a:xfrm>
            <a:custGeom>
              <a:avLst/>
              <a:gdLst/>
              <a:ahLst/>
              <a:cxnLst/>
              <a:rect l="l" t="t" r="r" b="b"/>
              <a:pathLst>
                <a:path w="30338" h="63563" extrusionOk="0">
                  <a:moveTo>
                    <a:pt x="1" y="0"/>
                  </a:moveTo>
                  <a:lnTo>
                    <a:pt x="1" y="111"/>
                  </a:lnTo>
                  <a:cubicBezTo>
                    <a:pt x="1748" y="1075"/>
                    <a:pt x="3393" y="2064"/>
                    <a:pt x="5010" y="3027"/>
                  </a:cubicBezTo>
                  <a:cubicBezTo>
                    <a:pt x="5711" y="3445"/>
                    <a:pt x="6373" y="3843"/>
                    <a:pt x="7049" y="4237"/>
                  </a:cubicBezTo>
                  <a:cubicBezTo>
                    <a:pt x="8546" y="5115"/>
                    <a:pt x="10062" y="5968"/>
                    <a:pt x="11526" y="6794"/>
                  </a:cubicBezTo>
                  <a:cubicBezTo>
                    <a:pt x="15344" y="8953"/>
                    <a:pt x="18953" y="10988"/>
                    <a:pt x="22407" y="13410"/>
                  </a:cubicBezTo>
                  <a:cubicBezTo>
                    <a:pt x="26024" y="15944"/>
                    <a:pt x="28260" y="19810"/>
                    <a:pt x="29239" y="25227"/>
                  </a:cubicBezTo>
                  <a:cubicBezTo>
                    <a:pt x="30238" y="30745"/>
                    <a:pt x="29206" y="37222"/>
                    <a:pt x="28207" y="43483"/>
                  </a:cubicBezTo>
                  <a:cubicBezTo>
                    <a:pt x="26932" y="51476"/>
                    <a:pt x="25727" y="59052"/>
                    <a:pt x="28976" y="63562"/>
                  </a:cubicBezTo>
                  <a:lnTo>
                    <a:pt x="29091" y="63562"/>
                  </a:lnTo>
                  <a:cubicBezTo>
                    <a:pt x="25818" y="59091"/>
                    <a:pt x="27027" y="51505"/>
                    <a:pt x="28304" y="43502"/>
                  </a:cubicBezTo>
                  <a:cubicBezTo>
                    <a:pt x="29301" y="37227"/>
                    <a:pt x="30338" y="30745"/>
                    <a:pt x="29335" y="25209"/>
                  </a:cubicBezTo>
                  <a:cubicBezTo>
                    <a:pt x="28856" y="22550"/>
                    <a:pt x="28097" y="20319"/>
                    <a:pt x="27013" y="18391"/>
                  </a:cubicBezTo>
                  <a:cubicBezTo>
                    <a:pt x="26451" y="17383"/>
                    <a:pt x="25789" y="16452"/>
                    <a:pt x="25051" y="15622"/>
                  </a:cubicBezTo>
                  <a:cubicBezTo>
                    <a:pt x="24288" y="14773"/>
                    <a:pt x="23415" y="14000"/>
                    <a:pt x="22460" y="13329"/>
                  </a:cubicBezTo>
                  <a:cubicBezTo>
                    <a:pt x="19000" y="10906"/>
                    <a:pt x="15393" y="8871"/>
                    <a:pt x="11573" y="6712"/>
                  </a:cubicBezTo>
                  <a:cubicBezTo>
                    <a:pt x="10105" y="5887"/>
                    <a:pt x="8594" y="5029"/>
                    <a:pt x="7097" y="4155"/>
                  </a:cubicBezTo>
                  <a:cubicBezTo>
                    <a:pt x="6420" y="3756"/>
                    <a:pt x="5758" y="3364"/>
                    <a:pt x="5058" y="2941"/>
                  </a:cubicBezTo>
                  <a:cubicBezTo>
                    <a:pt x="3426" y="1967"/>
                    <a:pt x="1767" y="97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6"/>
            <p:cNvSpPr/>
            <p:nvPr/>
          </p:nvSpPr>
          <p:spPr>
            <a:xfrm>
              <a:off x="2317925" y="5552925"/>
              <a:ext cx="877325" cy="98400"/>
            </a:xfrm>
            <a:custGeom>
              <a:avLst/>
              <a:gdLst/>
              <a:ahLst/>
              <a:cxnLst/>
              <a:rect l="l" t="t" r="r" b="b"/>
              <a:pathLst>
                <a:path w="35093" h="3936" extrusionOk="0">
                  <a:moveTo>
                    <a:pt x="24187" y="178"/>
                  </a:moveTo>
                  <a:lnTo>
                    <a:pt x="24187" y="178"/>
                  </a:lnTo>
                  <a:cubicBezTo>
                    <a:pt x="24340" y="231"/>
                    <a:pt x="24494" y="284"/>
                    <a:pt x="24643" y="342"/>
                  </a:cubicBezTo>
                  <a:cubicBezTo>
                    <a:pt x="24743" y="351"/>
                    <a:pt x="24840" y="366"/>
                    <a:pt x="24940" y="375"/>
                  </a:cubicBezTo>
                  <a:cubicBezTo>
                    <a:pt x="24734" y="313"/>
                    <a:pt x="24527" y="251"/>
                    <a:pt x="24321" y="193"/>
                  </a:cubicBezTo>
                  <a:cubicBezTo>
                    <a:pt x="24278" y="188"/>
                    <a:pt x="24235" y="184"/>
                    <a:pt x="24187" y="178"/>
                  </a:cubicBezTo>
                  <a:close/>
                  <a:moveTo>
                    <a:pt x="24988" y="289"/>
                  </a:moveTo>
                  <a:cubicBezTo>
                    <a:pt x="25165" y="342"/>
                    <a:pt x="25338" y="399"/>
                    <a:pt x="25511" y="457"/>
                  </a:cubicBezTo>
                  <a:cubicBezTo>
                    <a:pt x="25593" y="472"/>
                    <a:pt x="25679" y="485"/>
                    <a:pt x="25765" y="500"/>
                  </a:cubicBezTo>
                  <a:cubicBezTo>
                    <a:pt x="25506" y="423"/>
                    <a:pt x="25252" y="357"/>
                    <a:pt x="24988" y="289"/>
                  </a:cubicBezTo>
                  <a:close/>
                  <a:moveTo>
                    <a:pt x="26461" y="605"/>
                  </a:moveTo>
                  <a:lnTo>
                    <a:pt x="26461" y="605"/>
                  </a:lnTo>
                  <a:cubicBezTo>
                    <a:pt x="26499" y="620"/>
                    <a:pt x="26538" y="629"/>
                    <a:pt x="26576" y="644"/>
                  </a:cubicBezTo>
                  <a:cubicBezTo>
                    <a:pt x="26614" y="649"/>
                    <a:pt x="26653" y="658"/>
                    <a:pt x="26686" y="663"/>
                  </a:cubicBezTo>
                  <a:cubicBezTo>
                    <a:pt x="26614" y="644"/>
                    <a:pt x="26538" y="625"/>
                    <a:pt x="26461" y="605"/>
                  </a:cubicBezTo>
                  <a:close/>
                  <a:moveTo>
                    <a:pt x="20737" y="1"/>
                  </a:moveTo>
                  <a:cubicBezTo>
                    <a:pt x="19278" y="1"/>
                    <a:pt x="17752" y="87"/>
                    <a:pt x="16140" y="270"/>
                  </a:cubicBezTo>
                  <a:cubicBezTo>
                    <a:pt x="11266" y="807"/>
                    <a:pt x="6329" y="2093"/>
                    <a:pt x="1483" y="3499"/>
                  </a:cubicBezTo>
                  <a:cubicBezTo>
                    <a:pt x="1449" y="3508"/>
                    <a:pt x="1421" y="3517"/>
                    <a:pt x="1387" y="3528"/>
                  </a:cubicBezTo>
                  <a:cubicBezTo>
                    <a:pt x="927" y="3661"/>
                    <a:pt x="461" y="3796"/>
                    <a:pt x="1" y="3935"/>
                  </a:cubicBezTo>
                  <a:lnTo>
                    <a:pt x="342" y="3935"/>
                  </a:lnTo>
                  <a:cubicBezTo>
                    <a:pt x="692" y="3829"/>
                    <a:pt x="1046" y="3729"/>
                    <a:pt x="1396" y="3623"/>
                  </a:cubicBezTo>
                  <a:cubicBezTo>
                    <a:pt x="1430" y="3614"/>
                    <a:pt x="1459" y="3604"/>
                    <a:pt x="1493" y="3595"/>
                  </a:cubicBezTo>
                  <a:cubicBezTo>
                    <a:pt x="7792" y="1772"/>
                    <a:pt x="14408" y="111"/>
                    <a:pt x="20737" y="111"/>
                  </a:cubicBezTo>
                  <a:cubicBezTo>
                    <a:pt x="21903" y="111"/>
                    <a:pt x="23064" y="169"/>
                    <a:pt x="24206" y="289"/>
                  </a:cubicBezTo>
                  <a:cubicBezTo>
                    <a:pt x="24052" y="236"/>
                    <a:pt x="23899" y="184"/>
                    <a:pt x="23740" y="135"/>
                  </a:cubicBezTo>
                  <a:cubicBezTo>
                    <a:pt x="22767" y="44"/>
                    <a:pt x="21768" y="1"/>
                    <a:pt x="20737" y="1"/>
                  </a:cubicBezTo>
                  <a:close/>
                  <a:moveTo>
                    <a:pt x="26629" y="548"/>
                  </a:moveTo>
                  <a:cubicBezTo>
                    <a:pt x="27156" y="687"/>
                    <a:pt x="27674" y="840"/>
                    <a:pt x="28183" y="1008"/>
                  </a:cubicBezTo>
                  <a:cubicBezTo>
                    <a:pt x="28308" y="1042"/>
                    <a:pt x="28432" y="1076"/>
                    <a:pt x="28558" y="1110"/>
                  </a:cubicBezTo>
                  <a:cubicBezTo>
                    <a:pt x="28582" y="1114"/>
                    <a:pt x="28605" y="1123"/>
                    <a:pt x="28629" y="1128"/>
                  </a:cubicBezTo>
                  <a:cubicBezTo>
                    <a:pt x="28826" y="1186"/>
                    <a:pt x="29018" y="1243"/>
                    <a:pt x="29209" y="1301"/>
                  </a:cubicBezTo>
                  <a:cubicBezTo>
                    <a:pt x="29287" y="1325"/>
                    <a:pt x="29364" y="1349"/>
                    <a:pt x="29440" y="1373"/>
                  </a:cubicBezTo>
                  <a:cubicBezTo>
                    <a:pt x="29584" y="1422"/>
                    <a:pt x="29728" y="1469"/>
                    <a:pt x="29871" y="1517"/>
                  </a:cubicBezTo>
                  <a:cubicBezTo>
                    <a:pt x="29977" y="1551"/>
                    <a:pt x="30083" y="1589"/>
                    <a:pt x="30188" y="1628"/>
                  </a:cubicBezTo>
                  <a:cubicBezTo>
                    <a:pt x="30303" y="1666"/>
                    <a:pt x="30418" y="1710"/>
                    <a:pt x="30534" y="1752"/>
                  </a:cubicBezTo>
                  <a:cubicBezTo>
                    <a:pt x="30654" y="1796"/>
                    <a:pt x="30779" y="1843"/>
                    <a:pt x="30899" y="1891"/>
                  </a:cubicBezTo>
                  <a:cubicBezTo>
                    <a:pt x="30994" y="1929"/>
                    <a:pt x="31091" y="1969"/>
                    <a:pt x="31186" y="2007"/>
                  </a:cubicBezTo>
                  <a:cubicBezTo>
                    <a:pt x="31321" y="2064"/>
                    <a:pt x="31455" y="2117"/>
                    <a:pt x="31585" y="2175"/>
                  </a:cubicBezTo>
                  <a:cubicBezTo>
                    <a:pt x="31667" y="2213"/>
                    <a:pt x="31748" y="2246"/>
                    <a:pt x="31829" y="2280"/>
                  </a:cubicBezTo>
                  <a:cubicBezTo>
                    <a:pt x="31973" y="2347"/>
                    <a:pt x="32112" y="2410"/>
                    <a:pt x="32256" y="2476"/>
                  </a:cubicBezTo>
                  <a:cubicBezTo>
                    <a:pt x="32324" y="2510"/>
                    <a:pt x="32396" y="2544"/>
                    <a:pt x="32468" y="2578"/>
                  </a:cubicBezTo>
                  <a:cubicBezTo>
                    <a:pt x="32612" y="2649"/>
                    <a:pt x="32761" y="2722"/>
                    <a:pt x="32905" y="2793"/>
                  </a:cubicBezTo>
                  <a:cubicBezTo>
                    <a:pt x="32971" y="2826"/>
                    <a:pt x="33033" y="2861"/>
                    <a:pt x="33096" y="2894"/>
                  </a:cubicBezTo>
                  <a:cubicBezTo>
                    <a:pt x="33245" y="2970"/>
                    <a:pt x="33394" y="3052"/>
                    <a:pt x="33542" y="3134"/>
                  </a:cubicBezTo>
                  <a:cubicBezTo>
                    <a:pt x="33576" y="3149"/>
                    <a:pt x="33609" y="3167"/>
                    <a:pt x="33643" y="3187"/>
                  </a:cubicBezTo>
                  <a:cubicBezTo>
                    <a:pt x="33667" y="3201"/>
                    <a:pt x="33691" y="3211"/>
                    <a:pt x="33715" y="3225"/>
                  </a:cubicBezTo>
                  <a:cubicBezTo>
                    <a:pt x="33868" y="3311"/>
                    <a:pt x="34023" y="3398"/>
                    <a:pt x="34176" y="3489"/>
                  </a:cubicBezTo>
                  <a:cubicBezTo>
                    <a:pt x="34224" y="3517"/>
                    <a:pt x="34276" y="3546"/>
                    <a:pt x="34329" y="3581"/>
                  </a:cubicBezTo>
                  <a:cubicBezTo>
                    <a:pt x="34488" y="3672"/>
                    <a:pt x="34641" y="3767"/>
                    <a:pt x="34794" y="3858"/>
                  </a:cubicBezTo>
                  <a:cubicBezTo>
                    <a:pt x="34833" y="3887"/>
                    <a:pt x="34876" y="3911"/>
                    <a:pt x="34915" y="3935"/>
                  </a:cubicBezTo>
                  <a:lnTo>
                    <a:pt x="35092" y="3935"/>
                  </a:lnTo>
                  <a:cubicBezTo>
                    <a:pt x="35044" y="3902"/>
                    <a:pt x="34996" y="3873"/>
                    <a:pt x="34953" y="3844"/>
                  </a:cubicBezTo>
                  <a:cubicBezTo>
                    <a:pt x="34800" y="3748"/>
                    <a:pt x="34646" y="3657"/>
                    <a:pt x="34497" y="3566"/>
                  </a:cubicBezTo>
                  <a:cubicBezTo>
                    <a:pt x="34444" y="3532"/>
                    <a:pt x="34391" y="3504"/>
                    <a:pt x="34339" y="3475"/>
                  </a:cubicBezTo>
                  <a:cubicBezTo>
                    <a:pt x="34190" y="3388"/>
                    <a:pt x="34041" y="3302"/>
                    <a:pt x="33892" y="3216"/>
                  </a:cubicBezTo>
                  <a:cubicBezTo>
                    <a:pt x="33835" y="3182"/>
                    <a:pt x="33777" y="3153"/>
                    <a:pt x="33720" y="3120"/>
                  </a:cubicBezTo>
                  <a:cubicBezTo>
                    <a:pt x="33711" y="3114"/>
                    <a:pt x="33700" y="3110"/>
                    <a:pt x="33691" y="3105"/>
                  </a:cubicBezTo>
                  <a:cubicBezTo>
                    <a:pt x="33556" y="3028"/>
                    <a:pt x="33423" y="2957"/>
                    <a:pt x="33288" y="2884"/>
                  </a:cubicBezTo>
                  <a:cubicBezTo>
                    <a:pt x="33226" y="2851"/>
                    <a:pt x="33164" y="2817"/>
                    <a:pt x="33101" y="2788"/>
                  </a:cubicBezTo>
                  <a:cubicBezTo>
                    <a:pt x="32962" y="2717"/>
                    <a:pt x="32823" y="2645"/>
                    <a:pt x="32679" y="2573"/>
                  </a:cubicBezTo>
                  <a:cubicBezTo>
                    <a:pt x="32612" y="2539"/>
                    <a:pt x="32539" y="2505"/>
                    <a:pt x="32473" y="2472"/>
                  </a:cubicBezTo>
                  <a:cubicBezTo>
                    <a:pt x="32338" y="2410"/>
                    <a:pt x="32203" y="2347"/>
                    <a:pt x="32074" y="2285"/>
                  </a:cubicBezTo>
                  <a:cubicBezTo>
                    <a:pt x="31993" y="2251"/>
                    <a:pt x="31911" y="2213"/>
                    <a:pt x="31835" y="2179"/>
                  </a:cubicBezTo>
                  <a:cubicBezTo>
                    <a:pt x="31709" y="2122"/>
                    <a:pt x="31590" y="2069"/>
                    <a:pt x="31465" y="2020"/>
                  </a:cubicBezTo>
                  <a:cubicBezTo>
                    <a:pt x="31374" y="1978"/>
                    <a:pt x="31277" y="1940"/>
                    <a:pt x="31186" y="1901"/>
                  </a:cubicBezTo>
                  <a:cubicBezTo>
                    <a:pt x="31081" y="1858"/>
                    <a:pt x="30976" y="1814"/>
                    <a:pt x="30870" y="1776"/>
                  </a:cubicBezTo>
                  <a:cubicBezTo>
                    <a:pt x="30759" y="1733"/>
                    <a:pt x="30644" y="1690"/>
                    <a:pt x="30534" y="1646"/>
                  </a:cubicBezTo>
                  <a:cubicBezTo>
                    <a:pt x="30453" y="1617"/>
                    <a:pt x="30376" y="1589"/>
                    <a:pt x="30294" y="1560"/>
                  </a:cubicBezTo>
                  <a:cubicBezTo>
                    <a:pt x="30155" y="1508"/>
                    <a:pt x="30015" y="1460"/>
                    <a:pt x="29877" y="1411"/>
                  </a:cubicBezTo>
                  <a:cubicBezTo>
                    <a:pt x="29843" y="1402"/>
                    <a:pt x="29805" y="1387"/>
                    <a:pt x="29771" y="1378"/>
                  </a:cubicBezTo>
                  <a:cubicBezTo>
                    <a:pt x="29699" y="1354"/>
                    <a:pt x="29627" y="1330"/>
                    <a:pt x="29555" y="1306"/>
                  </a:cubicBezTo>
                  <a:cubicBezTo>
                    <a:pt x="29546" y="1301"/>
                    <a:pt x="29541" y="1301"/>
                    <a:pt x="29536" y="1296"/>
                  </a:cubicBezTo>
                  <a:cubicBezTo>
                    <a:pt x="29018" y="1128"/>
                    <a:pt x="28485" y="979"/>
                    <a:pt x="27943" y="840"/>
                  </a:cubicBezTo>
                  <a:cubicBezTo>
                    <a:pt x="27511" y="731"/>
                    <a:pt x="27070" y="634"/>
                    <a:pt x="26629" y="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6"/>
            <p:cNvSpPr/>
            <p:nvPr/>
          </p:nvSpPr>
          <p:spPr>
            <a:xfrm>
              <a:off x="2241050" y="5543450"/>
              <a:ext cx="930450" cy="107875"/>
            </a:xfrm>
            <a:custGeom>
              <a:avLst/>
              <a:gdLst/>
              <a:ahLst/>
              <a:cxnLst/>
              <a:rect l="l" t="t" r="r" b="b"/>
              <a:pathLst>
                <a:path w="37218" h="4315" extrusionOk="0">
                  <a:moveTo>
                    <a:pt x="26901" y="437"/>
                  </a:moveTo>
                  <a:lnTo>
                    <a:pt x="26901" y="437"/>
                  </a:lnTo>
                  <a:cubicBezTo>
                    <a:pt x="26930" y="448"/>
                    <a:pt x="26959" y="457"/>
                    <a:pt x="26988" y="466"/>
                  </a:cubicBezTo>
                  <a:cubicBezTo>
                    <a:pt x="27003" y="466"/>
                    <a:pt x="27022" y="471"/>
                    <a:pt x="27036" y="471"/>
                  </a:cubicBezTo>
                  <a:cubicBezTo>
                    <a:pt x="26993" y="461"/>
                    <a:pt x="26945" y="448"/>
                    <a:pt x="26901" y="437"/>
                  </a:cubicBezTo>
                  <a:close/>
                  <a:moveTo>
                    <a:pt x="22104" y="1"/>
                  </a:moveTo>
                  <a:cubicBezTo>
                    <a:pt x="20741" y="1"/>
                    <a:pt x="19321" y="78"/>
                    <a:pt x="17829" y="231"/>
                  </a:cubicBezTo>
                  <a:cubicBezTo>
                    <a:pt x="13395" y="687"/>
                    <a:pt x="8915" y="1772"/>
                    <a:pt x="4496" y="3010"/>
                  </a:cubicBezTo>
                  <a:cubicBezTo>
                    <a:pt x="4467" y="3019"/>
                    <a:pt x="4433" y="3028"/>
                    <a:pt x="4400" y="3033"/>
                  </a:cubicBezTo>
                  <a:cubicBezTo>
                    <a:pt x="3781" y="3211"/>
                    <a:pt x="3167" y="3384"/>
                    <a:pt x="2547" y="3566"/>
                  </a:cubicBezTo>
                  <a:cubicBezTo>
                    <a:pt x="2519" y="3575"/>
                    <a:pt x="2485" y="3580"/>
                    <a:pt x="2456" y="3590"/>
                  </a:cubicBezTo>
                  <a:cubicBezTo>
                    <a:pt x="1852" y="3767"/>
                    <a:pt x="1247" y="3945"/>
                    <a:pt x="647" y="4122"/>
                  </a:cubicBezTo>
                  <a:cubicBezTo>
                    <a:pt x="619" y="4132"/>
                    <a:pt x="585" y="4137"/>
                    <a:pt x="556" y="4146"/>
                  </a:cubicBezTo>
                  <a:cubicBezTo>
                    <a:pt x="370" y="4204"/>
                    <a:pt x="182" y="4257"/>
                    <a:pt x="0" y="4314"/>
                  </a:cubicBezTo>
                  <a:lnTo>
                    <a:pt x="336" y="4314"/>
                  </a:lnTo>
                  <a:cubicBezTo>
                    <a:pt x="417" y="4290"/>
                    <a:pt x="494" y="4266"/>
                    <a:pt x="571" y="4242"/>
                  </a:cubicBezTo>
                  <a:cubicBezTo>
                    <a:pt x="600" y="4233"/>
                    <a:pt x="634" y="4223"/>
                    <a:pt x="662" y="4219"/>
                  </a:cubicBezTo>
                  <a:cubicBezTo>
                    <a:pt x="1262" y="4040"/>
                    <a:pt x="1862" y="3863"/>
                    <a:pt x="2467" y="3690"/>
                  </a:cubicBezTo>
                  <a:cubicBezTo>
                    <a:pt x="2495" y="3681"/>
                    <a:pt x="2529" y="3672"/>
                    <a:pt x="2558" y="3661"/>
                  </a:cubicBezTo>
                  <a:cubicBezTo>
                    <a:pt x="3171" y="3484"/>
                    <a:pt x="3791" y="3307"/>
                    <a:pt x="4405" y="3134"/>
                  </a:cubicBezTo>
                  <a:cubicBezTo>
                    <a:pt x="4438" y="3125"/>
                    <a:pt x="4471" y="3114"/>
                    <a:pt x="4500" y="3105"/>
                  </a:cubicBezTo>
                  <a:cubicBezTo>
                    <a:pt x="8924" y="1867"/>
                    <a:pt x="13406" y="783"/>
                    <a:pt x="17839" y="327"/>
                  </a:cubicBezTo>
                  <a:cubicBezTo>
                    <a:pt x="19301" y="174"/>
                    <a:pt x="20707" y="102"/>
                    <a:pt x="22065" y="102"/>
                  </a:cubicBezTo>
                  <a:cubicBezTo>
                    <a:pt x="23562" y="102"/>
                    <a:pt x="25001" y="193"/>
                    <a:pt x="26383" y="375"/>
                  </a:cubicBezTo>
                  <a:cubicBezTo>
                    <a:pt x="26182" y="318"/>
                    <a:pt x="25975" y="255"/>
                    <a:pt x="25769" y="198"/>
                  </a:cubicBezTo>
                  <a:cubicBezTo>
                    <a:pt x="24589" y="68"/>
                    <a:pt x="23371" y="1"/>
                    <a:pt x="22104" y="1"/>
                  </a:cubicBezTo>
                  <a:close/>
                  <a:moveTo>
                    <a:pt x="27818" y="505"/>
                  </a:moveTo>
                  <a:lnTo>
                    <a:pt x="27818" y="505"/>
                  </a:lnTo>
                  <a:cubicBezTo>
                    <a:pt x="28398" y="643"/>
                    <a:pt x="28974" y="807"/>
                    <a:pt x="29536" y="984"/>
                  </a:cubicBezTo>
                  <a:cubicBezTo>
                    <a:pt x="29613" y="1004"/>
                    <a:pt x="29689" y="1023"/>
                    <a:pt x="29761" y="1042"/>
                  </a:cubicBezTo>
                  <a:cubicBezTo>
                    <a:pt x="29963" y="1095"/>
                    <a:pt x="30160" y="1152"/>
                    <a:pt x="30356" y="1210"/>
                  </a:cubicBezTo>
                  <a:cubicBezTo>
                    <a:pt x="30366" y="1210"/>
                    <a:pt x="30375" y="1215"/>
                    <a:pt x="30380" y="1215"/>
                  </a:cubicBezTo>
                  <a:cubicBezTo>
                    <a:pt x="30572" y="1272"/>
                    <a:pt x="30764" y="1330"/>
                    <a:pt x="30951" y="1392"/>
                  </a:cubicBezTo>
                  <a:cubicBezTo>
                    <a:pt x="31018" y="1411"/>
                    <a:pt x="31090" y="1436"/>
                    <a:pt x="31157" y="1455"/>
                  </a:cubicBezTo>
                  <a:cubicBezTo>
                    <a:pt x="31296" y="1502"/>
                    <a:pt x="31440" y="1551"/>
                    <a:pt x="31584" y="1604"/>
                  </a:cubicBezTo>
                  <a:cubicBezTo>
                    <a:pt x="31686" y="1637"/>
                    <a:pt x="31781" y="1671"/>
                    <a:pt x="31881" y="1709"/>
                  </a:cubicBezTo>
                  <a:cubicBezTo>
                    <a:pt x="31997" y="1752"/>
                    <a:pt x="32112" y="1790"/>
                    <a:pt x="32222" y="1834"/>
                  </a:cubicBezTo>
                  <a:cubicBezTo>
                    <a:pt x="32342" y="1881"/>
                    <a:pt x="32463" y="1930"/>
                    <a:pt x="32583" y="1973"/>
                  </a:cubicBezTo>
                  <a:cubicBezTo>
                    <a:pt x="32678" y="2011"/>
                    <a:pt x="32769" y="2049"/>
                    <a:pt x="32866" y="2093"/>
                  </a:cubicBezTo>
                  <a:cubicBezTo>
                    <a:pt x="32999" y="2146"/>
                    <a:pt x="33130" y="2204"/>
                    <a:pt x="33259" y="2255"/>
                  </a:cubicBezTo>
                  <a:cubicBezTo>
                    <a:pt x="33340" y="2295"/>
                    <a:pt x="33422" y="2328"/>
                    <a:pt x="33504" y="2366"/>
                  </a:cubicBezTo>
                  <a:cubicBezTo>
                    <a:pt x="33648" y="2428"/>
                    <a:pt x="33787" y="2492"/>
                    <a:pt x="33925" y="2558"/>
                  </a:cubicBezTo>
                  <a:cubicBezTo>
                    <a:pt x="33998" y="2592"/>
                    <a:pt x="34069" y="2625"/>
                    <a:pt x="34137" y="2659"/>
                  </a:cubicBezTo>
                  <a:cubicBezTo>
                    <a:pt x="34286" y="2731"/>
                    <a:pt x="34430" y="2802"/>
                    <a:pt x="34574" y="2880"/>
                  </a:cubicBezTo>
                  <a:cubicBezTo>
                    <a:pt x="34640" y="2908"/>
                    <a:pt x="34703" y="2942"/>
                    <a:pt x="34766" y="2975"/>
                  </a:cubicBezTo>
                  <a:cubicBezTo>
                    <a:pt x="34914" y="3052"/>
                    <a:pt x="35063" y="3134"/>
                    <a:pt x="35211" y="3216"/>
                  </a:cubicBezTo>
                  <a:cubicBezTo>
                    <a:pt x="35269" y="3245"/>
                    <a:pt x="35327" y="3278"/>
                    <a:pt x="35384" y="3311"/>
                  </a:cubicBezTo>
                  <a:cubicBezTo>
                    <a:pt x="35461" y="3349"/>
                    <a:pt x="35533" y="3393"/>
                    <a:pt x="35610" y="3436"/>
                  </a:cubicBezTo>
                  <a:cubicBezTo>
                    <a:pt x="35687" y="3480"/>
                    <a:pt x="35763" y="3528"/>
                    <a:pt x="35840" y="3570"/>
                  </a:cubicBezTo>
                  <a:cubicBezTo>
                    <a:pt x="35893" y="3599"/>
                    <a:pt x="35946" y="3633"/>
                    <a:pt x="35998" y="3661"/>
                  </a:cubicBezTo>
                  <a:cubicBezTo>
                    <a:pt x="36152" y="3752"/>
                    <a:pt x="36305" y="3849"/>
                    <a:pt x="36459" y="3945"/>
                  </a:cubicBezTo>
                  <a:cubicBezTo>
                    <a:pt x="36507" y="3974"/>
                    <a:pt x="36555" y="4002"/>
                    <a:pt x="36602" y="4031"/>
                  </a:cubicBezTo>
                  <a:cubicBezTo>
                    <a:pt x="36752" y="4122"/>
                    <a:pt x="36896" y="4219"/>
                    <a:pt x="37040" y="4314"/>
                  </a:cubicBezTo>
                  <a:lnTo>
                    <a:pt x="37217" y="4314"/>
                  </a:lnTo>
                  <a:cubicBezTo>
                    <a:pt x="37063" y="4213"/>
                    <a:pt x="36915" y="4113"/>
                    <a:pt x="36761" y="4017"/>
                  </a:cubicBezTo>
                  <a:cubicBezTo>
                    <a:pt x="36713" y="3988"/>
                    <a:pt x="36666" y="3954"/>
                    <a:pt x="36617" y="3925"/>
                  </a:cubicBezTo>
                  <a:cubicBezTo>
                    <a:pt x="36469" y="3834"/>
                    <a:pt x="36315" y="3739"/>
                    <a:pt x="36161" y="3648"/>
                  </a:cubicBezTo>
                  <a:cubicBezTo>
                    <a:pt x="36108" y="3619"/>
                    <a:pt x="36061" y="3585"/>
                    <a:pt x="36008" y="3557"/>
                  </a:cubicBezTo>
                  <a:cubicBezTo>
                    <a:pt x="35893" y="3489"/>
                    <a:pt x="35773" y="3422"/>
                    <a:pt x="35658" y="3355"/>
                  </a:cubicBezTo>
                  <a:cubicBezTo>
                    <a:pt x="35624" y="3336"/>
                    <a:pt x="35595" y="3316"/>
                    <a:pt x="35562" y="3298"/>
                  </a:cubicBezTo>
                  <a:cubicBezTo>
                    <a:pt x="35504" y="3269"/>
                    <a:pt x="35446" y="3234"/>
                    <a:pt x="35389" y="3205"/>
                  </a:cubicBezTo>
                  <a:cubicBezTo>
                    <a:pt x="35249" y="3125"/>
                    <a:pt x="35106" y="3048"/>
                    <a:pt x="34957" y="2971"/>
                  </a:cubicBezTo>
                  <a:cubicBezTo>
                    <a:pt x="34895" y="2937"/>
                    <a:pt x="34833" y="2904"/>
                    <a:pt x="34770" y="2870"/>
                  </a:cubicBezTo>
                  <a:cubicBezTo>
                    <a:pt x="34631" y="2798"/>
                    <a:pt x="34492" y="2726"/>
                    <a:pt x="34352" y="2659"/>
                  </a:cubicBezTo>
                  <a:cubicBezTo>
                    <a:pt x="34281" y="2625"/>
                    <a:pt x="34213" y="2592"/>
                    <a:pt x="34142" y="2554"/>
                  </a:cubicBezTo>
                  <a:cubicBezTo>
                    <a:pt x="34012" y="2492"/>
                    <a:pt x="33878" y="2434"/>
                    <a:pt x="33748" y="2371"/>
                  </a:cubicBezTo>
                  <a:cubicBezTo>
                    <a:pt x="33666" y="2333"/>
                    <a:pt x="33586" y="2299"/>
                    <a:pt x="33504" y="2261"/>
                  </a:cubicBezTo>
                  <a:cubicBezTo>
                    <a:pt x="33389" y="2208"/>
                    <a:pt x="33269" y="2155"/>
                    <a:pt x="33148" y="2102"/>
                  </a:cubicBezTo>
                  <a:cubicBezTo>
                    <a:pt x="33052" y="2064"/>
                    <a:pt x="32961" y="2025"/>
                    <a:pt x="32866" y="1987"/>
                  </a:cubicBezTo>
                  <a:cubicBezTo>
                    <a:pt x="32765" y="1945"/>
                    <a:pt x="32659" y="1901"/>
                    <a:pt x="32558" y="1863"/>
                  </a:cubicBezTo>
                  <a:cubicBezTo>
                    <a:pt x="32448" y="1814"/>
                    <a:pt x="32333" y="1772"/>
                    <a:pt x="32222" y="1728"/>
                  </a:cubicBezTo>
                  <a:cubicBezTo>
                    <a:pt x="32146" y="1699"/>
                    <a:pt x="32069" y="1675"/>
                    <a:pt x="31997" y="1646"/>
                  </a:cubicBezTo>
                  <a:cubicBezTo>
                    <a:pt x="31858" y="1593"/>
                    <a:pt x="31719" y="1546"/>
                    <a:pt x="31580" y="1498"/>
                  </a:cubicBezTo>
                  <a:cubicBezTo>
                    <a:pt x="31551" y="1489"/>
                    <a:pt x="31522" y="1478"/>
                    <a:pt x="31493" y="1469"/>
                  </a:cubicBezTo>
                  <a:cubicBezTo>
                    <a:pt x="31469" y="1460"/>
                    <a:pt x="31440" y="1449"/>
                    <a:pt x="31416" y="1440"/>
                  </a:cubicBezTo>
                  <a:cubicBezTo>
                    <a:pt x="31363" y="1421"/>
                    <a:pt x="31311" y="1407"/>
                    <a:pt x="31258" y="1387"/>
                  </a:cubicBezTo>
                  <a:cubicBezTo>
                    <a:pt x="30749" y="1219"/>
                    <a:pt x="30231" y="1066"/>
                    <a:pt x="29704" y="927"/>
                  </a:cubicBezTo>
                  <a:cubicBezTo>
                    <a:pt x="29084" y="764"/>
                    <a:pt x="28456" y="625"/>
                    <a:pt x="27818" y="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6"/>
            <p:cNvSpPr/>
            <p:nvPr/>
          </p:nvSpPr>
          <p:spPr>
            <a:xfrm>
              <a:off x="819300" y="4086700"/>
              <a:ext cx="699825" cy="1564625"/>
            </a:xfrm>
            <a:custGeom>
              <a:avLst/>
              <a:gdLst/>
              <a:ahLst/>
              <a:cxnLst/>
              <a:rect l="l" t="t" r="r" b="b"/>
              <a:pathLst>
                <a:path w="27993" h="62585" extrusionOk="0">
                  <a:moveTo>
                    <a:pt x="1" y="1"/>
                  </a:moveTo>
                  <a:lnTo>
                    <a:pt x="1" y="107"/>
                  </a:lnTo>
                  <a:cubicBezTo>
                    <a:pt x="2069" y="1104"/>
                    <a:pt x="4002" y="2140"/>
                    <a:pt x="5946" y="3196"/>
                  </a:cubicBezTo>
                  <a:cubicBezTo>
                    <a:pt x="8311" y="4472"/>
                    <a:pt x="11089" y="5998"/>
                    <a:pt x="13767" y="7615"/>
                  </a:cubicBezTo>
                  <a:cubicBezTo>
                    <a:pt x="16506" y="9275"/>
                    <a:pt x="18862" y="10863"/>
                    <a:pt x="20973" y="12480"/>
                  </a:cubicBezTo>
                  <a:cubicBezTo>
                    <a:pt x="24379" y="15085"/>
                    <a:pt x="26409" y="19058"/>
                    <a:pt x="27171" y="24634"/>
                  </a:cubicBezTo>
                  <a:cubicBezTo>
                    <a:pt x="27895" y="29920"/>
                    <a:pt x="26927" y="36076"/>
                    <a:pt x="25991" y="42030"/>
                  </a:cubicBezTo>
                  <a:cubicBezTo>
                    <a:pt x="24677" y="50369"/>
                    <a:pt x="23433" y="58271"/>
                    <a:pt x="27104" y="62584"/>
                  </a:cubicBezTo>
                  <a:lnTo>
                    <a:pt x="27233" y="62584"/>
                  </a:lnTo>
                  <a:cubicBezTo>
                    <a:pt x="23526" y="58319"/>
                    <a:pt x="24773" y="50403"/>
                    <a:pt x="26088" y="42044"/>
                  </a:cubicBezTo>
                  <a:cubicBezTo>
                    <a:pt x="27023" y="36085"/>
                    <a:pt x="27992" y="29925"/>
                    <a:pt x="27268" y="24619"/>
                  </a:cubicBezTo>
                  <a:cubicBezTo>
                    <a:pt x="26894" y="21903"/>
                    <a:pt x="26245" y="19625"/>
                    <a:pt x="25286" y="17657"/>
                  </a:cubicBezTo>
                  <a:cubicBezTo>
                    <a:pt x="24777" y="16616"/>
                    <a:pt x="24168" y="15652"/>
                    <a:pt x="23482" y="14793"/>
                  </a:cubicBezTo>
                  <a:cubicBezTo>
                    <a:pt x="22767" y="13905"/>
                    <a:pt x="21947" y="13099"/>
                    <a:pt x="21035" y="12404"/>
                  </a:cubicBezTo>
                  <a:cubicBezTo>
                    <a:pt x="18914" y="10787"/>
                    <a:pt x="16559" y="9193"/>
                    <a:pt x="13819" y="7534"/>
                  </a:cubicBezTo>
                  <a:cubicBezTo>
                    <a:pt x="11137" y="5916"/>
                    <a:pt x="8359" y="4390"/>
                    <a:pt x="5994" y="3115"/>
                  </a:cubicBezTo>
                  <a:cubicBezTo>
                    <a:pt x="4037" y="2049"/>
                    <a:pt x="2084" y="100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6"/>
            <p:cNvSpPr/>
            <p:nvPr/>
          </p:nvSpPr>
          <p:spPr>
            <a:xfrm>
              <a:off x="2181425" y="5535650"/>
              <a:ext cx="965950" cy="115675"/>
            </a:xfrm>
            <a:custGeom>
              <a:avLst/>
              <a:gdLst/>
              <a:ahLst/>
              <a:cxnLst/>
              <a:rect l="l" t="t" r="r" b="b"/>
              <a:pathLst>
                <a:path w="38638" h="4627" extrusionOk="0">
                  <a:moveTo>
                    <a:pt x="23045" y="1"/>
                  </a:moveTo>
                  <a:cubicBezTo>
                    <a:pt x="21706" y="1"/>
                    <a:pt x="20315" y="78"/>
                    <a:pt x="18851" y="227"/>
                  </a:cubicBezTo>
                  <a:cubicBezTo>
                    <a:pt x="14870" y="630"/>
                    <a:pt x="10844" y="1546"/>
                    <a:pt x="6861" y="2631"/>
                  </a:cubicBezTo>
                  <a:cubicBezTo>
                    <a:pt x="6832" y="2640"/>
                    <a:pt x="6799" y="2649"/>
                    <a:pt x="6765" y="2660"/>
                  </a:cubicBezTo>
                  <a:cubicBezTo>
                    <a:pt x="6137" y="2832"/>
                    <a:pt x="5508" y="3005"/>
                    <a:pt x="4880" y="3187"/>
                  </a:cubicBezTo>
                  <a:cubicBezTo>
                    <a:pt x="4846" y="3196"/>
                    <a:pt x="4817" y="3201"/>
                    <a:pt x="4784" y="3211"/>
                  </a:cubicBezTo>
                  <a:cubicBezTo>
                    <a:pt x="4170" y="3388"/>
                    <a:pt x="3556" y="3566"/>
                    <a:pt x="2941" y="3748"/>
                  </a:cubicBezTo>
                  <a:cubicBezTo>
                    <a:pt x="2913" y="3758"/>
                    <a:pt x="2879" y="3767"/>
                    <a:pt x="2850" y="3777"/>
                  </a:cubicBezTo>
                  <a:cubicBezTo>
                    <a:pt x="2250" y="3955"/>
                    <a:pt x="1651" y="4132"/>
                    <a:pt x="1056" y="4310"/>
                  </a:cubicBezTo>
                  <a:cubicBezTo>
                    <a:pt x="1028" y="4319"/>
                    <a:pt x="994" y="4329"/>
                    <a:pt x="965" y="4338"/>
                  </a:cubicBezTo>
                  <a:cubicBezTo>
                    <a:pt x="643" y="4434"/>
                    <a:pt x="322" y="4531"/>
                    <a:pt x="0" y="4626"/>
                  </a:cubicBezTo>
                  <a:lnTo>
                    <a:pt x="337" y="4626"/>
                  </a:lnTo>
                  <a:cubicBezTo>
                    <a:pt x="547" y="4560"/>
                    <a:pt x="764" y="4496"/>
                    <a:pt x="979" y="4429"/>
                  </a:cubicBezTo>
                  <a:cubicBezTo>
                    <a:pt x="1013" y="4420"/>
                    <a:pt x="1041" y="4416"/>
                    <a:pt x="1070" y="4405"/>
                  </a:cubicBezTo>
                  <a:cubicBezTo>
                    <a:pt x="1666" y="4228"/>
                    <a:pt x="2265" y="4051"/>
                    <a:pt x="2860" y="3873"/>
                  </a:cubicBezTo>
                  <a:cubicBezTo>
                    <a:pt x="2894" y="3863"/>
                    <a:pt x="2923" y="3854"/>
                    <a:pt x="2956" y="3844"/>
                  </a:cubicBezTo>
                  <a:cubicBezTo>
                    <a:pt x="3565" y="3667"/>
                    <a:pt x="4179" y="3484"/>
                    <a:pt x="4794" y="3311"/>
                  </a:cubicBezTo>
                  <a:cubicBezTo>
                    <a:pt x="4823" y="3302"/>
                    <a:pt x="4856" y="3293"/>
                    <a:pt x="4885" y="3283"/>
                  </a:cubicBezTo>
                  <a:cubicBezTo>
                    <a:pt x="5514" y="3105"/>
                    <a:pt x="6137" y="2928"/>
                    <a:pt x="6770" y="2755"/>
                  </a:cubicBezTo>
                  <a:cubicBezTo>
                    <a:pt x="6799" y="2746"/>
                    <a:pt x="6832" y="2740"/>
                    <a:pt x="6861" y="2731"/>
                  </a:cubicBezTo>
                  <a:cubicBezTo>
                    <a:pt x="10849" y="1642"/>
                    <a:pt x="14874" y="725"/>
                    <a:pt x="18865" y="317"/>
                  </a:cubicBezTo>
                  <a:cubicBezTo>
                    <a:pt x="20291" y="174"/>
                    <a:pt x="21668" y="102"/>
                    <a:pt x="23001" y="102"/>
                  </a:cubicBezTo>
                  <a:cubicBezTo>
                    <a:pt x="24777" y="102"/>
                    <a:pt x="26471" y="231"/>
                    <a:pt x="28083" y="490"/>
                  </a:cubicBezTo>
                  <a:cubicBezTo>
                    <a:pt x="27919" y="448"/>
                    <a:pt x="27756" y="404"/>
                    <a:pt x="27594" y="361"/>
                  </a:cubicBezTo>
                  <a:cubicBezTo>
                    <a:pt x="27271" y="299"/>
                    <a:pt x="26954" y="246"/>
                    <a:pt x="26629" y="193"/>
                  </a:cubicBezTo>
                  <a:cubicBezTo>
                    <a:pt x="25472" y="63"/>
                    <a:pt x="24283" y="1"/>
                    <a:pt x="23045" y="1"/>
                  </a:cubicBezTo>
                  <a:close/>
                  <a:moveTo>
                    <a:pt x="28639" y="486"/>
                  </a:moveTo>
                  <a:lnTo>
                    <a:pt x="28639" y="486"/>
                  </a:lnTo>
                  <a:cubicBezTo>
                    <a:pt x="29253" y="630"/>
                    <a:pt x="29857" y="793"/>
                    <a:pt x="30448" y="980"/>
                  </a:cubicBezTo>
                  <a:cubicBezTo>
                    <a:pt x="30712" y="1048"/>
                    <a:pt x="30966" y="1114"/>
                    <a:pt x="31225" y="1191"/>
                  </a:cubicBezTo>
                  <a:cubicBezTo>
                    <a:pt x="31259" y="1201"/>
                    <a:pt x="31297" y="1210"/>
                    <a:pt x="31330" y="1220"/>
                  </a:cubicBezTo>
                  <a:cubicBezTo>
                    <a:pt x="31527" y="1278"/>
                    <a:pt x="31724" y="1340"/>
                    <a:pt x="31916" y="1402"/>
                  </a:cubicBezTo>
                  <a:cubicBezTo>
                    <a:pt x="31983" y="1422"/>
                    <a:pt x="32050" y="1440"/>
                    <a:pt x="32118" y="1464"/>
                  </a:cubicBezTo>
                  <a:cubicBezTo>
                    <a:pt x="32266" y="1513"/>
                    <a:pt x="32410" y="1560"/>
                    <a:pt x="32554" y="1613"/>
                  </a:cubicBezTo>
                  <a:cubicBezTo>
                    <a:pt x="32654" y="1646"/>
                    <a:pt x="32751" y="1681"/>
                    <a:pt x="32851" y="1719"/>
                  </a:cubicBezTo>
                  <a:cubicBezTo>
                    <a:pt x="32966" y="1761"/>
                    <a:pt x="33081" y="1805"/>
                    <a:pt x="33201" y="1848"/>
                  </a:cubicBezTo>
                  <a:cubicBezTo>
                    <a:pt x="33316" y="1892"/>
                    <a:pt x="33437" y="1940"/>
                    <a:pt x="33552" y="1987"/>
                  </a:cubicBezTo>
                  <a:cubicBezTo>
                    <a:pt x="33653" y="2026"/>
                    <a:pt x="33748" y="2064"/>
                    <a:pt x="33845" y="2102"/>
                  </a:cubicBezTo>
                  <a:cubicBezTo>
                    <a:pt x="33974" y="2160"/>
                    <a:pt x="34104" y="2213"/>
                    <a:pt x="34238" y="2270"/>
                  </a:cubicBezTo>
                  <a:cubicBezTo>
                    <a:pt x="34319" y="2304"/>
                    <a:pt x="34401" y="2343"/>
                    <a:pt x="34483" y="2381"/>
                  </a:cubicBezTo>
                  <a:cubicBezTo>
                    <a:pt x="34627" y="2443"/>
                    <a:pt x="34762" y="2505"/>
                    <a:pt x="34900" y="2573"/>
                  </a:cubicBezTo>
                  <a:cubicBezTo>
                    <a:pt x="34972" y="2607"/>
                    <a:pt x="35049" y="2640"/>
                    <a:pt x="35121" y="2673"/>
                  </a:cubicBezTo>
                  <a:lnTo>
                    <a:pt x="35553" y="2890"/>
                  </a:lnTo>
                  <a:cubicBezTo>
                    <a:pt x="35619" y="2923"/>
                    <a:pt x="35683" y="2957"/>
                    <a:pt x="35749" y="2990"/>
                  </a:cubicBezTo>
                  <a:cubicBezTo>
                    <a:pt x="35898" y="3067"/>
                    <a:pt x="36047" y="3149"/>
                    <a:pt x="36195" y="3225"/>
                  </a:cubicBezTo>
                  <a:cubicBezTo>
                    <a:pt x="36253" y="3258"/>
                    <a:pt x="36310" y="3293"/>
                    <a:pt x="36368" y="3322"/>
                  </a:cubicBezTo>
                  <a:cubicBezTo>
                    <a:pt x="36518" y="3408"/>
                    <a:pt x="36671" y="3494"/>
                    <a:pt x="36819" y="3581"/>
                  </a:cubicBezTo>
                  <a:cubicBezTo>
                    <a:pt x="36843" y="3595"/>
                    <a:pt x="36863" y="3610"/>
                    <a:pt x="36886" y="3619"/>
                  </a:cubicBezTo>
                  <a:cubicBezTo>
                    <a:pt x="36915" y="3638"/>
                    <a:pt x="36949" y="3657"/>
                    <a:pt x="36978" y="3676"/>
                  </a:cubicBezTo>
                  <a:cubicBezTo>
                    <a:pt x="37131" y="3767"/>
                    <a:pt x="37289" y="3858"/>
                    <a:pt x="37439" y="3955"/>
                  </a:cubicBezTo>
                  <a:cubicBezTo>
                    <a:pt x="37486" y="3984"/>
                    <a:pt x="37539" y="4017"/>
                    <a:pt x="37587" y="4046"/>
                  </a:cubicBezTo>
                  <a:cubicBezTo>
                    <a:pt x="37740" y="4142"/>
                    <a:pt x="37899" y="4243"/>
                    <a:pt x="38052" y="4343"/>
                  </a:cubicBezTo>
                  <a:cubicBezTo>
                    <a:pt x="38095" y="4372"/>
                    <a:pt x="38139" y="4401"/>
                    <a:pt x="38187" y="4434"/>
                  </a:cubicBezTo>
                  <a:cubicBezTo>
                    <a:pt x="38278" y="4496"/>
                    <a:pt x="38374" y="4560"/>
                    <a:pt x="38469" y="4626"/>
                  </a:cubicBezTo>
                  <a:lnTo>
                    <a:pt x="38637" y="4626"/>
                  </a:lnTo>
                  <a:cubicBezTo>
                    <a:pt x="38537" y="4554"/>
                    <a:pt x="38436" y="4482"/>
                    <a:pt x="38331" y="4416"/>
                  </a:cubicBezTo>
                  <a:cubicBezTo>
                    <a:pt x="38287" y="4387"/>
                    <a:pt x="38245" y="4358"/>
                    <a:pt x="38196" y="4329"/>
                  </a:cubicBezTo>
                  <a:cubicBezTo>
                    <a:pt x="38048" y="4228"/>
                    <a:pt x="37894" y="4128"/>
                    <a:pt x="37740" y="4031"/>
                  </a:cubicBezTo>
                  <a:cubicBezTo>
                    <a:pt x="37692" y="3998"/>
                    <a:pt x="37645" y="3969"/>
                    <a:pt x="37596" y="3940"/>
                  </a:cubicBezTo>
                  <a:cubicBezTo>
                    <a:pt x="37448" y="3844"/>
                    <a:pt x="37295" y="3754"/>
                    <a:pt x="37145" y="3661"/>
                  </a:cubicBezTo>
                  <a:cubicBezTo>
                    <a:pt x="37093" y="3633"/>
                    <a:pt x="37040" y="3599"/>
                    <a:pt x="36987" y="3570"/>
                  </a:cubicBezTo>
                  <a:cubicBezTo>
                    <a:pt x="36968" y="3557"/>
                    <a:pt x="36954" y="3546"/>
                    <a:pt x="36934" y="3537"/>
                  </a:cubicBezTo>
                  <a:cubicBezTo>
                    <a:pt x="36805" y="3460"/>
                    <a:pt x="36675" y="3388"/>
                    <a:pt x="36546" y="3311"/>
                  </a:cubicBezTo>
                  <a:cubicBezTo>
                    <a:pt x="36489" y="3283"/>
                    <a:pt x="36431" y="3249"/>
                    <a:pt x="36374" y="3216"/>
                  </a:cubicBezTo>
                  <a:cubicBezTo>
                    <a:pt x="36230" y="3139"/>
                    <a:pt x="36086" y="3063"/>
                    <a:pt x="35942" y="2985"/>
                  </a:cubicBezTo>
                  <a:cubicBezTo>
                    <a:pt x="35878" y="2952"/>
                    <a:pt x="35816" y="2919"/>
                    <a:pt x="35749" y="2884"/>
                  </a:cubicBezTo>
                  <a:cubicBezTo>
                    <a:pt x="35615" y="2813"/>
                    <a:pt x="35475" y="2740"/>
                    <a:pt x="35337" y="2673"/>
                  </a:cubicBezTo>
                  <a:cubicBezTo>
                    <a:pt x="35265" y="2640"/>
                    <a:pt x="35193" y="2602"/>
                    <a:pt x="35121" y="2567"/>
                  </a:cubicBezTo>
                  <a:cubicBezTo>
                    <a:pt x="34992" y="2505"/>
                    <a:pt x="34862" y="2443"/>
                    <a:pt x="34733" y="2386"/>
                  </a:cubicBezTo>
                  <a:cubicBezTo>
                    <a:pt x="34646" y="2348"/>
                    <a:pt x="34565" y="2308"/>
                    <a:pt x="34483" y="2275"/>
                  </a:cubicBezTo>
                  <a:cubicBezTo>
                    <a:pt x="34368" y="2222"/>
                    <a:pt x="34248" y="2170"/>
                    <a:pt x="34128" y="2117"/>
                  </a:cubicBezTo>
                  <a:cubicBezTo>
                    <a:pt x="34031" y="2078"/>
                    <a:pt x="33936" y="2035"/>
                    <a:pt x="33840" y="1997"/>
                  </a:cubicBezTo>
                  <a:cubicBezTo>
                    <a:pt x="33739" y="1954"/>
                    <a:pt x="33639" y="1916"/>
                    <a:pt x="33537" y="1872"/>
                  </a:cubicBezTo>
                  <a:cubicBezTo>
                    <a:pt x="33422" y="1829"/>
                    <a:pt x="33312" y="1786"/>
                    <a:pt x="33197" y="1743"/>
                  </a:cubicBezTo>
                  <a:cubicBezTo>
                    <a:pt x="33121" y="1714"/>
                    <a:pt x="33048" y="1685"/>
                    <a:pt x="32977" y="1657"/>
                  </a:cubicBezTo>
                  <a:cubicBezTo>
                    <a:pt x="32862" y="1618"/>
                    <a:pt x="32746" y="1575"/>
                    <a:pt x="32626" y="1531"/>
                  </a:cubicBezTo>
                  <a:cubicBezTo>
                    <a:pt x="32602" y="1527"/>
                    <a:pt x="32574" y="1517"/>
                    <a:pt x="32545" y="1508"/>
                  </a:cubicBezTo>
                  <a:cubicBezTo>
                    <a:pt x="32521" y="1498"/>
                    <a:pt x="32497" y="1489"/>
                    <a:pt x="32468" y="1479"/>
                  </a:cubicBezTo>
                  <a:cubicBezTo>
                    <a:pt x="32324" y="1431"/>
                    <a:pt x="32180" y="1383"/>
                    <a:pt x="32036" y="1335"/>
                  </a:cubicBezTo>
                  <a:cubicBezTo>
                    <a:pt x="31998" y="1320"/>
                    <a:pt x="31959" y="1311"/>
                    <a:pt x="31921" y="1296"/>
                  </a:cubicBezTo>
                  <a:cubicBezTo>
                    <a:pt x="31359" y="1119"/>
                    <a:pt x="30783" y="955"/>
                    <a:pt x="30203" y="817"/>
                  </a:cubicBezTo>
                  <a:cubicBezTo>
                    <a:pt x="29689" y="692"/>
                    <a:pt x="29166" y="581"/>
                    <a:pt x="28639" y="4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6"/>
            <p:cNvSpPr/>
            <p:nvPr/>
          </p:nvSpPr>
          <p:spPr>
            <a:xfrm>
              <a:off x="819300" y="4106250"/>
              <a:ext cx="641875" cy="1545075"/>
            </a:xfrm>
            <a:custGeom>
              <a:avLst/>
              <a:gdLst/>
              <a:ahLst/>
              <a:cxnLst/>
              <a:rect l="l" t="t" r="r" b="b"/>
              <a:pathLst>
                <a:path w="25675" h="61803" extrusionOk="0">
                  <a:moveTo>
                    <a:pt x="1" y="1"/>
                  </a:moveTo>
                  <a:lnTo>
                    <a:pt x="1" y="102"/>
                  </a:lnTo>
                  <a:cubicBezTo>
                    <a:pt x="1752" y="840"/>
                    <a:pt x="3355" y="1604"/>
                    <a:pt x="4847" y="2352"/>
                  </a:cubicBezTo>
                  <a:cubicBezTo>
                    <a:pt x="7702" y="3772"/>
                    <a:pt x="10249" y="5202"/>
                    <a:pt x="12634" y="6717"/>
                  </a:cubicBezTo>
                  <a:cubicBezTo>
                    <a:pt x="15134" y="8307"/>
                    <a:pt x="17394" y="9952"/>
                    <a:pt x="19543" y="11746"/>
                  </a:cubicBezTo>
                  <a:cubicBezTo>
                    <a:pt x="20406" y="12466"/>
                    <a:pt x="21179" y="13296"/>
                    <a:pt x="21836" y="14217"/>
                  </a:cubicBezTo>
                  <a:cubicBezTo>
                    <a:pt x="22465" y="15095"/>
                    <a:pt x="23017" y="16088"/>
                    <a:pt x="23468" y="17158"/>
                  </a:cubicBezTo>
                  <a:cubicBezTo>
                    <a:pt x="24307" y="19154"/>
                    <a:pt x="24844" y="21471"/>
                    <a:pt x="25103" y="24235"/>
                  </a:cubicBezTo>
                  <a:cubicBezTo>
                    <a:pt x="25579" y="29297"/>
                    <a:pt x="24720" y="35079"/>
                    <a:pt x="23889" y="40668"/>
                  </a:cubicBezTo>
                  <a:cubicBezTo>
                    <a:pt x="22609" y="49318"/>
                    <a:pt x="21395" y="57504"/>
                    <a:pt x="25324" y="61802"/>
                  </a:cubicBezTo>
                  <a:lnTo>
                    <a:pt x="25454" y="61802"/>
                  </a:lnTo>
                  <a:cubicBezTo>
                    <a:pt x="21486" y="57551"/>
                    <a:pt x="22700" y="49351"/>
                    <a:pt x="23986" y="40682"/>
                  </a:cubicBezTo>
                  <a:cubicBezTo>
                    <a:pt x="24815" y="35088"/>
                    <a:pt x="25674" y="29302"/>
                    <a:pt x="25200" y="24226"/>
                  </a:cubicBezTo>
                  <a:cubicBezTo>
                    <a:pt x="24936" y="21452"/>
                    <a:pt x="24398" y="19131"/>
                    <a:pt x="23554" y="17120"/>
                  </a:cubicBezTo>
                  <a:cubicBezTo>
                    <a:pt x="23103" y="16040"/>
                    <a:pt x="22551" y="15047"/>
                    <a:pt x="21913" y="14160"/>
                  </a:cubicBezTo>
                  <a:cubicBezTo>
                    <a:pt x="21251" y="13234"/>
                    <a:pt x="20474" y="12399"/>
                    <a:pt x="19605" y="11675"/>
                  </a:cubicBezTo>
                  <a:cubicBezTo>
                    <a:pt x="17451" y="9875"/>
                    <a:pt x="15186" y="8225"/>
                    <a:pt x="12687" y="6637"/>
                  </a:cubicBezTo>
                  <a:cubicBezTo>
                    <a:pt x="10297" y="5116"/>
                    <a:pt x="7744" y="3686"/>
                    <a:pt x="4890" y="2266"/>
                  </a:cubicBezTo>
                  <a:cubicBezTo>
                    <a:pt x="3196" y="1416"/>
                    <a:pt x="1584" y="67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6"/>
            <p:cNvSpPr/>
            <p:nvPr/>
          </p:nvSpPr>
          <p:spPr>
            <a:xfrm>
              <a:off x="2128550" y="5528575"/>
              <a:ext cx="994600" cy="122750"/>
            </a:xfrm>
            <a:custGeom>
              <a:avLst/>
              <a:gdLst/>
              <a:ahLst/>
              <a:cxnLst/>
              <a:rect l="l" t="t" r="r" b="b"/>
              <a:pathLst>
                <a:path w="39784" h="4910" extrusionOk="0">
                  <a:moveTo>
                    <a:pt x="23807" y="1"/>
                  </a:moveTo>
                  <a:cubicBezTo>
                    <a:pt x="22468" y="1"/>
                    <a:pt x="21077" y="73"/>
                    <a:pt x="19618" y="222"/>
                  </a:cubicBezTo>
                  <a:cubicBezTo>
                    <a:pt x="16086" y="587"/>
                    <a:pt x="12523" y="1349"/>
                    <a:pt x="8982" y="2285"/>
                  </a:cubicBezTo>
                  <a:cubicBezTo>
                    <a:pt x="8947" y="2294"/>
                    <a:pt x="8918" y="2304"/>
                    <a:pt x="8885" y="2314"/>
                  </a:cubicBezTo>
                  <a:cubicBezTo>
                    <a:pt x="8247" y="2482"/>
                    <a:pt x="7609" y="2659"/>
                    <a:pt x="6971" y="2837"/>
                  </a:cubicBezTo>
                  <a:cubicBezTo>
                    <a:pt x="6938" y="2846"/>
                    <a:pt x="6909" y="2856"/>
                    <a:pt x="6875" y="2861"/>
                  </a:cubicBezTo>
                  <a:cubicBezTo>
                    <a:pt x="6252" y="3038"/>
                    <a:pt x="5623" y="3220"/>
                    <a:pt x="4999" y="3403"/>
                  </a:cubicBezTo>
                  <a:cubicBezTo>
                    <a:pt x="4970" y="3412"/>
                    <a:pt x="4937" y="3422"/>
                    <a:pt x="4908" y="3432"/>
                  </a:cubicBezTo>
                  <a:cubicBezTo>
                    <a:pt x="4294" y="3609"/>
                    <a:pt x="3685" y="3791"/>
                    <a:pt x="3080" y="3973"/>
                  </a:cubicBezTo>
                  <a:cubicBezTo>
                    <a:pt x="3046" y="3984"/>
                    <a:pt x="3017" y="3993"/>
                    <a:pt x="2984" y="4002"/>
                  </a:cubicBezTo>
                  <a:cubicBezTo>
                    <a:pt x="2394" y="4180"/>
                    <a:pt x="1799" y="4358"/>
                    <a:pt x="1209" y="4540"/>
                  </a:cubicBezTo>
                  <a:cubicBezTo>
                    <a:pt x="1180" y="4549"/>
                    <a:pt x="1146" y="4559"/>
                    <a:pt x="1117" y="4569"/>
                  </a:cubicBezTo>
                  <a:cubicBezTo>
                    <a:pt x="906" y="4631"/>
                    <a:pt x="696" y="4693"/>
                    <a:pt x="490" y="4761"/>
                  </a:cubicBezTo>
                  <a:cubicBezTo>
                    <a:pt x="326" y="4808"/>
                    <a:pt x="163" y="4856"/>
                    <a:pt x="0" y="4909"/>
                  </a:cubicBezTo>
                  <a:lnTo>
                    <a:pt x="331" y="4909"/>
                  </a:lnTo>
                  <a:cubicBezTo>
                    <a:pt x="393" y="4890"/>
                    <a:pt x="455" y="4871"/>
                    <a:pt x="518" y="4852"/>
                  </a:cubicBezTo>
                  <a:cubicBezTo>
                    <a:pt x="724" y="4790"/>
                    <a:pt x="931" y="4727"/>
                    <a:pt x="1137" y="4659"/>
                  </a:cubicBezTo>
                  <a:cubicBezTo>
                    <a:pt x="1166" y="4650"/>
                    <a:pt x="1194" y="4646"/>
                    <a:pt x="1228" y="4635"/>
                  </a:cubicBezTo>
                  <a:cubicBezTo>
                    <a:pt x="1818" y="4453"/>
                    <a:pt x="2408" y="4276"/>
                    <a:pt x="2999" y="4099"/>
                  </a:cubicBezTo>
                  <a:cubicBezTo>
                    <a:pt x="3032" y="4088"/>
                    <a:pt x="3061" y="4079"/>
                    <a:pt x="3090" y="4070"/>
                  </a:cubicBezTo>
                  <a:cubicBezTo>
                    <a:pt x="3699" y="3887"/>
                    <a:pt x="4303" y="3705"/>
                    <a:pt x="4912" y="3528"/>
                  </a:cubicBezTo>
                  <a:cubicBezTo>
                    <a:pt x="4946" y="3518"/>
                    <a:pt x="4975" y="3508"/>
                    <a:pt x="5009" y="3499"/>
                  </a:cubicBezTo>
                  <a:cubicBezTo>
                    <a:pt x="5628" y="3317"/>
                    <a:pt x="6252" y="3138"/>
                    <a:pt x="6875" y="2961"/>
                  </a:cubicBezTo>
                  <a:cubicBezTo>
                    <a:pt x="6909" y="2952"/>
                    <a:pt x="6943" y="2943"/>
                    <a:pt x="6971" y="2932"/>
                  </a:cubicBezTo>
                  <a:cubicBezTo>
                    <a:pt x="7609" y="2755"/>
                    <a:pt x="8247" y="2582"/>
                    <a:pt x="8880" y="2414"/>
                  </a:cubicBezTo>
                  <a:cubicBezTo>
                    <a:pt x="8914" y="2405"/>
                    <a:pt x="8947" y="2396"/>
                    <a:pt x="8976" y="2385"/>
                  </a:cubicBezTo>
                  <a:cubicBezTo>
                    <a:pt x="12523" y="1450"/>
                    <a:pt x="16092" y="682"/>
                    <a:pt x="19627" y="317"/>
                  </a:cubicBezTo>
                  <a:cubicBezTo>
                    <a:pt x="21053" y="173"/>
                    <a:pt x="22430" y="102"/>
                    <a:pt x="23763" y="102"/>
                  </a:cubicBezTo>
                  <a:cubicBezTo>
                    <a:pt x="25500" y="102"/>
                    <a:pt x="27160" y="226"/>
                    <a:pt x="28744" y="476"/>
                  </a:cubicBezTo>
                  <a:cubicBezTo>
                    <a:pt x="29069" y="529"/>
                    <a:pt x="29386" y="582"/>
                    <a:pt x="29709" y="644"/>
                  </a:cubicBezTo>
                  <a:cubicBezTo>
                    <a:pt x="29109" y="496"/>
                    <a:pt x="28494" y="361"/>
                    <a:pt x="27875" y="250"/>
                  </a:cubicBezTo>
                  <a:cubicBezTo>
                    <a:pt x="26565" y="82"/>
                    <a:pt x="25218" y="1"/>
                    <a:pt x="23807" y="1"/>
                  </a:cubicBezTo>
                  <a:close/>
                  <a:moveTo>
                    <a:pt x="29713" y="543"/>
                  </a:moveTo>
                  <a:lnTo>
                    <a:pt x="29713" y="543"/>
                  </a:lnTo>
                  <a:cubicBezTo>
                    <a:pt x="30284" y="687"/>
                    <a:pt x="30850" y="850"/>
                    <a:pt x="31401" y="1032"/>
                  </a:cubicBezTo>
                  <a:cubicBezTo>
                    <a:pt x="31445" y="1043"/>
                    <a:pt x="31493" y="1056"/>
                    <a:pt x="31536" y="1066"/>
                  </a:cubicBezTo>
                  <a:cubicBezTo>
                    <a:pt x="31656" y="1100"/>
                    <a:pt x="31775" y="1134"/>
                    <a:pt x="31896" y="1167"/>
                  </a:cubicBezTo>
                  <a:cubicBezTo>
                    <a:pt x="32102" y="1225"/>
                    <a:pt x="32309" y="1287"/>
                    <a:pt x="32515" y="1349"/>
                  </a:cubicBezTo>
                  <a:cubicBezTo>
                    <a:pt x="32601" y="1378"/>
                    <a:pt x="32692" y="1407"/>
                    <a:pt x="32783" y="1435"/>
                  </a:cubicBezTo>
                  <a:cubicBezTo>
                    <a:pt x="32933" y="1484"/>
                    <a:pt x="33086" y="1537"/>
                    <a:pt x="33234" y="1590"/>
                  </a:cubicBezTo>
                  <a:cubicBezTo>
                    <a:pt x="33336" y="1623"/>
                    <a:pt x="33436" y="1656"/>
                    <a:pt x="33531" y="1694"/>
                  </a:cubicBezTo>
                  <a:cubicBezTo>
                    <a:pt x="33652" y="1738"/>
                    <a:pt x="33772" y="1781"/>
                    <a:pt x="33892" y="1825"/>
                  </a:cubicBezTo>
                  <a:cubicBezTo>
                    <a:pt x="34012" y="1872"/>
                    <a:pt x="34131" y="1915"/>
                    <a:pt x="34247" y="1964"/>
                  </a:cubicBezTo>
                  <a:cubicBezTo>
                    <a:pt x="34348" y="2002"/>
                    <a:pt x="34448" y="2044"/>
                    <a:pt x="34545" y="2084"/>
                  </a:cubicBezTo>
                  <a:cubicBezTo>
                    <a:pt x="34674" y="2137"/>
                    <a:pt x="34808" y="2194"/>
                    <a:pt x="34937" y="2252"/>
                  </a:cubicBezTo>
                  <a:cubicBezTo>
                    <a:pt x="35024" y="2285"/>
                    <a:pt x="35106" y="2323"/>
                    <a:pt x="35192" y="2361"/>
                  </a:cubicBezTo>
                  <a:cubicBezTo>
                    <a:pt x="35331" y="2424"/>
                    <a:pt x="35471" y="2487"/>
                    <a:pt x="35610" y="2553"/>
                  </a:cubicBezTo>
                  <a:cubicBezTo>
                    <a:pt x="35681" y="2587"/>
                    <a:pt x="35758" y="2620"/>
                    <a:pt x="35830" y="2655"/>
                  </a:cubicBezTo>
                  <a:lnTo>
                    <a:pt x="36262" y="2870"/>
                  </a:lnTo>
                  <a:cubicBezTo>
                    <a:pt x="36330" y="2903"/>
                    <a:pt x="36396" y="2937"/>
                    <a:pt x="36459" y="2971"/>
                  </a:cubicBezTo>
                  <a:cubicBezTo>
                    <a:pt x="36607" y="3047"/>
                    <a:pt x="36756" y="3129"/>
                    <a:pt x="36905" y="3206"/>
                  </a:cubicBezTo>
                  <a:cubicBezTo>
                    <a:pt x="36963" y="3240"/>
                    <a:pt x="37025" y="3273"/>
                    <a:pt x="37083" y="3302"/>
                  </a:cubicBezTo>
                  <a:cubicBezTo>
                    <a:pt x="37236" y="3388"/>
                    <a:pt x="37384" y="3475"/>
                    <a:pt x="37533" y="3561"/>
                  </a:cubicBezTo>
                  <a:cubicBezTo>
                    <a:pt x="37586" y="3594"/>
                    <a:pt x="37639" y="3623"/>
                    <a:pt x="37692" y="3657"/>
                  </a:cubicBezTo>
                  <a:cubicBezTo>
                    <a:pt x="37759" y="3696"/>
                    <a:pt x="37826" y="3734"/>
                    <a:pt x="37893" y="3772"/>
                  </a:cubicBezTo>
                  <a:cubicBezTo>
                    <a:pt x="37980" y="3825"/>
                    <a:pt x="38066" y="3882"/>
                    <a:pt x="38152" y="3935"/>
                  </a:cubicBezTo>
                  <a:cubicBezTo>
                    <a:pt x="38201" y="3964"/>
                    <a:pt x="38253" y="3993"/>
                    <a:pt x="38301" y="4026"/>
                  </a:cubicBezTo>
                  <a:cubicBezTo>
                    <a:pt x="38454" y="4123"/>
                    <a:pt x="38608" y="4223"/>
                    <a:pt x="38761" y="4324"/>
                  </a:cubicBezTo>
                  <a:cubicBezTo>
                    <a:pt x="38810" y="4353"/>
                    <a:pt x="38852" y="4382"/>
                    <a:pt x="38896" y="4411"/>
                  </a:cubicBezTo>
                  <a:cubicBezTo>
                    <a:pt x="39054" y="4516"/>
                    <a:pt x="39213" y="4621"/>
                    <a:pt x="39366" y="4727"/>
                  </a:cubicBezTo>
                  <a:cubicBezTo>
                    <a:pt x="39404" y="4756"/>
                    <a:pt x="39448" y="4790"/>
                    <a:pt x="39490" y="4818"/>
                  </a:cubicBezTo>
                  <a:cubicBezTo>
                    <a:pt x="39534" y="4847"/>
                    <a:pt x="39577" y="4876"/>
                    <a:pt x="39620" y="4909"/>
                  </a:cubicBezTo>
                  <a:lnTo>
                    <a:pt x="39784" y="4909"/>
                  </a:lnTo>
                  <a:cubicBezTo>
                    <a:pt x="39731" y="4871"/>
                    <a:pt x="39683" y="4832"/>
                    <a:pt x="39630" y="4799"/>
                  </a:cubicBezTo>
                  <a:cubicBezTo>
                    <a:pt x="39587" y="4770"/>
                    <a:pt x="39548" y="4741"/>
                    <a:pt x="39505" y="4712"/>
                  </a:cubicBezTo>
                  <a:cubicBezTo>
                    <a:pt x="39352" y="4602"/>
                    <a:pt x="39198" y="4502"/>
                    <a:pt x="39045" y="4396"/>
                  </a:cubicBezTo>
                  <a:cubicBezTo>
                    <a:pt x="39001" y="4367"/>
                    <a:pt x="38958" y="4338"/>
                    <a:pt x="38910" y="4305"/>
                  </a:cubicBezTo>
                  <a:cubicBezTo>
                    <a:pt x="38761" y="4209"/>
                    <a:pt x="38608" y="4108"/>
                    <a:pt x="38454" y="4012"/>
                  </a:cubicBezTo>
                  <a:cubicBezTo>
                    <a:pt x="38407" y="3979"/>
                    <a:pt x="38358" y="3950"/>
                    <a:pt x="38310" y="3921"/>
                  </a:cubicBezTo>
                  <a:cubicBezTo>
                    <a:pt x="38190" y="3844"/>
                    <a:pt x="38066" y="3767"/>
                    <a:pt x="37942" y="3691"/>
                  </a:cubicBezTo>
                  <a:cubicBezTo>
                    <a:pt x="37913" y="3676"/>
                    <a:pt x="37889" y="3662"/>
                    <a:pt x="37860" y="3643"/>
                  </a:cubicBezTo>
                  <a:cubicBezTo>
                    <a:pt x="37807" y="3614"/>
                    <a:pt x="37754" y="3581"/>
                    <a:pt x="37701" y="3552"/>
                  </a:cubicBezTo>
                  <a:cubicBezTo>
                    <a:pt x="37557" y="3465"/>
                    <a:pt x="37408" y="3379"/>
                    <a:pt x="37260" y="3297"/>
                  </a:cubicBezTo>
                  <a:cubicBezTo>
                    <a:pt x="37202" y="3264"/>
                    <a:pt x="37145" y="3230"/>
                    <a:pt x="37087" y="3196"/>
                  </a:cubicBezTo>
                  <a:cubicBezTo>
                    <a:pt x="36943" y="3120"/>
                    <a:pt x="36799" y="3043"/>
                    <a:pt x="36655" y="2966"/>
                  </a:cubicBezTo>
                  <a:cubicBezTo>
                    <a:pt x="36593" y="2932"/>
                    <a:pt x="36525" y="2899"/>
                    <a:pt x="36463" y="2865"/>
                  </a:cubicBezTo>
                  <a:cubicBezTo>
                    <a:pt x="36324" y="2793"/>
                    <a:pt x="36190" y="2726"/>
                    <a:pt x="36051" y="2655"/>
                  </a:cubicBezTo>
                  <a:cubicBezTo>
                    <a:pt x="35974" y="2620"/>
                    <a:pt x="35902" y="2587"/>
                    <a:pt x="35830" y="2549"/>
                  </a:cubicBezTo>
                  <a:cubicBezTo>
                    <a:pt x="35701" y="2487"/>
                    <a:pt x="35571" y="2429"/>
                    <a:pt x="35442" y="2367"/>
                  </a:cubicBezTo>
                  <a:cubicBezTo>
                    <a:pt x="35355" y="2328"/>
                    <a:pt x="35274" y="2290"/>
                    <a:pt x="35187" y="2256"/>
                  </a:cubicBezTo>
                  <a:cubicBezTo>
                    <a:pt x="35072" y="2203"/>
                    <a:pt x="34952" y="2150"/>
                    <a:pt x="34833" y="2097"/>
                  </a:cubicBezTo>
                  <a:cubicBezTo>
                    <a:pt x="34736" y="2059"/>
                    <a:pt x="34640" y="2016"/>
                    <a:pt x="34539" y="1978"/>
                  </a:cubicBezTo>
                  <a:cubicBezTo>
                    <a:pt x="34439" y="1935"/>
                    <a:pt x="34337" y="1896"/>
                    <a:pt x="34237" y="1853"/>
                  </a:cubicBezTo>
                  <a:cubicBezTo>
                    <a:pt x="34122" y="1810"/>
                    <a:pt x="34002" y="1762"/>
                    <a:pt x="33887" y="1719"/>
                  </a:cubicBezTo>
                  <a:cubicBezTo>
                    <a:pt x="33810" y="1690"/>
                    <a:pt x="33739" y="1666"/>
                    <a:pt x="33666" y="1637"/>
                  </a:cubicBezTo>
                  <a:cubicBezTo>
                    <a:pt x="33637" y="1628"/>
                    <a:pt x="33609" y="1618"/>
                    <a:pt x="33580" y="1608"/>
                  </a:cubicBezTo>
                  <a:cubicBezTo>
                    <a:pt x="33460" y="1565"/>
                    <a:pt x="33340" y="1522"/>
                    <a:pt x="33221" y="1479"/>
                  </a:cubicBezTo>
                  <a:cubicBezTo>
                    <a:pt x="33177" y="1464"/>
                    <a:pt x="33128" y="1450"/>
                    <a:pt x="33086" y="1431"/>
                  </a:cubicBezTo>
                  <a:cubicBezTo>
                    <a:pt x="32913" y="1373"/>
                    <a:pt x="32740" y="1316"/>
                    <a:pt x="32563" y="1263"/>
                  </a:cubicBezTo>
                  <a:cubicBezTo>
                    <a:pt x="31972" y="1076"/>
                    <a:pt x="31368" y="913"/>
                    <a:pt x="30754" y="769"/>
                  </a:cubicBezTo>
                  <a:cubicBezTo>
                    <a:pt x="30413" y="687"/>
                    <a:pt x="30063" y="611"/>
                    <a:pt x="29713" y="5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6"/>
            <p:cNvSpPr/>
            <p:nvPr/>
          </p:nvSpPr>
          <p:spPr>
            <a:xfrm>
              <a:off x="819300" y="4121750"/>
              <a:ext cx="592475" cy="1529575"/>
            </a:xfrm>
            <a:custGeom>
              <a:avLst/>
              <a:gdLst/>
              <a:ahLst/>
              <a:cxnLst/>
              <a:rect l="l" t="t" r="r" b="b"/>
              <a:pathLst>
                <a:path w="23699" h="61183" extrusionOk="0">
                  <a:moveTo>
                    <a:pt x="1" y="0"/>
                  </a:moveTo>
                  <a:lnTo>
                    <a:pt x="1" y="101"/>
                  </a:lnTo>
                  <a:cubicBezTo>
                    <a:pt x="1273" y="581"/>
                    <a:pt x="2516" y="1103"/>
                    <a:pt x="3749" y="1664"/>
                  </a:cubicBezTo>
                  <a:cubicBezTo>
                    <a:pt x="6522" y="2937"/>
                    <a:pt x="9059" y="4347"/>
                    <a:pt x="11502" y="5978"/>
                  </a:cubicBezTo>
                  <a:cubicBezTo>
                    <a:pt x="13809" y="7523"/>
                    <a:pt x="15973" y="9221"/>
                    <a:pt x="18114" y="11174"/>
                  </a:cubicBezTo>
                  <a:cubicBezTo>
                    <a:pt x="18933" y="11923"/>
                    <a:pt x="19658" y="12786"/>
                    <a:pt x="20267" y="13741"/>
                  </a:cubicBezTo>
                  <a:cubicBezTo>
                    <a:pt x="20848" y="14653"/>
                    <a:pt x="21342" y="15674"/>
                    <a:pt x="21741" y="16783"/>
                  </a:cubicBezTo>
                  <a:cubicBezTo>
                    <a:pt x="22470" y="18821"/>
                    <a:pt x="22892" y="21182"/>
                    <a:pt x="23030" y="23999"/>
                  </a:cubicBezTo>
                  <a:cubicBezTo>
                    <a:pt x="23285" y="28797"/>
                    <a:pt x="22547" y="34156"/>
                    <a:pt x="21832" y="39337"/>
                  </a:cubicBezTo>
                  <a:cubicBezTo>
                    <a:pt x="20594" y="48319"/>
                    <a:pt x="19423" y="56816"/>
                    <a:pt x="23564" y="61182"/>
                  </a:cubicBezTo>
                  <a:lnTo>
                    <a:pt x="23698" y="61182"/>
                  </a:lnTo>
                  <a:cubicBezTo>
                    <a:pt x="19514" y="56869"/>
                    <a:pt x="20685" y="48352"/>
                    <a:pt x="21927" y="39347"/>
                  </a:cubicBezTo>
                  <a:cubicBezTo>
                    <a:pt x="22642" y="34165"/>
                    <a:pt x="23382" y="28801"/>
                    <a:pt x="23127" y="23994"/>
                  </a:cubicBezTo>
                  <a:cubicBezTo>
                    <a:pt x="22988" y="21168"/>
                    <a:pt x="22565" y="18798"/>
                    <a:pt x="21827" y="16749"/>
                  </a:cubicBezTo>
                  <a:cubicBezTo>
                    <a:pt x="21429" y="15636"/>
                    <a:pt x="20929" y="14605"/>
                    <a:pt x="20349" y="13688"/>
                  </a:cubicBezTo>
                  <a:cubicBezTo>
                    <a:pt x="19735" y="12729"/>
                    <a:pt x="19000" y="11855"/>
                    <a:pt x="18176" y="11102"/>
                  </a:cubicBezTo>
                  <a:cubicBezTo>
                    <a:pt x="16035" y="9144"/>
                    <a:pt x="13867" y="7446"/>
                    <a:pt x="11555" y="5902"/>
                  </a:cubicBezTo>
                  <a:cubicBezTo>
                    <a:pt x="9108" y="4265"/>
                    <a:pt x="6570" y="2855"/>
                    <a:pt x="3787" y="1578"/>
                  </a:cubicBezTo>
                  <a:cubicBezTo>
                    <a:pt x="2534" y="1008"/>
                    <a:pt x="1278" y="47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6"/>
            <p:cNvSpPr/>
            <p:nvPr/>
          </p:nvSpPr>
          <p:spPr>
            <a:xfrm>
              <a:off x="2065075" y="5520200"/>
              <a:ext cx="1033625" cy="131125"/>
            </a:xfrm>
            <a:custGeom>
              <a:avLst/>
              <a:gdLst/>
              <a:ahLst/>
              <a:cxnLst/>
              <a:rect l="l" t="t" r="r" b="b"/>
              <a:pathLst>
                <a:path w="41345" h="5245" extrusionOk="0">
                  <a:moveTo>
                    <a:pt x="24843" y="0"/>
                  </a:moveTo>
                  <a:cubicBezTo>
                    <a:pt x="23548" y="0"/>
                    <a:pt x="22201" y="72"/>
                    <a:pt x="20795" y="211"/>
                  </a:cubicBezTo>
                  <a:cubicBezTo>
                    <a:pt x="17724" y="519"/>
                    <a:pt x="14630" y="1132"/>
                    <a:pt x="11544" y="1900"/>
                  </a:cubicBezTo>
                  <a:cubicBezTo>
                    <a:pt x="11515" y="1910"/>
                    <a:pt x="11482" y="1914"/>
                    <a:pt x="11448" y="1925"/>
                  </a:cubicBezTo>
                  <a:cubicBezTo>
                    <a:pt x="10801" y="2087"/>
                    <a:pt x="10153" y="2255"/>
                    <a:pt x="9506" y="2432"/>
                  </a:cubicBezTo>
                  <a:cubicBezTo>
                    <a:pt x="9471" y="2437"/>
                    <a:pt x="9442" y="2447"/>
                    <a:pt x="9409" y="2457"/>
                  </a:cubicBezTo>
                  <a:cubicBezTo>
                    <a:pt x="8771" y="2629"/>
                    <a:pt x="8138" y="2807"/>
                    <a:pt x="7500" y="2990"/>
                  </a:cubicBezTo>
                  <a:cubicBezTo>
                    <a:pt x="7471" y="2999"/>
                    <a:pt x="7438" y="3008"/>
                    <a:pt x="7404" y="3013"/>
                  </a:cubicBezTo>
                  <a:cubicBezTo>
                    <a:pt x="6785" y="3196"/>
                    <a:pt x="6161" y="3378"/>
                    <a:pt x="5538" y="3560"/>
                  </a:cubicBezTo>
                  <a:cubicBezTo>
                    <a:pt x="5509" y="3570"/>
                    <a:pt x="5476" y="3579"/>
                    <a:pt x="5447" y="3589"/>
                  </a:cubicBezTo>
                  <a:cubicBezTo>
                    <a:pt x="4836" y="3767"/>
                    <a:pt x="4232" y="3949"/>
                    <a:pt x="3627" y="4135"/>
                  </a:cubicBezTo>
                  <a:cubicBezTo>
                    <a:pt x="3594" y="4146"/>
                    <a:pt x="3565" y="4155"/>
                    <a:pt x="3532" y="4164"/>
                  </a:cubicBezTo>
                  <a:cubicBezTo>
                    <a:pt x="2942" y="4343"/>
                    <a:pt x="2352" y="4525"/>
                    <a:pt x="1767" y="4702"/>
                  </a:cubicBezTo>
                  <a:cubicBezTo>
                    <a:pt x="1733" y="4711"/>
                    <a:pt x="1704" y="4722"/>
                    <a:pt x="1670" y="4731"/>
                  </a:cubicBezTo>
                  <a:cubicBezTo>
                    <a:pt x="1594" y="4755"/>
                    <a:pt x="1512" y="4779"/>
                    <a:pt x="1430" y="4808"/>
                  </a:cubicBezTo>
                  <a:cubicBezTo>
                    <a:pt x="950" y="4952"/>
                    <a:pt x="476" y="5096"/>
                    <a:pt x="0" y="5244"/>
                  </a:cubicBezTo>
                  <a:lnTo>
                    <a:pt x="332" y="5244"/>
                  </a:lnTo>
                  <a:cubicBezTo>
                    <a:pt x="706" y="5129"/>
                    <a:pt x="1080" y="5014"/>
                    <a:pt x="1459" y="4899"/>
                  </a:cubicBezTo>
                  <a:cubicBezTo>
                    <a:pt x="1536" y="4875"/>
                    <a:pt x="1612" y="4851"/>
                    <a:pt x="1694" y="4826"/>
                  </a:cubicBezTo>
                  <a:cubicBezTo>
                    <a:pt x="1723" y="4817"/>
                    <a:pt x="1752" y="4808"/>
                    <a:pt x="1785" y="4798"/>
                  </a:cubicBezTo>
                  <a:cubicBezTo>
                    <a:pt x="2371" y="4616"/>
                    <a:pt x="2956" y="4438"/>
                    <a:pt x="3547" y="4261"/>
                  </a:cubicBezTo>
                  <a:cubicBezTo>
                    <a:pt x="3580" y="4251"/>
                    <a:pt x="3609" y="4241"/>
                    <a:pt x="3642" y="4232"/>
                  </a:cubicBezTo>
                  <a:cubicBezTo>
                    <a:pt x="4242" y="4049"/>
                    <a:pt x="4847" y="3867"/>
                    <a:pt x="5456" y="3685"/>
                  </a:cubicBezTo>
                  <a:cubicBezTo>
                    <a:pt x="5485" y="3675"/>
                    <a:pt x="5518" y="3666"/>
                    <a:pt x="5547" y="3656"/>
                  </a:cubicBezTo>
                  <a:cubicBezTo>
                    <a:pt x="6166" y="3473"/>
                    <a:pt x="6789" y="3291"/>
                    <a:pt x="7409" y="3114"/>
                  </a:cubicBezTo>
                  <a:cubicBezTo>
                    <a:pt x="7442" y="3105"/>
                    <a:pt x="7471" y="3095"/>
                    <a:pt x="7504" y="3085"/>
                  </a:cubicBezTo>
                  <a:cubicBezTo>
                    <a:pt x="8138" y="2908"/>
                    <a:pt x="8771" y="2731"/>
                    <a:pt x="9409" y="2558"/>
                  </a:cubicBezTo>
                  <a:cubicBezTo>
                    <a:pt x="9442" y="2548"/>
                    <a:pt x="9471" y="2538"/>
                    <a:pt x="9506" y="2529"/>
                  </a:cubicBezTo>
                  <a:cubicBezTo>
                    <a:pt x="10148" y="2356"/>
                    <a:pt x="10795" y="2188"/>
                    <a:pt x="11444" y="2025"/>
                  </a:cubicBezTo>
                  <a:cubicBezTo>
                    <a:pt x="11477" y="2016"/>
                    <a:pt x="11510" y="2005"/>
                    <a:pt x="11539" y="2001"/>
                  </a:cubicBezTo>
                  <a:cubicBezTo>
                    <a:pt x="14630" y="1228"/>
                    <a:pt x="17728" y="614"/>
                    <a:pt x="20804" y="307"/>
                  </a:cubicBezTo>
                  <a:cubicBezTo>
                    <a:pt x="22177" y="173"/>
                    <a:pt x="23510" y="101"/>
                    <a:pt x="24796" y="101"/>
                  </a:cubicBezTo>
                  <a:cubicBezTo>
                    <a:pt x="26763" y="101"/>
                    <a:pt x="28634" y="264"/>
                    <a:pt x="30414" y="585"/>
                  </a:cubicBezTo>
                  <a:cubicBezTo>
                    <a:pt x="31033" y="696"/>
                    <a:pt x="31648" y="831"/>
                    <a:pt x="32248" y="979"/>
                  </a:cubicBezTo>
                  <a:cubicBezTo>
                    <a:pt x="32410" y="1022"/>
                    <a:pt x="32573" y="1066"/>
                    <a:pt x="32737" y="1108"/>
                  </a:cubicBezTo>
                  <a:cubicBezTo>
                    <a:pt x="32766" y="1119"/>
                    <a:pt x="32784" y="1123"/>
                    <a:pt x="32808" y="1128"/>
                  </a:cubicBezTo>
                  <a:cubicBezTo>
                    <a:pt x="33014" y="1185"/>
                    <a:pt x="33221" y="1248"/>
                    <a:pt x="33422" y="1305"/>
                  </a:cubicBezTo>
                  <a:cubicBezTo>
                    <a:pt x="33566" y="1353"/>
                    <a:pt x="33710" y="1396"/>
                    <a:pt x="33854" y="1444"/>
                  </a:cubicBezTo>
                  <a:cubicBezTo>
                    <a:pt x="34013" y="1493"/>
                    <a:pt x="34166" y="1545"/>
                    <a:pt x="34320" y="1598"/>
                  </a:cubicBezTo>
                  <a:cubicBezTo>
                    <a:pt x="34435" y="1637"/>
                    <a:pt x="34550" y="1679"/>
                    <a:pt x="34660" y="1717"/>
                  </a:cubicBezTo>
                  <a:cubicBezTo>
                    <a:pt x="34785" y="1761"/>
                    <a:pt x="34905" y="1809"/>
                    <a:pt x="35030" y="1857"/>
                  </a:cubicBezTo>
                  <a:cubicBezTo>
                    <a:pt x="35145" y="1900"/>
                    <a:pt x="35264" y="1943"/>
                    <a:pt x="35380" y="1991"/>
                  </a:cubicBezTo>
                  <a:cubicBezTo>
                    <a:pt x="35481" y="2029"/>
                    <a:pt x="35581" y="2073"/>
                    <a:pt x="35682" y="2111"/>
                  </a:cubicBezTo>
                  <a:cubicBezTo>
                    <a:pt x="35811" y="2169"/>
                    <a:pt x="35941" y="2222"/>
                    <a:pt x="36070" y="2279"/>
                  </a:cubicBezTo>
                  <a:cubicBezTo>
                    <a:pt x="36157" y="2313"/>
                    <a:pt x="36243" y="2351"/>
                    <a:pt x="36330" y="2390"/>
                  </a:cubicBezTo>
                  <a:cubicBezTo>
                    <a:pt x="36469" y="2452"/>
                    <a:pt x="36604" y="2514"/>
                    <a:pt x="36743" y="2581"/>
                  </a:cubicBezTo>
                  <a:cubicBezTo>
                    <a:pt x="36819" y="2615"/>
                    <a:pt x="36891" y="2649"/>
                    <a:pt x="36969" y="2687"/>
                  </a:cubicBezTo>
                  <a:cubicBezTo>
                    <a:pt x="37113" y="2754"/>
                    <a:pt x="37256" y="2826"/>
                    <a:pt x="37400" y="2898"/>
                  </a:cubicBezTo>
                  <a:cubicBezTo>
                    <a:pt x="37467" y="2932"/>
                    <a:pt x="37534" y="2966"/>
                    <a:pt x="37602" y="3004"/>
                  </a:cubicBezTo>
                  <a:cubicBezTo>
                    <a:pt x="37750" y="3081"/>
                    <a:pt x="37899" y="3157"/>
                    <a:pt x="38043" y="3238"/>
                  </a:cubicBezTo>
                  <a:cubicBezTo>
                    <a:pt x="38105" y="3267"/>
                    <a:pt x="38163" y="3301"/>
                    <a:pt x="38220" y="3335"/>
                  </a:cubicBezTo>
                  <a:cubicBezTo>
                    <a:pt x="38373" y="3416"/>
                    <a:pt x="38528" y="3502"/>
                    <a:pt x="38676" y="3594"/>
                  </a:cubicBezTo>
                  <a:cubicBezTo>
                    <a:pt x="38729" y="3623"/>
                    <a:pt x="38782" y="3656"/>
                    <a:pt x="38834" y="3685"/>
                  </a:cubicBezTo>
                  <a:cubicBezTo>
                    <a:pt x="38988" y="3776"/>
                    <a:pt x="39141" y="3867"/>
                    <a:pt x="39295" y="3963"/>
                  </a:cubicBezTo>
                  <a:cubicBezTo>
                    <a:pt x="39305" y="3968"/>
                    <a:pt x="39314" y="3973"/>
                    <a:pt x="39323" y="3978"/>
                  </a:cubicBezTo>
                  <a:cubicBezTo>
                    <a:pt x="39363" y="4006"/>
                    <a:pt x="39401" y="4031"/>
                    <a:pt x="39444" y="4055"/>
                  </a:cubicBezTo>
                  <a:cubicBezTo>
                    <a:pt x="39597" y="4155"/>
                    <a:pt x="39751" y="4251"/>
                    <a:pt x="39905" y="4352"/>
                  </a:cubicBezTo>
                  <a:cubicBezTo>
                    <a:pt x="39947" y="4381"/>
                    <a:pt x="39996" y="4410"/>
                    <a:pt x="40038" y="4443"/>
                  </a:cubicBezTo>
                  <a:cubicBezTo>
                    <a:pt x="40197" y="4544"/>
                    <a:pt x="40351" y="4649"/>
                    <a:pt x="40504" y="4755"/>
                  </a:cubicBezTo>
                  <a:cubicBezTo>
                    <a:pt x="40547" y="4788"/>
                    <a:pt x="40590" y="4817"/>
                    <a:pt x="40629" y="4846"/>
                  </a:cubicBezTo>
                  <a:cubicBezTo>
                    <a:pt x="40787" y="4956"/>
                    <a:pt x="40941" y="5067"/>
                    <a:pt x="41094" y="5178"/>
                  </a:cubicBezTo>
                  <a:cubicBezTo>
                    <a:pt x="41123" y="5201"/>
                    <a:pt x="41152" y="5220"/>
                    <a:pt x="41181" y="5244"/>
                  </a:cubicBezTo>
                  <a:lnTo>
                    <a:pt x="41344" y="5244"/>
                  </a:lnTo>
                  <a:cubicBezTo>
                    <a:pt x="41305" y="5216"/>
                    <a:pt x="41267" y="5187"/>
                    <a:pt x="41229" y="5158"/>
                  </a:cubicBezTo>
                  <a:cubicBezTo>
                    <a:pt x="41079" y="5047"/>
                    <a:pt x="40926" y="4937"/>
                    <a:pt x="40773" y="4826"/>
                  </a:cubicBezTo>
                  <a:cubicBezTo>
                    <a:pt x="40729" y="4798"/>
                    <a:pt x="40687" y="4769"/>
                    <a:pt x="40648" y="4740"/>
                  </a:cubicBezTo>
                  <a:cubicBezTo>
                    <a:pt x="40494" y="4635"/>
                    <a:pt x="40341" y="4529"/>
                    <a:pt x="40187" y="4423"/>
                  </a:cubicBezTo>
                  <a:cubicBezTo>
                    <a:pt x="40144" y="4395"/>
                    <a:pt x="40096" y="4366"/>
                    <a:pt x="40053" y="4337"/>
                  </a:cubicBezTo>
                  <a:cubicBezTo>
                    <a:pt x="39905" y="4237"/>
                    <a:pt x="39751" y="4135"/>
                    <a:pt x="39597" y="4040"/>
                  </a:cubicBezTo>
                  <a:cubicBezTo>
                    <a:pt x="39549" y="4011"/>
                    <a:pt x="39502" y="3978"/>
                    <a:pt x="39454" y="3949"/>
                  </a:cubicBezTo>
                  <a:cubicBezTo>
                    <a:pt x="39425" y="3934"/>
                    <a:pt x="39401" y="3916"/>
                    <a:pt x="39372" y="3901"/>
                  </a:cubicBezTo>
                  <a:cubicBezTo>
                    <a:pt x="39252" y="3825"/>
                    <a:pt x="39128" y="3747"/>
                    <a:pt x="39007" y="3675"/>
                  </a:cubicBezTo>
                  <a:cubicBezTo>
                    <a:pt x="38949" y="3641"/>
                    <a:pt x="38897" y="3613"/>
                    <a:pt x="38844" y="3579"/>
                  </a:cubicBezTo>
                  <a:cubicBezTo>
                    <a:pt x="38700" y="3493"/>
                    <a:pt x="38552" y="3411"/>
                    <a:pt x="38402" y="3325"/>
                  </a:cubicBezTo>
                  <a:cubicBezTo>
                    <a:pt x="38345" y="3291"/>
                    <a:pt x="38287" y="3263"/>
                    <a:pt x="38229" y="3229"/>
                  </a:cubicBezTo>
                  <a:cubicBezTo>
                    <a:pt x="38086" y="3147"/>
                    <a:pt x="37942" y="3070"/>
                    <a:pt x="37798" y="2999"/>
                  </a:cubicBezTo>
                  <a:cubicBezTo>
                    <a:pt x="37731" y="2961"/>
                    <a:pt x="37669" y="2926"/>
                    <a:pt x="37602" y="2893"/>
                  </a:cubicBezTo>
                  <a:cubicBezTo>
                    <a:pt x="37467" y="2826"/>
                    <a:pt x="37328" y="2754"/>
                    <a:pt x="37189" y="2687"/>
                  </a:cubicBezTo>
                  <a:cubicBezTo>
                    <a:pt x="37117" y="2653"/>
                    <a:pt x="37040" y="2615"/>
                    <a:pt x="36969" y="2581"/>
                  </a:cubicBezTo>
                  <a:cubicBezTo>
                    <a:pt x="36838" y="2519"/>
                    <a:pt x="36710" y="2457"/>
                    <a:pt x="36579" y="2399"/>
                  </a:cubicBezTo>
                  <a:cubicBezTo>
                    <a:pt x="36493" y="2361"/>
                    <a:pt x="36411" y="2322"/>
                    <a:pt x="36325" y="2284"/>
                  </a:cubicBezTo>
                  <a:cubicBezTo>
                    <a:pt x="36210" y="2231"/>
                    <a:pt x="36090" y="2178"/>
                    <a:pt x="35975" y="2131"/>
                  </a:cubicBezTo>
                  <a:cubicBezTo>
                    <a:pt x="35875" y="2087"/>
                    <a:pt x="35773" y="2044"/>
                    <a:pt x="35678" y="2005"/>
                  </a:cubicBezTo>
                  <a:cubicBezTo>
                    <a:pt x="35576" y="1963"/>
                    <a:pt x="35476" y="1925"/>
                    <a:pt x="35375" y="1885"/>
                  </a:cubicBezTo>
                  <a:cubicBezTo>
                    <a:pt x="35260" y="1838"/>
                    <a:pt x="35140" y="1790"/>
                    <a:pt x="35020" y="1746"/>
                  </a:cubicBezTo>
                  <a:cubicBezTo>
                    <a:pt x="34992" y="1737"/>
                    <a:pt x="34967" y="1728"/>
                    <a:pt x="34943" y="1717"/>
                  </a:cubicBezTo>
                  <a:cubicBezTo>
                    <a:pt x="34881" y="1694"/>
                    <a:pt x="34819" y="1670"/>
                    <a:pt x="34757" y="1651"/>
                  </a:cubicBezTo>
                  <a:cubicBezTo>
                    <a:pt x="34608" y="1593"/>
                    <a:pt x="34454" y="1540"/>
                    <a:pt x="34301" y="1487"/>
                  </a:cubicBezTo>
                  <a:cubicBezTo>
                    <a:pt x="34210" y="1454"/>
                    <a:pt x="34119" y="1425"/>
                    <a:pt x="34027" y="1396"/>
                  </a:cubicBezTo>
                  <a:cubicBezTo>
                    <a:pt x="33998" y="1387"/>
                    <a:pt x="33969" y="1378"/>
                    <a:pt x="33940" y="1367"/>
                  </a:cubicBezTo>
                  <a:cubicBezTo>
                    <a:pt x="33389" y="1185"/>
                    <a:pt x="32823" y="1022"/>
                    <a:pt x="32252" y="878"/>
                  </a:cubicBezTo>
                  <a:cubicBezTo>
                    <a:pt x="31623" y="720"/>
                    <a:pt x="30990" y="581"/>
                    <a:pt x="30342" y="466"/>
                  </a:cubicBezTo>
                  <a:cubicBezTo>
                    <a:pt x="28592" y="158"/>
                    <a:pt x="26772" y="0"/>
                    <a:pt x="248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6"/>
            <p:cNvSpPr/>
            <p:nvPr/>
          </p:nvSpPr>
          <p:spPr>
            <a:xfrm>
              <a:off x="819300" y="4134100"/>
              <a:ext cx="548575" cy="1517225"/>
            </a:xfrm>
            <a:custGeom>
              <a:avLst/>
              <a:gdLst/>
              <a:ahLst/>
              <a:cxnLst/>
              <a:rect l="l" t="t" r="r" b="b"/>
              <a:pathLst>
                <a:path w="21943" h="60689" extrusionOk="0">
                  <a:moveTo>
                    <a:pt x="1" y="0"/>
                  </a:moveTo>
                  <a:lnTo>
                    <a:pt x="1" y="101"/>
                  </a:lnTo>
                  <a:cubicBezTo>
                    <a:pt x="433" y="249"/>
                    <a:pt x="860" y="403"/>
                    <a:pt x="1282" y="561"/>
                  </a:cubicBezTo>
                  <a:cubicBezTo>
                    <a:pt x="4372" y="1737"/>
                    <a:pt x="7169" y="3185"/>
                    <a:pt x="9827" y="4994"/>
                  </a:cubicBezTo>
                  <a:cubicBezTo>
                    <a:pt x="12173" y="6588"/>
                    <a:pt x="14414" y="8464"/>
                    <a:pt x="16679" y="10728"/>
                  </a:cubicBezTo>
                  <a:cubicBezTo>
                    <a:pt x="19312" y="13362"/>
                    <a:pt x="20704" y="17248"/>
                    <a:pt x="20929" y="22612"/>
                  </a:cubicBezTo>
                  <a:cubicBezTo>
                    <a:pt x="21130" y="27367"/>
                    <a:pt x="20417" y="32698"/>
                    <a:pt x="19726" y="37860"/>
                  </a:cubicBezTo>
                  <a:cubicBezTo>
                    <a:pt x="19077" y="42706"/>
                    <a:pt x="18468" y="47283"/>
                    <a:pt x="18588" y="51284"/>
                  </a:cubicBezTo>
                  <a:cubicBezTo>
                    <a:pt x="18650" y="53434"/>
                    <a:pt x="18920" y="55214"/>
                    <a:pt x="19414" y="56730"/>
                  </a:cubicBezTo>
                  <a:cubicBezTo>
                    <a:pt x="19682" y="57551"/>
                    <a:pt x="20018" y="58299"/>
                    <a:pt x="20417" y="58957"/>
                  </a:cubicBezTo>
                  <a:cubicBezTo>
                    <a:pt x="20809" y="59604"/>
                    <a:pt x="21274" y="60184"/>
                    <a:pt x="21798" y="60688"/>
                  </a:cubicBezTo>
                  <a:lnTo>
                    <a:pt x="21942" y="60688"/>
                  </a:lnTo>
                  <a:cubicBezTo>
                    <a:pt x="20843" y="59666"/>
                    <a:pt x="20047" y="58361"/>
                    <a:pt x="19505" y="56701"/>
                  </a:cubicBezTo>
                  <a:cubicBezTo>
                    <a:pt x="19015" y="55195"/>
                    <a:pt x="18747" y="53419"/>
                    <a:pt x="18684" y="51280"/>
                  </a:cubicBezTo>
                  <a:cubicBezTo>
                    <a:pt x="18564" y="47287"/>
                    <a:pt x="19173" y="42716"/>
                    <a:pt x="19821" y="37869"/>
                  </a:cubicBezTo>
                  <a:cubicBezTo>
                    <a:pt x="20512" y="32707"/>
                    <a:pt x="21227" y="27372"/>
                    <a:pt x="21026" y="22607"/>
                  </a:cubicBezTo>
                  <a:cubicBezTo>
                    <a:pt x="20920" y="20032"/>
                    <a:pt x="20555" y="17858"/>
                    <a:pt x="19921" y="15958"/>
                  </a:cubicBezTo>
                  <a:cubicBezTo>
                    <a:pt x="19582" y="14926"/>
                    <a:pt x="19150" y="13967"/>
                    <a:pt x="18641" y="13108"/>
                  </a:cubicBezTo>
                  <a:cubicBezTo>
                    <a:pt x="18103" y="12206"/>
                    <a:pt x="17470" y="11380"/>
                    <a:pt x="16750" y="10661"/>
                  </a:cubicBezTo>
                  <a:cubicBezTo>
                    <a:pt x="14476" y="8391"/>
                    <a:pt x="12231" y="6511"/>
                    <a:pt x="9885" y="4918"/>
                  </a:cubicBezTo>
                  <a:cubicBezTo>
                    <a:pt x="7217" y="3105"/>
                    <a:pt x="4411" y="1650"/>
                    <a:pt x="1316" y="475"/>
                  </a:cubicBezTo>
                  <a:cubicBezTo>
                    <a:pt x="884" y="307"/>
                    <a:pt x="447" y="1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0" name="Google Shape;1190;p16"/>
          <p:cNvSpPr txBox="1">
            <a:spLocks noGrp="1"/>
          </p:cNvSpPr>
          <p:nvPr>
            <p:ph type="subTitle" idx="1"/>
          </p:nvPr>
        </p:nvSpPr>
        <p:spPr>
          <a:xfrm>
            <a:off x="703750" y="2254525"/>
            <a:ext cx="2441400" cy="56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Clr>
                <a:schemeClr val="dk1"/>
              </a:buClr>
              <a:buSzPts val="1400"/>
              <a:buFont typeface="Be Vietnam Pro Light"/>
              <a:buNone/>
              <a:defRPr sz="14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9pPr>
          </a:lstStyle>
          <a:p>
            <a:endParaRPr/>
          </a:p>
        </p:txBody>
      </p:sp>
      <p:sp>
        <p:nvSpPr>
          <p:cNvPr id="1191" name="Google Shape;1191;p16"/>
          <p:cNvSpPr txBox="1">
            <a:spLocks noGrp="1"/>
          </p:cNvSpPr>
          <p:nvPr>
            <p:ph type="subTitle" idx="2"/>
          </p:nvPr>
        </p:nvSpPr>
        <p:spPr>
          <a:xfrm>
            <a:off x="703750" y="1846025"/>
            <a:ext cx="24414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1pPr>
            <a:lvl2pPr lvl="1"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2pPr>
            <a:lvl3pPr lvl="2"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3pPr>
            <a:lvl4pPr lvl="3"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4pPr>
            <a:lvl5pPr lvl="4"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5pPr>
            <a:lvl6pPr lvl="5"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6pPr>
            <a:lvl7pPr lvl="6"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7pPr>
            <a:lvl8pPr lvl="7"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8pPr>
            <a:lvl9pPr lvl="8"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9pPr>
          </a:lstStyle>
          <a:p>
            <a:endParaRPr/>
          </a:p>
        </p:txBody>
      </p:sp>
      <p:sp>
        <p:nvSpPr>
          <p:cNvPr id="1192" name="Google Shape;1192;p16"/>
          <p:cNvSpPr txBox="1">
            <a:spLocks noGrp="1"/>
          </p:cNvSpPr>
          <p:nvPr>
            <p:ph type="subTitle" idx="3"/>
          </p:nvPr>
        </p:nvSpPr>
        <p:spPr>
          <a:xfrm>
            <a:off x="3347600" y="2254525"/>
            <a:ext cx="2441400" cy="56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Clr>
                <a:schemeClr val="dk1"/>
              </a:buClr>
              <a:buSzPts val="1400"/>
              <a:buFont typeface="Be Vietnam Pro Light"/>
              <a:buNone/>
              <a:defRPr sz="14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9pPr>
          </a:lstStyle>
          <a:p>
            <a:endParaRPr/>
          </a:p>
        </p:txBody>
      </p:sp>
      <p:sp>
        <p:nvSpPr>
          <p:cNvPr id="1193" name="Google Shape;1193;p16"/>
          <p:cNvSpPr txBox="1">
            <a:spLocks noGrp="1"/>
          </p:cNvSpPr>
          <p:nvPr>
            <p:ph type="subTitle" idx="4"/>
          </p:nvPr>
        </p:nvSpPr>
        <p:spPr>
          <a:xfrm>
            <a:off x="3347600" y="1846025"/>
            <a:ext cx="24414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1pPr>
            <a:lvl2pPr lvl="1"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2pPr>
            <a:lvl3pPr lvl="2"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3pPr>
            <a:lvl4pPr lvl="3"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4pPr>
            <a:lvl5pPr lvl="4"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5pPr>
            <a:lvl6pPr lvl="5"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6pPr>
            <a:lvl7pPr lvl="6"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7pPr>
            <a:lvl8pPr lvl="7"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8pPr>
            <a:lvl9pPr lvl="8"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9pPr>
          </a:lstStyle>
          <a:p>
            <a:endParaRPr/>
          </a:p>
        </p:txBody>
      </p:sp>
      <p:sp>
        <p:nvSpPr>
          <p:cNvPr id="1194" name="Google Shape;1194;p16"/>
          <p:cNvSpPr txBox="1">
            <a:spLocks noGrp="1"/>
          </p:cNvSpPr>
          <p:nvPr>
            <p:ph type="subTitle" idx="5"/>
          </p:nvPr>
        </p:nvSpPr>
        <p:spPr>
          <a:xfrm>
            <a:off x="5991450" y="2254525"/>
            <a:ext cx="2441400" cy="56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Clr>
                <a:schemeClr val="dk1"/>
              </a:buClr>
              <a:buSzPts val="1400"/>
              <a:buFont typeface="Be Vietnam Pro Light"/>
              <a:buNone/>
              <a:defRPr sz="14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9pPr>
          </a:lstStyle>
          <a:p>
            <a:endParaRPr/>
          </a:p>
        </p:txBody>
      </p:sp>
      <p:sp>
        <p:nvSpPr>
          <p:cNvPr id="1195" name="Google Shape;1195;p16"/>
          <p:cNvSpPr txBox="1">
            <a:spLocks noGrp="1"/>
          </p:cNvSpPr>
          <p:nvPr>
            <p:ph type="subTitle" idx="6"/>
          </p:nvPr>
        </p:nvSpPr>
        <p:spPr>
          <a:xfrm>
            <a:off x="5991450" y="1846025"/>
            <a:ext cx="24414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1pPr>
            <a:lvl2pPr lvl="1"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2pPr>
            <a:lvl3pPr lvl="2"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3pPr>
            <a:lvl4pPr lvl="3"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4pPr>
            <a:lvl5pPr lvl="4"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5pPr>
            <a:lvl6pPr lvl="5"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6pPr>
            <a:lvl7pPr lvl="6"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7pPr>
            <a:lvl8pPr lvl="7"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8pPr>
            <a:lvl9pPr lvl="8"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9pPr>
          </a:lstStyle>
          <a:p>
            <a:endParaRPr/>
          </a:p>
        </p:txBody>
      </p:sp>
      <p:sp>
        <p:nvSpPr>
          <p:cNvPr id="1196" name="Google Shape;1196;p16"/>
          <p:cNvSpPr txBox="1">
            <a:spLocks noGrp="1"/>
          </p:cNvSpPr>
          <p:nvPr>
            <p:ph type="subTitle" idx="7"/>
          </p:nvPr>
        </p:nvSpPr>
        <p:spPr>
          <a:xfrm>
            <a:off x="703750" y="3923900"/>
            <a:ext cx="2441400" cy="56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Clr>
                <a:schemeClr val="dk1"/>
              </a:buClr>
              <a:buSzPts val="1400"/>
              <a:buFont typeface="Be Vietnam Pro Light"/>
              <a:buNone/>
              <a:defRPr sz="14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9pPr>
          </a:lstStyle>
          <a:p>
            <a:endParaRPr/>
          </a:p>
        </p:txBody>
      </p:sp>
      <p:sp>
        <p:nvSpPr>
          <p:cNvPr id="1197" name="Google Shape;1197;p16"/>
          <p:cNvSpPr txBox="1">
            <a:spLocks noGrp="1"/>
          </p:cNvSpPr>
          <p:nvPr>
            <p:ph type="subTitle" idx="8"/>
          </p:nvPr>
        </p:nvSpPr>
        <p:spPr>
          <a:xfrm>
            <a:off x="703750" y="3523375"/>
            <a:ext cx="24414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1pPr>
            <a:lvl2pPr lvl="1"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2pPr>
            <a:lvl3pPr lvl="2"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3pPr>
            <a:lvl4pPr lvl="3"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4pPr>
            <a:lvl5pPr lvl="4"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5pPr>
            <a:lvl6pPr lvl="5"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6pPr>
            <a:lvl7pPr lvl="6"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7pPr>
            <a:lvl8pPr lvl="7"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8pPr>
            <a:lvl9pPr lvl="8"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9pPr>
          </a:lstStyle>
          <a:p>
            <a:endParaRPr/>
          </a:p>
        </p:txBody>
      </p:sp>
      <p:sp>
        <p:nvSpPr>
          <p:cNvPr id="1198" name="Google Shape;1198;p16"/>
          <p:cNvSpPr txBox="1">
            <a:spLocks noGrp="1"/>
          </p:cNvSpPr>
          <p:nvPr>
            <p:ph type="subTitle" idx="9"/>
          </p:nvPr>
        </p:nvSpPr>
        <p:spPr>
          <a:xfrm>
            <a:off x="3347600" y="3923900"/>
            <a:ext cx="2441400" cy="56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Clr>
                <a:schemeClr val="dk1"/>
              </a:buClr>
              <a:buSzPts val="1400"/>
              <a:buFont typeface="Be Vietnam Pro Light"/>
              <a:buNone/>
              <a:defRPr sz="14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9pPr>
          </a:lstStyle>
          <a:p>
            <a:endParaRPr/>
          </a:p>
        </p:txBody>
      </p:sp>
      <p:sp>
        <p:nvSpPr>
          <p:cNvPr id="1199" name="Google Shape;1199;p16"/>
          <p:cNvSpPr txBox="1">
            <a:spLocks noGrp="1"/>
          </p:cNvSpPr>
          <p:nvPr>
            <p:ph type="subTitle" idx="13"/>
          </p:nvPr>
        </p:nvSpPr>
        <p:spPr>
          <a:xfrm>
            <a:off x="3347600" y="3523375"/>
            <a:ext cx="24414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1pPr>
            <a:lvl2pPr lvl="1"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2pPr>
            <a:lvl3pPr lvl="2"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3pPr>
            <a:lvl4pPr lvl="3"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4pPr>
            <a:lvl5pPr lvl="4"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5pPr>
            <a:lvl6pPr lvl="5"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6pPr>
            <a:lvl7pPr lvl="6"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7pPr>
            <a:lvl8pPr lvl="7"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8pPr>
            <a:lvl9pPr lvl="8"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9pPr>
          </a:lstStyle>
          <a:p>
            <a:endParaRPr/>
          </a:p>
        </p:txBody>
      </p:sp>
      <p:sp>
        <p:nvSpPr>
          <p:cNvPr id="1200" name="Google Shape;1200;p16"/>
          <p:cNvSpPr txBox="1">
            <a:spLocks noGrp="1"/>
          </p:cNvSpPr>
          <p:nvPr>
            <p:ph type="subTitle" idx="14"/>
          </p:nvPr>
        </p:nvSpPr>
        <p:spPr>
          <a:xfrm>
            <a:off x="5991450" y="3923900"/>
            <a:ext cx="2441400" cy="561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Clr>
                <a:schemeClr val="dk1"/>
              </a:buClr>
              <a:buSzPts val="1400"/>
              <a:buFont typeface="Be Vietnam Pro Light"/>
              <a:buNone/>
              <a:defRPr sz="1400">
                <a:solidFill>
                  <a:schemeClr val="dk1"/>
                </a:solidFill>
                <a:latin typeface="Be Vietnam Pro Light"/>
                <a:ea typeface="Be Vietnam Pro Light"/>
                <a:cs typeface="Be Vietnam Pro Light"/>
                <a:sym typeface="Be Vietnam Pro Light"/>
              </a:defRPr>
            </a:lvl2pPr>
            <a:lvl3pPr lvl="2"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3pPr>
            <a:lvl4pPr lvl="3"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4pPr>
            <a:lvl5pPr lvl="4"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5pPr>
            <a:lvl6pPr lvl="5"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6pPr>
            <a:lvl7pPr lvl="6"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7pPr>
            <a:lvl8pPr lvl="7"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8pPr>
            <a:lvl9pPr lvl="8" algn="ctr" rtl="0">
              <a:lnSpc>
                <a:spcPct val="100000"/>
              </a:lnSpc>
              <a:spcBef>
                <a:spcPts val="0"/>
              </a:spcBef>
              <a:spcAft>
                <a:spcPts val="0"/>
              </a:spcAft>
              <a:buClr>
                <a:schemeClr val="dk1"/>
              </a:buClr>
              <a:buSzPts val="1400"/>
              <a:buFont typeface="Be Vietnam Pro Light"/>
              <a:buNone/>
              <a:defRPr>
                <a:solidFill>
                  <a:schemeClr val="dk1"/>
                </a:solidFill>
                <a:latin typeface="Be Vietnam Pro Light"/>
                <a:ea typeface="Be Vietnam Pro Light"/>
                <a:cs typeface="Be Vietnam Pro Light"/>
                <a:sym typeface="Be Vietnam Pro Light"/>
              </a:defRPr>
            </a:lvl9pPr>
          </a:lstStyle>
          <a:p>
            <a:endParaRPr/>
          </a:p>
        </p:txBody>
      </p:sp>
      <p:sp>
        <p:nvSpPr>
          <p:cNvPr id="1201" name="Google Shape;1201;p16"/>
          <p:cNvSpPr txBox="1">
            <a:spLocks noGrp="1"/>
          </p:cNvSpPr>
          <p:nvPr>
            <p:ph type="subTitle" idx="15"/>
          </p:nvPr>
        </p:nvSpPr>
        <p:spPr>
          <a:xfrm>
            <a:off x="5991450" y="3523375"/>
            <a:ext cx="2441400" cy="4308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1pPr>
            <a:lvl2pPr lvl="1"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2pPr>
            <a:lvl3pPr lvl="2"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3pPr>
            <a:lvl4pPr lvl="3"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4pPr>
            <a:lvl5pPr lvl="4"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5pPr>
            <a:lvl6pPr lvl="5"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6pPr>
            <a:lvl7pPr lvl="6"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7pPr>
            <a:lvl8pPr lvl="7"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8pPr>
            <a:lvl9pPr lvl="8" algn="ctr" rtl="0">
              <a:lnSpc>
                <a:spcPct val="100000"/>
              </a:lnSpc>
              <a:spcBef>
                <a:spcPts val="0"/>
              </a:spcBef>
              <a:spcAft>
                <a:spcPts val="0"/>
              </a:spcAft>
              <a:buClr>
                <a:schemeClr val="lt2"/>
              </a:buClr>
              <a:buSzPts val="1800"/>
              <a:buFont typeface="Archivo"/>
              <a:buNone/>
              <a:defRPr sz="1800" b="1">
                <a:solidFill>
                  <a:schemeClr val="lt2"/>
                </a:solidFill>
                <a:latin typeface="Archivo"/>
                <a:ea typeface="Archivo"/>
                <a:cs typeface="Archivo"/>
                <a:sym typeface="Archivo"/>
              </a:defRPr>
            </a:lvl9pPr>
          </a:lstStyle>
          <a:p>
            <a:endParaRPr/>
          </a:p>
        </p:txBody>
      </p:sp>
      <p:sp>
        <p:nvSpPr>
          <p:cNvPr id="1202" name="Google Shape;1202;p16"/>
          <p:cNvSpPr txBox="1">
            <a:spLocks noGrp="1"/>
          </p:cNvSpPr>
          <p:nvPr>
            <p:ph type="title"/>
          </p:nvPr>
        </p:nvSpPr>
        <p:spPr>
          <a:xfrm>
            <a:off x="713232" y="548640"/>
            <a:ext cx="7723800" cy="54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b="1"/>
            </a:lvl1pPr>
            <a:lvl2pPr lvl="1"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2pPr>
            <a:lvl3pPr lvl="2"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3pPr>
            <a:lvl4pPr lvl="3"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4pPr>
            <a:lvl5pPr lvl="4"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5pPr>
            <a:lvl6pPr lvl="5"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6pPr>
            <a:lvl7pPr lvl="6"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7pPr>
            <a:lvl8pPr lvl="7"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8pPr>
            <a:lvl9pPr lvl="8" rtl="0">
              <a:spcBef>
                <a:spcPts val="0"/>
              </a:spcBef>
              <a:spcAft>
                <a:spcPts val="0"/>
              </a:spcAft>
              <a:buClr>
                <a:schemeClr val="lt2"/>
              </a:buClr>
              <a:buSzPts val="1400"/>
              <a:buNone/>
              <a:defRPr>
                <a:solidFill>
                  <a:schemeClr val="lt2"/>
                </a:solidFill>
                <a:latin typeface="Be Vietnam Pro"/>
                <a:ea typeface="Be Vietnam Pro"/>
                <a:cs typeface="Be Vietnam Pro"/>
                <a:sym typeface="Be Vietnam Pro"/>
              </a:defRPr>
            </a:lvl9pPr>
          </a:lstStyle>
          <a:p>
            <a:endParaRPr/>
          </a:p>
        </p:txBody>
      </p:sp>
      <p:sp>
        <p:nvSpPr>
          <p:cNvPr id="1203" name="Google Shape;1203;p16"/>
          <p:cNvSpPr/>
          <p:nvPr/>
        </p:nvSpPr>
        <p:spPr>
          <a:xfrm rot="5400000">
            <a:off x="1056900" y="3805500"/>
            <a:ext cx="281100" cy="2394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6"/>
          <p:cNvSpPr/>
          <p:nvPr/>
        </p:nvSpPr>
        <p:spPr>
          <a:xfrm>
            <a:off x="8862900" y="263700"/>
            <a:ext cx="281100" cy="7737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05" name="Google Shape;1205;p16"/>
          <p:cNvGrpSpPr/>
          <p:nvPr/>
        </p:nvGrpSpPr>
        <p:grpSpPr>
          <a:xfrm>
            <a:off x="6085188" y="4581600"/>
            <a:ext cx="2351850" cy="570163"/>
            <a:chOff x="6085188" y="4581600"/>
            <a:chExt cx="2351850" cy="570163"/>
          </a:xfrm>
        </p:grpSpPr>
        <p:grpSp>
          <p:nvGrpSpPr>
            <p:cNvPr id="1206" name="Google Shape;1206;p16"/>
            <p:cNvGrpSpPr/>
            <p:nvPr/>
          </p:nvGrpSpPr>
          <p:grpSpPr>
            <a:xfrm>
              <a:off x="6085188" y="4806238"/>
              <a:ext cx="178550" cy="196350"/>
              <a:chOff x="1385575" y="1087850"/>
              <a:chExt cx="178550" cy="196350"/>
            </a:xfrm>
          </p:grpSpPr>
          <p:sp>
            <p:nvSpPr>
              <p:cNvPr id="1207" name="Google Shape;1207;p16"/>
              <p:cNvSpPr/>
              <p:nvPr/>
            </p:nvSpPr>
            <p:spPr>
              <a:xfrm>
                <a:off x="1528300" y="1087850"/>
                <a:ext cx="35825" cy="107875"/>
              </a:xfrm>
              <a:custGeom>
                <a:avLst/>
                <a:gdLst/>
                <a:ahLst/>
                <a:cxnLst/>
                <a:rect l="l" t="t" r="r" b="b"/>
                <a:pathLst>
                  <a:path w="1433" h="4315" extrusionOk="0">
                    <a:moveTo>
                      <a:pt x="1432" y="0"/>
                    </a:moveTo>
                    <a:lnTo>
                      <a:pt x="484" y="592"/>
                    </a:lnTo>
                    <a:lnTo>
                      <a:pt x="1" y="4314"/>
                    </a:lnTo>
                    <a:lnTo>
                      <a:pt x="938" y="3734"/>
                    </a:lnTo>
                    <a:lnTo>
                      <a:pt x="1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6"/>
              <p:cNvSpPr/>
              <p:nvPr/>
            </p:nvSpPr>
            <p:spPr>
              <a:xfrm>
                <a:off x="1492575" y="1110100"/>
                <a:ext cx="35925" cy="107875"/>
              </a:xfrm>
              <a:custGeom>
                <a:avLst/>
                <a:gdLst/>
                <a:ahLst/>
                <a:cxnLst/>
                <a:rect l="l" t="t" r="r" b="b"/>
                <a:pathLst>
                  <a:path w="1437" h="4315" extrusionOk="0">
                    <a:moveTo>
                      <a:pt x="1437" y="1"/>
                    </a:moveTo>
                    <a:lnTo>
                      <a:pt x="494" y="580"/>
                    </a:lnTo>
                    <a:lnTo>
                      <a:pt x="0" y="4315"/>
                    </a:lnTo>
                    <a:lnTo>
                      <a:pt x="936" y="3734"/>
                    </a:lnTo>
                    <a:lnTo>
                      <a:pt x="1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6"/>
              <p:cNvSpPr/>
              <p:nvPr/>
            </p:nvSpPr>
            <p:spPr>
              <a:xfrm>
                <a:off x="1456800" y="1132075"/>
                <a:ext cx="36075" cy="108000"/>
              </a:xfrm>
              <a:custGeom>
                <a:avLst/>
                <a:gdLst/>
                <a:ahLst/>
                <a:cxnLst/>
                <a:rect l="l" t="t" r="r" b="b"/>
                <a:pathLst>
                  <a:path w="1443" h="4320" extrusionOk="0">
                    <a:moveTo>
                      <a:pt x="1442" y="0"/>
                    </a:moveTo>
                    <a:lnTo>
                      <a:pt x="501" y="586"/>
                    </a:lnTo>
                    <a:lnTo>
                      <a:pt x="0" y="4319"/>
                    </a:lnTo>
                    <a:lnTo>
                      <a:pt x="949" y="3734"/>
                    </a:lnTo>
                    <a:lnTo>
                      <a:pt x="1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6"/>
              <p:cNvSpPr/>
              <p:nvPr/>
            </p:nvSpPr>
            <p:spPr>
              <a:xfrm>
                <a:off x="1421325" y="1154200"/>
                <a:ext cx="35950" cy="107875"/>
              </a:xfrm>
              <a:custGeom>
                <a:avLst/>
                <a:gdLst/>
                <a:ahLst/>
                <a:cxnLst/>
                <a:rect l="l" t="t" r="r" b="b"/>
                <a:pathLst>
                  <a:path w="1438" h="4315" extrusionOk="0">
                    <a:moveTo>
                      <a:pt x="1437" y="0"/>
                    </a:moveTo>
                    <a:lnTo>
                      <a:pt x="496" y="581"/>
                    </a:lnTo>
                    <a:lnTo>
                      <a:pt x="1" y="4314"/>
                    </a:lnTo>
                    <a:lnTo>
                      <a:pt x="937" y="3734"/>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6"/>
              <p:cNvSpPr/>
              <p:nvPr/>
            </p:nvSpPr>
            <p:spPr>
              <a:xfrm>
                <a:off x="1385575" y="1176275"/>
                <a:ext cx="35925" cy="107925"/>
              </a:xfrm>
              <a:custGeom>
                <a:avLst/>
                <a:gdLst/>
                <a:ahLst/>
                <a:cxnLst/>
                <a:rect l="l" t="t" r="r" b="b"/>
                <a:pathLst>
                  <a:path w="1437" h="4317" extrusionOk="0">
                    <a:moveTo>
                      <a:pt x="1436" y="1"/>
                    </a:moveTo>
                    <a:lnTo>
                      <a:pt x="500" y="581"/>
                    </a:lnTo>
                    <a:lnTo>
                      <a:pt x="1" y="4316"/>
                    </a:lnTo>
                    <a:lnTo>
                      <a:pt x="1" y="4316"/>
                    </a:lnTo>
                    <a:lnTo>
                      <a:pt x="948" y="3730"/>
                    </a:lnTo>
                    <a:lnTo>
                      <a:pt x="1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16"/>
            <p:cNvSpPr/>
            <p:nvPr/>
          </p:nvSpPr>
          <p:spPr>
            <a:xfrm>
              <a:off x="7741175" y="4808788"/>
              <a:ext cx="415025" cy="257250"/>
            </a:xfrm>
            <a:custGeom>
              <a:avLst/>
              <a:gdLst/>
              <a:ahLst/>
              <a:cxnLst/>
              <a:rect l="l" t="t" r="r" b="b"/>
              <a:pathLst>
                <a:path w="16601" h="10290" extrusionOk="0">
                  <a:moveTo>
                    <a:pt x="15998" y="0"/>
                  </a:moveTo>
                  <a:lnTo>
                    <a:pt x="51" y="9886"/>
                  </a:lnTo>
                  <a:lnTo>
                    <a:pt x="0" y="10289"/>
                  </a:lnTo>
                  <a:lnTo>
                    <a:pt x="166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6"/>
            <p:cNvSpPr/>
            <p:nvPr/>
          </p:nvSpPr>
          <p:spPr>
            <a:xfrm>
              <a:off x="6806800" y="4952963"/>
              <a:ext cx="320850" cy="198800"/>
            </a:xfrm>
            <a:custGeom>
              <a:avLst/>
              <a:gdLst/>
              <a:ahLst/>
              <a:cxnLst/>
              <a:rect l="l" t="t" r="r" b="b"/>
              <a:pathLst>
                <a:path w="12834" h="7952" extrusionOk="0">
                  <a:moveTo>
                    <a:pt x="12833" y="1"/>
                  </a:moveTo>
                  <a:lnTo>
                    <a:pt x="1" y="7952"/>
                  </a:lnTo>
                  <a:lnTo>
                    <a:pt x="1207" y="7952"/>
                  </a:lnTo>
                  <a:lnTo>
                    <a:pt x="12724" y="812"/>
                  </a:lnTo>
                  <a:lnTo>
                    <a:pt x="128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6"/>
            <p:cNvSpPr/>
            <p:nvPr/>
          </p:nvSpPr>
          <p:spPr>
            <a:xfrm>
              <a:off x="6598963" y="4881475"/>
              <a:ext cx="121225" cy="111900"/>
            </a:xfrm>
            <a:custGeom>
              <a:avLst/>
              <a:gdLst/>
              <a:ahLst/>
              <a:cxnLst/>
              <a:rect l="l" t="t" r="r" b="b"/>
              <a:pathLst>
                <a:path w="4849" h="4476" extrusionOk="0">
                  <a:moveTo>
                    <a:pt x="4848" y="0"/>
                  </a:moveTo>
                  <a:lnTo>
                    <a:pt x="213" y="2873"/>
                  </a:lnTo>
                  <a:lnTo>
                    <a:pt x="1" y="4475"/>
                  </a:lnTo>
                  <a:lnTo>
                    <a:pt x="4636" y="1604"/>
                  </a:lnTo>
                  <a:lnTo>
                    <a:pt x="4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6"/>
            <p:cNvSpPr/>
            <p:nvPr/>
          </p:nvSpPr>
          <p:spPr>
            <a:xfrm>
              <a:off x="6201638" y="4709471"/>
              <a:ext cx="596025" cy="434150"/>
            </a:xfrm>
            <a:custGeom>
              <a:avLst/>
              <a:gdLst/>
              <a:ahLst/>
              <a:cxnLst/>
              <a:rect l="l" t="t" r="r" b="b"/>
              <a:pathLst>
                <a:path w="23841" h="17366" extrusionOk="0">
                  <a:moveTo>
                    <a:pt x="23110" y="0"/>
                  </a:moveTo>
                  <a:lnTo>
                    <a:pt x="8124" y="9290"/>
                  </a:lnTo>
                  <a:lnTo>
                    <a:pt x="7973" y="10443"/>
                  </a:lnTo>
                  <a:lnTo>
                    <a:pt x="282" y="15205"/>
                  </a:lnTo>
                  <a:lnTo>
                    <a:pt x="0" y="17366"/>
                  </a:lnTo>
                  <a:lnTo>
                    <a:pt x="868" y="17366"/>
                  </a:lnTo>
                  <a:lnTo>
                    <a:pt x="15959" y="8014"/>
                  </a:lnTo>
                  <a:lnTo>
                    <a:pt x="16165" y="6429"/>
                  </a:lnTo>
                  <a:lnTo>
                    <a:pt x="23599" y="1827"/>
                  </a:lnTo>
                  <a:lnTo>
                    <a:pt x="238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6" name="Google Shape;1216;p16"/>
            <p:cNvGrpSpPr/>
            <p:nvPr/>
          </p:nvGrpSpPr>
          <p:grpSpPr>
            <a:xfrm>
              <a:off x="6790838" y="4793275"/>
              <a:ext cx="352775" cy="222300"/>
              <a:chOff x="1492975" y="1111275"/>
              <a:chExt cx="352775" cy="222300"/>
            </a:xfrm>
          </p:grpSpPr>
          <p:sp>
            <p:nvSpPr>
              <p:cNvPr id="1217" name="Google Shape;1217;p16"/>
              <p:cNvSpPr/>
              <p:nvPr/>
            </p:nvSpPr>
            <p:spPr>
              <a:xfrm>
                <a:off x="1492975" y="1316875"/>
                <a:ext cx="21025" cy="16700"/>
              </a:xfrm>
              <a:custGeom>
                <a:avLst/>
                <a:gdLst/>
                <a:ahLst/>
                <a:cxnLst/>
                <a:rect l="l" t="t" r="r" b="b"/>
                <a:pathLst>
                  <a:path w="841" h="668" extrusionOk="0">
                    <a:moveTo>
                      <a:pt x="422" y="0"/>
                    </a:moveTo>
                    <a:cubicBezTo>
                      <a:pt x="356" y="0"/>
                      <a:pt x="291" y="17"/>
                      <a:pt x="231" y="53"/>
                    </a:cubicBezTo>
                    <a:cubicBezTo>
                      <a:pt x="59" y="162"/>
                      <a:pt x="1" y="387"/>
                      <a:pt x="111" y="564"/>
                    </a:cubicBezTo>
                    <a:cubicBezTo>
                      <a:pt x="139" y="604"/>
                      <a:pt x="173" y="639"/>
                      <a:pt x="208" y="668"/>
                    </a:cubicBezTo>
                    <a:lnTo>
                      <a:pt x="645" y="668"/>
                    </a:lnTo>
                    <a:cubicBezTo>
                      <a:pt x="794" y="559"/>
                      <a:pt x="840" y="347"/>
                      <a:pt x="737" y="174"/>
                    </a:cubicBezTo>
                    <a:cubicBezTo>
                      <a:pt x="666" y="61"/>
                      <a:pt x="545" y="0"/>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6"/>
              <p:cNvSpPr/>
              <p:nvPr/>
            </p:nvSpPr>
            <p:spPr>
              <a:xfrm>
                <a:off x="1526175" y="1296325"/>
                <a:ext cx="21125" cy="18550"/>
              </a:xfrm>
              <a:custGeom>
                <a:avLst/>
                <a:gdLst/>
                <a:ahLst/>
                <a:cxnLst/>
                <a:rect l="l" t="t" r="r" b="b"/>
                <a:pathLst>
                  <a:path w="845" h="742" extrusionOk="0">
                    <a:moveTo>
                      <a:pt x="421" y="0"/>
                    </a:moveTo>
                    <a:cubicBezTo>
                      <a:pt x="356" y="0"/>
                      <a:pt x="290" y="17"/>
                      <a:pt x="231" y="53"/>
                    </a:cubicBezTo>
                    <a:cubicBezTo>
                      <a:pt x="58" y="162"/>
                      <a:pt x="1" y="387"/>
                      <a:pt x="109" y="565"/>
                    </a:cubicBezTo>
                    <a:cubicBezTo>
                      <a:pt x="181" y="678"/>
                      <a:pt x="304" y="741"/>
                      <a:pt x="429" y="741"/>
                    </a:cubicBezTo>
                    <a:cubicBezTo>
                      <a:pt x="495" y="741"/>
                      <a:pt x="561" y="724"/>
                      <a:pt x="621" y="686"/>
                    </a:cubicBezTo>
                    <a:cubicBezTo>
                      <a:pt x="793" y="576"/>
                      <a:pt x="844" y="352"/>
                      <a:pt x="735" y="175"/>
                    </a:cubicBezTo>
                    <a:cubicBezTo>
                      <a:pt x="664" y="62"/>
                      <a:pt x="544"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16"/>
              <p:cNvSpPr/>
              <p:nvPr/>
            </p:nvSpPr>
            <p:spPr>
              <a:xfrm>
                <a:off x="1559325" y="1275775"/>
                <a:ext cx="21150" cy="18550"/>
              </a:xfrm>
              <a:custGeom>
                <a:avLst/>
                <a:gdLst/>
                <a:ahLst/>
                <a:cxnLst/>
                <a:rect l="l" t="t" r="r" b="b"/>
                <a:pathLst>
                  <a:path w="846" h="742" extrusionOk="0">
                    <a:moveTo>
                      <a:pt x="419" y="1"/>
                    </a:moveTo>
                    <a:cubicBezTo>
                      <a:pt x="354" y="1"/>
                      <a:pt x="289" y="18"/>
                      <a:pt x="231" y="54"/>
                    </a:cubicBezTo>
                    <a:cubicBezTo>
                      <a:pt x="53" y="164"/>
                      <a:pt x="1" y="387"/>
                      <a:pt x="111" y="565"/>
                    </a:cubicBezTo>
                    <a:cubicBezTo>
                      <a:pt x="182" y="678"/>
                      <a:pt x="303" y="742"/>
                      <a:pt x="427" y="742"/>
                    </a:cubicBezTo>
                    <a:cubicBezTo>
                      <a:pt x="493" y="742"/>
                      <a:pt x="560" y="724"/>
                      <a:pt x="621" y="686"/>
                    </a:cubicBezTo>
                    <a:cubicBezTo>
                      <a:pt x="794" y="577"/>
                      <a:pt x="846" y="353"/>
                      <a:pt x="737" y="175"/>
                    </a:cubicBezTo>
                    <a:cubicBezTo>
                      <a:pt x="666" y="62"/>
                      <a:pt x="543" y="1"/>
                      <a:pt x="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16"/>
              <p:cNvSpPr/>
              <p:nvPr/>
            </p:nvSpPr>
            <p:spPr>
              <a:xfrm>
                <a:off x="1592525" y="1255150"/>
                <a:ext cx="21300" cy="18575"/>
              </a:xfrm>
              <a:custGeom>
                <a:avLst/>
                <a:gdLst/>
                <a:ahLst/>
                <a:cxnLst/>
                <a:rect l="l" t="t" r="r" b="b"/>
                <a:pathLst>
                  <a:path w="852" h="743" extrusionOk="0">
                    <a:moveTo>
                      <a:pt x="424" y="1"/>
                    </a:moveTo>
                    <a:cubicBezTo>
                      <a:pt x="356" y="1"/>
                      <a:pt x="289" y="19"/>
                      <a:pt x="231" y="58"/>
                    </a:cubicBezTo>
                    <a:cubicBezTo>
                      <a:pt x="51" y="167"/>
                      <a:pt x="0" y="390"/>
                      <a:pt x="109" y="568"/>
                    </a:cubicBezTo>
                    <a:cubicBezTo>
                      <a:pt x="181" y="681"/>
                      <a:pt x="302" y="743"/>
                      <a:pt x="426" y="743"/>
                    </a:cubicBezTo>
                    <a:cubicBezTo>
                      <a:pt x="492" y="743"/>
                      <a:pt x="559" y="725"/>
                      <a:pt x="621" y="690"/>
                    </a:cubicBezTo>
                    <a:cubicBezTo>
                      <a:pt x="788" y="581"/>
                      <a:pt x="851" y="350"/>
                      <a:pt x="741" y="178"/>
                    </a:cubicBezTo>
                    <a:cubicBezTo>
                      <a:pt x="670" y="63"/>
                      <a:pt x="54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6"/>
              <p:cNvSpPr/>
              <p:nvPr/>
            </p:nvSpPr>
            <p:spPr>
              <a:xfrm>
                <a:off x="1625675" y="1234625"/>
                <a:ext cx="21150" cy="18525"/>
              </a:xfrm>
              <a:custGeom>
                <a:avLst/>
                <a:gdLst/>
                <a:ahLst/>
                <a:cxnLst/>
                <a:rect l="l" t="t" r="r" b="b"/>
                <a:pathLst>
                  <a:path w="846" h="741" extrusionOk="0">
                    <a:moveTo>
                      <a:pt x="425" y="1"/>
                    </a:moveTo>
                    <a:cubicBezTo>
                      <a:pt x="358" y="1"/>
                      <a:pt x="290" y="19"/>
                      <a:pt x="231" y="58"/>
                    </a:cubicBezTo>
                    <a:cubicBezTo>
                      <a:pt x="53" y="166"/>
                      <a:pt x="1" y="390"/>
                      <a:pt x="111" y="569"/>
                    </a:cubicBezTo>
                    <a:cubicBezTo>
                      <a:pt x="181" y="680"/>
                      <a:pt x="299" y="741"/>
                      <a:pt x="421" y="741"/>
                    </a:cubicBezTo>
                    <a:cubicBezTo>
                      <a:pt x="489" y="741"/>
                      <a:pt x="558" y="722"/>
                      <a:pt x="621" y="683"/>
                    </a:cubicBezTo>
                    <a:cubicBezTo>
                      <a:pt x="788" y="580"/>
                      <a:pt x="846" y="350"/>
                      <a:pt x="737" y="177"/>
                    </a:cubicBezTo>
                    <a:cubicBezTo>
                      <a:pt x="670" y="62"/>
                      <a:pt x="548" y="1"/>
                      <a:pt x="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6"/>
              <p:cNvSpPr/>
              <p:nvPr/>
            </p:nvSpPr>
            <p:spPr>
              <a:xfrm>
                <a:off x="1658875" y="1214075"/>
                <a:ext cx="21125" cy="18525"/>
              </a:xfrm>
              <a:custGeom>
                <a:avLst/>
                <a:gdLst/>
                <a:ahLst/>
                <a:cxnLst/>
                <a:rect l="l" t="t" r="r" b="b"/>
                <a:pathLst>
                  <a:path w="845" h="741" extrusionOk="0">
                    <a:moveTo>
                      <a:pt x="423" y="1"/>
                    </a:moveTo>
                    <a:cubicBezTo>
                      <a:pt x="356" y="1"/>
                      <a:pt x="287" y="19"/>
                      <a:pt x="224" y="58"/>
                    </a:cubicBezTo>
                    <a:cubicBezTo>
                      <a:pt x="51" y="167"/>
                      <a:pt x="0" y="391"/>
                      <a:pt x="109" y="569"/>
                    </a:cubicBezTo>
                    <a:cubicBezTo>
                      <a:pt x="176" y="680"/>
                      <a:pt x="295" y="741"/>
                      <a:pt x="418" y="741"/>
                    </a:cubicBezTo>
                    <a:cubicBezTo>
                      <a:pt x="485" y="741"/>
                      <a:pt x="554" y="722"/>
                      <a:pt x="615" y="684"/>
                    </a:cubicBezTo>
                    <a:cubicBezTo>
                      <a:pt x="793" y="580"/>
                      <a:pt x="844" y="350"/>
                      <a:pt x="735" y="178"/>
                    </a:cubicBezTo>
                    <a:cubicBezTo>
                      <a:pt x="665" y="63"/>
                      <a:pt x="547"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16"/>
              <p:cNvSpPr/>
              <p:nvPr/>
            </p:nvSpPr>
            <p:spPr>
              <a:xfrm>
                <a:off x="1691900" y="1193525"/>
                <a:ext cx="21275" cy="18550"/>
              </a:xfrm>
              <a:custGeom>
                <a:avLst/>
                <a:gdLst/>
                <a:ahLst/>
                <a:cxnLst/>
                <a:rect l="l" t="t" r="r" b="b"/>
                <a:pathLst>
                  <a:path w="851" h="742" extrusionOk="0">
                    <a:moveTo>
                      <a:pt x="431" y="1"/>
                    </a:moveTo>
                    <a:cubicBezTo>
                      <a:pt x="363" y="1"/>
                      <a:pt x="294" y="19"/>
                      <a:pt x="230" y="58"/>
                    </a:cubicBezTo>
                    <a:cubicBezTo>
                      <a:pt x="58" y="162"/>
                      <a:pt x="0" y="392"/>
                      <a:pt x="109" y="564"/>
                    </a:cubicBezTo>
                    <a:cubicBezTo>
                      <a:pt x="180" y="679"/>
                      <a:pt x="301" y="741"/>
                      <a:pt x="424" y="741"/>
                    </a:cubicBezTo>
                    <a:cubicBezTo>
                      <a:pt x="492" y="741"/>
                      <a:pt x="560" y="723"/>
                      <a:pt x="621" y="684"/>
                    </a:cubicBezTo>
                    <a:cubicBezTo>
                      <a:pt x="798" y="575"/>
                      <a:pt x="851" y="352"/>
                      <a:pt x="742" y="173"/>
                    </a:cubicBezTo>
                    <a:cubicBezTo>
                      <a:pt x="672" y="62"/>
                      <a:pt x="554" y="1"/>
                      <a:pt x="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16"/>
              <p:cNvSpPr/>
              <p:nvPr/>
            </p:nvSpPr>
            <p:spPr>
              <a:xfrm>
                <a:off x="1725075" y="1173000"/>
                <a:ext cx="21275" cy="18525"/>
              </a:xfrm>
              <a:custGeom>
                <a:avLst/>
                <a:gdLst/>
                <a:ahLst/>
                <a:cxnLst/>
                <a:rect l="l" t="t" r="r" b="b"/>
                <a:pathLst>
                  <a:path w="851" h="741" extrusionOk="0">
                    <a:moveTo>
                      <a:pt x="429" y="1"/>
                    </a:moveTo>
                    <a:cubicBezTo>
                      <a:pt x="362" y="1"/>
                      <a:pt x="293" y="19"/>
                      <a:pt x="230" y="57"/>
                    </a:cubicBezTo>
                    <a:cubicBezTo>
                      <a:pt x="57" y="161"/>
                      <a:pt x="1" y="391"/>
                      <a:pt x="110" y="563"/>
                    </a:cubicBezTo>
                    <a:cubicBezTo>
                      <a:pt x="180" y="678"/>
                      <a:pt x="301" y="741"/>
                      <a:pt x="425" y="741"/>
                    </a:cubicBezTo>
                    <a:cubicBezTo>
                      <a:pt x="492" y="741"/>
                      <a:pt x="560" y="722"/>
                      <a:pt x="621" y="683"/>
                    </a:cubicBezTo>
                    <a:cubicBezTo>
                      <a:pt x="799" y="574"/>
                      <a:pt x="850" y="351"/>
                      <a:pt x="741" y="173"/>
                    </a:cubicBezTo>
                    <a:cubicBezTo>
                      <a:pt x="671" y="62"/>
                      <a:pt x="553"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6"/>
              <p:cNvSpPr/>
              <p:nvPr/>
            </p:nvSpPr>
            <p:spPr>
              <a:xfrm>
                <a:off x="1758250" y="1152425"/>
                <a:ext cx="21275" cy="18575"/>
              </a:xfrm>
              <a:custGeom>
                <a:avLst/>
                <a:gdLst/>
                <a:ahLst/>
                <a:cxnLst/>
                <a:rect l="l" t="t" r="r" b="b"/>
                <a:pathLst>
                  <a:path w="851" h="743" extrusionOk="0">
                    <a:moveTo>
                      <a:pt x="422" y="0"/>
                    </a:moveTo>
                    <a:cubicBezTo>
                      <a:pt x="356" y="0"/>
                      <a:pt x="290" y="18"/>
                      <a:pt x="230" y="53"/>
                    </a:cubicBezTo>
                    <a:cubicBezTo>
                      <a:pt x="53" y="162"/>
                      <a:pt x="0" y="392"/>
                      <a:pt x="109" y="565"/>
                    </a:cubicBezTo>
                    <a:cubicBezTo>
                      <a:pt x="181" y="680"/>
                      <a:pt x="300" y="743"/>
                      <a:pt x="423" y="743"/>
                    </a:cubicBezTo>
                    <a:cubicBezTo>
                      <a:pt x="490" y="743"/>
                      <a:pt x="558" y="724"/>
                      <a:pt x="621" y="686"/>
                    </a:cubicBezTo>
                    <a:cubicBezTo>
                      <a:pt x="793" y="576"/>
                      <a:pt x="851" y="352"/>
                      <a:pt x="742" y="175"/>
                    </a:cubicBezTo>
                    <a:cubicBezTo>
                      <a:pt x="671" y="62"/>
                      <a:pt x="547" y="0"/>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6"/>
              <p:cNvSpPr/>
              <p:nvPr/>
            </p:nvSpPr>
            <p:spPr>
              <a:xfrm>
                <a:off x="1791425" y="1131825"/>
                <a:ext cx="21275" cy="18625"/>
              </a:xfrm>
              <a:custGeom>
                <a:avLst/>
                <a:gdLst/>
                <a:ahLst/>
                <a:cxnLst/>
                <a:rect l="l" t="t" r="r" b="b"/>
                <a:pathLst>
                  <a:path w="851" h="745" extrusionOk="0">
                    <a:moveTo>
                      <a:pt x="421" y="0"/>
                    </a:moveTo>
                    <a:cubicBezTo>
                      <a:pt x="356" y="0"/>
                      <a:pt x="289" y="18"/>
                      <a:pt x="230" y="56"/>
                    </a:cubicBezTo>
                    <a:cubicBezTo>
                      <a:pt x="52" y="166"/>
                      <a:pt x="1" y="395"/>
                      <a:pt x="110" y="567"/>
                    </a:cubicBezTo>
                    <a:cubicBezTo>
                      <a:pt x="180" y="682"/>
                      <a:pt x="300" y="745"/>
                      <a:pt x="423" y="745"/>
                    </a:cubicBezTo>
                    <a:cubicBezTo>
                      <a:pt x="490" y="745"/>
                      <a:pt x="559" y="727"/>
                      <a:pt x="621" y="688"/>
                    </a:cubicBezTo>
                    <a:cubicBezTo>
                      <a:pt x="794" y="579"/>
                      <a:pt x="850" y="355"/>
                      <a:pt x="741" y="177"/>
                    </a:cubicBezTo>
                    <a:cubicBezTo>
                      <a:pt x="670" y="64"/>
                      <a:pt x="546"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16"/>
              <p:cNvSpPr/>
              <p:nvPr/>
            </p:nvSpPr>
            <p:spPr>
              <a:xfrm>
                <a:off x="1824600" y="1111275"/>
                <a:ext cx="21150" cy="18650"/>
              </a:xfrm>
              <a:custGeom>
                <a:avLst/>
                <a:gdLst/>
                <a:ahLst/>
                <a:cxnLst/>
                <a:rect l="l" t="t" r="r" b="b"/>
                <a:pathLst>
                  <a:path w="846" h="746" extrusionOk="0">
                    <a:moveTo>
                      <a:pt x="423" y="1"/>
                    </a:moveTo>
                    <a:cubicBezTo>
                      <a:pt x="357" y="1"/>
                      <a:pt x="290" y="19"/>
                      <a:pt x="230" y="57"/>
                    </a:cubicBezTo>
                    <a:cubicBezTo>
                      <a:pt x="52" y="166"/>
                      <a:pt x="0" y="395"/>
                      <a:pt x="109" y="567"/>
                    </a:cubicBezTo>
                    <a:cubicBezTo>
                      <a:pt x="180" y="683"/>
                      <a:pt x="299" y="746"/>
                      <a:pt x="422" y="746"/>
                    </a:cubicBezTo>
                    <a:cubicBezTo>
                      <a:pt x="489" y="746"/>
                      <a:pt x="558" y="727"/>
                      <a:pt x="621" y="689"/>
                    </a:cubicBezTo>
                    <a:cubicBezTo>
                      <a:pt x="793" y="580"/>
                      <a:pt x="845" y="355"/>
                      <a:pt x="736" y="177"/>
                    </a:cubicBezTo>
                    <a:cubicBezTo>
                      <a:pt x="669" y="65"/>
                      <a:pt x="547"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8" name="Google Shape;1228;p16"/>
            <p:cNvSpPr/>
            <p:nvPr/>
          </p:nvSpPr>
          <p:spPr>
            <a:xfrm>
              <a:off x="7313988" y="4692175"/>
              <a:ext cx="256800" cy="222075"/>
            </a:xfrm>
            <a:custGeom>
              <a:avLst/>
              <a:gdLst/>
              <a:ahLst/>
              <a:cxnLst/>
              <a:rect l="l" t="t" r="r" b="b"/>
              <a:pathLst>
                <a:path w="10272" h="8883" extrusionOk="0">
                  <a:moveTo>
                    <a:pt x="10272" y="1"/>
                  </a:moveTo>
                  <a:lnTo>
                    <a:pt x="363" y="6142"/>
                  </a:lnTo>
                  <a:lnTo>
                    <a:pt x="1" y="8882"/>
                  </a:lnTo>
                  <a:lnTo>
                    <a:pt x="9916" y="2735"/>
                  </a:lnTo>
                  <a:lnTo>
                    <a:pt x="102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6"/>
            <p:cNvSpPr/>
            <p:nvPr/>
          </p:nvSpPr>
          <p:spPr>
            <a:xfrm>
              <a:off x="7501787" y="4581600"/>
              <a:ext cx="919335" cy="561907"/>
            </a:xfrm>
            <a:custGeom>
              <a:avLst/>
              <a:gdLst/>
              <a:ahLst/>
              <a:cxnLst/>
              <a:rect l="l" t="t" r="r" b="b"/>
              <a:pathLst>
                <a:path w="18894" h="11707" extrusionOk="0">
                  <a:moveTo>
                    <a:pt x="18307" y="0"/>
                  </a:moveTo>
                  <a:lnTo>
                    <a:pt x="46" y="11316"/>
                  </a:lnTo>
                  <a:lnTo>
                    <a:pt x="0" y="11707"/>
                  </a:lnTo>
                  <a:lnTo>
                    <a:pt x="18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6"/>
            <p:cNvSpPr/>
            <p:nvPr/>
          </p:nvSpPr>
          <p:spPr>
            <a:xfrm>
              <a:off x="8164588" y="4841325"/>
              <a:ext cx="272450" cy="192175"/>
            </a:xfrm>
            <a:custGeom>
              <a:avLst/>
              <a:gdLst/>
              <a:ahLst/>
              <a:cxnLst/>
              <a:rect l="l" t="t" r="r" b="b"/>
              <a:pathLst>
                <a:path w="10898" h="7687" extrusionOk="0">
                  <a:moveTo>
                    <a:pt x="10898" y="1"/>
                  </a:moveTo>
                  <a:lnTo>
                    <a:pt x="4699" y="3839"/>
                  </a:lnTo>
                  <a:lnTo>
                    <a:pt x="4906" y="2270"/>
                  </a:lnTo>
                  <a:lnTo>
                    <a:pt x="339" y="5096"/>
                  </a:lnTo>
                  <a:lnTo>
                    <a:pt x="1" y="7687"/>
                  </a:lnTo>
                  <a:lnTo>
                    <a:pt x="3344" y="5613"/>
                  </a:lnTo>
                  <a:lnTo>
                    <a:pt x="3125" y="7297"/>
                  </a:lnTo>
                  <a:lnTo>
                    <a:pt x="10541" y="2696"/>
                  </a:lnTo>
                  <a:lnTo>
                    <a:pt x="1089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31" name="Google Shape;1231;p16"/>
            <p:cNvCxnSpPr/>
            <p:nvPr/>
          </p:nvCxnSpPr>
          <p:spPr>
            <a:xfrm flipH="1">
              <a:off x="7171213" y="4679725"/>
              <a:ext cx="745500" cy="449400"/>
            </a:xfrm>
            <a:prstGeom prst="straightConnector1">
              <a:avLst/>
            </a:prstGeom>
            <a:noFill/>
            <a:ln w="9525" cap="flat" cmpd="sng">
              <a:solidFill>
                <a:schemeClr val="accent3"/>
              </a:solidFill>
              <a:prstDash val="dash"/>
              <a:round/>
              <a:headEnd type="none" w="med" len="med"/>
              <a:tailEnd type="none" w="med" len="med"/>
            </a:ln>
          </p:spPr>
        </p:cxnSp>
      </p:grpSp>
      <p:grpSp>
        <p:nvGrpSpPr>
          <p:cNvPr id="1232" name="Google Shape;1232;p16"/>
          <p:cNvGrpSpPr/>
          <p:nvPr/>
        </p:nvGrpSpPr>
        <p:grpSpPr>
          <a:xfrm>
            <a:off x="315388" y="138"/>
            <a:ext cx="2204463" cy="486475"/>
            <a:chOff x="873938" y="138"/>
            <a:chExt cx="2204463" cy="486475"/>
          </a:xfrm>
        </p:grpSpPr>
        <p:grpSp>
          <p:nvGrpSpPr>
            <p:cNvPr id="1233" name="Google Shape;1233;p16"/>
            <p:cNvGrpSpPr/>
            <p:nvPr/>
          </p:nvGrpSpPr>
          <p:grpSpPr>
            <a:xfrm>
              <a:off x="1655775" y="282850"/>
              <a:ext cx="178550" cy="196350"/>
              <a:chOff x="1385575" y="1087850"/>
              <a:chExt cx="178550" cy="196350"/>
            </a:xfrm>
          </p:grpSpPr>
          <p:sp>
            <p:nvSpPr>
              <p:cNvPr id="1234" name="Google Shape;1234;p16"/>
              <p:cNvSpPr/>
              <p:nvPr/>
            </p:nvSpPr>
            <p:spPr>
              <a:xfrm>
                <a:off x="1528300" y="1087850"/>
                <a:ext cx="35825" cy="107875"/>
              </a:xfrm>
              <a:custGeom>
                <a:avLst/>
                <a:gdLst/>
                <a:ahLst/>
                <a:cxnLst/>
                <a:rect l="l" t="t" r="r" b="b"/>
                <a:pathLst>
                  <a:path w="1433" h="4315" extrusionOk="0">
                    <a:moveTo>
                      <a:pt x="1432" y="0"/>
                    </a:moveTo>
                    <a:lnTo>
                      <a:pt x="484" y="592"/>
                    </a:lnTo>
                    <a:lnTo>
                      <a:pt x="1" y="4314"/>
                    </a:lnTo>
                    <a:lnTo>
                      <a:pt x="938" y="3734"/>
                    </a:lnTo>
                    <a:lnTo>
                      <a:pt x="1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16"/>
              <p:cNvSpPr/>
              <p:nvPr/>
            </p:nvSpPr>
            <p:spPr>
              <a:xfrm>
                <a:off x="1492575" y="1110100"/>
                <a:ext cx="35925" cy="107875"/>
              </a:xfrm>
              <a:custGeom>
                <a:avLst/>
                <a:gdLst/>
                <a:ahLst/>
                <a:cxnLst/>
                <a:rect l="l" t="t" r="r" b="b"/>
                <a:pathLst>
                  <a:path w="1437" h="4315" extrusionOk="0">
                    <a:moveTo>
                      <a:pt x="1437" y="1"/>
                    </a:moveTo>
                    <a:lnTo>
                      <a:pt x="494" y="580"/>
                    </a:lnTo>
                    <a:lnTo>
                      <a:pt x="0" y="4315"/>
                    </a:lnTo>
                    <a:lnTo>
                      <a:pt x="936" y="3734"/>
                    </a:lnTo>
                    <a:lnTo>
                      <a:pt x="1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16"/>
              <p:cNvSpPr/>
              <p:nvPr/>
            </p:nvSpPr>
            <p:spPr>
              <a:xfrm>
                <a:off x="1456800" y="1132075"/>
                <a:ext cx="36075" cy="108000"/>
              </a:xfrm>
              <a:custGeom>
                <a:avLst/>
                <a:gdLst/>
                <a:ahLst/>
                <a:cxnLst/>
                <a:rect l="l" t="t" r="r" b="b"/>
                <a:pathLst>
                  <a:path w="1443" h="4320" extrusionOk="0">
                    <a:moveTo>
                      <a:pt x="1442" y="0"/>
                    </a:moveTo>
                    <a:lnTo>
                      <a:pt x="501" y="586"/>
                    </a:lnTo>
                    <a:lnTo>
                      <a:pt x="0" y="4319"/>
                    </a:lnTo>
                    <a:lnTo>
                      <a:pt x="949" y="3734"/>
                    </a:lnTo>
                    <a:lnTo>
                      <a:pt x="1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1421325" y="1154200"/>
                <a:ext cx="35950" cy="107875"/>
              </a:xfrm>
              <a:custGeom>
                <a:avLst/>
                <a:gdLst/>
                <a:ahLst/>
                <a:cxnLst/>
                <a:rect l="l" t="t" r="r" b="b"/>
                <a:pathLst>
                  <a:path w="1438" h="4315" extrusionOk="0">
                    <a:moveTo>
                      <a:pt x="1437" y="0"/>
                    </a:moveTo>
                    <a:lnTo>
                      <a:pt x="496" y="581"/>
                    </a:lnTo>
                    <a:lnTo>
                      <a:pt x="1" y="4314"/>
                    </a:lnTo>
                    <a:lnTo>
                      <a:pt x="937" y="3734"/>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1385575" y="1176275"/>
                <a:ext cx="35925" cy="107925"/>
              </a:xfrm>
              <a:custGeom>
                <a:avLst/>
                <a:gdLst/>
                <a:ahLst/>
                <a:cxnLst/>
                <a:rect l="l" t="t" r="r" b="b"/>
                <a:pathLst>
                  <a:path w="1437" h="4317" extrusionOk="0">
                    <a:moveTo>
                      <a:pt x="1436" y="1"/>
                    </a:moveTo>
                    <a:lnTo>
                      <a:pt x="500" y="581"/>
                    </a:lnTo>
                    <a:lnTo>
                      <a:pt x="1" y="4316"/>
                    </a:lnTo>
                    <a:lnTo>
                      <a:pt x="1" y="4316"/>
                    </a:lnTo>
                    <a:lnTo>
                      <a:pt x="948" y="3730"/>
                    </a:lnTo>
                    <a:lnTo>
                      <a:pt x="1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39" name="Google Shape;1239;p16"/>
            <p:cNvSpPr/>
            <p:nvPr/>
          </p:nvSpPr>
          <p:spPr>
            <a:xfrm>
              <a:off x="1953713" y="25475"/>
              <a:ext cx="415025" cy="257250"/>
            </a:xfrm>
            <a:custGeom>
              <a:avLst/>
              <a:gdLst/>
              <a:ahLst/>
              <a:cxnLst/>
              <a:rect l="l" t="t" r="r" b="b"/>
              <a:pathLst>
                <a:path w="16601" h="10290" extrusionOk="0">
                  <a:moveTo>
                    <a:pt x="15998" y="0"/>
                  </a:moveTo>
                  <a:lnTo>
                    <a:pt x="51" y="9886"/>
                  </a:lnTo>
                  <a:lnTo>
                    <a:pt x="0" y="10289"/>
                  </a:lnTo>
                  <a:lnTo>
                    <a:pt x="16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873938" y="138"/>
              <a:ext cx="320850" cy="198800"/>
            </a:xfrm>
            <a:custGeom>
              <a:avLst/>
              <a:gdLst/>
              <a:ahLst/>
              <a:cxnLst/>
              <a:rect l="l" t="t" r="r" b="b"/>
              <a:pathLst>
                <a:path w="12834" h="7952" extrusionOk="0">
                  <a:moveTo>
                    <a:pt x="12833" y="1"/>
                  </a:moveTo>
                  <a:lnTo>
                    <a:pt x="1" y="7952"/>
                  </a:lnTo>
                  <a:lnTo>
                    <a:pt x="1207" y="7952"/>
                  </a:lnTo>
                  <a:lnTo>
                    <a:pt x="12724" y="812"/>
                  </a:lnTo>
                  <a:lnTo>
                    <a:pt x="1283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2600175" y="111275"/>
              <a:ext cx="121225" cy="111900"/>
            </a:xfrm>
            <a:custGeom>
              <a:avLst/>
              <a:gdLst/>
              <a:ahLst/>
              <a:cxnLst/>
              <a:rect l="l" t="t" r="r" b="b"/>
              <a:pathLst>
                <a:path w="4849" h="4476" extrusionOk="0">
                  <a:moveTo>
                    <a:pt x="4848" y="0"/>
                  </a:moveTo>
                  <a:lnTo>
                    <a:pt x="213" y="2873"/>
                  </a:lnTo>
                  <a:lnTo>
                    <a:pt x="1" y="4475"/>
                  </a:lnTo>
                  <a:lnTo>
                    <a:pt x="4636" y="1604"/>
                  </a:lnTo>
                  <a:lnTo>
                    <a:pt x="4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1126275" y="12775"/>
              <a:ext cx="596025" cy="434150"/>
            </a:xfrm>
            <a:custGeom>
              <a:avLst/>
              <a:gdLst/>
              <a:ahLst/>
              <a:cxnLst/>
              <a:rect l="l" t="t" r="r" b="b"/>
              <a:pathLst>
                <a:path w="23841" h="17366" extrusionOk="0">
                  <a:moveTo>
                    <a:pt x="23110" y="0"/>
                  </a:moveTo>
                  <a:lnTo>
                    <a:pt x="8124" y="9290"/>
                  </a:lnTo>
                  <a:lnTo>
                    <a:pt x="7973" y="10443"/>
                  </a:lnTo>
                  <a:lnTo>
                    <a:pt x="282" y="15205"/>
                  </a:lnTo>
                  <a:lnTo>
                    <a:pt x="0" y="17366"/>
                  </a:lnTo>
                  <a:lnTo>
                    <a:pt x="868" y="17366"/>
                  </a:lnTo>
                  <a:lnTo>
                    <a:pt x="15959" y="8014"/>
                  </a:lnTo>
                  <a:lnTo>
                    <a:pt x="16165" y="6429"/>
                  </a:lnTo>
                  <a:lnTo>
                    <a:pt x="23599" y="1827"/>
                  </a:lnTo>
                  <a:lnTo>
                    <a:pt x="2384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3" name="Google Shape;1243;p16"/>
            <p:cNvGrpSpPr/>
            <p:nvPr/>
          </p:nvGrpSpPr>
          <p:grpSpPr>
            <a:xfrm>
              <a:off x="1386775" y="119000"/>
              <a:ext cx="505250" cy="286725"/>
              <a:chOff x="2808200" y="976275"/>
              <a:chExt cx="505250" cy="286725"/>
            </a:xfrm>
          </p:grpSpPr>
          <p:sp>
            <p:nvSpPr>
              <p:cNvPr id="1244" name="Google Shape;1244;p16"/>
              <p:cNvSpPr/>
              <p:nvPr/>
            </p:nvSpPr>
            <p:spPr>
              <a:xfrm>
                <a:off x="3067700" y="1119450"/>
                <a:ext cx="14675" cy="12925"/>
              </a:xfrm>
              <a:custGeom>
                <a:avLst/>
                <a:gdLst/>
                <a:ahLst/>
                <a:cxnLst/>
                <a:rect l="l" t="t" r="r" b="b"/>
                <a:pathLst>
                  <a:path w="587" h="517" extrusionOk="0">
                    <a:moveTo>
                      <a:pt x="293" y="1"/>
                    </a:moveTo>
                    <a:cubicBezTo>
                      <a:pt x="246" y="1"/>
                      <a:pt x="198" y="14"/>
                      <a:pt x="155" y="40"/>
                    </a:cubicBezTo>
                    <a:cubicBezTo>
                      <a:pt x="35" y="115"/>
                      <a:pt x="1" y="269"/>
                      <a:pt x="75" y="396"/>
                    </a:cubicBezTo>
                    <a:cubicBezTo>
                      <a:pt x="124" y="475"/>
                      <a:pt x="210" y="517"/>
                      <a:pt x="298" y="517"/>
                    </a:cubicBezTo>
                    <a:cubicBezTo>
                      <a:pt x="344" y="517"/>
                      <a:pt x="390" y="505"/>
                      <a:pt x="431" y="482"/>
                    </a:cubicBezTo>
                    <a:cubicBezTo>
                      <a:pt x="552" y="402"/>
                      <a:pt x="587" y="247"/>
                      <a:pt x="512" y="126"/>
                    </a:cubicBezTo>
                    <a:cubicBezTo>
                      <a:pt x="464" y="44"/>
                      <a:pt x="380"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16"/>
              <p:cNvSpPr/>
              <p:nvPr/>
            </p:nvSpPr>
            <p:spPr>
              <a:xfrm>
                <a:off x="3090825" y="1105125"/>
                <a:ext cx="14675" cy="12975"/>
              </a:xfrm>
              <a:custGeom>
                <a:avLst/>
                <a:gdLst/>
                <a:ahLst/>
                <a:cxnLst/>
                <a:rect l="l" t="t" r="r" b="b"/>
                <a:pathLst>
                  <a:path w="587" h="519" extrusionOk="0">
                    <a:moveTo>
                      <a:pt x="289" y="1"/>
                    </a:moveTo>
                    <a:cubicBezTo>
                      <a:pt x="243" y="1"/>
                      <a:pt x="197" y="13"/>
                      <a:pt x="155" y="39"/>
                    </a:cubicBezTo>
                    <a:cubicBezTo>
                      <a:pt x="35" y="113"/>
                      <a:pt x="1" y="274"/>
                      <a:pt x="75" y="394"/>
                    </a:cubicBezTo>
                    <a:cubicBezTo>
                      <a:pt x="124" y="474"/>
                      <a:pt x="211" y="519"/>
                      <a:pt x="297" y="519"/>
                    </a:cubicBezTo>
                    <a:cubicBezTo>
                      <a:pt x="342" y="519"/>
                      <a:pt x="386" y="507"/>
                      <a:pt x="426" y="481"/>
                    </a:cubicBezTo>
                    <a:cubicBezTo>
                      <a:pt x="552" y="407"/>
                      <a:pt x="587" y="245"/>
                      <a:pt x="512" y="124"/>
                    </a:cubicBezTo>
                    <a:cubicBezTo>
                      <a:pt x="463" y="45"/>
                      <a:pt x="376" y="1"/>
                      <a:pt x="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16"/>
              <p:cNvSpPr/>
              <p:nvPr/>
            </p:nvSpPr>
            <p:spPr>
              <a:xfrm>
                <a:off x="3113975" y="1090875"/>
                <a:ext cx="14650" cy="12900"/>
              </a:xfrm>
              <a:custGeom>
                <a:avLst/>
                <a:gdLst/>
                <a:ahLst/>
                <a:cxnLst/>
                <a:rect l="l" t="t" r="r" b="b"/>
                <a:pathLst>
                  <a:path w="586" h="516" extrusionOk="0">
                    <a:moveTo>
                      <a:pt x="291" y="0"/>
                    </a:moveTo>
                    <a:cubicBezTo>
                      <a:pt x="245" y="0"/>
                      <a:pt x="197" y="13"/>
                      <a:pt x="154" y="39"/>
                    </a:cubicBezTo>
                    <a:cubicBezTo>
                      <a:pt x="34" y="115"/>
                      <a:pt x="0" y="269"/>
                      <a:pt x="74" y="391"/>
                    </a:cubicBezTo>
                    <a:cubicBezTo>
                      <a:pt x="123" y="472"/>
                      <a:pt x="205" y="515"/>
                      <a:pt x="289" y="515"/>
                    </a:cubicBezTo>
                    <a:cubicBezTo>
                      <a:pt x="335" y="515"/>
                      <a:pt x="382" y="502"/>
                      <a:pt x="425" y="476"/>
                    </a:cubicBezTo>
                    <a:cubicBezTo>
                      <a:pt x="545" y="402"/>
                      <a:pt x="586" y="246"/>
                      <a:pt x="510" y="120"/>
                    </a:cubicBezTo>
                    <a:cubicBezTo>
                      <a:pt x="459" y="42"/>
                      <a:pt x="376"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3136925" y="1076525"/>
                <a:ext cx="14800" cy="12950"/>
              </a:xfrm>
              <a:custGeom>
                <a:avLst/>
                <a:gdLst/>
                <a:ahLst/>
                <a:cxnLst/>
                <a:rect l="l" t="t" r="r" b="b"/>
                <a:pathLst>
                  <a:path w="592" h="518" extrusionOk="0">
                    <a:moveTo>
                      <a:pt x="296" y="1"/>
                    </a:moveTo>
                    <a:cubicBezTo>
                      <a:pt x="250" y="1"/>
                      <a:pt x="204" y="13"/>
                      <a:pt x="162" y="40"/>
                    </a:cubicBezTo>
                    <a:cubicBezTo>
                      <a:pt x="40" y="114"/>
                      <a:pt x="0" y="268"/>
                      <a:pt x="82" y="395"/>
                    </a:cubicBezTo>
                    <a:cubicBezTo>
                      <a:pt x="130" y="475"/>
                      <a:pt x="214" y="517"/>
                      <a:pt x="300" y="517"/>
                    </a:cubicBezTo>
                    <a:cubicBezTo>
                      <a:pt x="345" y="517"/>
                      <a:pt x="390" y="506"/>
                      <a:pt x="432" y="482"/>
                    </a:cubicBezTo>
                    <a:cubicBezTo>
                      <a:pt x="552" y="401"/>
                      <a:pt x="592" y="246"/>
                      <a:pt x="512" y="125"/>
                    </a:cubicBezTo>
                    <a:cubicBezTo>
                      <a:pt x="463" y="44"/>
                      <a:pt x="381"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3160050" y="1062200"/>
                <a:ext cx="14675" cy="12950"/>
              </a:xfrm>
              <a:custGeom>
                <a:avLst/>
                <a:gdLst/>
                <a:ahLst/>
                <a:cxnLst/>
                <a:rect l="l" t="t" r="r" b="b"/>
                <a:pathLst>
                  <a:path w="587" h="518" extrusionOk="0">
                    <a:moveTo>
                      <a:pt x="291" y="0"/>
                    </a:moveTo>
                    <a:cubicBezTo>
                      <a:pt x="246" y="0"/>
                      <a:pt x="199" y="12"/>
                      <a:pt x="156" y="38"/>
                    </a:cubicBezTo>
                    <a:cubicBezTo>
                      <a:pt x="40" y="112"/>
                      <a:pt x="0" y="273"/>
                      <a:pt x="75" y="393"/>
                    </a:cubicBezTo>
                    <a:cubicBezTo>
                      <a:pt x="128" y="473"/>
                      <a:pt x="213" y="518"/>
                      <a:pt x="300" y="518"/>
                    </a:cubicBezTo>
                    <a:cubicBezTo>
                      <a:pt x="345" y="518"/>
                      <a:pt x="390" y="506"/>
                      <a:pt x="432" y="480"/>
                    </a:cubicBezTo>
                    <a:cubicBezTo>
                      <a:pt x="552" y="406"/>
                      <a:pt x="586" y="245"/>
                      <a:pt x="512" y="125"/>
                    </a:cubicBezTo>
                    <a:cubicBezTo>
                      <a:pt x="463" y="45"/>
                      <a:pt x="379"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3183175" y="1047875"/>
                <a:ext cx="14675" cy="12950"/>
              </a:xfrm>
              <a:custGeom>
                <a:avLst/>
                <a:gdLst/>
                <a:ahLst/>
                <a:cxnLst/>
                <a:rect l="l" t="t" r="r" b="b"/>
                <a:pathLst>
                  <a:path w="587" h="518" extrusionOk="0">
                    <a:moveTo>
                      <a:pt x="290" y="1"/>
                    </a:moveTo>
                    <a:cubicBezTo>
                      <a:pt x="246" y="1"/>
                      <a:pt x="201" y="12"/>
                      <a:pt x="162" y="36"/>
                    </a:cubicBezTo>
                    <a:cubicBezTo>
                      <a:pt x="35" y="117"/>
                      <a:pt x="0" y="272"/>
                      <a:pt x="75" y="393"/>
                    </a:cubicBezTo>
                    <a:cubicBezTo>
                      <a:pt x="123" y="474"/>
                      <a:pt x="208" y="517"/>
                      <a:pt x="294" y="517"/>
                    </a:cubicBezTo>
                    <a:cubicBezTo>
                      <a:pt x="341" y="517"/>
                      <a:pt x="388" y="505"/>
                      <a:pt x="431" y="478"/>
                    </a:cubicBezTo>
                    <a:cubicBezTo>
                      <a:pt x="552" y="404"/>
                      <a:pt x="586" y="249"/>
                      <a:pt x="512" y="123"/>
                    </a:cubicBezTo>
                    <a:cubicBezTo>
                      <a:pt x="463" y="43"/>
                      <a:pt x="376" y="1"/>
                      <a:pt x="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3206300" y="1033575"/>
                <a:ext cx="14675" cy="12900"/>
              </a:xfrm>
              <a:custGeom>
                <a:avLst/>
                <a:gdLst/>
                <a:ahLst/>
                <a:cxnLst/>
                <a:rect l="l" t="t" r="r" b="b"/>
                <a:pathLst>
                  <a:path w="587" h="516" extrusionOk="0">
                    <a:moveTo>
                      <a:pt x="293" y="1"/>
                    </a:moveTo>
                    <a:cubicBezTo>
                      <a:pt x="247" y="1"/>
                      <a:pt x="201" y="14"/>
                      <a:pt x="160" y="40"/>
                    </a:cubicBezTo>
                    <a:cubicBezTo>
                      <a:pt x="35" y="114"/>
                      <a:pt x="0" y="270"/>
                      <a:pt x="75" y="395"/>
                    </a:cubicBezTo>
                    <a:cubicBezTo>
                      <a:pt x="123" y="474"/>
                      <a:pt x="207" y="516"/>
                      <a:pt x="293" y="516"/>
                    </a:cubicBezTo>
                    <a:cubicBezTo>
                      <a:pt x="340" y="516"/>
                      <a:pt x="388" y="503"/>
                      <a:pt x="431" y="477"/>
                    </a:cubicBezTo>
                    <a:cubicBezTo>
                      <a:pt x="552" y="401"/>
                      <a:pt x="586" y="247"/>
                      <a:pt x="512" y="125"/>
                    </a:cubicBezTo>
                    <a:cubicBezTo>
                      <a:pt x="463" y="44"/>
                      <a:pt x="378"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3229425" y="1019250"/>
                <a:ext cx="14675" cy="12975"/>
              </a:xfrm>
              <a:custGeom>
                <a:avLst/>
                <a:gdLst/>
                <a:ahLst/>
                <a:cxnLst/>
                <a:rect l="l" t="t" r="r" b="b"/>
                <a:pathLst>
                  <a:path w="587" h="519" extrusionOk="0">
                    <a:moveTo>
                      <a:pt x="287" y="0"/>
                    </a:moveTo>
                    <a:cubicBezTo>
                      <a:pt x="242" y="0"/>
                      <a:pt x="197" y="12"/>
                      <a:pt x="155" y="38"/>
                    </a:cubicBezTo>
                    <a:cubicBezTo>
                      <a:pt x="35" y="112"/>
                      <a:pt x="1" y="274"/>
                      <a:pt x="75" y="395"/>
                    </a:cubicBezTo>
                    <a:cubicBezTo>
                      <a:pt x="124" y="474"/>
                      <a:pt x="207" y="518"/>
                      <a:pt x="295" y="518"/>
                    </a:cubicBezTo>
                    <a:cubicBezTo>
                      <a:pt x="340" y="518"/>
                      <a:pt x="387" y="506"/>
                      <a:pt x="431" y="480"/>
                    </a:cubicBezTo>
                    <a:cubicBezTo>
                      <a:pt x="545" y="406"/>
                      <a:pt x="587" y="245"/>
                      <a:pt x="511" y="125"/>
                    </a:cubicBezTo>
                    <a:cubicBezTo>
                      <a:pt x="458" y="45"/>
                      <a:pt x="373" y="0"/>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3252375" y="1004975"/>
                <a:ext cx="14825" cy="12925"/>
              </a:xfrm>
              <a:custGeom>
                <a:avLst/>
                <a:gdLst/>
                <a:ahLst/>
                <a:cxnLst/>
                <a:rect l="l" t="t" r="r" b="b"/>
                <a:pathLst>
                  <a:path w="593" h="517" extrusionOk="0">
                    <a:moveTo>
                      <a:pt x="294" y="0"/>
                    </a:moveTo>
                    <a:cubicBezTo>
                      <a:pt x="249" y="0"/>
                      <a:pt x="203" y="12"/>
                      <a:pt x="162" y="35"/>
                    </a:cubicBezTo>
                    <a:cubicBezTo>
                      <a:pt x="41" y="115"/>
                      <a:pt x="1" y="270"/>
                      <a:pt x="82" y="391"/>
                    </a:cubicBezTo>
                    <a:cubicBezTo>
                      <a:pt x="130" y="473"/>
                      <a:pt x="212" y="516"/>
                      <a:pt x="296" y="516"/>
                    </a:cubicBezTo>
                    <a:cubicBezTo>
                      <a:pt x="342" y="516"/>
                      <a:pt x="389" y="503"/>
                      <a:pt x="432" y="477"/>
                    </a:cubicBezTo>
                    <a:cubicBezTo>
                      <a:pt x="552" y="402"/>
                      <a:pt x="592" y="248"/>
                      <a:pt x="512" y="121"/>
                    </a:cubicBezTo>
                    <a:cubicBezTo>
                      <a:pt x="463" y="42"/>
                      <a:pt x="37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3275500" y="990625"/>
                <a:ext cx="14825" cy="12925"/>
              </a:xfrm>
              <a:custGeom>
                <a:avLst/>
                <a:gdLst/>
                <a:ahLst/>
                <a:cxnLst/>
                <a:rect l="l" t="t" r="r" b="b"/>
                <a:pathLst>
                  <a:path w="593" h="517" extrusionOk="0">
                    <a:moveTo>
                      <a:pt x="300" y="1"/>
                    </a:moveTo>
                    <a:cubicBezTo>
                      <a:pt x="253" y="1"/>
                      <a:pt x="205" y="14"/>
                      <a:pt x="162" y="40"/>
                    </a:cubicBezTo>
                    <a:cubicBezTo>
                      <a:pt x="41" y="114"/>
                      <a:pt x="1" y="270"/>
                      <a:pt x="75" y="396"/>
                    </a:cubicBezTo>
                    <a:cubicBezTo>
                      <a:pt x="128" y="474"/>
                      <a:pt x="211" y="516"/>
                      <a:pt x="296" y="516"/>
                    </a:cubicBezTo>
                    <a:cubicBezTo>
                      <a:pt x="342" y="516"/>
                      <a:pt x="389" y="503"/>
                      <a:pt x="432" y="477"/>
                    </a:cubicBezTo>
                    <a:cubicBezTo>
                      <a:pt x="552" y="403"/>
                      <a:pt x="592" y="247"/>
                      <a:pt x="518" y="120"/>
                    </a:cubicBezTo>
                    <a:cubicBezTo>
                      <a:pt x="470" y="43"/>
                      <a:pt x="386"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3298625" y="976275"/>
                <a:ext cx="14825" cy="13000"/>
              </a:xfrm>
              <a:custGeom>
                <a:avLst/>
                <a:gdLst/>
                <a:ahLst/>
                <a:cxnLst/>
                <a:rect l="l" t="t" r="r" b="b"/>
                <a:pathLst>
                  <a:path w="593" h="520" extrusionOk="0">
                    <a:moveTo>
                      <a:pt x="295" y="0"/>
                    </a:moveTo>
                    <a:cubicBezTo>
                      <a:pt x="248" y="0"/>
                      <a:pt x="202" y="13"/>
                      <a:pt x="162" y="39"/>
                    </a:cubicBezTo>
                    <a:cubicBezTo>
                      <a:pt x="35" y="115"/>
                      <a:pt x="1" y="275"/>
                      <a:pt x="75" y="396"/>
                    </a:cubicBezTo>
                    <a:cubicBezTo>
                      <a:pt x="124" y="475"/>
                      <a:pt x="211" y="519"/>
                      <a:pt x="298" y="519"/>
                    </a:cubicBezTo>
                    <a:cubicBezTo>
                      <a:pt x="344" y="519"/>
                      <a:pt x="390" y="507"/>
                      <a:pt x="431" y="482"/>
                    </a:cubicBezTo>
                    <a:cubicBezTo>
                      <a:pt x="552" y="407"/>
                      <a:pt x="592" y="246"/>
                      <a:pt x="518" y="126"/>
                    </a:cubicBezTo>
                    <a:cubicBezTo>
                      <a:pt x="466" y="44"/>
                      <a:pt x="380"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16"/>
              <p:cNvSpPr/>
              <p:nvPr/>
            </p:nvSpPr>
            <p:spPr>
              <a:xfrm>
                <a:off x="2808200" y="1250000"/>
                <a:ext cx="14675" cy="13000"/>
              </a:xfrm>
              <a:custGeom>
                <a:avLst/>
                <a:gdLst/>
                <a:ahLst/>
                <a:cxnLst/>
                <a:rect l="l" t="t" r="r" b="b"/>
                <a:pathLst>
                  <a:path w="587" h="520" extrusionOk="0">
                    <a:moveTo>
                      <a:pt x="294" y="1"/>
                    </a:moveTo>
                    <a:cubicBezTo>
                      <a:pt x="248" y="1"/>
                      <a:pt x="200" y="13"/>
                      <a:pt x="155" y="39"/>
                    </a:cubicBezTo>
                    <a:cubicBezTo>
                      <a:pt x="35" y="114"/>
                      <a:pt x="1" y="275"/>
                      <a:pt x="75" y="395"/>
                    </a:cubicBezTo>
                    <a:cubicBezTo>
                      <a:pt x="124" y="475"/>
                      <a:pt x="211" y="520"/>
                      <a:pt x="298" y="520"/>
                    </a:cubicBezTo>
                    <a:cubicBezTo>
                      <a:pt x="344" y="520"/>
                      <a:pt x="390" y="508"/>
                      <a:pt x="431" y="482"/>
                    </a:cubicBezTo>
                    <a:cubicBezTo>
                      <a:pt x="552" y="402"/>
                      <a:pt x="587" y="241"/>
                      <a:pt x="512" y="126"/>
                    </a:cubicBezTo>
                    <a:cubicBezTo>
                      <a:pt x="463" y="44"/>
                      <a:pt x="381"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16"/>
              <p:cNvSpPr/>
              <p:nvPr/>
            </p:nvSpPr>
            <p:spPr>
              <a:xfrm>
                <a:off x="2831150" y="1235675"/>
                <a:ext cx="14850" cy="12950"/>
              </a:xfrm>
              <a:custGeom>
                <a:avLst/>
                <a:gdLst/>
                <a:ahLst/>
                <a:cxnLst/>
                <a:rect l="l" t="t" r="r" b="b"/>
                <a:pathLst>
                  <a:path w="594" h="518" extrusionOk="0">
                    <a:moveTo>
                      <a:pt x="295" y="0"/>
                    </a:moveTo>
                    <a:cubicBezTo>
                      <a:pt x="250" y="0"/>
                      <a:pt x="204" y="12"/>
                      <a:pt x="162" y="38"/>
                    </a:cubicBezTo>
                    <a:cubicBezTo>
                      <a:pt x="42" y="119"/>
                      <a:pt x="1" y="273"/>
                      <a:pt x="82" y="395"/>
                    </a:cubicBezTo>
                    <a:cubicBezTo>
                      <a:pt x="128" y="473"/>
                      <a:pt x="212" y="518"/>
                      <a:pt x="301" y="518"/>
                    </a:cubicBezTo>
                    <a:cubicBezTo>
                      <a:pt x="347" y="518"/>
                      <a:pt x="395" y="506"/>
                      <a:pt x="438" y="480"/>
                    </a:cubicBezTo>
                    <a:cubicBezTo>
                      <a:pt x="559" y="406"/>
                      <a:pt x="594" y="244"/>
                      <a:pt x="518" y="124"/>
                    </a:cubicBezTo>
                    <a:cubicBezTo>
                      <a:pt x="469" y="45"/>
                      <a:pt x="383"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2854300" y="1221425"/>
                <a:ext cx="14800" cy="12875"/>
              </a:xfrm>
              <a:custGeom>
                <a:avLst/>
                <a:gdLst/>
                <a:ahLst/>
                <a:cxnLst/>
                <a:rect l="l" t="t" r="r" b="b"/>
                <a:pathLst>
                  <a:path w="592" h="515" extrusionOk="0">
                    <a:moveTo>
                      <a:pt x="299" y="0"/>
                    </a:moveTo>
                    <a:cubicBezTo>
                      <a:pt x="252" y="0"/>
                      <a:pt x="204" y="13"/>
                      <a:pt x="161" y="40"/>
                    </a:cubicBezTo>
                    <a:cubicBezTo>
                      <a:pt x="40" y="114"/>
                      <a:pt x="0" y="270"/>
                      <a:pt x="75" y="395"/>
                    </a:cubicBezTo>
                    <a:cubicBezTo>
                      <a:pt x="124" y="471"/>
                      <a:pt x="210" y="514"/>
                      <a:pt x="297" y="514"/>
                    </a:cubicBezTo>
                    <a:cubicBezTo>
                      <a:pt x="343" y="514"/>
                      <a:pt x="390" y="502"/>
                      <a:pt x="432" y="477"/>
                    </a:cubicBezTo>
                    <a:cubicBezTo>
                      <a:pt x="557" y="401"/>
                      <a:pt x="592" y="241"/>
                      <a:pt x="517" y="120"/>
                    </a:cubicBezTo>
                    <a:cubicBezTo>
                      <a:pt x="469" y="42"/>
                      <a:pt x="385" y="0"/>
                      <a:pt x="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2877425" y="1207050"/>
                <a:ext cx="14675" cy="12950"/>
              </a:xfrm>
              <a:custGeom>
                <a:avLst/>
                <a:gdLst/>
                <a:ahLst/>
                <a:cxnLst/>
                <a:rect l="l" t="t" r="r" b="b"/>
                <a:pathLst>
                  <a:path w="587" h="518" extrusionOk="0">
                    <a:moveTo>
                      <a:pt x="298" y="1"/>
                    </a:moveTo>
                    <a:cubicBezTo>
                      <a:pt x="251" y="1"/>
                      <a:pt x="204" y="14"/>
                      <a:pt x="161" y="40"/>
                    </a:cubicBezTo>
                    <a:cubicBezTo>
                      <a:pt x="40" y="114"/>
                      <a:pt x="0" y="275"/>
                      <a:pt x="75" y="397"/>
                    </a:cubicBezTo>
                    <a:cubicBezTo>
                      <a:pt x="123" y="475"/>
                      <a:pt x="212" y="517"/>
                      <a:pt x="300" y="517"/>
                    </a:cubicBezTo>
                    <a:cubicBezTo>
                      <a:pt x="346" y="517"/>
                      <a:pt x="392" y="506"/>
                      <a:pt x="432" y="482"/>
                    </a:cubicBezTo>
                    <a:cubicBezTo>
                      <a:pt x="552" y="402"/>
                      <a:pt x="586" y="241"/>
                      <a:pt x="517" y="127"/>
                    </a:cubicBezTo>
                    <a:cubicBezTo>
                      <a:pt x="469" y="44"/>
                      <a:pt x="384"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2900550" y="1192725"/>
                <a:ext cx="14675" cy="12975"/>
              </a:xfrm>
              <a:custGeom>
                <a:avLst/>
                <a:gdLst/>
                <a:ahLst/>
                <a:cxnLst/>
                <a:rect l="l" t="t" r="r" b="b"/>
                <a:pathLst>
                  <a:path w="587" h="519" extrusionOk="0">
                    <a:moveTo>
                      <a:pt x="293" y="1"/>
                    </a:moveTo>
                    <a:cubicBezTo>
                      <a:pt x="248" y="1"/>
                      <a:pt x="203" y="13"/>
                      <a:pt x="162" y="39"/>
                    </a:cubicBezTo>
                    <a:cubicBezTo>
                      <a:pt x="40" y="114"/>
                      <a:pt x="0" y="273"/>
                      <a:pt x="75" y="395"/>
                    </a:cubicBezTo>
                    <a:cubicBezTo>
                      <a:pt x="124" y="474"/>
                      <a:pt x="210" y="519"/>
                      <a:pt x="298" y="519"/>
                    </a:cubicBezTo>
                    <a:cubicBezTo>
                      <a:pt x="343" y="519"/>
                      <a:pt x="389" y="506"/>
                      <a:pt x="430" y="480"/>
                    </a:cubicBezTo>
                    <a:cubicBezTo>
                      <a:pt x="552" y="406"/>
                      <a:pt x="586" y="246"/>
                      <a:pt x="512" y="125"/>
                    </a:cubicBezTo>
                    <a:cubicBezTo>
                      <a:pt x="463" y="46"/>
                      <a:pt x="37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2923675" y="1178475"/>
                <a:ext cx="14675" cy="12875"/>
              </a:xfrm>
              <a:custGeom>
                <a:avLst/>
                <a:gdLst/>
                <a:ahLst/>
                <a:cxnLst/>
                <a:rect l="l" t="t" r="r" b="b"/>
                <a:pathLst>
                  <a:path w="587" h="515" extrusionOk="0">
                    <a:moveTo>
                      <a:pt x="296" y="1"/>
                    </a:moveTo>
                    <a:cubicBezTo>
                      <a:pt x="248" y="1"/>
                      <a:pt x="200" y="13"/>
                      <a:pt x="155" y="40"/>
                    </a:cubicBezTo>
                    <a:cubicBezTo>
                      <a:pt x="40" y="114"/>
                      <a:pt x="0" y="275"/>
                      <a:pt x="75" y="395"/>
                    </a:cubicBezTo>
                    <a:cubicBezTo>
                      <a:pt x="124" y="471"/>
                      <a:pt x="209" y="515"/>
                      <a:pt x="297" y="515"/>
                    </a:cubicBezTo>
                    <a:cubicBezTo>
                      <a:pt x="343" y="515"/>
                      <a:pt x="389" y="502"/>
                      <a:pt x="430" y="477"/>
                    </a:cubicBezTo>
                    <a:cubicBezTo>
                      <a:pt x="552" y="402"/>
                      <a:pt x="586" y="241"/>
                      <a:pt x="512" y="120"/>
                    </a:cubicBezTo>
                    <a:cubicBezTo>
                      <a:pt x="463" y="42"/>
                      <a:pt x="381"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2946800" y="1164100"/>
                <a:ext cx="14675" cy="12925"/>
              </a:xfrm>
              <a:custGeom>
                <a:avLst/>
                <a:gdLst/>
                <a:ahLst/>
                <a:cxnLst/>
                <a:rect l="l" t="t" r="r" b="b"/>
                <a:pathLst>
                  <a:path w="587" h="517" extrusionOk="0">
                    <a:moveTo>
                      <a:pt x="292" y="1"/>
                    </a:moveTo>
                    <a:cubicBezTo>
                      <a:pt x="245" y="1"/>
                      <a:pt x="197" y="14"/>
                      <a:pt x="155" y="40"/>
                    </a:cubicBezTo>
                    <a:cubicBezTo>
                      <a:pt x="40" y="116"/>
                      <a:pt x="0" y="270"/>
                      <a:pt x="75" y="397"/>
                    </a:cubicBezTo>
                    <a:cubicBezTo>
                      <a:pt x="124" y="473"/>
                      <a:pt x="213" y="516"/>
                      <a:pt x="301" y="516"/>
                    </a:cubicBezTo>
                    <a:cubicBezTo>
                      <a:pt x="346" y="516"/>
                      <a:pt x="391" y="505"/>
                      <a:pt x="431" y="482"/>
                    </a:cubicBezTo>
                    <a:cubicBezTo>
                      <a:pt x="552" y="402"/>
                      <a:pt x="586" y="241"/>
                      <a:pt x="511" y="127"/>
                    </a:cubicBezTo>
                    <a:cubicBezTo>
                      <a:pt x="462" y="44"/>
                      <a:pt x="37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2969900" y="1149850"/>
                <a:ext cx="14675" cy="12925"/>
              </a:xfrm>
              <a:custGeom>
                <a:avLst/>
                <a:gdLst/>
                <a:ahLst/>
                <a:cxnLst/>
                <a:rect l="l" t="t" r="r" b="b"/>
                <a:pathLst>
                  <a:path w="587" h="517" extrusionOk="0">
                    <a:moveTo>
                      <a:pt x="293" y="0"/>
                    </a:moveTo>
                    <a:cubicBezTo>
                      <a:pt x="246" y="0"/>
                      <a:pt x="198" y="13"/>
                      <a:pt x="156" y="42"/>
                    </a:cubicBezTo>
                    <a:cubicBezTo>
                      <a:pt x="35" y="111"/>
                      <a:pt x="0" y="272"/>
                      <a:pt x="76" y="392"/>
                    </a:cubicBezTo>
                    <a:cubicBezTo>
                      <a:pt x="125" y="472"/>
                      <a:pt x="211" y="516"/>
                      <a:pt x="297" y="516"/>
                    </a:cubicBezTo>
                    <a:cubicBezTo>
                      <a:pt x="342" y="516"/>
                      <a:pt x="387" y="504"/>
                      <a:pt x="426" y="479"/>
                    </a:cubicBezTo>
                    <a:cubicBezTo>
                      <a:pt x="552" y="403"/>
                      <a:pt x="586" y="243"/>
                      <a:pt x="512" y="122"/>
                    </a:cubicBezTo>
                    <a:cubicBezTo>
                      <a:pt x="464" y="44"/>
                      <a:pt x="37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2993025" y="1135525"/>
                <a:ext cx="14525" cy="12875"/>
              </a:xfrm>
              <a:custGeom>
                <a:avLst/>
                <a:gdLst/>
                <a:ahLst/>
                <a:cxnLst/>
                <a:rect l="l" t="t" r="r" b="b"/>
                <a:pathLst>
                  <a:path w="581" h="515" extrusionOk="0">
                    <a:moveTo>
                      <a:pt x="293" y="1"/>
                    </a:moveTo>
                    <a:cubicBezTo>
                      <a:pt x="246" y="1"/>
                      <a:pt x="199" y="14"/>
                      <a:pt x="156" y="40"/>
                    </a:cubicBezTo>
                    <a:cubicBezTo>
                      <a:pt x="35" y="114"/>
                      <a:pt x="0" y="270"/>
                      <a:pt x="75" y="390"/>
                    </a:cubicBezTo>
                    <a:cubicBezTo>
                      <a:pt x="125" y="470"/>
                      <a:pt x="211" y="514"/>
                      <a:pt x="297" y="514"/>
                    </a:cubicBezTo>
                    <a:cubicBezTo>
                      <a:pt x="342" y="514"/>
                      <a:pt x="387" y="502"/>
                      <a:pt x="426" y="477"/>
                    </a:cubicBezTo>
                    <a:cubicBezTo>
                      <a:pt x="546" y="402"/>
                      <a:pt x="581" y="241"/>
                      <a:pt x="512" y="121"/>
                    </a:cubicBezTo>
                    <a:cubicBezTo>
                      <a:pt x="464" y="43"/>
                      <a:pt x="37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3016000" y="1121175"/>
                <a:ext cx="14675" cy="12900"/>
              </a:xfrm>
              <a:custGeom>
                <a:avLst/>
                <a:gdLst/>
                <a:ahLst/>
                <a:cxnLst/>
                <a:rect l="l" t="t" r="r" b="b"/>
                <a:pathLst>
                  <a:path w="587" h="516" extrusionOk="0">
                    <a:moveTo>
                      <a:pt x="298" y="1"/>
                    </a:moveTo>
                    <a:cubicBezTo>
                      <a:pt x="252" y="1"/>
                      <a:pt x="205" y="14"/>
                      <a:pt x="162" y="40"/>
                    </a:cubicBezTo>
                    <a:cubicBezTo>
                      <a:pt x="41" y="115"/>
                      <a:pt x="1" y="269"/>
                      <a:pt x="81" y="396"/>
                    </a:cubicBezTo>
                    <a:cubicBezTo>
                      <a:pt x="127" y="472"/>
                      <a:pt x="214" y="515"/>
                      <a:pt x="302" y="515"/>
                    </a:cubicBezTo>
                    <a:cubicBezTo>
                      <a:pt x="346" y="515"/>
                      <a:pt x="391" y="505"/>
                      <a:pt x="431" y="482"/>
                    </a:cubicBezTo>
                    <a:cubicBezTo>
                      <a:pt x="552" y="402"/>
                      <a:pt x="587" y="240"/>
                      <a:pt x="512" y="126"/>
                    </a:cubicBezTo>
                    <a:cubicBezTo>
                      <a:pt x="464" y="44"/>
                      <a:pt x="382"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16"/>
              <p:cNvSpPr/>
              <p:nvPr/>
            </p:nvSpPr>
            <p:spPr>
              <a:xfrm>
                <a:off x="3039125" y="1106850"/>
                <a:ext cx="14675" cy="12975"/>
              </a:xfrm>
              <a:custGeom>
                <a:avLst/>
                <a:gdLst/>
                <a:ahLst/>
                <a:cxnLst/>
                <a:rect l="l" t="t" r="r" b="b"/>
                <a:pathLst>
                  <a:path w="587" h="519" extrusionOk="0">
                    <a:moveTo>
                      <a:pt x="293" y="1"/>
                    </a:moveTo>
                    <a:cubicBezTo>
                      <a:pt x="248" y="1"/>
                      <a:pt x="202" y="13"/>
                      <a:pt x="161" y="38"/>
                    </a:cubicBezTo>
                    <a:cubicBezTo>
                      <a:pt x="41" y="113"/>
                      <a:pt x="1" y="274"/>
                      <a:pt x="75" y="394"/>
                    </a:cubicBezTo>
                    <a:cubicBezTo>
                      <a:pt x="124" y="474"/>
                      <a:pt x="211" y="519"/>
                      <a:pt x="299" y="519"/>
                    </a:cubicBezTo>
                    <a:cubicBezTo>
                      <a:pt x="344" y="519"/>
                      <a:pt x="390" y="507"/>
                      <a:pt x="431" y="481"/>
                    </a:cubicBezTo>
                    <a:cubicBezTo>
                      <a:pt x="552" y="407"/>
                      <a:pt x="587" y="245"/>
                      <a:pt x="512" y="124"/>
                    </a:cubicBezTo>
                    <a:cubicBezTo>
                      <a:pt x="463" y="45"/>
                      <a:pt x="37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16"/>
              <p:cNvSpPr/>
              <p:nvPr/>
            </p:nvSpPr>
            <p:spPr>
              <a:xfrm>
                <a:off x="3062250" y="1092550"/>
                <a:ext cx="14675" cy="12900"/>
              </a:xfrm>
              <a:custGeom>
                <a:avLst/>
                <a:gdLst/>
                <a:ahLst/>
                <a:cxnLst/>
                <a:rect l="l" t="t" r="r" b="b"/>
                <a:pathLst>
                  <a:path w="587" h="516" extrusionOk="0">
                    <a:moveTo>
                      <a:pt x="290" y="0"/>
                    </a:moveTo>
                    <a:cubicBezTo>
                      <a:pt x="245" y="0"/>
                      <a:pt x="201" y="12"/>
                      <a:pt x="161" y="36"/>
                    </a:cubicBezTo>
                    <a:cubicBezTo>
                      <a:pt x="41" y="117"/>
                      <a:pt x="1" y="271"/>
                      <a:pt x="75" y="393"/>
                    </a:cubicBezTo>
                    <a:cubicBezTo>
                      <a:pt x="124" y="471"/>
                      <a:pt x="211" y="516"/>
                      <a:pt x="298" y="516"/>
                    </a:cubicBezTo>
                    <a:cubicBezTo>
                      <a:pt x="344" y="516"/>
                      <a:pt x="390" y="504"/>
                      <a:pt x="431" y="478"/>
                    </a:cubicBezTo>
                    <a:cubicBezTo>
                      <a:pt x="552" y="404"/>
                      <a:pt x="587" y="242"/>
                      <a:pt x="511" y="122"/>
                    </a:cubicBezTo>
                    <a:cubicBezTo>
                      <a:pt x="462" y="43"/>
                      <a:pt x="376"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3085350" y="1078250"/>
                <a:ext cx="14675" cy="12850"/>
              </a:xfrm>
              <a:custGeom>
                <a:avLst/>
                <a:gdLst/>
                <a:ahLst/>
                <a:cxnLst/>
                <a:rect l="l" t="t" r="r" b="b"/>
                <a:pathLst>
                  <a:path w="587" h="514" extrusionOk="0">
                    <a:moveTo>
                      <a:pt x="294" y="1"/>
                    </a:moveTo>
                    <a:cubicBezTo>
                      <a:pt x="248" y="1"/>
                      <a:pt x="202" y="13"/>
                      <a:pt x="162" y="40"/>
                    </a:cubicBezTo>
                    <a:cubicBezTo>
                      <a:pt x="35" y="114"/>
                      <a:pt x="1" y="275"/>
                      <a:pt x="77" y="395"/>
                    </a:cubicBezTo>
                    <a:cubicBezTo>
                      <a:pt x="125" y="470"/>
                      <a:pt x="210" y="514"/>
                      <a:pt x="298" y="514"/>
                    </a:cubicBezTo>
                    <a:cubicBezTo>
                      <a:pt x="344" y="514"/>
                      <a:pt x="390" y="501"/>
                      <a:pt x="432" y="475"/>
                    </a:cubicBezTo>
                    <a:cubicBezTo>
                      <a:pt x="552" y="401"/>
                      <a:pt x="587" y="241"/>
                      <a:pt x="512" y="125"/>
                    </a:cubicBezTo>
                    <a:cubicBezTo>
                      <a:pt x="464" y="44"/>
                      <a:pt x="379"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8" name="Google Shape;1268;p16"/>
            <p:cNvGrpSpPr/>
            <p:nvPr/>
          </p:nvGrpSpPr>
          <p:grpSpPr>
            <a:xfrm>
              <a:off x="2160725" y="42950"/>
              <a:ext cx="352775" cy="222300"/>
              <a:chOff x="1492975" y="1111275"/>
              <a:chExt cx="352775" cy="222300"/>
            </a:xfrm>
          </p:grpSpPr>
          <p:sp>
            <p:nvSpPr>
              <p:cNvPr id="1269" name="Google Shape;1269;p16"/>
              <p:cNvSpPr/>
              <p:nvPr/>
            </p:nvSpPr>
            <p:spPr>
              <a:xfrm>
                <a:off x="1492975" y="1316875"/>
                <a:ext cx="21025" cy="16700"/>
              </a:xfrm>
              <a:custGeom>
                <a:avLst/>
                <a:gdLst/>
                <a:ahLst/>
                <a:cxnLst/>
                <a:rect l="l" t="t" r="r" b="b"/>
                <a:pathLst>
                  <a:path w="841" h="668" extrusionOk="0">
                    <a:moveTo>
                      <a:pt x="422" y="0"/>
                    </a:moveTo>
                    <a:cubicBezTo>
                      <a:pt x="356" y="0"/>
                      <a:pt x="291" y="17"/>
                      <a:pt x="231" y="53"/>
                    </a:cubicBezTo>
                    <a:cubicBezTo>
                      <a:pt x="59" y="162"/>
                      <a:pt x="1" y="387"/>
                      <a:pt x="111" y="564"/>
                    </a:cubicBezTo>
                    <a:cubicBezTo>
                      <a:pt x="139" y="604"/>
                      <a:pt x="173" y="639"/>
                      <a:pt x="208" y="668"/>
                    </a:cubicBezTo>
                    <a:lnTo>
                      <a:pt x="645" y="668"/>
                    </a:lnTo>
                    <a:cubicBezTo>
                      <a:pt x="794" y="559"/>
                      <a:pt x="840" y="347"/>
                      <a:pt x="737" y="174"/>
                    </a:cubicBezTo>
                    <a:cubicBezTo>
                      <a:pt x="666" y="61"/>
                      <a:pt x="545" y="0"/>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1526175" y="1296325"/>
                <a:ext cx="21125" cy="18550"/>
              </a:xfrm>
              <a:custGeom>
                <a:avLst/>
                <a:gdLst/>
                <a:ahLst/>
                <a:cxnLst/>
                <a:rect l="l" t="t" r="r" b="b"/>
                <a:pathLst>
                  <a:path w="845" h="742" extrusionOk="0">
                    <a:moveTo>
                      <a:pt x="421" y="0"/>
                    </a:moveTo>
                    <a:cubicBezTo>
                      <a:pt x="356" y="0"/>
                      <a:pt x="290" y="17"/>
                      <a:pt x="231" y="53"/>
                    </a:cubicBezTo>
                    <a:cubicBezTo>
                      <a:pt x="58" y="162"/>
                      <a:pt x="1" y="387"/>
                      <a:pt x="109" y="565"/>
                    </a:cubicBezTo>
                    <a:cubicBezTo>
                      <a:pt x="181" y="678"/>
                      <a:pt x="304" y="741"/>
                      <a:pt x="429" y="741"/>
                    </a:cubicBezTo>
                    <a:cubicBezTo>
                      <a:pt x="495" y="741"/>
                      <a:pt x="561" y="724"/>
                      <a:pt x="621" y="686"/>
                    </a:cubicBezTo>
                    <a:cubicBezTo>
                      <a:pt x="793" y="576"/>
                      <a:pt x="844" y="352"/>
                      <a:pt x="735" y="175"/>
                    </a:cubicBezTo>
                    <a:cubicBezTo>
                      <a:pt x="664" y="62"/>
                      <a:pt x="544"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1559325" y="1275775"/>
                <a:ext cx="21150" cy="18550"/>
              </a:xfrm>
              <a:custGeom>
                <a:avLst/>
                <a:gdLst/>
                <a:ahLst/>
                <a:cxnLst/>
                <a:rect l="l" t="t" r="r" b="b"/>
                <a:pathLst>
                  <a:path w="846" h="742" extrusionOk="0">
                    <a:moveTo>
                      <a:pt x="419" y="1"/>
                    </a:moveTo>
                    <a:cubicBezTo>
                      <a:pt x="354" y="1"/>
                      <a:pt x="289" y="18"/>
                      <a:pt x="231" y="54"/>
                    </a:cubicBezTo>
                    <a:cubicBezTo>
                      <a:pt x="53" y="164"/>
                      <a:pt x="1" y="387"/>
                      <a:pt x="111" y="565"/>
                    </a:cubicBezTo>
                    <a:cubicBezTo>
                      <a:pt x="182" y="678"/>
                      <a:pt x="303" y="742"/>
                      <a:pt x="427" y="742"/>
                    </a:cubicBezTo>
                    <a:cubicBezTo>
                      <a:pt x="493" y="742"/>
                      <a:pt x="560" y="724"/>
                      <a:pt x="621" y="686"/>
                    </a:cubicBezTo>
                    <a:cubicBezTo>
                      <a:pt x="794" y="577"/>
                      <a:pt x="846" y="353"/>
                      <a:pt x="737" y="175"/>
                    </a:cubicBezTo>
                    <a:cubicBezTo>
                      <a:pt x="666" y="62"/>
                      <a:pt x="543" y="1"/>
                      <a:pt x="41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1592525" y="1255150"/>
                <a:ext cx="21300" cy="18575"/>
              </a:xfrm>
              <a:custGeom>
                <a:avLst/>
                <a:gdLst/>
                <a:ahLst/>
                <a:cxnLst/>
                <a:rect l="l" t="t" r="r" b="b"/>
                <a:pathLst>
                  <a:path w="852" h="743" extrusionOk="0">
                    <a:moveTo>
                      <a:pt x="424" y="1"/>
                    </a:moveTo>
                    <a:cubicBezTo>
                      <a:pt x="356" y="1"/>
                      <a:pt x="289" y="19"/>
                      <a:pt x="231" y="58"/>
                    </a:cubicBezTo>
                    <a:cubicBezTo>
                      <a:pt x="51" y="167"/>
                      <a:pt x="0" y="390"/>
                      <a:pt x="109" y="568"/>
                    </a:cubicBezTo>
                    <a:cubicBezTo>
                      <a:pt x="181" y="681"/>
                      <a:pt x="302" y="743"/>
                      <a:pt x="426" y="743"/>
                    </a:cubicBezTo>
                    <a:cubicBezTo>
                      <a:pt x="492" y="743"/>
                      <a:pt x="559" y="725"/>
                      <a:pt x="621" y="690"/>
                    </a:cubicBezTo>
                    <a:cubicBezTo>
                      <a:pt x="788" y="581"/>
                      <a:pt x="851" y="350"/>
                      <a:pt x="741" y="178"/>
                    </a:cubicBezTo>
                    <a:cubicBezTo>
                      <a:pt x="670" y="63"/>
                      <a:pt x="547" y="1"/>
                      <a:pt x="42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1625675" y="1234625"/>
                <a:ext cx="21150" cy="18525"/>
              </a:xfrm>
              <a:custGeom>
                <a:avLst/>
                <a:gdLst/>
                <a:ahLst/>
                <a:cxnLst/>
                <a:rect l="l" t="t" r="r" b="b"/>
                <a:pathLst>
                  <a:path w="846" h="741" extrusionOk="0">
                    <a:moveTo>
                      <a:pt x="425" y="1"/>
                    </a:moveTo>
                    <a:cubicBezTo>
                      <a:pt x="358" y="1"/>
                      <a:pt x="290" y="19"/>
                      <a:pt x="231" y="58"/>
                    </a:cubicBezTo>
                    <a:cubicBezTo>
                      <a:pt x="53" y="166"/>
                      <a:pt x="1" y="390"/>
                      <a:pt x="111" y="569"/>
                    </a:cubicBezTo>
                    <a:cubicBezTo>
                      <a:pt x="181" y="680"/>
                      <a:pt x="299" y="741"/>
                      <a:pt x="421" y="741"/>
                    </a:cubicBezTo>
                    <a:cubicBezTo>
                      <a:pt x="489" y="741"/>
                      <a:pt x="558" y="722"/>
                      <a:pt x="621" y="683"/>
                    </a:cubicBezTo>
                    <a:cubicBezTo>
                      <a:pt x="788" y="580"/>
                      <a:pt x="846" y="350"/>
                      <a:pt x="737" y="177"/>
                    </a:cubicBezTo>
                    <a:cubicBezTo>
                      <a:pt x="670" y="62"/>
                      <a:pt x="548" y="1"/>
                      <a:pt x="4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1658875" y="1214075"/>
                <a:ext cx="21125" cy="18525"/>
              </a:xfrm>
              <a:custGeom>
                <a:avLst/>
                <a:gdLst/>
                <a:ahLst/>
                <a:cxnLst/>
                <a:rect l="l" t="t" r="r" b="b"/>
                <a:pathLst>
                  <a:path w="845" h="741" extrusionOk="0">
                    <a:moveTo>
                      <a:pt x="423" y="1"/>
                    </a:moveTo>
                    <a:cubicBezTo>
                      <a:pt x="356" y="1"/>
                      <a:pt x="287" y="19"/>
                      <a:pt x="224" y="58"/>
                    </a:cubicBezTo>
                    <a:cubicBezTo>
                      <a:pt x="51" y="167"/>
                      <a:pt x="0" y="391"/>
                      <a:pt x="109" y="569"/>
                    </a:cubicBezTo>
                    <a:cubicBezTo>
                      <a:pt x="176" y="680"/>
                      <a:pt x="295" y="741"/>
                      <a:pt x="418" y="741"/>
                    </a:cubicBezTo>
                    <a:cubicBezTo>
                      <a:pt x="485" y="741"/>
                      <a:pt x="554" y="722"/>
                      <a:pt x="615" y="684"/>
                    </a:cubicBezTo>
                    <a:cubicBezTo>
                      <a:pt x="793" y="580"/>
                      <a:pt x="844" y="350"/>
                      <a:pt x="735" y="178"/>
                    </a:cubicBezTo>
                    <a:cubicBezTo>
                      <a:pt x="665" y="63"/>
                      <a:pt x="547"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16"/>
              <p:cNvSpPr/>
              <p:nvPr/>
            </p:nvSpPr>
            <p:spPr>
              <a:xfrm>
                <a:off x="1691900" y="1193525"/>
                <a:ext cx="21275" cy="18550"/>
              </a:xfrm>
              <a:custGeom>
                <a:avLst/>
                <a:gdLst/>
                <a:ahLst/>
                <a:cxnLst/>
                <a:rect l="l" t="t" r="r" b="b"/>
                <a:pathLst>
                  <a:path w="851" h="742" extrusionOk="0">
                    <a:moveTo>
                      <a:pt x="431" y="1"/>
                    </a:moveTo>
                    <a:cubicBezTo>
                      <a:pt x="363" y="1"/>
                      <a:pt x="294" y="19"/>
                      <a:pt x="230" y="58"/>
                    </a:cubicBezTo>
                    <a:cubicBezTo>
                      <a:pt x="58" y="162"/>
                      <a:pt x="0" y="392"/>
                      <a:pt x="109" y="564"/>
                    </a:cubicBezTo>
                    <a:cubicBezTo>
                      <a:pt x="180" y="679"/>
                      <a:pt x="301" y="741"/>
                      <a:pt x="424" y="741"/>
                    </a:cubicBezTo>
                    <a:cubicBezTo>
                      <a:pt x="492" y="741"/>
                      <a:pt x="560" y="723"/>
                      <a:pt x="621" y="684"/>
                    </a:cubicBezTo>
                    <a:cubicBezTo>
                      <a:pt x="798" y="575"/>
                      <a:pt x="851" y="352"/>
                      <a:pt x="742" y="173"/>
                    </a:cubicBezTo>
                    <a:cubicBezTo>
                      <a:pt x="672" y="62"/>
                      <a:pt x="554" y="1"/>
                      <a:pt x="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16"/>
              <p:cNvSpPr/>
              <p:nvPr/>
            </p:nvSpPr>
            <p:spPr>
              <a:xfrm>
                <a:off x="1725075" y="1173000"/>
                <a:ext cx="21275" cy="18525"/>
              </a:xfrm>
              <a:custGeom>
                <a:avLst/>
                <a:gdLst/>
                <a:ahLst/>
                <a:cxnLst/>
                <a:rect l="l" t="t" r="r" b="b"/>
                <a:pathLst>
                  <a:path w="851" h="741" extrusionOk="0">
                    <a:moveTo>
                      <a:pt x="429" y="1"/>
                    </a:moveTo>
                    <a:cubicBezTo>
                      <a:pt x="362" y="1"/>
                      <a:pt x="293" y="19"/>
                      <a:pt x="230" y="57"/>
                    </a:cubicBezTo>
                    <a:cubicBezTo>
                      <a:pt x="57" y="161"/>
                      <a:pt x="1" y="391"/>
                      <a:pt x="110" y="563"/>
                    </a:cubicBezTo>
                    <a:cubicBezTo>
                      <a:pt x="180" y="678"/>
                      <a:pt x="301" y="741"/>
                      <a:pt x="425" y="741"/>
                    </a:cubicBezTo>
                    <a:cubicBezTo>
                      <a:pt x="492" y="741"/>
                      <a:pt x="560" y="722"/>
                      <a:pt x="621" y="683"/>
                    </a:cubicBezTo>
                    <a:cubicBezTo>
                      <a:pt x="799" y="574"/>
                      <a:pt x="850" y="351"/>
                      <a:pt x="741" y="173"/>
                    </a:cubicBezTo>
                    <a:cubicBezTo>
                      <a:pt x="671" y="62"/>
                      <a:pt x="553" y="1"/>
                      <a:pt x="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1758250" y="1152425"/>
                <a:ext cx="21275" cy="18575"/>
              </a:xfrm>
              <a:custGeom>
                <a:avLst/>
                <a:gdLst/>
                <a:ahLst/>
                <a:cxnLst/>
                <a:rect l="l" t="t" r="r" b="b"/>
                <a:pathLst>
                  <a:path w="851" h="743" extrusionOk="0">
                    <a:moveTo>
                      <a:pt x="422" y="0"/>
                    </a:moveTo>
                    <a:cubicBezTo>
                      <a:pt x="356" y="0"/>
                      <a:pt x="290" y="18"/>
                      <a:pt x="230" y="53"/>
                    </a:cubicBezTo>
                    <a:cubicBezTo>
                      <a:pt x="53" y="162"/>
                      <a:pt x="0" y="392"/>
                      <a:pt x="109" y="565"/>
                    </a:cubicBezTo>
                    <a:cubicBezTo>
                      <a:pt x="181" y="680"/>
                      <a:pt x="300" y="743"/>
                      <a:pt x="423" y="743"/>
                    </a:cubicBezTo>
                    <a:cubicBezTo>
                      <a:pt x="490" y="743"/>
                      <a:pt x="558" y="724"/>
                      <a:pt x="621" y="686"/>
                    </a:cubicBezTo>
                    <a:cubicBezTo>
                      <a:pt x="793" y="576"/>
                      <a:pt x="851" y="352"/>
                      <a:pt x="742" y="175"/>
                    </a:cubicBezTo>
                    <a:cubicBezTo>
                      <a:pt x="671" y="62"/>
                      <a:pt x="547" y="0"/>
                      <a:pt x="4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1791425" y="1131825"/>
                <a:ext cx="21275" cy="18625"/>
              </a:xfrm>
              <a:custGeom>
                <a:avLst/>
                <a:gdLst/>
                <a:ahLst/>
                <a:cxnLst/>
                <a:rect l="l" t="t" r="r" b="b"/>
                <a:pathLst>
                  <a:path w="851" h="745" extrusionOk="0">
                    <a:moveTo>
                      <a:pt x="421" y="0"/>
                    </a:moveTo>
                    <a:cubicBezTo>
                      <a:pt x="356" y="0"/>
                      <a:pt x="289" y="18"/>
                      <a:pt x="230" y="56"/>
                    </a:cubicBezTo>
                    <a:cubicBezTo>
                      <a:pt x="52" y="166"/>
                      <a:pt x="1" y="395"/>
                      <a:pt x="110" y="567"/>
                    </a:cubicBezTo>
                    <a:cubicBezTo>
                      <a:pt x="180" y="682"/>
                      <a:pt x="300" y="745"/>
                      <a:pt x="423" y="745"/>
                    </a:cubicBezTo>
                    <a:cubicBezTo>
                      <a:pt x="490" y="745"/>
                      <a:pt x="559" y="727"/>
                      <a:pt x="621" y="688"/>
                    </a:cubicBezTo>
                    <a:cubicBezTo>
                      <a:pt x="794" y="579"/>
                      <a:pt x="850" y="355"/>
                      <a:pt x="741" y="177"/>
                    </a:cubicBezTo>
                    <a:cubicBezTo>
                      <a:pt x="670" y="64"/>
                      <a:pt x="546" y="0"/>
                      <a:pt x="4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1824600" y="1111275"/>
                <a:ext cx="21150" cy="18650"/>
              </a:xfrm>
              <a:custGeom>
                <a:avLst/>
                <a:gdLst/>
                <a:ahLst/>
                <a:cxnLst/>
                <a:rect l="l" t="t" r="r" b="b"/>
                <a:pathLst>
                  <a:path w="846" h="746" extrusionOk="0">
                    <a:moveTo>
                      <a:pt x="423" y="1"/>
                    </a:moveTo>
                    <a:cubicBezTo>
                      <a:pt x="357" y="1"/>
                      <a:pt x="290" y="19"/>
                      <a:pt x="230" y="57"/>
                    </a:cubicBezTo>
                    <a:cubicBezTo>
                      <a:pt x="52" y="166"/>
                      <a:pt x="0" y="395"/>
                      <a:pt x="109" y="567"/>
                    </a:cubicBezTo>
                    <a:cubicBezTo>
                      <a:pt x="180" y="683"/>
                      <a:pt x="299" y="746"/>
                      <a:pt x="422" y="746"/>
                    </a:cubicBezTo>
                    <a:cubicBezTo>
                      <a:pt x="489" y="746"/>
                      <a:pt x="558" y="727"/>
                      <a:pt x="621" y="689"/>
                    </a:cubicBezTo>
                    <a:cubicBezTo>
                      <a:pt x="793" y="580"/>
                      <a:pt x="845" y="355"/>
                      <a:pt x="736" y="177"/>
                    </a:cubicBezTo>
                    <a:cubicBezTo>
                      <a:pt x="669" y="65"/>
                      <a:pt x="547" y="1"/>
                      <a:pt x="4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80" name="Google Shape;1280;p16"/>
            <p:cNvSpPr/>
            <p:nvPr/>
          </p:nvSpPr>
          <p:spPr>
            <a:xfrm>
              <a:off x="971075" y="118813"/>
              <a:ext cx="256800" cy="222075"/>
            </a:xfrm>
            <a:custGeom>
              <a:avLst/>
              <a:gdLst/>
              <a:ahLst/>
              <a:cxnLst/>
              <a:rect l="l" t="t" r="r" b="b"/>
              <a:pathLst>
                <a:path w="10272" h="8883" extrusionOk="0">
                  <a:moveTo>
                    <a:pt x="10272" y="1"/>
                  </a:moveTo>
                  <a:lnTo>
                    <a:pt x="363" y="6142"/>
                  </a:lnTo>
                  <a:lnTo>
                    <a:pt x="1" y="8882"/>
                  </a:lnTo>
                  <a:lnTo>
                    <a:pt x="9916" y="2735"/>
                  </a:lnTo>
                  <a:lnTo>
                    <a:pt x="102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2262225" y="28725"/>
              <a:ext cx="472350" cy="292675"/>
            </a:xfrm>
            <a:custGeom>
              <a:avLst/>
              <a:gdLst/>
              <a:ahLst/>
              <a:cxnLst/>
              <a:rect l="l" t="t" r="r" b="b"/>
              <a:pathLst>
                <a:path w="18894" h="11707" extrusionOk="0">
                  <a:moveTo>
                    <a:pt x="18307" y="0"/>
                  </a:moveTo>
                  <a:lnTo>
                    <a:pt x="46" y="11316"/>
                  </a:lnTo>
                  <a:lnTo>
                    <a:pt x="0" y="11707"/>
                  </a:lnTo>
                  <a:lnTo>
                    <a:pt x="18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2805950" y="166275"/>
              <a:ext cx="272450" cy="192175"/>
            </a:xfrm>
            <a:custGeom>
              <a:avLst/>
              <a:gdLst/>
              <a:ahLst/>
              <a:cxnLst/>
              <a:rect l="l" t="t" r="r" b="b"/>
              <a:pathLst>
                <a:path w="10898" h="7687" extrusionOk="0">
                  <a:moveTo>
                    <a:pt x="10898" y="1"/>
                  </a:moveTo>
                  <a:lnTo>
                    <a:pt x="4699" y="3839"/>
                  </a:lnTo>
                  <a:lnTo>
                    <a:pt x="4906" y="2270"/>
                  </a:lnTo>
                  <a:lnTo>
                    <a:pt x="339" y="5096"/>
                  </a:lnTo>
                  <a:lnTo>
                    <a:pt x="1" y="7687"/>
                  </a:lnTo>
                  <a:lnTo>
                    <a:pt x="3344" y="5613"/>
                  </a:lnTo>
                  <a:lnTo>
                    <a:pt x="3125" y="7297"/>
                  </a:lnTo>
                  <a:lnTo>
                    <a:pt x="10541" y="2696"/>
                  </a:lnTo>
                  <a:lnTo>
                    <a:pt x="108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83" name="Google Shape;1283;p16"/>
            <p:cNvCxnSpPr/>
            <p:nvPr/>
          </p:nvCxnSpPr>
          <p:spPr>
            <a:xfrm flipH="1">
              <a:off x="2313925" y="38113"/>
              <a:ext cx="737400" cy="448500"/>
            </a:xfrm>
            <a:prstGeom prst="straightConnector1">
              <a:avLst/>
            </a:prstGeom>
            <a:noFill/>
            <a:ln w="9525" cap="flat" cmpd="sng">
              <a:solidFill>
                <a:schemeClr val="dk1"/>
              </a:solidFill>
              <a:prstDash val="dash"/>
              <a:round/>
              <a:headEnd type="none" w="med" len="med"/>
              <a:tailEnd type="none" w="med" len="med"/>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3_1">
    <p:spTree>
      <p:nvGrpSpPr>
        <p:cNvPr id="1" name="Shape 1284"/>
        <p:cNvGrpSpPr/>
        <p:nvPr/>
      </p:nvGrpSpPr>
      <p:grpSpPr>
        <a:xfrm>
          <a:off x="0" y="0"/>
          <a:ext cx="0" cy="0"/>
          <a:chOff x="0" y="0"/>
          <a:chExt cx="0" cy="0"/>
        </a:xfrm>
      </p:grpSpPr>
      <p:grpSp>
        <p:nvGrpSpPr>
          <p:cNvPr id="1285" name="Google Shape;1285;p17"/>
          <p:cNvGrpSpPr/>
          <p:nvPr/>
        </p:nvGrpSpPr>
        <p:grpSpPr>
          <a:xfrm rot="10800000">
            <a:off x="5519470" y="-112"/>
            <a:ext cx="3621251" cy="1808409"/>
            <a:chOff x="462625" y="3670075"/>
            <a:chExt cx="2059050" cy="1154500"/>
          </a:xfrm>
        </p:grpSpPr>
        <p:sp>
          <p:nvSpPr>
            <p:cNvPr id="1286" name="Google Shape;1286;p17"/>
            <p:cNvSpPr/>
            <p:nvPr/>
          </p:nvSpPr>
          <p:spPr>
            <a:xfrm>
              <a:off x="462625" y="3670075"/>
              <a:ext cx="2059050" cy="1154500"/>
            </a:xfrm>
            <a:custGeom>
              <a:avLst/>
              <a:gdLst/>
              <a:ahLst/>
              <a:cxnLst/>
              <a:rect l="l" t="t" r="r" b="b"/>
              <a:pathLst>
                <a:path w="82362" h="46180" extrusionOk="0">
                  <a:moveTo>
                    <a:pt x="11953" y="0"/>
                  </a:moveTo>
                  <a:cubicBezTo>
                    <a:pt x="7828" y="0"/>
                    <a:pt x="3840" y="1191"/>
                    <a:pt x="0" y="2959"/>
                  </a:cubicBezTo>
                  <a:lnTo>
                    <a:pt x="0" y="3267"/>
                  </a:lnTo>
                  <a:cubicBezTo>
                    <a:pt x="3844" y="1485"/>
                    <a:pt x="7837" y="282"/>
                    <a:pt x="11960" y="282"/>
                  </a:cubicBezTo>
                  <a:cubicBezTo>
                    <a:pt x="12538" y="282"/>
                    <a:pt x="13119" y="306"/>
                    <a:pt x="13703" y="355"/>
                  </a:cubicBezTo>
                  <a:cubicBezTo>
                    <a:pt x="18761" y="777"/>
                    <a:pt x="23598" y="3089"/>
                    <a:pt x="28073" y="7220"/>
                  </a:cubicBezTo>
                  <a:cubicBezTo>
                    <a:pt x="31778" y="10641"/>
                    <a:pt x="35147" y="15199"/>
                    <a:pt x="38083" y="20766"/>
                  </a:cubicBezTo>
                  <a:cubicBezTo>
                    <a:pt x="38438" y="21436"/>
                    <a:pt x="38793" y="22127"/>
                    <a:pt x="39137" y="22794"/>
                  </a:cubicBezTo>
                  <a:cubicBezTo>
                    <a:pt x="40640" y="25730"/>
                    <a:pt x="42198" y="28760"/>
                    <a:pt x="44341" y="31328"/>
                  </a:cubicBezTo>
                  <a:cubicBezTo>
                    <a:pt x="47348" y="34942"/>
                    <a:pt x="51193" y="37013"/>
                    <a:pt x="54895" y="37013"/>
                  </a:cubicBezTo>
                  <a:cubicBezTo>
                    <a:pt x="54899" y="37013"/>
                    <a:pt x="54903" y="37013"/>
                    <a:pt x="54907" y="37013"/>
                  </a:cubicBezTo>
                  <a:cubicBezTo>
                    <a:pt x="57575" y="37013"/>
                    <a:pt x="60147" y="35977"/>
                    <a:pt x="62636" y="34978"/>
                  </a:cubicBezTo>
                  <a:cubicBezTo>
                    <a:pt x="65143" y="33970"/>
                    <a:pt x="67539" y="33009"/>
                    <a:pt x="70004" y="33009"/>
                  </a:cubicBezTo>
                  <a:cubicBezTo>
                    <a:pt x="70588" y="33009"/>
                    <a:pt x="71176" y="33063"/>
                    <a:pt x="71771" y="33183"/>
                  </a:cubicBezTo>
                  <a:cubicBezTo>
                    <a:pt x="77346" y="34311"/>
                    <a:pt x="79986" y="40435"/>
                    <a:pt x="82025" y="46085"/>
                  </a:cubicBezTo>
                  <a:cubicBezTo>
                    <a:pt x="82038" y="46116"/>
                    <a:pt x="82049" y="46148"/>
                    <a:pt x="82061" y="46180"/>
                  </a:cubicBezTo>
                  <a:lnTo>
                    <a:pt x="82361" y="46180"/>
                  </a:lnTo>
                  <a:cubicBezTo>
                    <a:pt x="82338" y="46116"/>
                    <a:pt x="82314" y="46053"/>
                    <a:pt x="82290" y="45991"/>
                  </a:cubicBezTo>
                  <a:cubicBezTo>
                    <a:pt x="80226" y="40265"/>
                    <a:pt x="77543" y="34063"/>
                    <a:pt x="71827" y="32907"/>
                  </a:cubicBezTo>
                  <a:cubicBezTo>
                    <a:pt x="71227" y="32785"/>
                    <a:pt x="70630" y="32731"/>
                    <a:pt x="70037" y="32731"/>
                  </a:cubicBezTo>
                  <a:cubicBezTo>
                    <a:pt x="67476" y="32731"/>
                    <a:pt x="64972" y="33737"/>
                    <a:pt x="62534" y="34717"/>
                  </a:cubicBezTo>
                  <a:cubicBezTo>
                    <a:pt x="60068" y="35708"/>
                    <a:pt x="57519" y="36729"/>
                    <a:pt x="54907" y="36734"/>
                  </a:cubicBezTo>
                  <a:cubicBezTo>
                    <a:pt x="54904" y="36734"/>
                    <a:pt x="54901" y="36734"/>
                    <a:pt x="54897" y="36734"/>
                  </a:cubicBezTo>
                  <a:cubicBezTo>
                    <a:pt x="51282" y="36734"/>
                    <a:pt x="47511" y="34699"/>
                    <a:pt x="44554" y="31151"/>
                  </a:cubicBezTo>
                  <a:cubicBezTo>
                    <a:pt x="42435" y="28602"/>
                    <a:pt x="40885" y="25588"/>
                    <a:pt x="39385" y="22667"/>
                  </a:cubicBezTo>
                  <a:cubicBezTo>
                    <a:pt x="39042" y="21997"/>
                    <a:pt x="38691" y="21306"/>
                    <a:pt x="38332" y="20631"/>
                  </a:cubicBezTo>
                  <a:cubicBezTo>
                    <a:pt x="35380" y="15037"/>
                    <a:pt x="31991" y="10456"/>
                    <a:pt x="28267" y="7015"/>
                  </a:cubicBezTo>
                  <a:cubicBezTo>
                    <a:pt x="23740" y="2841"/>
                    <a:pt x="18852" y="505"/>
                    <a:pt x="13726" y="75"/>
                  </a:cubicBezTo>
                  <a:cubicBezTo>
                    <a:pt x="13132" y="25"/>
                    <a:pt x="12541" y="0"/>
                    <a:pt x="11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7"/>
            <p:cNvSpPr/>
            <p:nvPr/>
          </p:nvSpPr>
          <p:spPr>
            <a:xfrm>
              <a:off x="462625" y="3732900"/>
              <a:ext cx="2020775" cy="1091675"/>
            </a:xfrm>
            <a:custGeom>
              <a:avLst/>
              <a:gdLst/>
              <a:ahLst/>
              <a:cxnLst/>
              <a:rect l="l" t="t" r="r" b="b"/>
              <a:pathLst>
                <a:path w="80831" h="43667" extrusionOk="0">
                  <a:moveTo>
                    <a:pt x="13829" y="1"/>
                  </a:moveTo>
                  <a:cubicBezTo>
                    <a:pt x="9069" y="1"/>
                    <a:pt x="4440" y="1701"/>
                    <a:pt x="0" y="4028"/>
                  </a:cubicBezTo>
                  <a:lnTo>
                    <a:pt x="0" y="4349"/>
                  </a:lnTo>
                  <a:cubicBezTo>
                    <a:pt x="6333" y="1029"/>
                    <a:pt x="10390" y="252"/>
                    <a:pt x="13619" y="252"/>
                  </a:cubicBezTo>
                  <a:cubicBezTo>
                    <a:pt x="14174" y="252"/>
                    <a:pt x="14704" y="275"/>
                    <a:pt x="15218" y="312"/>
                  </a:cubicBezTo>
                  <a:cubicBezTo>
                    <a:pt x="18990" y="584"/>
                    <a:pt x="22660" y="1958"/>
                    <a:pt x="26124" y="4392"/>
                  </a:cubicBezTo>
                  <a:cubicBezTo>
                    <a:pt x="29119" y="6499"/>
                    <a:pt x="31975" y="9402"/>
                    <a:pt x="34611" y="13025"/>
                  </a:cubicBezTo>
                  <a:cubicBezTo>
                    <a:pt x="35917" y="14816"/>
                    <a:pt x="37168" y="16785"/>
                    <a:pt x="38332" y="18880"/>
                  </a:cubicBezTo>
                  <a:cubicBezTo>
                    <a:pt x="38675" y="19500"/>
                    <a:pt x="39022" y="20139"/>
                    <a:pt x="39354" y="20754"/>
                  </a:cubicBezTo>
                  <a:cubicBezTo>
                    <a:pt x="40805" y="23441"/>
                    <a:pt x="42309" y="26219"/>
                    <a:pt x="44345" y="28578"/>
                  </a:cubicBezTo>
                  <a:cubicBezTo>
                    <a:pt x="47225" y="31905"/>
                    <a:pt x="50867" y="33814"/>
                    <a:pt x="54347" y="33819"/>
                  </a:cubicBezTo>
                  <a:cubicBezTo>
                    <a:pt x="56841" y="33819"/>
                    <a:pt x="59251" y="32875"/>
                    <a:pt x="61587" y="31964"/>
                  </a:cubicBezTo>
                  <a:cubicBezTo>
                    <a:pt x="63926" y="31050"/>
                    <a:pt x="66160" y="30178"/>
                    <a:pt x="68448" y="30178"/>
                  </a:cubicBezTo>
                  <a:cubicBezTo>
                    <a:pt x="69043" y="30178"/>
                    <a:pt x="69642" y="30237"/>
                    <a:pt x="70248" y="30370"/>
                  </a:cubicBezTo>
                  <a:cubicBezTo>
                    <a:pt x="74786" y="31364"/>
                    <a:pt x="77236" y="35744"/>
                    <a:pt x="78865" y="39453"/>
                  </a:cubicBezTo>
                  <a:cubicBezTo>
                    <a:pt x="79485" y="40865"/>
                    <a:pt x="80049" y="42341"/>
                    <a:pt x="80550" y="43667"/>
                  </a:cubicBezTo>
                  <a:lnTo>
                    <a:pt x="80830" y="43667"/>
                  </a:lnTo>
                  <a:cubicBezTo>
                    <a:pt x="80321" y="42313"/>
                    <a:pt x="79745" y="40798"/>
                    <a:pt x="79106" y="39346"/>
                  </a:cubicBezTo>
                  <a:cubicBezTo>
                    <a:pt x="77452" y="35582"/>
                    <a:pt x="74955" y="31131"/>
                    <a:pt x="70307" y="30113"/>
                  </a:cubicBezTo>
                  <a:cubicBezTo>
                    <a:pt x="69693" y="29978"/>
                    <a:pt x="69083" y="29918"/>
                    <a:pt x="68474" y="29918"/>
                  </a:cubicBezTo>
                  <a:cubicBezTo>
                    <a:pt x="66098" y="29918"/>
                    <a:pt x="63764" y="30830"/>
                    <a:pt x="61492" y="31719"/>
                  </a:cubicBezTo>
                  <a:cubicBezTo>
                    <a:pt x="59180" y="32623"/>
                    <a:pt x="56789" y="33553"/>
                    <a:pt x="54347" y="33553"/>
                  </a:cubicBezTo>
                  <a:cubicBezTo>
                    <a:pt x="50946" y="33550"/>
                    <a:pt x="47372" y="31676"/>
                    <a:pt x="44546" y="28409"/>
                  </a:cubicBezTo>
                  <a:cubicBezTo>
                    <a:pt x="42526" y="26069"/>
                    <a:pt x="41031" y="23303"/>
                    <a:pt x="39587" y="20628"/>
                  </a:cubicBezTo>
                  <a:cubicBezTo>
                    <a:pt x="39251" y="20012"/>
                    <a:pt x="38908" y="19373"/>
                    <a:pt x="38560" y="18750"/>
                  </a:cubicBezTo>
                  <a:cubicBezTo>
                    <a:pt x="37393" y="16647"/>
                    <a:pt x="36134" y="14670"/>
                    <a:pt x="34824" y="12871"/>
                  </a:cubicBezTo>
                  <a:cubicBezTo>
                    <a:pt x="32173" y="9225"/>
                    <a:pt x="29292" y="6301"/>
                    <a:pt x="26273" y="4179"/>
                  </a:cubicBezTo>
                  <a:cubicBezTo>
                    <a:pt x="22770" y="1712"/>
                    <a:pt x="19058" y="328"/>
                    <a:pt x="15238" y="51"/>
                  </a:cubicBezTo>
                  <a:cubicBezTo>
                    <a:pt x="14767" y="17"/>
                    <a:pt x="14297" y="1"/>
                    <a:pt x="13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7"/>
            <p:cNvSpPr/>
            <p:nvPr/>
          </p:nvSpPr>
          <p:spPr>
            <a:xfrm>
              <a:off x="462625" y="3795625"/>
              <a:ext cx="1982300" cy="1028950"/>
            </a:xfrm>
            <a:custGeom>
              <a:avLst/>
              <a:gdLst/>
              <a:ahLst/>
              <a:cxnLst/>
              <a:rect l="l" t="t" r="r" b="b"/>
              <a:pathLst>
                <a:path w="79292" h="41158" extrusionOk="0">
                  <a:moveTo>
                    <a:pt x="15669" y="1"/>
                  </a:moveTo>
                  <a:cubicBezTo>
                    <a:pt x="10109" y="1"/>
                    <a:pt x="4785" y="2452"/>
                    <a:pt x="0" y="5221"/>
                  </a:cubicBezTo>
                  <a:lnTo>
                    <a:pt x="0" y="5500"/>
                  </a:lnTo>
                  <a:cubicBezTo>
                    <a:pt x="4784" y="2724"/>
                    <a:pt x="10114" y="246"/>
                    <a:pt x="15663" y="246"/>
                  </a:cubicBezTo>
                  <a:cubicBezTo>
                    <a:pt x="16019" y="246"/>
                    <a:pt x="16376" y="256"/>
                    <a:pt x="16733" y="277"/>
                  </a:cubicBezTo>
                  <a:cubicBezTo>
                    <a:pt x="23374" y="667"/>
                    <a:pt x="29522" y="4502"/>
                    <a:pt x="35014" y="11684"/>
                  </a:cubicBezTo>
                  <a:cubicBezTo>
                    <a:pt x="36256" y="13305"/>
                    <a:pt x="37456" y="15093"/>
                    <a:pt x="38576" y="16998"/>
                  </a:cubicBezTo>
                  <a:cubicBezTo>
                    <a:pt x="38911" y="17567"/>
                    <a:pt x="39247" y="18151"/>
                    <a:pt x="39571" y="18719"/>
                  </a:cubicBezTo>
                  <a:cubicBezTo>
                    <a:pt x="40971" y="21157"/>
                    <a:pt x="42415" y="23682"/>
                    <a:pt x="44353" y="25832"/>
                  </a:cubicBezTo>
                  <a:cubicBezTo>
                    <a:pt x="47095" y="28867"/>
                    <a:pt x="50532" y="30615"/>
                    <a:pt x="53787" y="30623"/>
                  </a:cubicBezTo>
                  <a:cubicBezTo>
                    <a:pt x="53792" y="30623"/>
                    <a:pt x="53797" y="30623"/>
                    <a:pt x="53803" y="30623"/>
                  </a:cubicBezTo>
                  <a:cubicBezTo>
                    <a:pt x="56121" y="30623"/>
                    <a:pt x="58365" y="29777"/>
                    <a:pt x="60538" y="28954"/>
                  </a:cubicBezTo>
                  <a:cubicBezTo>
                    <a:pt x="62710" y="28134"/>
                    <a:pt x="64789" y="27349"/>
                    <a:pt x="66908" y="27349"/>
                  </a:cubicBezTo>
                  <a:cubicBezTo>
                    <a:pt x="67511" y="27349"/>
                    <a:pt x="68117" y="27413"/>
                    <a:pt x="68729" y="27557"/>
                  </a:cubicBezTo>
                  <a:cubicBezTo>
                    <a:pt x="73235" y="28618"/>
                    <a:pt x="75646" y="32990"/>
                    <a:pt x="77414" y="37129"/>
                  </a:cubicBezTo>
                  <a:cubicBezTo>
                    <a:pt x="77902" y="38277"/>
                    <a:pt x="78368" y="39461"/>
                    <a:pt x="78814" y="40605"/>
                  </a:cubicBezTo>
                  <a:cubicBezTo>
                    <a:pt x="78889" y="40791"/>
                    <a:pt x="78960" y="40972"/>
                    <a:pt x="79031" y="41158"/>
                  </a:cubicBezTo>
                  <a:lnTo>
                    <a:pt x="79291" y="41158"/>
                  </a:lnTo>
                  <a:cubicBezTo>
                    <a:pt x="79208" y="40945"/>
                    <a:pt x="79126" y="40732"/>
                    <a:pt x="79042" y="40514"/>
                  </a:cubicBezTo>
                  <a:cubicBezTo>
                    <a:pt x="78593" y="39370"/>
                    <a:pt x="78128" y="38183"/>
                    <a:pt x="77638" y="37030"/>
                  </a:cubicBezTo>
                  <a:cubicBezTo>
                    <a:pt x="75846" y="32840"/>
                    <a:pt x="73393" y="28405"/>
                    <a:pt x="68784" y="27320"/>
                  </a:cubicBezTo>
                  <a:cubicBezTo>
                    <a:pt x="68164" y="27174"/>
                    <a:pt x="67546" y="27110"/>
                    <a:pt x="66931" y="27110"/>
                  </a:cubicBezTo>
                  <a:cubicBezTo>
                    <a:pt x="64731" y="27110"/>
                    <a:pt x="62563" y="27929"/>
                    <a:pt x="60451" y="28724"/>
                  </a:cubicBezTo>
                  <a:cubicBezTo>
                    <a:pt x="58301" y="29540"/>
                    <a:pt x="56074" y="30378"/>
                    <a:pt x="53806" y="30378"/>
                  </a:cubicBezTo>
                  <a:cubicBezTo>
                    <a:pt x="53801" y="30378"/>
                    <a:pt x="53796" y="30378"/>
                    <a:pt x="53791" y="30378"/>
                  </a:cubicBezTo>
                  <a:cubicBezTo>
                    <a:pt x="50603" y="30370"/>
                    <a:pt x="47230" y="28653"/>
                    <a:pt x="44534" y="25667"/>
                  </a:cubicBezTo>
                  <a:cubicBezTo>
                    <a:pt x="42617" y="23540"/>
                    <a:pt x="41177" y="21027"/>
                    <a:pt x="39784" y="18597"/>
                  </a:cubicBezTo>
                  <a:cubicBezTo>
                    <a:pt x="39460" y="18029"/>
                    <a:pt x="39125" y="17444"/>
                    <a:pt x="38789" y="16872"/>
                  </a:cubicBezTo>
                  <a:cubicBezTo>
                    <a:pt x="37661" y="14959"/>
                    <a:pt x="36453" y="13163"/>
                    <a:pt x="35207" y="11537"/>
                  </a:cubicBezTo>
                  <a:cubicBezTo>
                    <a:pt x="29671" y="4298"/>
                    <a:pt x="23461" y="427"/>
                    <a:pt x="16749" y="32"/>
                  </a:cubicBezTo>
                  <a:cubicBezTo>
                    <a:pt x="16388" y="11"/>
                    <a:pt x="16028" y="1"/>
                    <a:pt x="15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7"/>
            <p:cNvSpPr/>
            <p:nvPr/>
          </p:nvSpPr>
          <p:spPr>
            <a:xfrm>
              <a:off x="462625" y="3858350"/>
              <a:ext cx="1943650" cy="966225"/>
            </a:xfrm>
            <a:custGeom>
              <a:avLst/>
              <a:gdLst/>
              <a:ahLst/>
              <a:cxnLst/>
              <a:rect l="l" t="t" r="r" b="b"/>
              <a:pathLst>
                <a:path w="77746" h="38649" extrusionOk="0">
                  <a:moveTo>
                    <a:pt x="17493" y="1"/>
                  </a:moveTo>
                  <a:cubicBezTo>
                    <a:pt x="11300" y="1"/>
                    <a:pt x="5464" y="3204"/>
                    <a:pt x="0" y="6519"/>
                  </a:cubicBezTo>
                  <a:lnTo>
                    <a:pt x="0" y="6779"/>
                  </a:lnTo>
                  <a:cubicBezTo>
                    <a:pt x="4" y="6779"/>
                    <a:pt x="12" y="6775"/>
                    <a:pt x="15" y="6772"/>
                  </a:cubicBezTo>
                  <a:cubicBezTo>
                    <a:pt x="5477" y="3451"/>
                    <a:pt x="11315" y="225"/>
                    <a:pt x="17493" y="225"/>
                  </a:cubicBezTo>
                  <a:cubicBezTo>
                    <a:pt x="17746" y="225"/>
                    <a:pt x="17999" y="231"/>
                    <a:pt x="18253" y="242"/>
                  </a:cubicBezTo>
                  <a:cubicBezTo>
                    <a:pt x="24423" y="506"/>
                    <a:pt x="30200" y="3907"/>
                    <a:pt x="35416" y="10343"/>
                  </a:cubicBezTo>
                  <a:cubicBezTo>
                    <a:pt x="36595" y="11794"/>
                    <a:pt x="37740" y="13397"/>
                    <a:pt x="38825" y="15117"/>
                  </a:cubicBezTo>
                  <a:cubicBezTo>
                    <a:pt x="39152" y="15633"/>
                    <a:pt x="39480" y="16166"/>
                    <a:pt x="39796" y="16683"/>
                  </a:cubicBezTo>
                  <a:cubicBezTo>
                    <a:pt x="41137" y="18877"/>
                    <a:pt x="42526" y="21145"/>
                    <a:pt x="44360" y="23083"/>
                  </a:cubicBezTo>
                  <a:cubicBezTo>
                    <a:pt x="46964" y="25833"/>
                    <a:pt x="50196" y="27415"/>
                    <a:pt x="53227" y="27428"/>
                  </a:cubicBezTo>
                  <a:cubicBezTo>
                    <a:pt x="53237" y="27428"/>
                    <a:pt x="53248" y="27428"/>
                    <a:pt x="53259" y="27428"/>
                  </a:cubicBezTo>
                  <a:cubicBezTo>
                    <a:pt x="55402" y="27428"/>
                    <a:pt x="57482" y="26674"/>
                    <a:pt x="59493" y="25947"/>
                  </a:cubicBezTo>
                  <a:cubicBezTo>
                    <a:pt x="61503" y="25219"/>
                    <a:pt x="63426" y="24521"/>
                    <a:pt x="65377" y="24521"/>
                  </a:cubicBezTo>
                  <a:cubicBezTo>
                    <a:pt x="65984" y="24521"/>
                    <a:pt x="66594" y="24589"/>
                    <a:pt x="67210" y="24744"/>
                  </a:cubicBezTo>
                  <a:cubicBezTo>
                    <a:pt x="71696" y="25876"/>
                    <a:pt x="74067" y="30249"/>
                    <a:pt x="75961" y="34805"/>
                  </a:cubicBezTo>
                  <a:cubicBezTo>
                    <a:pt x="76312" y="35646"/>
                    <a:pt x="76656" y="36514"/>
                    <a:pt x="76991" y="37354"/>
                  </a:cubicBezTo>
                  <a:cubicBezTo>
                    <a:pt x="77157" y="37781"/>
                    <a:pt x="77330" y="38214"/>
                    <a:pt x="77504" y="38649"/>
                  </a:cubicBezTo>
                  <a:lnTo>
                    <a:pt x="77745" y="38649"/>
                  </a:lnTo>
                  <a:cubicBezTo>
                    <a:pt x="77563" y="38187"/>
                    <a:pt x="77378" y="37726"/>
                    <a:pt x="77196" y="37271"/>
                  </a:cubicBezTo>
                  <a:cubicBezTo>
                    <a:pt x="76864" y="36431"/>
                    <a:pt x="76522" y="35559"/>
                    <a:pt x="76170" y="34719"/>
                  </a:cubicBezTo>
                  <a:cubicBezTo>
                    <a:pt x="75373" y="32805"/>
                    <a:pt x="74265" y="30358"/>
                    <a:pt x="72741" y="28378"/>
                  </a:cubicBezTo>
                  <a:cubicBezTo>
                    <a:pt x="71155" y="26319"/>
                    <a:pt x="69364" y="25055"/>
                    <a:pt x="67265" y="24527"/>
                  </a:cubicBezTo>
                  <a:cubicBezTo>
                    <a:pt x="66641" y="24370"/>
                    <a:pt x="66019" y="24302"/>
                    <a:pt x="65398" y="24302"/>
                  </a:cubicBezTo>
                  <a:cubicBezTo>
                    <a:pt x="63371" y="24302"/>
                    <a:pt x="61369" y="25027"/>
                    <a:pt x="59417" y="25734"/>
                  </a:cubicBezTo>
                  <a:cubicBezTo>
                    <a:pt x="57429" y="26455"/>
                    <a:pt x="55375" y="27202"/>
                    <a:pt x="53281" y="27202"/>
                  </a:cubicBezTo>
                  <a:cubicBezTo>
                    <a:pt x="53264" y="27202"/>
                    <a:pt x="53247" y="27202"/>
                    <a:pt x="53230" y="27202"/>
                  </a:cubicBezTo>
                  <a:cubicBezTo>
                    <a:pt x="50260" y="27191"/>
                    <a:pt x="47087" y="25632"/>
                    <a:pt x="44526" y="22930"/>
                  </a:cubicBezTo>
                  <a:cubicBezTo>
                    <a:pt x="42708" y="21007"/>
                    <a:pt x="41322" y="18751"/>
                    <a:pt x="39985" y="16565"/>
                  </a:cubicBezTo>
                  <a:cubicBezTo>
                    <a:pt x="39669" y="16048"/>
                    <a:pt x="39341" y="15515"/>
                    <a:pt x="39015" y="14994"/>
                  </a:cubicBezTo>
                  <a:cubicBezTo>
                    <a:pt x="37926" y="13271"/>
                    <a:pt x="36773" y="11656"/>
                    <a:pt x="35593" y="10201"/>
                  </a:cubicBezTo>
                  <a:cubicBezTo>
                    <a:pt x="30334" y="3714"/>
                    <a:pt x="24503" y="285"/>
                    <a:pt x="18260" y="17"/>
                  </a:cubicBezTo>
                  <a:cubicBezTo>
                    <a:pt x="18004" y="6"/>
                    <a:pt x="17748" y="1"/>
                    <a:pt x="17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7"/>
            <p:cNvSpPr/>
            <p:nvPr/>
          </p:nvSpPr>
          <p:spPr>
            <a:xfrm>
              <a:off x="462625" y="3920875"/>
              <a:ext cx="1904850" cy="903700"/>
            </a:xfrm>
            <a:custGeom>
              <a:avLst/>
              <a:gdLst/>
              <a:ahLst/>
              <a:cxnLst/>
              <a:rect l="l" t="t" r="r" b="b"/>
              <a:pathLst>
                <a:path w="76194" h="36148" extrusionOk="0">
                  <a:moveTo>
                    <a:pt x="19344" y="0"/>
                  </a:moveTo>
                  <a:cubicBezTo>
                    <a:pt x="13560" y="0"/>
                    <a:pt x="8167" y="2935"/>
                    <a:pt x="2699" y="6204"/>
                  </a:cubicBezTo>
                  <a:cubicBezTo>
                    <a:pt x="1783" y="6753"/>
                    <a:pt x="884" y="7270"/>
                    <a:pt x="0" y="7755"/>
                  </a:cubicBezTo>
                  <a:lnTo>
                    <a:pt x="0" y="7991"/>
                  </a:lnTo>
                  <a:cubicBezTo>
                    <a:pt x="919" y="7487"/>
                    <a:pt x="1854" y="6950"/>
                    <a:pt x="2801" y="6381"/>
                  </a:cubicBezTo>
                  <a:cubicBezTo>
                    <a:pt x="8249" y="3126"/>
                    <a:pt x="13616" y="206"/>
                    <a:pt x="19350" y="206"/>
                  </a:cubicBezTo>
                  <a:cubicBezTo>
                    <a:pt x="19489" y="206"/>
                    <a:pt x="19628" y="208"/>
                    <a:pt x="19768" y="211"/>
                  </a:cubicBezTo>
                  <a:cubicBezTo>
                    <a:pt x="25477" y="357"/>
                    <a:pt x="30879" y="3316"/>
                    <a:pt x="35819" y="9009"/>
                  </a:cubicBezTo>
                  <a:cubicBezTo>
                    <a:pt x="36935" y="10288"/>
                    <a:pt x="38028" y="11712"/>
                    <a:pt x="39073" y="13243"/>
                  </a:cubicBezTo>
                  <a:cubicBezTo>
                    <a:pt x="39389" y="13709"/>
                    <a:pt x="39713" y="14194"/>
                    <a:pt x="40020" y="14660"/>
                  </a:cubicBezTo>
                  <a:cubicBezTo>
                    <a:pt x="41306" y="16609"/>
                    <a:pt x="42641" y="18621"/>
                    <a:pt x="44369" y="20345"/>
                  </a:cubicBezTo>
                  <a:cubicBezTo>
                    <a:pt x="45820" y="21789"/>
                    <a:pt x="48827" y="24216"/>
                    <a:pt x="52670" y="24240"/>
                  </a:cubicBezTo>
                  <a:cubicBezTo>
                    <a:pt x="52692" y="24240"/>
                    <a:pt x="52714" y="24240"/>
                    <a:pt x="52736" y="24240"/>
                  </a:cubicBezTo>
                  <a:cubicBezTo>
                    <a:pt x="54694" y="24240"/>
                    <a:pt x="56602" y="23581"/>
                    <a:pt x="58451" y="22946"/>
                  </a:cubicBezTo>
                  <a:cubicBezTo>
                    <a:pt x="60291" y="22312"/>
                    <a:pt x="62057" y="21704"/>
                    <a:pt x="63839" y="21704"/>
                  </a:cubicBezTo>
                  <a:cubicBezTo>
                    <a:pt x="64453" y="21704"/>
                    <a:pt x="65069" y="21776"/>
                    <a:pt x="65690" y="21944"/>
                  </a:cubicBezTo>
                  <a:cubicBezTo>
                    <a:pt x="70177" y="23151"/>
                    <a:pt x="72579" y="27724"/>
                    <a:pt x="74509" y="32486"/>
                  </a:cubicBezTo>
                  <a:cubicBezTo>
                    <a:pt x="74738" y="33054"/>
                    <a:pt x="74967" y="33626"/>
                    <a:pt x="75196" y="34198"/>
                  </a:cubicBezTo>
                  <a:cubicBezTo>
                    <a:pt x="75449" y="34841"/>
                    <a:pt x="75709" y="35496"/>
                    <a:pt x="75973" y="36148"/>
                  </a:cubicBezTo>
                  <a:lnTo>
                    <a:pt x="76194" y="36148"/>
                  </a:lnTo>
                  <a:cubicBezTo>
                    <a:pt x="75922" y="35473"/>
                    <a:pt x="75649" y="34790"/>
                    <a:pt x="75385" y="34123"/>
                  </a:cubicBezTo>
                  <a:cubicBezTo>
                    <a:pt x="75156" y="33551"/>
                    <a:pt x="74932" y="32976"/>
                    <a:pt x="74702" y="32411"/>
                  </a:cubicBezTo>
                  <a:cubicBezTo>
                    <a:pt x="73839" y="30281"/>
                    <a:pt x="72757" y="27830"/>
                    <a:pt x="71286" y="25826"/>
                  </a:cubicBezTo>
                  <a:cubicBezTo>
                    <a:pt x="69691" y="23656"/>
                    <a:pt x="67877" y="22318"/>
                    <a:pt x="65742" y="21746"/>
                  </a:cubicBezTo>
                  <a:cubicBezTo>
                    <a:pt x="65114" y="21576"/>
                    <a:pt x="64487" y="21504"/>
                    <a:pt x="63861" y="21504"/>
                  </a:cubicBezTo>
                  <a:cubicBezTo>
                    <a:pt x="62010" y="21504"/>
                    <a:pt x="60173" y="22136"/>
                    <a:pt x="58384" y="22752"/>
                  </a:cubicBezTo>
                  <a:cubicBezTo>
                    <a:pt x="56551" y="23384"/>
                    <a:pt x="54662" y="24035"/>
                    <a:pt x="52740" y="24035"/>
                  </a:cubicBezTo>
                  <a:cubicBezTo>
                    <a:pt x="52716" y="24035"/>
                    <a:pt x="52693" y="24035"/>
                    <a:pt x="52670" y="24035"/>
                  </a:cubicBezTo>
                  <a:cubicBezTo>
                    <a:pt x="48902" y="24011"/>
                    <a:pt x="45943" y="21620"/>
                    <a:pt x="44515" y="20199"/>
                  </a:cubicBezTo>
                  <a:cubicBezTo>
                    <a:pt x="42803" y="18487"/>
                    <a:pt x="41472" y="16486"/>
                    <a:pt x="40190" y="14549"/>
                  </a:cubicBezTo>
                  <a:cubicBezTo>
                    <a:pt x="39882" y="14079"/>
                    <a:pt x="39563" y="13594"/>
                    <a:pt x="39243" y="13125"/>
                  </a:cubicBezTo>
                  <a:cubicBezTo>
                    <a:pt x="38194" y="11590"/>
                    <a:pt x="37097" y="10162"/>
                    <a:pt x="35976" y="8876"/>
                  </a:cubicBezTo>
                  <a:cubicBezTo>
                    <a:pt x="30997" y="3138"/>
                    <a:pt x="25544" y="151"/>
                    <a:pt x="19772" y="6"/>
                  </a:cubicBezTo>
                  <a:cubicBezTo>
                    <a:pt x="19629" y="2"/>
                    <a:pt x="19486" y="0"/>
                    <a:pt x="19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7"/>
            <p:cNvSpPr/>
            <p:nvPr/>
          </p:nvSpPr>
          <p:spPr>
            <a:xfrm>
              <a:off x="462625" y="3983250"/>
              <a:ext cx="1866000" cy="841325"/>
            </a:xfrm>
            <a:custGeom>
              <a:avLst/>
              <a:gdLst/>
              <a:ahLst/>
              <a:cxnLst/>
              <a:rect l="l" t="t" r="r" b="b"/>
              <a:pathLst>
                <a:path w="74640" h="33653" extrusionOk="0">
                  <a:moveTo>
                    <a:pt x="21223" y="0"/>
                  </a:moveTo>
                  <a:cubicBezTo>
                    <a:pt x="15860" y="0"/>
                    <a:pt x="10925" y="2644"/>
                    <a:pt x="5496" y="5836"/>
                  </a:cubicBezTo>
                  <a:cubicBezTo>
                    <a:pt x="3626" y="6937"/>
                    <a:pt x="1795" y="7907"/>
                    <a:pt x="0" y="8756"/>
                  </a:cubicBezTo>
                  <a:lnTo>
                    <a:pt x="0" y="8965"/>
                  </a:lnTo>
                  <a:cubicBezTo>
                    <a:pt x="1827" y="8104"/>
                    <a:pt x="3689" y="7118"/>
                    <a:pt x="5591" y="5997"/>
                  </a:cubicBezTo>
                  <a:cubicBezTo>
                    <a:pt x="10992" y="2820"/>
                    <a:pt x="15900" y="189"/>
                    <a:pt x="21212" y="189"/>
                  </a:cubicBezTo>
                  <a:cubicBezTo>
                    <a:pt x="21236" y="189"/>
                    <a:pt x="21259" y="189"/>
                    <a:pt x="21283" y="190"/>
                  </a:cubicBezTo>
                  <a:cubicBezTo>
                    <a:pt x="26530" y="213"/>
                    <a:pt x="31557" y="2735"/>
                    <a:pt x="36225" y="7683"/>
                  </a:cubicBezTo>
                  <a:cubicBezTo>
                    <a:pt x="37274" y="8791"/>
                    <a:pt x="38316" y="10034"/>
                    <a:pt x="39318" y="11371"/>
                  </a:cubicBezTo>
                  <a:cubicBezTo>
                    <a:pt x="39634" y="11794"/>
                    <a:pt x="39949" y="12228"/>
                    <a:pt x="40253" y="12650"/>
                  </a:cubicBezTo>
                  <a:cubicBezTo>
                    <a:pt x="41484" y="14346"/>
                    <a:pt x="42755" y="16098"/>
                    <a:pt x="44376" y="17610"/>
                  </a:cubicBezTo>
                  <a:cubicBezTo>
                    <a:pt x="45749" y="18884"/>
                    <a:pt x="48579" y="21026"/>
                    <a:pt x="52110" y="21062"/>
                  </a:cubicBezTo>
                  <a:cubicBezTo>
                    <a:pt x="52134" y="21062"/>
                    <a:pt x="52157" y="21063"/>
                    <a:pt x="52181" y="21063"/>
                  </a:cubicBezTo>
                  <a:cubicBezTo>
                    <a:pt x="53967" y="21063"/>
                    <a:pt x="55715" y="20498"/>
                    <a:pt x="57405" y="19953"/>
                  </a:cubicBezTo>
                  <a:cubicBezTo>
                    <a:pt x="59084" y="19412"/>
                    <a:pt x="60696" y="18893"/>
                    <a:pt x="62318" y="18893"/>
                  </a:cubicBezTo>
                  <a:cubicBezTo>
                    <a:pt x="62933" y="18893"/>
                    <a:pt x="63550" y="18968"/>
                    <a:pt x="64171" y="19145"/>
                  </a:cubicBezTo>
                  <a:cubicBezTo>
                    <a:pt x="68882" y="20490"/>
                    <a:pt x="71230" y="25544"/>
                    <a:pt x="73061" y="30177"/>
                  </a:cubicBezTo>
                  <a:cubicBezTo>
                    <a:pt x="73180" y="30484"/>
                    <a:pt x="73302" y="30792"/>
                    <a:pt x="73424" y="31100"/>
                  </a:cubicBezTo>
                  <a:cubicBezTo>
                    <a:pt x="73752" y="31944"/>
                    <a:pt x="74091" y="32804"/>
                    <a:pt x="74438" y="33653"/>
                  </a:cubicBezTo>
                  <a:lnTo>
                    <a:pt x="74639" y="33653"/>
                  </a:lnTo>
                  <a:cubicBezTo>
                    <a:pt x="74280" y="32781"/>
                    <a:pt x="73937" y="31896"/>
                    <a:pt x="73597" y="31033"/>
                  </a:cubicBezTo>
                  <a:cubicBezTo>
                    <a:pt x="73475" y="30725"/>
                    <a:pt x="73353" y="30417"/>
                    <a:pt x="73235" y="30109"/>
                  </a:cubicBezTo>
                  <a:cubicBezTo>
                    <a:pt x="71384" y="25438"/>
                    <a:pt x="69013" y="20336"/>
                    <a:pt x="64223" y="18967"/>
                  </a:cubicBezTo>
                  <a:cubicBezTo>
                    <a:pt x="63592" y="18786"/>
                    <a:pt x="62961" y="18710"/>
                    <a:pt x="62331" y="18710"/>
                  </a:cubicBezTo>
                  <a:cubicBezTo>
                    <a:pt x="60650" y="18710"/>
                    <a:pt x="58979" y="19250"/>
                    <a:pt x="57346" y="19775"/>
                  </a:cubicBezTo>
                  <a:cubicBezTo>
                    <a:pt x="55678" y="20315"/>
                    <a:pt x="53953" y="20873"/>
                    <a:pt x="52201" y="20873"/>
                  </a:cubicBezTo>
                  <a:cubicBezTo>
                    <a:pt x="52171" y="20873"/>
                    <a:pt x="52141" y="20873"/>
                    <a:pt x="52110" y="20873"/>
                  </a:cubicBezTo>
                  <a:cubicBezTo>
                    <a:pt x="48641" y="20841"/>
                    <a:pt x="45856" y="18730"/>
                    <a:pt x="44502" y="17475"/>
                  </a:cubicBezTo>
                  <a:cubicBezTo>
                    <a:pt x="42897" y="15976"/>
                    <a:pt x="41630" y="14228"/>
                    <a:pt x="40403" y="12540"/>
                  </a:cubicBezTo>
                  <a:cubicBezTo>
                    <a:pt x="40099" y="12117"/>
                    <a:pt x="39784" y="11684"/>
                    <a:pt x="39468" y="11261"/>
                  </a:cubicBezTo>
                  <a:cubicBezTo>
                    <a:pt x="38462" y="9916"/>
                    <a:pt x="37416" y="8669"/>
                    <a:pt x="36359" y="7556"/>
                  </a:cubicBezTo>
                  <a:cubicBezTo>
                    <a:pt x="31660" y="2569"/>
                    <a:pt x="26586" y="28"/>
                    <a:pt x="21283" y="0"/>
                  </a:cubicBezTo>
                  <a:cubicBezTo>
                    <a:pt x="21263" y="0"/>
                    <a:pt x="21243" y="0"/>
                    <a:pt x="21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7"/>
            <p:cNvSpPr/>
            <p:nvPr/>
          </p:nvSpPr>
          <p:spPr>
            <a:xfrm>
              <a:off x="462625" y="4045500"/>
              <a:ext cx="1827050" cy="779075"/>
            </a:xfrm>
            <a:custGeom>
              <a:avLst/>
              <a:gdLst/>
              <a:ahLst/>
              <a:cxnLst/>
              <a:rect l="l" t="t" r="r" b="b"/>
              <a:pathLst>
                <a:path w="73082" h="31163" extrusionOk="0">
                  <a:moveTo>
                    <a:pt x="23118" y="0"/>
                  </a:moveTo>
                  <a:cubicBezTo>
                    <a:pt x="23010" y="0"/>
                    <a:pt x="22902" y="1"/>
                    <a:pt x="22793" y="3"/>
                  </a:cubicBezTo>
                  <a:cubicBezTo>
                    <a:pt x="17574" y="111"/>
                    <a:pt x="12642" y="2959"/>
                    <a:pt x="8294" y="5472"/>
                  </a:cubicBezTo>
                  <a:cubicBezTo>
                    <a:pt x="5496" y="7090"/>
                    <a:pt x="2730" y="8416"/>
                    <a:pt x="0" y="9454"/>
                  </a:cubicBezTo>
                  <a:lnTo>
                    <a:pt x="0" y="9631"/>
                  </a:lnTo>
                  <a:cubicBezTo>
                    <a:pt x="2758" y="8590"/>
                    <a:pt x="5551" y="7248"/>
                    <a:pt x="8376" y="5619"/>
                  </a:cubicBezTo>
                  <a:cubicBezTo>
                    <a:pt x="12708" y="3117"/>
                    <a:pt x="17621" y="276"/>
                    <a:pt x="22798" y="169"/>
                  </a:cubicBezTo>
                  <a:cubicBezTo>
                    <a:pt x="22902" y="167"/>
                    <a:pt x="23006" y="166"/>
                    <a:pt x="23110" y="166"/>
                  </a:cubicBezTo>
                  <a:cubicBezTo>
                    <a:pt x="27790" y="166"/>
                    <a:pt x="32335" y="2249"/>
                    <a:pt x="36627" y="6360"/>
                  </a:cubicBezTo>
                  <a:cubicBezTo>
                    <a:pt x="37613" y="7300"/>
                    <a:pt x="38604" y="8360"/>
                    <a:pt x="39567" y="9509"/>
                  </a:cubicBezTo>
                  <a:cubicBezTo>
                    <a:pt x="39878" y="9884"/>
                    <a:pt x="40194" y="10274"/>
                    <a:pt x="40494" y="10649"/>
                  </a:cubicBezTo>
                  <a:cubicBezTo>
                    <a:pt x="41666" y="12093"/>
                    <a:pt x="42874" y="13588"/>
                    <a:pt x="44384" y="14883"/>
                  </a:cubicBezTo>
                  <a:cubicBezTo>
                    <a:pt x="46618" y="16788"/>
                    <a:pt x="49158" y="17858"/>
                    <a:pt x="51550" y="17886"/>
                  </a:cubicBezTo>
                  <a:cubicBezTo>
                    <a:pt x="51583" y="17886"/>
                    <a:pt x="51616" y="17886"/>
                    <a:pt x="51649" y="17886"/>
                  </a:cubicBezTo>
                  <a:cubicBezTo>
                    <a:pt x="53255" y="17886"/>
                    <a:pt x="54832" y="17418"/>
                    <a:pt x="56355" y="16966"/>
                  </a:cubicBezTo>
                  <a:cubicBezTo>
                    <a:pt x="57869" y="16516"/>
                    <a:pt x="59323" y="16085"/>
                    <a:pt x="60778" y="16085"/>
                  </a:cubicBezTo>
                  <a:cubicBezTo>
                    <a:pt x="61401" y="16085"/>
                    <a:pt x="62024" y="16164"/>
                    <a:pt x="62653" y="16355"/>
                  </a:cubicBezTo>
                  <a:cubicBezTo>
                    <a:pt x="67367" y="17783"/>
                    <a:pt x="69664" y="22830"/>
                    <a:pt x="71609" y="27872"/>
                  </a:cubicBezTo>
                  <a:lnTo>
                    <a:pt x="71676" y="28049"/>
                  </a:lnTo>
                  <a:cubicBezTo>
                    <a:pt x="72071" y="29080"/>
                    <a:pt x="72477" y="30129"/>
                    <a:pt x="72899" y="31163"/>
                  </a:cubicBezTo>
                  <a:lnTo>
                    <a:pt x="73081" y="31163"/>
                  </a:lnTo>
                  <a:cubicBezTo>
                    <a:pt x="72647" y="30109"/>
                    <a:pt x="72237" y="29036"/>
                    <a:pt x="71834" y="27991"/>
                  </a:cubicBezTo>
                  <a:lnTo>
                    <a:pt x="71763" y="27813"/>
                  </a:lnTo>
                  <a:cubicBezTo>
                    <a:pt x="69802" y="22730"/>
                    <a:pt x="67490" y="17645"/>
                    <a:pt x="62700" y="16193"/>
                  </a:cubicBezTo>
                  <a:cubicBezTo>
                    <a:pt x="62055" y="15998"/>
                    <a:pt x="61417" y="15917"/>
                    <a:pt x="60781" y="15917"/>
                  </a:cubicBezTo>
                  <a:cubicBezTo>
                    <a:pt x="59304" y="15917"/>
                    <a:pt x="57836" y="16352"/>
                    <a:pt x="56308" y="16804"/>
                  </a:cubicBezTo>
                  <a:cubicBezTo>
                    <a:pt x="54802" y="17251"/>
                    <a:pt x="53243" y="17717"/>
                    <a:pt x="51665" y="17717"/>
                  </a:cubicBezTo>
                  <a:cubicBezTo>
                    <a:pt x="51627" y="17717"/>
                    <a:pt x="51588" y="17717"/>
                    <a:pt x="51550" y="17716"/>
                  </a:cubicBezTo>
                  <a:cubicBezTo>
                    <a:pt x="49202" y="17688"/>
                    <a:pt x="46696" y="16635"/>
                    <a:pt x="44495" y="14752"/>
                  </a:cubicBezTo>
                  <a:cubicBezTo>
                    <a:pt x="42996" y="13470"/>
                    <a:pt x="41792" y="11982"/>
                    <a:pt x="40625" y="10543"/>
                  </a:cubicBezTo>
                  <a:cubicBezTo>
                    <a:pt x="40321" y="10168"/>
                    <a:pt x="40009" y="9777"/>
                    <a:pt x="39697" y="9402"/>
                  </a:cubicBezTo>
                  <a:cubicBezTo>
                    <a:pt x="38726" y="8247"/>
                    <a:pt x="37732" y="7185"/>
                    <a:pt x="36742" y="6238"/>
                  </a:cubicBezTo>
                  <a:cubicBezTo>
                    <a:pt x="32422" y="2099"/>
                    <a:pt x="27842" y="0"/>
                    <a:pt x="23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7"/>
            <p:cNvSpPr/>
            <p:nvPr/>
          </p:nvSpPr>
          <p:spPr>
            <a:xfrm>
              <a:off x="462625" y="4107350"/>
              <a:ext cx="1788075" cy="717225"/>
            </a:xfrm>
            <a:custGeom>
              <a:avLst/>
              <a:gdLst/>
              <a:ahLst/>
              <a:cxnLst/>
              <a:rect l="l" t="t" r="r" b="b"/>
              <a:pathLst>
                <a:path w="71523" h="28689" extrusionOk="0">
                  <a:moveTo>
                    <a:pt x="25091" y="1"/>
                  </a:moveTo>
                  <a:cubicBezTo>
                    <a:pt x="24830" y="1"/>
                    <a:pt x="24568" y="7"/>
                    <a:pt x="24305" y="20"/>
                  </a:cubicBezTo>
                  <a:cubicBezTo>
                    <a:pt x="19685" y="252"/>
                    <a:pt x="15360" y="2706"/>
                    <a:pt x="11178" y="5078"/>
                  </a:cubicBezTo>
                  <a:lnTo>
                    <a:pt x="11091" y="5125"/>
                  </a:lnTo>
                  <a:cubicBezTo>
                    <a:pt x="7425" y="7205"/>
                    <a:pt x="3705" y="8775"/>
                    <a:pt x="0" y="9825"/>
                  </a:cubicBezTo>
                  <a:lnTo>
                    <a:pt x="0" y="9978"/>
                  </a:lnTo>
                  <a:cubicBezTo>
                    <a:pt x="3728" y="8929"/>
                    <a:pt x="7477" y="7347"/>
                    <a:pt x="11162" y="5256"/>
                  </a:cubicBezTo>
                  <a:lnTo>
                    <a:pt x="11249" y="5208"/>
                  </a:lnTo>
                  <a:cubicBezTo>
                    <a:pt x="15416" y="2845"/>
                    <a:pt x="19724" y="399"/>
                    <a:pt x="24313" y="170"/>
                  </a:cubicBezTo>
                  <a:cubicBezTo>
                    <a:pt x="24575" y="157"/>
                    <a:pt x="24835" y="150"/>
                    <a:pt x="25095" y="150"/>
                  </a:cubicBezTo>
                  <a:cubicBezTo>
                    <a:pt x="29189" y="150"/>
                    <a:pt x="33100" y="1759"/>
                    <a:pt x="37030" y="5054"/>
                  </a:cubicBezTo>
                  <a:cubicBezTo>
                    <a:pt x="37992" y="5863"/>
                    <a:pt x="38931" y="6739"/>
                    <a:pt x="39815" y="7662"/>
                  </a:cubicBezTo>
                  <a:cubicBezTo>
                    <a:pt x="40146" y="8009"/>
                    <a:pt x="40482" y="8368"/>
                    <a:pt x="40805" y="8720"/>
                  </a:cubicBezTo>
                  <a:cubicBezTo>
                    <a:pt x="41894" y="9892"/>
                    <a:pt x="43019" y="11107"/>
                    <a:pt x="44392" y="12168"/>
                  </a:cubicBezTo>
                  <a:cubicBezTo>
                    <a:pt x="45875" y="13312"/>
                    <a:pt x="48224" y="14682"/>
                    <a:pt x="50989" y="14725"/>
                  </a:cubicBezTo>
                  <a:cubicBezTo>
                    <a:pt x="51038" y="14726"/>
                    <a:pt x="51087" y="14726"/>
                    <a:pt x="51136" y="14726"/>
                  </a:cubicBezTo>
                  <a:cubicBezTo>
                    <a:pt x="52612" y="14726"/>
                    <a:pt x="54046" y="14387"/>
                    <a:pt x="55436" y="14059"/>
                  </a:cubicBezTo>
                  <a:cubicBezTo>
                    <a:pt x="56825" y="13730"/>
                    <a:pt x="58161" y="13414"/>
                    <a:pt x="59519" y="13414"/>
                  </a:cubicBezTo>
                  <a:cubicBezTo>
                    <a:pt x="60055" y="13414"/>
                    <a:pt x="60594" y="13463"/>
                    <a:pt x="61141" y="13580"/>
                  </a:cubicBezTo>
                  <a:cubicBezTo>
                    <a:pt x="66042" y="14627"/>
                    <a:pt x="68137" y="20201"/>
                    <a:pt x="69984" y="25126"/>
                  </a:cubicBezTo>
                  <a:lnTo>
                    <a:pt x="70157" y="25583"/>
                  </a:lnTo>
                  <a:cubicBezTo>
                    <a:pt x="70540" y="26601"/>
                    <a:pt x="70938" y="27651"/>
                    <a:pt x="71361" y="28689"/>
                  </a:cubicBezTo>
                  <a:lnTo>
                    <a:pt x="71523" y="28689"/>
                  </a:lnTo>
                  <a:cubicBezTo>
                    <a:pt x="71093" y="27635"/>
                    <a:pt x="70685" y="26566"/>
                    <a:pt x="70295" y="25532"/>
                  </a:cubicBezTo>
                  <a:lnTo>
                    <a:pt x="70122" y="25071"/>
                  </a:lnTo>
                  <a:cubicBezTo>
                    <a:pt x="68259" y="20114"/>
                    <a:pt x="66149" y="14496"/>
                    <a:pt x="61173" y="13434"/>
                  </a:cubicBezTo>
                  <a:cubicBezTo>
                    <a:pt x="60623" y="13317"/>
                    <a:pt x="60076" y="13267"/>
                    <a:pt x="59532" y="13267"/>
                  </a:cubicBezTo>
                  <a:cubicBezTo>
                    <a:pt x="58129" y="13267"/>
                    <a:pt x="56749" y="13595"/>
                    <a:pt x="55401" y="13916"/>
                  </a:cubicBezTo>
                  <a:cubicBezTo>
                    <a:pt x="54022" y="14241"/>
                    <a:pt x="52595" y="14580"/>
                    <a:pt x="51134" y="14580"/>
                  </a:cubicBezTo>
                  <a:cubicBezTo>
                    <a:pt x="51086" y="14580"/>
                    <a:pt x="51037" y="14580"/>
                    <a:pt x="50989" y="14579"/>
                  </a:cubicBezTo>
                  <a:cubicBezTo>
                    <a:pt x="48867" y="14543"/>
                    <a:pt x="46554" y="13648"/>
                    <a:pt x="44483" y="12050"/>
                  </a:cubicBezTo>
                  <a:cubicBezTo>
                    <a:pt x="43122" y="10996"/>
                    <a:pt x="41998" y="9789"/>
                    <a:pt x="40912" y="8617"/>
                  </a:cubicBezTo>
                  <a:cubicBezTo>
                    <a:pt x="40589" y="8270"/>
                    <a:pt x="40253" y="7907"/>
                    <a:pt x="39922" y="7560"/>
                  </a:cubicBezTo>
                  <a:cubicBezTo>
                    <a:pt x="39034" y="6633"/>
                    <a:pt x="38095" y="5753"/>
                    <a:pt x="37125" y="4939"/>
                  </a:cubicBezTo>
                  <a:cubicBezTo>
                    <a:pt x="33165" y="1622"/>
                    <a:pt x="29223" y="1"/>
                    <a:pt x="250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7"/>
            <p:cNvSpPr/>
            <p:nvPr/>
          </p:nvSpPr>
          <p:spPr>
            <a:xfrm>
              <a:off x="462625" y="4168750"/>
              <a:ext cx="1749100" cy="655825"/>
            </a:xfrm>
            <a:custGeom>
              <a:avLst/>
              <a:gdLst/>
              <a:ahLst/>
              <a:cxnLst/>
              <a:rect l="l" t="t" r="r" b="b"/>
              <a:pathLst>
                <a:path w="69964" h="26233" extrusionOk="0">
                  <a:moveTo>
                    <a:pt x="27134" y="0"/>
                  </a:moveTo>
                  <a:cubicBezTo>
                    <a:pt x="26696" y="0"/>
                    <a:pt x="26257" y="19"/>
                    <a:pt x="25816" y="57"/>
                  </a:cubicBezTo>
                  <a:cubicBezTo>
                    <a:pt x="21775" y="409"/>
                    <a:pt x="17964" y="2527"/>
                    <a:pt x="14276" y="4583"/>
                  </a:cubicBezTo>
                  <a:lnTo>
                    <a:pt x="13885" y="4796"/>
                  </a:lnTo>
                  <a:cubicBezTo>
                    <a:pt x="9351" y="7318"/>
                    <a:pt x="4672" y="9030"/>
                    <a:pt x="0" y="9906"/>
                  </a:cubicBezTo>
                  <a:lnTo>
                    <a:pt x="0" y="10035"/>
                  </a:lnTo>
                  <a:cubicBezTo>
                    <a:pt x="4695" y="9159"/>
                    <a:pt x="9394" y="7440"/>
                    <a:pt x="13948" y="4910"/>
                  </a:cubicBezTo>
                  <a:lnTo>
                    <a:pt x="14338" y="4694"/>
                  </a:lnTo>
                  <a:cubicBezTo>
                    <a:pt x="18016" y="2649"/>
                    <a:pt x="21815" y="535"/>
                    <a:pt x="25828" y="183"/>
                  </a:cubicBezTo>
                  <a:cubicBezTo>
                    <a:pt x="26263" y="146"/>
                    <a:pt x="26696" y="127"/>
                    <a:pt x="27128" y="127"/>
                  </a:cubicBezTo>
                  <a:cubicBezTo>
                    <a:pt x="30589" y="127"/>
                    <a:pt x="33973" y="1325"/>
                    <a:pt x="37432" y="3767"/>
                  </a:cubicBezTo>
                  <a:cubicBezTo>
                    <a:pt x="38343" y="4409"/>
                    <a:pt x="39228" y="5104"/>
                    <a:pt x="40064" y="5834"/>
                  </a:cubicBezTo>
                  <a:cubicBezTo>
                    <a:pt x="40411" y="6138"/>
                    <a:pt x="40767" y="6461"/>
                    <a:pt x="41106" y="6768"/>
                  </a:cubicBezTo>
                  <a:cubicBezTo>
                    <a:pt x="42116" y="7684"/>
                    <a:pt x="43161" y="8635"/>
                    <a:pt x="44400" y="9472"/>
                  </a:cubicBezTo>
                  <a:cubicBezTo>
                    <a:pt x="45789" y="10410"/>
                    <a:pt x="47959" y="11535"/>
                    <a:pt x="50429" y="11586"/>
                  </a:cubicBezTo>
                  <a:cubicBezTo>
                    <a:pt x="50495" y="11588"/>
                    <a:pt x="50561" y="11588"/>
                    <a:pt x="50627" y="11588"/>
                  </a:cubicBezTo>
                  <a:cubicBezTo>
                    <a:pt x="51903" y="11588"/>
                    <a:pt x="53150" y="11341"/>
                    <a:pt x="54355" y="11101"/>
                  </a:cubicBezTo>
                  <a:cubicBezTo>
                    <a:pt x="55562" y="10865"/>
                    <a:pt x="56725" y="10635"/>
                    <a:pt x="57901" y="10635"/>
                  </a:cubicBezTo>
                  <a:cubicBezTo>
                    <a:pt x="58469" y="10635"/>
                    <a:pt x="59041" y="10689"/>
                    <a:pt x="59622" y="10821"/>
                  </a:cubicBezTo>
                  <a:cubicBezTo>
                    <a:pt x="64550" y="11949"/>
                    <a:pt x="66614" y="17596"/>
                    <a:pt x="68433" y="22575"/>
                  </a:cubicBezTo>
                  <a:cubicBezTo>
                    <a:pt x="68524" y="22824"/>
                    <a:pt x="68615" y="23068"/>
                    <a:pt x="68705" y="23316"/>
                  </a:cubicBezTo>
                  <a:cubicBezTo>
                    <a:pt x="69057" y="24268"/>
                    <a:pt x="69423" y="25250"/>
                    <a:pt x="69822" y="26233"/>
                  </a:cubicBezTo>
                  <a:lnTo>
                    <a:pt x="69964" y="26233"/>
                  </a:lnTo>
                  <a:cubicBezTo>
                    <a:pt x="69558" y="25234"/>
                    <a:pt x="69183" y="24236"/>
                    <a:pt x="68828" y="23269"/>
                  </a:cubicBezTo>
                  <a:cubicBezTo>
                    <a:pt x="68737" y="23025"/>
                    <a:pt x="68646" y="22777"/>
                    <a:pt x="68555" y="22528"/>
                  </a:cubicBezTo>
                  <a:cubicBezTo>
                    <a:pt x="66724" y="17516"/>
                    <a:pt x="64649" y="11839"/>
                    <a:pt x="59650" y="10694"/>
                  </a:cubicBezTo>
                  <a:cubicBezTo>
                    <a:pt x="59058" y="10559"/>
                    <a:pt x="58478" y="10504"/>
                    <a:pt x="57901" y="10504"/>
                  </a:cubicBezTo>
                  <a:cubicBezTo>
                    <a:pt x="56715" y="10504"/>
                    <a:pt x="55545" y="10736"/>
                    <a:pt x="54332" y="10975"/>
                  </a:cubicBezTo>
                  <a:cubicBezTo>
                    <a:pt x="53132" y="11211"/>
                    <a:pt x="51894" y="11458"/>
                    <a:pt x="50634" y="11458"/>
                  </a:cubicBezTo>
                  <a:cubicBezTo>
                    <a:pt x="50567" y="11458"/>
                    <a:pt x="50500" y="11457"/>
                    <a:pt x="50433" y="11456"/>
                  </a:cubicBezTo>
                  <a:cubicBezTo>
                    <a:pt x="47995" y="11405"/>
                    <a:pt x="45848" y="10292"/>
                    <a:pt x="44475" y="9365"/>
                  </a:cubicBezTo>
                  <a:cubicBezTo>
                    <a:pt x="43244" y="8533"/>
                    <a:pt x="42202" y="7586"/>
                    <a:pt x="41193" y="6674"/>
                  </a:cubicBezTo>
                  <a:cubicBezTo>
                    <a:pt x="40853" y="6362"/>
                    <a:pt x="40498" y="6043"/>
                    <a:pt x="40146" y="5735"/>
                  </a:cubicBezTo>
                  <a:cubicBezTo>
                    <a:pt x="39310" y="5001"/>
                    <a:pt x="38423" y="4302"/>
                    <a:pt x="37507" y="3660"/>
                  </a:cubicBezTo>
                  <a:cubicBezTo>
                    <a:pt x="34026" y="1202"/>
                    <a:pt x="30621" y="0"/>
                    <a:pt x="27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17"/>
            <p:cNvSpPr/>
            <p:nvPr/>
          </p:nvSpPr>
          <p:spPr>
            <a:xfrm>
              <a:off x="462625" y="4229150"/>
              <a:ext cx="1710150" cy="595425"/>
            </a:xfrm>
            <a:custGeom>
              <a:avLst/>
              <a:gdLst/>
              <a:ahLst/>
              <a:cxnLst/>
              <a:rect l="l" t="t" r="r" b="b"/>
              <a:pathLst>
                <a:path w="68406" h="23817" extrusionOk="0">
                  <a:moveTo>
                    <a:pt x="29310" y="1"/>
                  </a:moveTo>
                  <a:cubicBezTo>
                    <a:pt x="28651" y="1"/>
                    <a:pt x="27992" y="44"/>
                    <a:pt x="27331" y="131"/>
                  </a:cubicBezTo>
                  <a:cubicBezTo>
                    <a:pt x="23863" y="593"/>
                    <a:pt x="20553" y="2396"/>
                    <a:pt x="17353" y="4144"/>
                  </a:cubicBezTo>
                  <a:lnTo>
                    <a:pt x="16682" y="4507"/>
                  </a:lnTo>
                  <a:cubicBezTo>
                    <a:pt x="11391" y="7387"/>
                    <a:pt x="5677" y="9139"/>
                    <a:pt x="0" y="9679"/>
                  </a:cubicBezTo>
                  <a:lnTo>
                    <a:pt x="0" y="9790"/>
                  </a:lnTo>
                  <a:cubicBezTo>
                    <a:pt x="5697" y="9249"/>
                    <a:pt x="11426" y="7493"/>
                    <a:pt x="16738" y="4605"/>
                  </a:cubicBezTo>
                  <a:lnTo>
                    <a:pt x="17404" y="4243"/>
                  </a:lnTo>
                  <a:cubicBezTo>
                    <a:pt x="20597" y="2498"/>
                    <a:pt x="23899" y="699"/>
                    <a:pt x="27344" y="242"/>
                  </a:cubicBezTo>
                  <a:cubicBezTo>
                    <a:pt x="28001" y="155"/>
                    <a:pt x="28657" y="111"/>
                    <a:pt x="29313" y="111"/>
                  </a:cubicBezTo>
                  <a:cubicBezTo>
                    <a:pt x="32116" y="111"/>
                    <a:pt x="34923" y="907"/>
                    <a:pt x="37839" y="2518"/>
                  </a:cubicBezTo>
                  <a:cubicBezTo>
                    <a:pt x="38695" y="2992"/>
                    <a:pt x="39527" y="3505"/>
                    <a:pt x="40312" y="4041"/>
                  </a:cubicBezTo>
                  <a:cubicBezTo>
                    <a:pt x="40699" y="4310"/>
                    <a:pt x="41074" y="4582"/>
                    <a:pt x="41468" y="4866"/>
                  </a:cubicBezTo>
                  <a:cubicBezTo>
                    <a:pt x="42380" y="5525"/>
                    <a:pt x="43327" y="6204"/>
                    <a:pt x="44408" y="6819"/>
                  </a:cubicBezTo>
                  <a:cubicBezTo>
                    <a:pt x="46294" y="7876"/>
                    <a:pt x="48129" y="8437"/>
                    <a:pt x="49869" y="8484"/>
                  </a:cubicBezTo>
                  <a:cubicBezTo>
                    <a:pt x="49952" y="8486"/>
                    <a:pt x="50036" y="8487"/>
                    <a:pt x="50119" y="8487"/>
                  </a:cubicBezTo>
                  <a:cubicBezTo>
                    <a:pt x="51188" y="8487"/>
                    <a:pt x="52233" y="8330"/>
                    <a:pt x="53243" y="8180"/>
                  </a:cubicBezTo>
                  <a:cubicBezTo>
                    <a:pt x="54246" y="8027"/>
                    <a:pt x="55216" y="7881"/>
                    <a:pt x="56188" y="7881"/>
                  </a:cubicBezTo>
                  <a:cubicBezTo>
                    <a:pt x="56822" y="7881"/>
                    <a:pt x="57457" y="7943"/>
                    <a:pt x="58103" y="8105"/>
                  </a:cubicBezTo>
                  <a:cubicBezTo>
                    <a:pt x="63079" y="9352"/>
                    <a:pt x="65115" y="15077"/>
                    <a:pt x="66914" y="20131"/>
                  </a:cubicBezTo>
                  <a:cubicBezTo>
                    <a:pt x="67028" y="20451"/>
                    <a:pt x="67143" y="20771"/>
                    <a:pt x="67253" y="21086"/>
                  </a:cubicBezTo>
                  <a:cubicBezTo>
                    <a:pt x="67545" y="21899"/>
                    <a:pt x="67892" y="22838"/>
                    <a:pt x="68287" y="23817"/>
                  </a:cubicBezTo>
                  <a:lnTo>
                    <a:pt x="68405" y="23817"/>
                  </a:lnTo>
                  <a:cubicBezTo>
                    <a:pt x="68007" y="22823"/>
                    <a:pt x="67655" y="21871"/>
                    <a:pt x="67360" y="21047"/>
                  </a:cubicBezTo>
                  <a:cubicBezTo>
                    <a:pt x="67245" y="20735"/>
                    <a:pt x="67131" y="20415"/>
                    <a:pt x="67016" y="20092"/>
                  </a:cubicBezTo>
                  <a:cubicBezTo>
                    <a:pt x="65209" y="15014"/>
                    <a:pt x="63157" y="9258"/>
                    <a:pt x="58131" y="7994"/>
                  </a:cubicBezTo>
                  <a:cubicBezTo>
                    <a:pt x="57477" y="7831"/>
                    <a:pt x="56836" y="7769"/>
                    <a:pt x="56198" y="7769"/>
                  </a:cubicBezTo>
                  <a:cubicBezTo>
                    <a:pt x="55215" y="7769"/>
                    <a:pt x="54238" y="7916"/>
                    <a:pt x="53227" y="8069"/>
                  </a:cubicBezTo>
                  <a:cubicBezTo>
                    <a:pt x="52220" y="8219"/>
                    <a:pt x="51180" y="8376"/>
                    <a:pt x="50121" y="8376"/>
                  </a:cubicBezTo>
                  <a:cubicBezTo>
                    <a:pt x="50038" y="8376"/>
                    <a:pt x="49955" y="8375"/>
                    <a:pt x="49872" y="8373"/>
                  </a:cubicBezTo>
                  <a:cubicBezTo>
                    <a:pt x="48153" y="8326"/>
                    <a:pt x="46330" y="7774"/>
                    <a:pt x="44463" y="6720"/>
                  </a:cubicBezTo>
                  <a:cubicBezTo>
                    <a:pt x="43386" y="6113"/>
                    <a:pt x="42443" y="5434"/>
                    <a:pt x="41535" y="4775"/>
                  </a:cubicBezTo>
                  <a:cubicBezTo>
                    <a:pt x="41153" y="4503"/>
                    <a:pt x="40762" y="4219"/>
                    <a:pt x="40375" y="3950"/>
                  </a:cubicBezTo>
                  <a:cubicBezTo>
                    <a:pt x="39587" y="3410"/>
                    <a:pt x="38754" y="2897"/>
                    <a:pt x="37890" y="2420"/>
                  </a:cubicBezTo>
                  <a:cubicBezTo>
                    <a:pt x="34960" y="798"/>
                    <a:pt x="32134" y="1"/>
                    <a:pt x="29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17"/>
            <p:cNvSpPr/>
            <p:nvPr/>
          </p:nvSpPr>
          <p:spPr>
            <a:xfrm>
              <a:off x="462625" y="4287550"/>
              <a:ext cx="1671175" cy="537025"/>
            </a:xfrm>
            <a:custGeom>
              <a:avLst/>
              <a:gdLst/>
              <a:ahLst/>
              <a:cxnLst/>
              <a:rect l="l" t="t" r="r" b="b"/>
              <a:pathLst>
                <a:path w="66847" h="21481" extrusionOk="0">
                  <a:moveTo>
                    <a:pt x="31853" y="0"/>
                  </a:moveTo>
                  <a:cubicBezTo>
                    <a:pt x="30846" y="0"/>
                    <a:pt x="29845" y="96"/>
                    <a:pt x="28843" y="288"/>
                  </a:cubicBezTo>
                  <a:cubicBezTo>
                    <a:pt x="25942" y="841"/>
                    <a:pt x="23145" y="2340"/>
                    <a:pt x="20435" y="3788"/>
                  </a:cubicBezTo>
                  <a:cubicBezTo>
                    <a:pt x="20115" y="3958"/>
                    <a:pt x="19799" y="4132"/>
                    <a:pt x="19479" y="4298"/>
                  </a:cubicBezTo>
                  <a:cubicBezTo>
                    <a:pt x="13376" y="7537"/>
                    <a:pt x="6648" y="9225"/>
                    <a:pt x="0" y="9261"/>
                  </a:cubicBezTo>
                  <a:lnTo>
                    <a:pt x="0" y="9351"/>
                  </a:lnTo>
                  <a:cubicBezTo>
                    <a:pt x="6664" y="9320"/>
                    <a:pt x="13403" y="7623"/>
                    <a:pt x="19523" y="4380"/>
                  </a:cubicBezTo>
                  <a:cubicBezTo>
                    <a:pt x="19843" y="4210"/>
                    <a:pt x="20158" y="4041"/>
                    <a:pt x="20478" y="3871"/>
                  </a:cubicBezTo>
                  <a:cubicBezTo>
                    <a:pt x="23181" y="2424"/>
                    <a:pt x="25974" y="927"/>
                    <a:pt x="28859" y="375"/>
                  </a:cubicBezTo>
                  <a:cubicBezTo>
                    <a:pt x="29853" y="186"/>
                    <a:pt x="30847" y="92"/>
                    <a:pt x="31845" y="92"/>
                  </a:cubicBezTo>
                  <a:cubicBezTo>
                    <a:pt x="33937" y="92"/>
                    <a:pt x="36051" y="508"/>
                    <a:pt x="38241" y="1346"/>
                  </a:cubicBezTo>
                  <a:cubicBezTo>
                    <a:pt x="39125" y="1685"/>
                    <a:pt x="39882" y="2005"/>
                    <a:pt x="40561" y="2333"/>
                  </a:cubicBezTo>
                  <a:cubicBezTo>
                    <a:pt x="41031" y="2557"/>
                    <a:pt x="41488" y="2798"/>
                    <a:pt x="41974" y="3050"/>
                  </a:cubicBezTo>
                  <a:cubicBezTo>
                    <a:pt x="42743" y="3449"/>
                    <a:pt x="43540" y="3859"/>
                    <a:pt x="44416" y="4242"/>
                  </a:cubicBezTo>
                  <a:cubicBezTo>
                    <a:pt x="46199" y="5012"/>
                    <a:pt x="47801" y="5414"/>
                    <a:pt x="49308" y="5461"/>
                  </a:cubicBezTo>
                  <a:cubicBezTo>
                    <a:pt x="49444" y="5466"/>
                    <a:pt x="49579" y="5468"/>
                    <a:pt x="49713" y="5468"/>
                  </a:cubicBezTo>
                  <a:cubicBezTo>
                    <a:pt x="50516" y="5468"/>
                    <a:pt x="51303" y="5394"/>
                    <a:pt x="52070" y="5323"/>
                  </a:cubicBezTo>
                  <a:cubicBezTo>
                    <a:pt x="52839" y="5250"/>
                    <a:pt x="53587" y="5180"/>
                    <a:pt x="54332" y="5180"/>
                  </a:cubicBezTo>
                  <a:cubicBezTo>
                    <a:pt x="55081" y="5180"/>
                    <a:pt x="55826" y="5251"/>
                    <a:pt x="56584" y="5465"/>
                  </a:cubicBezTo>
                  <a:cubicBezTo>
                    <a:pt x="61618" y="6882"/>
                    <a:pt x="63639" y="12709"/>
                    <a:pt x="65426" y="17850"/>
                  </a:cubicBezTo>
                  <a:cubicBezTo>
                    <a:pt x="65553" y="18214"/>
                    <a:pt x="65679" y="18577"/>
                    <a:pt x="65805" y="18936"/>
                  </a:cubicBezTo>
                  <a:cubicBezTo>
                    <a:pt x="66054" y="19650"/>
                    <a:pt x="66373" y="20529"/>
                    <a:pt x="66748" y="21481"/>
                  </a:cubicBezTo>
                  <a:lnTo>
                    <a:pt x="66847" y="21481"/>
                  </a:lnTo>
                  <a:cubicBezTo>
                    <a:pt x="66468" y="20518"/>
                    <a:pt x="66145" y="19626"/>
                    <a:pt x="65892" y="18904"/>
                  </a:cubicBezTo>
                  <a:cubicBezTo>
                    <a:pt x="65766" y="18549"/>
                    <a:pt x="65639" y="18186"/>
                    <a:pt x="65513" y="17819"/>
                  </a:cubicBezTo>
                  <a:cubicBezTo>
                    <a:pt x="63722" y="12658"/>
                    <a:pt x="61694" y="6807"/>
                    <a:pt x="56608" y="5378"/>
                  </a:cubicBezTo>
                  <a:cubicBezTo>
                    <a:pt x="55834" y="5160"/>
                    <a:pt x="55076" y="5087"/>
                    <a:pt x="54314" y="5087"/>
                  </a:cubicBezTo>
                  <a:cubicBezTo>
                    <a:pt x="53572" y="5087"/>
                    <a:pt x="52828" y="5156"/>
                    <a:pt x="52063" y="5228"/>
                  </a:cubicBezTo>
                  <a:cubicBezTo>
                    <a:pt x="51299" y="5303"/>
                    <a:pt x="50511" y="5377"/>
                    <a:pt x="49714" y="5377"/>
                  </a:cubicBezTo>
                  <a:cubicBezTo>
                    <a:pt x="49580" y="5377"/>
                    <a:pt x="49447" y="5375"/>
                    <a:pt x="49313" y="5370"/>
                  </a:cubicBezTo>
                  <a:cubicBezTo>
                    <a:pt x="47817" y="5319"/>
                    <a:pt x="46227" y="4924"/>
                    <a:pt x="44451" y="4156"/>
                  </a:cubicBezTo>
                  <a:cubicBezTo>
                    <a:pt x="43579" y="3777"/>
                    <a:pt x="42786" y="3366"/>
                    <a:pt x="42017" y="2968"/>
                  </a:cubicBezTo>
                  <a:cubicBezTo>
                    <a:pt x="41532" y="2715"/>
                    <a:pt x="41074" y="2478"/>
                    <a:pt x="40601" y="2249"/>
                  </a:cubicBezTo>
                  <a:cubicBezTo>
                    <a:pt x="39922" y="1922"/>
                    <a:pt x="39161" y="1599"/>
                    <a:pt x="38272" y="1259"/>
                  </a:cubicBezTo>
                  <a:cubicBezTo>
                    <a:pt x="36077" y="419"/>
                    <a:pt x="33954" y="0"/>
                    <a:pt x="3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7"/>
            <p:cNvSpPr/>
            <p:nvPr/>
          </p:nvSpPr>
          <p:spPr>
            <a:xfrm>
              <a:off x="462625" y="4341100"/>
              <a:ext cx="1632325" cy="483475"/>
            </a:xfrm>
            <a:custGeom>
              <a:avLst/>
              <a:gdLst/>
              <a:ahLst/>
              <a:cxnLst/>
              <a:rect l="l" t="t" r="r" b="b"/>
              <a:pathLst>
                <a:path w="65293" h="19339" extrusionOk="0">
                  <a:moveTo>
                    <a:pt x="35174" y="1"/>
                  </a:moveTo>
                  <a:cubicBezTo>
                    <a:pt x="33522" y="1"/>
                    <a:pt x="31926" y="212"/>
                    <a:pt x="30354" y="637"/>
                  </a:cubicBezTo>
                  <a:cubicBezTo>
                    <a:pt x="28045" y="1260"/>
                    <a:pt x="25776" y="2451"/>
                    <a:pt x="23587" y="3603"/>
                  </a:cubicBezTo>
                  <a:cubicBezTo>
                    <a:pt x="23149" y="3833"/>
                    <a:pt x="22711" y="4061"/>
                    <a:pt x="22277" y="4282"/>
                  </a:cubicBezTo>
                  <a:cubicBezTo>
                    <a:pt x="18142" y="6413"/>
                    <a:pt x="13695" y="7821"/>
                    <a:pt x="9059" y="8473"/>
                  </a:cubicBezTo>
                  <a:cubicBezTo>
                    <a:pt x="7128" y="8746"/>
                    <a:pt x="5199" y="8882"/>
                    <a:pt x="3282" y="8882"/>
                  </a:cubicBezTo>
                  <a:cubicBezTo>
                    <a:pt x="2184" y="8882"/>
                    <a:pt x="1090" y="8838"/>
                    <a:pt x="0" y="8748"/>
                  </a:cubicBezTo>
                  <a:lnTo>
                    <a:pt x="0" y="8819"/>
                  </a:lnTo>
                  <a:cubicBezTo>
                    <a:pt x="1093" y="8909"/>
                    <a:pt x="2191" y="8954"/>
                    <a:pt x="3293" y="8954"/>
                  </a:cubicBezTo>
                  <a:cubicBezTo>
                    <a:pt x="5210" y="8954"/>
                    <a:pt x="7139" y="8818"/>
                    <a:pt x="9071" y="8547"/>
                  </a:cubicBezTo>
                  <a:cubicBezTo>
                    <a:pt x="13715" y="7892"/>
                    <a:pt x="18169" y="6479"/>
                    <a:pt x="22312" y="4349"/>
                  </a:cubicBezTo>
                  <a:cubicBezTo>
                    <a:pt x="22746" y="4124"/>
                    <a:pt x="23181" y="3895"/>
                    <a:pt x="23618" y="3667"/>
                  </a:cubicBezTo>
                  <a:cubicBezTo>
                    <a:pt x="25809" y="2518"/>
                    <a:pt x="28069" y="1331"/>
                    <a:pt x="30374" y="708"/>
                  </a:cubicBezTo>
                  <a:cubicBezTo>
                    <a:pt x="31941" y="285"/>
                    <a:pt x="33533" y="75"/>
                    <a:pt x="35182" y="75"/>
                  </a:cubicBezTo>
                  <a:cubicBezTo>
                    <a:pt x="36306" y="75"/>
                    <a:pt x="37457" y="173"/>
                    <a:pt x="38644" y="368"/>
                  </a:cubicBezTo>
                  <a:cubicBezTo>
                    <a:pt x="39401" y="495"/>
                    <a:pt x="40131" y="644"/>
                    <a:pt x="40805" y="814"/>
                  </a:cubicBezTo>
                  <a:cubicBezTo>
                    <a:pt x="41504" y="987"/>
                    <a:pt x="42191" y="1196"/>
                    <a:pt x="42916" y="1413"/>
                  </a:cubicBezTo>
                  <a:cubicBezTo>
                    <a:pt x="43402" y="1560"/>
                    <a:pt x="43903" y="1710"/>
                    <a:pt x="44424" y="1859"/>
                  </a:cubicBezTo>
                  <a:cubicBezTo>
                    <a:pt x="45591" y="2183"/>
                    <a:pt x="47142" y="2566"/>
                    <a:pt x="48748" y="2633"/>
                  </a:cubicBezTo>
                  <a:cubicBezTo>
                    <a:pt x="49013" y="2645"/>
                    <a:pt x="49276" y="2649"/>
                    <a:pt x="49538" y="2649"/>
                  </a:cubicBezTo>
                  <a:cubicBezTo>
                    <a:pt x="49950" y="2649"/>
                    <a:pt x="50358" y="2638"/>
                    <a:pt x="50757" y="2629"/>
                  </a:cubicBezTo>
                  <a:cubicBezTo>
                    <a:pt x="51161" y="2618"/>
                    <a:pt x="51558" y="2608"/>
                    <a:pt x="51952" y="2608"/>
                  </a:cubicBezTo>
                  <a:cubicBezTo>
                    <a:pt x="53001" y="2608"/>
                    <a:pt x="54024" y="2682"/>
                    <a:pt x="55066" y="3023"/>
                  </a:cubicBezTo>
                  <a:cubicBezTo>
                    <a:pt x="55175" y="3059"/>
                    <a:pt x="55282" y="3094"/>
                    <a:pt x="55388" y="3134"/>
                  </a:cubicBezTo>
                  <a:cubicBezTo>
                    <a:pt x="60261" y="4945"/>
                    <a:pt x="62230" y="10745"/>
                    <a:pt x="63978" y="15878"/>
                  </a:cubicBezTo>
                  <a:cubicBezTo>
                    <a:pt x="64104" y="16249"/>
                    <a:pt x="64227" y="16616"/>
                    <a:pt x="64353" y="16979"/>
                  </a:cubicBezTo>
                  <a:cubicBezTo>
                    <a:pt x="64645" y="17828"/>
                    <a:pt x="64929" y="18609"/>
                    <a:pt x="65213" y="19339"/>
                  </a:cubicBezTo>
                  <a:lnTo>
                    <a:pt x="65293" y="19339"/>
                  </a:lnTo>
                  <a:cubicBezTo>
                    <a:pt x="65004" y="18600"/>
                    <a:pt x="64716" y="17812"/>
                    <a:pt x="64420" y="16955"/>
                  </a:cubicBezTo>
                  <a:cubicBezTo>
                    <a:pt x="64298" y="16593"/>
                    <a:pt x="64171" y="16225"/>
                    <a:pt x="64045" y="15854"/>
                  </a:cubicBezTo>
                  <a:cubicBezTo>
                    <a:pt x="62297" y="10706"/>
                    <a:pt x="60316" y="4886"/>
                    <a:pt x="55416" y="3067"/>
                  </a:cubicBezTo>
                  <a:cubicBezTo>
                    <a:pt x="55306" y="3028"/>
                    <a:pt x="55199" y="2988"/>
                    <a:pt x="55084" y="2952"/>
                  </a:cubicBezTo>
                  <a:cubicBezTo>
                    <a:pt x="54038" y="2611"/>
                    <a:pt x="53010" y="2537"/>
                    <a:pt x="51956" y="2537"/>
                  </a:cubicBezTo>
                  <a:cubicBezTo>
                    <a:pt x="51561" y="2537"/>
                    <a:pt x="51162" y="2547"/>
                    <a:pt x="50757" y="2558"/>
                  </a:cubicBezTo>
                  <a:cubicBezTo>
                    <a:pt x="50363" y="2567"/>
                    <a:pt x="49960" y="2577"/>
                    <a:pt x="49553" y="2577"/>
                  </a:cubicBezTo>
                  <a:cubicBezTo>
                    <a:pt x="49288" y="2577"/>
                    <a:pt x="49020" y="2573"/>
                    <a:pt x="48752" y="2562"/>
                  </a:cubicBezTo>
                  <a:cubicBezTo>
                    <a:pt x="47150" y="2495"/>
                    <a:pt x="45607" y="2112"/>
                    <a:pt x="44444" y="1788"/>
                  </a:cubicBezTo>
                  <a:cubicBezTo>
                    <a:pt x="43923" y="1642"/>
                    <a:pt x="43422" y="1489"/>
                    <a:pt x="42940" y="1347"/>
                  </a:cubicBezTo>
                  <a:cubicBezTo>
                    <a:pt x="42211" y="1125"/>
                    <a:pt x="41524" y="916"/>
                    <a:pt x="40825" y="743"/>
                  </a:cubicBezTo>
                  <a:cubicBezTo>
                    <a:pt x="40146" y="569"/>
                    <a:pt x="39417" y="419"/>
                    <a:pt x="38655" y="297"/>
                  </a:cubicBezTo>
                  <a:cubicBezTo>
                    <a:pt x="37461" y="100"/>
                    <a:pt x="36304" y="1"/>
                    <a:pt x="35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7"/>
            <p:cNvSpPr/>
            <p:nvPr/>
          </p:nvSpPr>
          <p:spPr>
            <a:xfrm>
              <a:off x="462625" y="4375525"/>
              <a:ext cx="1593450" cy="449050"/>
            </a:xfrm>
            <a:custGeom>
              <a:avLst/>
              <a:gdLst/>
              <a:ahLst/>
              <a:cxnLst/>
              <a:rect l="l" t="t" r="r" b="b"/>
              <a:pathLst>
                <a:path w="63738" h="17962" extrusionOk="0">
                  <a:moveTo>
                    <a:pt x="41183" y="1"/>
                  </a:moveTo>
                  <a:cubicBezTo>
                    <a:pt x="41140" y="1"/>
                    <a:pt x="41097" y="1"/>
                    <a:pt x="41054" y="1"/>
                  </a:cubicBezTo>
                  <a:cubicBezTo>
                    <a:pt x="40415" y="5"/>
                    <a:pt x="39736" y="41"/>
                    <a:pt x="39042" y="100"/>
                  </a:cubicBezTo>
                  <a:cubicBezTo>
                    <a:pt x="36572" y="313"/>
                    <a:pt x="34228" y="853"/>
                    <a:pt x="31869" y="1753"/>
                  </a:cubicBezTo>
                  <a:cubicBezTo>
                    <a:pt x="30232" y="2376"/>
                    <a:pt x="28594" y="3225"/>
                    <a:pt x="27012" y="4046"/>
                  </a:cubicBezTo>
                  <a:cubicBezTo>
                    <a:pt x="26377" y="4373"/>
                    <a:pt x="25721" y="4712"/>
                    <a:pt x="25075" y="5031"/>
                  </a:cubicBezTo>
                  <a:cubicBezTo>
                    <a:pt x="20861" y="7123"/>
                    <a:pt x="16319" y="8460"/>
                    <a:pt x="11568" y="9013"/>
                  </a:cubicBezTo>
                  <a:cubicBezTo>
                    <a:pt x="9958" y="9199"/>
                    <a:pt x="8352" y="9292"/>
                    <a:pt x="6753" y="9292"/>
                  </a:cubicBezTo>
                  <a:cubicBezTo>
                    <a:pt x="4481" y="9292"/>
                    <a:pt x="2226" y="9104"/>
                    <a:pt x="0" y="8729"/>
                  </a:cubicBezTo>
                  <a:lnTo>
                    <a:pt x="0" y="8784"/>
                  </a:lnTo>
                  <a:cubicBezTo>
                    <a:pt x="2224" y="9159"/>
                    <a:pt x="4477" y="9346"/>
                    <a:pt x="6745" y="9346"/>
                  </a:cubicBezTo>
                  <a:cubicBezTo>
                    <a:pt x="8350" y="9346"/>
                    <a:pt x="9962" y="9252"/>
                    <a:pt x="11577" y="9064"/>
                  </a:cubicBezTo>
                  <a:cubicBezTo>
                    <a:pt x="16331" y="8511"/>
                    <a:pt x="20881" y="7174"/>
                    <a:pt x="25098" y="5083"/>
                  </a:cubicBezTo>
                  <a:cubicBezTo>
                    <a:pt x="25745" y="4760"/>
                    <a:pt x="26404" y="4421"/>
                    <a:pt x="27036" y="4093"/>
                  </a:cubicBezTo>
                  <a:cubicBezTo>
                    <a:pt x="28617" y="3272"/>
                    <a:pt x="30251" y="2427"/>
                    <a:pt x="31889" y="1800"/>
                  </a:cubicBezTo>
                  <a:cubicBezTo>
                    <a:pt x="34240" y="905"/>
                    <a:pt x="36584" y="364"/>
                    <a:pt x="39046" y="155"/>
                  </a:cubicBezTo>
                  <a:cubicBezTo>
                    <a:pt x="39740" y="92"/>
                    <a:pt x="40415" y="60"/>
                    <a:pt x="41054" y="56"/>
                  </a:cubicBezTo>
                  <a:cubicBezTo>
                    <a:pt x="41097" y="56"/>
                    <a:pt x="41140" y="56"/>
                    <a:pt x="41183" y="56"/>
                  </a:cubicBezTo>
                  <a:cubicBezTo>
                    <a:pt x="42359" y="56"/>
                    <a:pt x="43529" y="154"/>
                    <a:pt x="44427" y="238"/>
                  </a:cubicBezTo>
                  <a:cubicBezTo>
                    <a:pt x="44748" y="269"/>
                    <a:pt x="45075" y="301"/>
                    <a:pt x="45407" y="336"/>
                  </a:cubicBezTo>
                  <a:cubicBezTo>
                    <a:pt x="46310" y="427"/>
                    <a:pt x="47245" y="522"/>
                    <a:pt x="48188" y="573"/>
                  </a:cubicBezTo>
                  <a:cubicBezTo>
                    <a:pt x="48527" y="589"/>
                    <a:pt x="48867" y="601"/>
                    <a:pt x="49194" y="613"/>
                  </a:cubicBezTo>
                  <a:cubicBezTo>
                    <a:pt x="50717" y="668"/>
                    <a:pt x="52157" y="723"/>
                    <a:pt x="53542" y="1343"/>
                  </a:cubicBezTo>
                  <a:cubicBezTo>
                    <a:pt x="58833" y="3706"/>
                    <a:pt x="60937" y="9952"/>
                    <a:pt x="62791" y="15464"/>
                  </a:cubicBezTo>
                  <a:lnTo>
                    <a:pt x="62902" y="15788"/>
                  </a:lnTo>
                  <a:cubicBezTo>
                    <a:pt x="63162" y="16553"/>
                    <a:pt x="63418" y="17279"/>
                    <a:pt x="63683" y="17962"/>
                  </a:cubicBezTo>
                  <a:lnTo>
                    <a:pt x="63738" y="17962"/>
                  </a:lnTo>
                  <a:cubicBezTo>
                    <a:pt x="63474" y="17271"/>
                    <a:pt x="63213" y="16545"/>
                    <a:pt x="62953" y="15772"/>
                  </a:cubicBezTo>
                  <a:lnTo>
                    <a:pt x="62842" y="15448"/>
                  </a:lnTo>
                  <a:cubicBezTo>
                    <a:pt x="60984" y="9924"/>
                    <a:pt x="58877" y="3667"/>
                    <a:pt x="53566" y="1291"/>
                  </a:cubicBezTo>
                  <a:cubicBezTo>
                    <a:pt x="52169" y="668"/>
                    <a:pt x="50725" y="617"/>
                    <a:pt x="49198" y="562"/>
                  </a:cubicBezTo>
                  <a:cubicBezTo>
                    <a:pt x="48867" y="549"/>
                    <a:pt x="48527" y="538"/>
                    <a:pt x="48192" y="518"/>
                  </a:cubicBezTo>
                  <a:cubicBezTo>
                    <a:pt x="47248" y="467"/>
                    <a:pt x="46314" y="372"/>
                    <a:pt x="45410" y="281"/>
                  </a:cubicBezTo>
                  <a:cubicBezTo>
                    <a:pt x="45079" y="249"/>
                    <a:pt x="44755" y="214"/>
                    <a:pt x="44436" y="187"/>
                  </a:cubicBezTo>
                  <a:cubicBezTo>
                    <a:pt x="43533" y="99"/>
                    <a:pt x="42359" y="1"/>
                    <a:pt x="4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7"/>
            <p:cNvSpPr/>
            <p:nvPr/>
          </p:nvSpPr>
          <p:spPr>
            <a:xfrm>
              <a:off x="462625" y="4370875"/>
              <a:ext cx="1554675" cy="453700"/>
            </a:xfrm>
            <a:custGeom>
              <a:avLst/>
              <a:gdLst/>
              <a:ahLst/>
              <a:cxnLst/>
              <a:rect l="l" t="t" r="r" b="b"/>
              <a:pathLst>
                <a:path w="62187" h="18148" extrusionOk="0">
                  <a:moveTo>
                    <a:pt x="46590" y="1"/>
                  </a:moveTo>
                  <a:cubicBezTo>
                    <a:pt x="46328" y="1"/>
                    <a:pt x="46062" y="8"/>
                    <a:pt x="45793" y="21"/>
                  </a:cubicBezTo>
                  <a:cubicBezTo>
                    <a:pt x="43757" y="124"/>
                    <a:pt x="41619" y="613"/>
                    <a:pt x="39432" y="1465"/>
                  </a:cubicBezTo>
                  <a:cubicBezTo>
                    <a:pt x="37057" y="2396"/>
                    <a:pt x="34788" y="3651"/>
                    <a:pt x="32594" y="4862"/>
                  </a:cubicBezTo>
                  <a:cubicBezTo>
                    <a:pt x="31064" y="5711"/>
                    <a:pt x="29478" y="6587"/>
                    <a:pt x="27872" y="7348"/>
                  </a:cubicBezTo>
                  <a:cubicBezTo>
                    <a:pt x="23556" y="9380"/>
                    <a:pt x="18916" y="10643"/>
                    <a:pt x="14070" y="11097"/>
                  </a:cubicBezTo>
                  <a:cubicBezTo>
                    <a:pt x="12752" y="11220"/>
                    <a:pt x="11437" y="11281"/>
                    <a:pt x="10129" y="11281"/>
                  </a:cubicBezTo>
                  <a:cubicBezTo>
                    <a:pt x="6694" y="11281"/>
                    <a:pt x="3303" y="10858"/>
                    <a:pt x="0" y="10016"/>
                  </a:cubicBezTo>
                  <a:lnTo>
                    <a:pt x="0" y="10052"/>
                  </a:lnTo>
                  <a:cubicBezTo>
                    <a:pt x="3302" y="10894"/>
                    <a:pt x="6694" y="11317"/>
                    <a:pt x="10128" y="11317"/>
                  </a:cubicBezTo>
                  <a:cubicBezTo>
                    <a:pt x="11438" y="11317"/>
                    <a:pt x="12755" y="11255"/>
                    <a:pt x="14074" y="11132"/>
                  </a:cubicBezTo>
                  <a:cubicBezTo>
                    <a:pt x="18923" y="10678"/>
                    <a:pt x="23567" y="9416"/>
                    <a:pt x="27883" y="7380"/>
                  </a:cubicBezTo>
                  <a:cubicBezTo>
                    <a:pt x="29493" y="6619"/>
                    <a:pt x="31079" y="5743"/>
                    <a:pt x="32610" y="4894"/>
                  </a:cubicBezTo>
                  <a:cubicBezTo>
                    <a:pt x="34805" y="3683"/>
                    <a:pt x="37073" y="2429"/>
                    <a:pt x="39445" y="1501"/>
                  </a:cubicBezTo>
                  <a:cubicBezTo>
                    <a:pt x="41626" y="644"/>
                    <a:pt x="43765" y="160"/>
                    <a:pt x="45793" y="56"/>
                  </a:cubicBezTo>
                  <a:cubicBezTo>
                    <a:pt x="46063" y="43"/>
                    <a:pt x="46330" y="36"/>
                    <a:pt x="46594" y="36"/>
                  </a:cubicBezTo>
                  <a:cubicBezTo>
                    <a:pt x="48600" y="36"/>
                    <a:pt x="50423" y="433"/>
                    <a:pt x="52027" y="1225"/>
                  </a:cubicBezTo>
                  <a:cubicBezTo>
                    <a:pt x="57393" y="3873"/>
                    <a:pt x="59511" y="10296"/>
                    <a:pt x="61382" y="15958"/>
                  </a:cubicBezTo>
                  <a:lnTo>
                    <a:pt x="61449" y="16163"/>
                  </a:lnTo>
                  <a:cubicBezTo>
                    <a:pt x="61678" y="16853"/>
                    <a:pt x="61911" y="17513"/>
                    <a:pt x="62152" y="18148"/>
                  </a:cubicBezTo>
                  <a:lnTo>
                    <a:pt x="62187" y="18148"/>
                  </a:lnTo>
                  <a:cubicBezTo>
                    <a:pt x="61946" y="17513"/>
                    <a:pt x="61713" y="16846"/>
                    <a:pt x="61485" y="16151"/>
                  </a:cubicBezTo>
                  <a:lnTo>
                    <a:pt x="61418" y="15946"/>
                  </a:lnTo>
                  <a:cubicBezTo>
                    <a:pt x="59544" y="10276"/>
                    <a:pt x="57421" y="3849"/>
                    <a:pt x="52043" y="1193"/>
                  </a:cubicBezTo>
                  <a:cubicBezTo>
                    <a:pt x="50434" y="401"/>
                    <a:pt x="48603" y="1"/>
                    <a:pt x="46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 name="Google Shape;1300;p17"/>
          <p:cNvGrpSpPr/>
          <p:nvPr/>
        </p:nvGrpSpPr>
        <p:grpSpPr>
          <a:xfrm>
            <a:off x="-2" y="2433740"/>
            <a:ext cx="2891981" cy="2710285"/>
            <a:chOff x="819300" y="2729500"/>
            <a:chExt cx="2595800" cy="2921825"/>
          </a:xfrm>
        </p:grpSpPr>
        <p:sp>
          <p:nvSpPr>
            <p:cNvPr id="1301" name="Google Shape;1301;p17"/>
            <p:cNvSpPr/>
            <p:nvPr/>
          </p:nvSpPr>
          <p:spPr>
            <a:xfrm>
              <a:off x="819300" y="2729500"/>
              <a:ext cx="1716600" cy="2921825"/>
            </a:xfrm>
            <a:custGeom>
              <a:avLst/>
              <a:gdLst/>
              <a:ahLst/>
              <a:cxnLst/>
              <a:rect l="l" t="t" r="r" b="b"/>
              <a:pathLst>
                <a:path w="68664" h="116873" extrusionOk="0">
                  <a:moveTo>
                    <a:pt x="1" y="1"/>
                  </a:moveTo>
                  <a:lnTo>
                    <a:pt x="1" y="102"/>
                  </a:lnTo>
                  <a:cubicBezTo>
                    <a:pt x="131" y="136"/>
                    <a:pt x="260" y="169"/>
                    <a:pt x="390" y="202"/>
                  </a:cubicBezTo>
                  <a:cubicBezTo>
                    <a:pt x="5058" y="1440"/>
                    <a:pt x="8805" y="3273"/>
                    <a:pt x="11531" y="5643"/>
                  </a:cubicBezTo>
                  <a:cubicBezTo>
                    <a:pt x="12005" y="6051"/>
                    <a:pt x="12456" y="6473"/>
                    <a:pt x="12888" y="6905"/>
                  </a:cubicBezTo>
                  <a:cubicBezTo>
                    <a:pt x="22100" y="16117"/>
                    <a:pt x="22705" y="30338"/>
                    <a:pt x="23199" y="41867"/>
                  </a:cubicBezTo>
                  <a:cubicBezTo>
                    <a:pt x="23497" y="48862"/>
                    <a:pt x="23756" y="54903"/>
                    <a:pt x="25761" y="58631"/>
                  </a:cubicBezTo>
                  <a:cubicBezTo>
                    <a:pt x="26451" y="59912"/>
                    <a:pt x="27412" y="60958"/>
                    <a:pt x="28692" y="61836"/>
                  </a:cubicBezTo>
                  <a:cubicBezTo>
                    <a:pt x="29844" y="62622"/>
                    <a:pt x="31235" y="63256"/>
                    <a:pt x="32948" y="63774"/>
                  </a:cubicBezTo>
                  <a:cubicBezTo>
                    <a:pt x="36134" y="64739"/>
                    <a:pt x="39910" y="65142"/>
                    <a:pt x="43907" y="65569"/>
                  </a:cubicBezTo>
                  <a:cubicBezTo>
                    <a:pt x="51511" y="66384"/>
                    <a:pt x="59370" y="67224"/>
                    <a:pt x="64437" y="71993"/>
                  </a:cubicBezTo>
                  <a:cubicBezTo>
                    <a:pt x="65261" y="72770"/>
                    <a:pt x="65967" y="73634"/>
                    <a:pt x="66533" y="74555"/>
                  </a:cubicBezTo>
                  <a:cubicBezTo>
                    <a:pt x="67070" y="75433"/>
                    <a:pt x="67502" y="76393"/>
                    <a:pt x="67809" y="77410"/>
                  </a:cubicBezTo>
                  <a:cubicBezTo>
                    <a:pt x="68380" y="79290"/>
                    <a:pt x="68567" y="81397"/>
                    <a:pt x="68380" y="83853"/>
                  </a:cubicBezTo>
                  <a:cubicBezTo>
                    <a:pt x="68035" y="88416"/>
                    <a:pt x="66408" y="93517"/>
                    <a:pt x="64840" y="98444"/>
                  </a:cubicBezTo>
                  <a:cubicBezTo>
                    <a:pt x="63591" y="102373"/>
                    <a:pt x="62296" y="106432"/>
                    <a:pt x="61663" y="110185"/>
                  </a:cubicBezTo>
                  <a:cubicBezTo>
                    <a:pt x="61461" y="111388"/>
                    <a:pt x="61332" y="112501"/>
                    <a:pt x="61279" y="113553"/>
                  </a:cubicBezTo>
                  <a:cubicBezTo>
                    <a:pt x="61313" y="113542"/>
                    <a:pt x="61346" y="113538"/>
                    <a:pt x="61375" y="113528"/>
                  </a:cubicBezTo>
                  <a:cubicBezTo>
                    <a:pt x="61432" y="112492"/>
                    <a:pt x="61558" y="111388"/>
                    <a:pt x="61759" y="110203"/>
                  </a:cubicBezTo>
                  <a:cubicBezTo>
                    <a:pt x="62393" y="106456"/>
                    <a:pt x="63684" y="102397"/>
                    <a:pt x="64931" y="98473"/>
                  </a:cubicBezTo>
                  <a:cubicBezTo>
                    <a:pt x="66505" y="93540"/>
                    <a:pt x="68126" y="88435"/>
                    <a:pt x="68476" y="83858"/>
                  </a:cubicBezTo>
                  <a:cubicBezTo>
                    <a:pt x="68664" y="81392"/>
                    <a:pt x="68476" y="79276"/>
                    <a:pt x="67905" y="77381"/>
                  </a:cubicBezTo>
                  <a:cubicBezTo>
                    <a:pt x="67593" y="76360"/>
                    <a:pt x="67156" y="75390"/>
                    <a:pt x="66614" y="74502"/>
                  </a:cubicBezTo>
                  <a:cubicBezTo>
                    <a:pt x="66044" y="73576"/>
                    <a:pt x="65334" y="72708"/>
                    <a:pt x="64503" y="71926"/>
                  </a:cubicBezTo>
                  <a:cubicBezTo>
                    <a:pt x="63281" y="70775"/>
                    <a:pt x="61870" y="69819"/>
                    <a:pt x="60190" y="69004"/>
                  </a:cubicBezTo>
                  <a:cubicBezTo>
                    <a:pt x="58703" y="68284"/>
                    <a:pt x="57038" y="67695"/>
                    <a:pt x="55110" y="67199"/>
                  </a:cubicBezTo>
                  <a:cubicBezTo>
                    <a:pt x="51540" y="66289"/>
                    <a:pt x="47663" y="65875"/>
                    <a:pt x="43921" y="65472"/>
                  </a:cubicBezTo>
                  <a:cubicBezTo>
                    <a:pt x="39924" y="65046"/>
                    <a:pt x="36153" y="64643"/>
                    <a:pt x="32977" y="63683"/>
                  </a:cubicBezTo>
                  <a:cubicBezTo>
                    <a:pt x="31274" y="63169"/>
                    <a:pt x="29892" y="62542"/>
                    <a:pt x="28750" y="61759"/>
                  </a:cubicBezTo>
                  <a:cubicBezTo>
                    <a:pt x="27479" y="60890"/>
                    <a:pt x="26529" y="59854"/>
                    <a:pt x="25847" y="58587"/>
                  </a:cubicBezTo>
                  <a:cubicBezTo>
                    <a:pt x="23847" y="54879"/>
                    <a:pt x="23592" y="48848"/>
                    <a:pt x="23295" y="41862"/>
                  </a:cubicBezTo>
                  <a:cubicBezTo>
                    <a:pt x="23036" y="35817"/>
                    <a:pt x="22743" y="28961"/>
                    <a:pt x="21203" y="22566"/>
                  </a:cubicBezTo>
                  <a:cubicBezTo>
                    <a:pt x="19610" y="15949"/>
                    <a:pt x="16909" y="10792"/>
                    <a:pt x="12970" y="6852"/>
                  </a:cubicBezTo>
                  <a:cubicBezTo>
                    <a:pt x="12529" y="6411"/>
                    <a:pt x="12068" y="5979"/>
                    <a:pt x="11597" y="5566"/>
                  </a:cubicBezTo>
                  <a:cubicBezTo>
                    <a:pt x="8858" y="3192"/>
                    <a:pt x="5096" y="1354"/>
                    <a:pt x="414" y="107"/>
                  </a:cubicBezTo>
                  <a:cubicBezTo>
                    <a:pt x="279" y="74"/>
                    <a:pt x="140" y="34"/>
                    <a:pt x="1" y="1"/>
                  </a:cubicBezTo>
                  <a:close/>
                  <a:moveTo>
                    <a:pt x="61370" y="113629"/>
                  </a:moveTo>
                  <a:lnTo>
                    <a:pt x="61370" y="113629"/>
                  </a:lnTo>
                  <a:cubicBezTo>
                    <a:pt x="61341" y="113633"/>
                    <a:pt x="61308" y="113644"/>
                    <a:pt x="61275" y="113653"/>
                  </a:cubicBezTo>
                  <a:cubicBezTo>
                    <a:pt x="61265" y="113864"/>
                    <a:pt x="61260" y="114071"/>
                    <a:pt x="61255" y="114277"/>
                  </a:cubicBezTo>
                  <a:cubicBezTo>
                    <a:pt x="61288" y="114267"/>
                    <a:pt x="61317" y="114257"/>
                    <a:pt x="61352" y="114248"/>
                  </a:cubicBezTo>
                  <a:cubicBezTo>
                    <a:pt x="61356" y="114047"/>
                    <a:pt x="61361" y="113840"/>
                    <a:pt x="61370" y="113629"/>
                  </a:cubicBezTo>
                  <a:close/>
                  <a:moveTo>
                    <a:pt x="61346" y="114348"/>
                  </a:moveTo>
                  <a:cubicBezTo>
                    <a:pt x="61317" y="114359"/>
                    <a:pt x="61284" y="114368"/>
                    <a:pt x="61250" y="114377"/>
                  </a:cubicBezTo>
                  <a:lnTo>
                    <a:pt x="61250" y="114906"/>
                  </a:lnTo>
                  <a:cubicBezTo>
                    <a:pt x="61284" y="114895"/>
                    <a:pt x="61317" y="114886"/>
                    <a:pt x="61346" y="114877"/>
                  </a:cubicBezTo>
                  <a:lnTo>
                    <a:pt x="61346" y="114348"/>
                  </a:lnTo>
                  <a:close/>
                  <a:moveTo>
                    <a:pt x="61346" y="114977"/>
                  </a:moveTo>
                  <a:cubicBezTo>
                    <a:pt x="61317" y="114986"/>
                    <a:pt x="61284" y="114992"/>
                    <a:pt x="61255" y="115001"/>
                  </a:cubicBezTo>
                  <a:cubicBezTo>
                    <a:pt x="61255" y="115203"/>
                    <a:pt x="61260" y="115400"/>
                    <a:pt x="61270" y="115591"/>
                  </a:cubicBezTo>
                  <a:cubicBezTo>
                    <a:pt x="61303" y="115586"/>
                    <a:pt x="61337" y="115577"/>
                    <a:pt x="61366" y="115568"/>
                  </a:cubicBezTo>
                  <a:cubicBezTo>
                    <a:pt x="61356" y="115371"/>
                    <a:pt x="61352" y="115174"/>
                    <a:pt x="61346" y="114977"/>
                  </a:cubicBezTo>
                  <a:close/>
                  <a:moveTo>
                    <a:pt x="61370" y="115663"/>
                  </a:moveTo>
                  <a:cubicBezTo>
                    <a:pt x="61341" y="115672"/>
                    <a:pt x="61308" y="115683"/>
                    <a:pt x="61275" y="115692"/>
                  </a:cubicBezTo>
                  <a:cubicBezTo>
                    <a:pt x="61288" y="115951"/>
                    <a:pt x="61308" y="116210"/>
                    <a:pt x="61332" y="116465"/>
                  </a:cubicBezTo>
                  <a:cubicBezTo>
                    <a:pt x="61366" y="116454"/>
                    <a:pt x="61394" y="116445"/>
                    <a:pt x="61428" y="116436"/>
                  </a:cubicBezTo>
                  <a:cubicBezTo>
                    <a:pt x="61404" y="116181"/>
                    <a:pt x="61385" y="115927"/>
                    <a:pt x="61370" y="115663"/>
                  </a:cubicBezTo>
                  <a:close/>
                  <a:moveTo>
                    <a:pt x="61438" y="116532"/>
                  </a:moveTo>
                  <a:cubicBezTo>
                    <a:pt x="61404" y="116541"/>
                    <a:pt x="61375" y="116551"/>
                    <a:pt x="61341" y="116560"/>
                  </a:cubicBezTo>
                  <a:cubicBezTo>
                    <a:pt x="61352" y="116666"/>
                    <a:pt x="61366" y="116766"/>
                    <a:pt x="61375" y="116872"/>
                  </a:cubicBezTo>
                  <a:lnTo>
                    <a:pt x="61476" y="116872"/>
                  </a:lnTo>
                  <a:cubicBezTo>
                    <a:pt x="61461" y="116757"/>
                    <a:pt x="61447" y="116647"/>
                    <a:pt x="61438" y="1165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7"/>
            <p:cNvSpPr/>
            <p:nvPr/>
          </p:nvSpPr>
          <p:spPr>
            <a:xfrm>
              <a:off x="819300" y="2801375"/>
              <a:ext cx="1658775" cy="2849950"/>
            </a:xfrm>
            <a:custGeom>
              <a:avLst/>
              <a:gdLst/>
              <a:ahLst/>
              <a:cxnLst/>
              <a:rect l="l" t="t" r="r" b="b"/>
              <a:pathLst>
                <a:path w="66351" h="113998" extrusionOk="0">
                  <a:moveTo>
                    <a:pt x="1" y="0"/>
                  </a:moveTo>
                  <a:lnTo>
                    <a:pt x="1" y="100"/>
                  </a:lnTo>
                  <a:cubicBezTo>
                    <a:pt x="3705" y="1333"/>
                    <a:pt x="6771" y="2956"/>
                    <a:pt x="9141" y="4942"/>
                  </a:cubicBezTo>
                  <a:cubicBezTo>
                    <a:pt x="9741" y="5445"/>
                    <a:pt x="10321" y="5973"/>
                    <a:pt x="10873" y="6530"/>
                  </a:cubicBezTo>
                  <a:cubicBezTo>
                    <a:pt x="14505" y="10157"/>
                    <a:pt x="17135" y="14888"/>
                    <a:pt x="18891" y="20919"/>
                  </a:cubicBezTo>
                  <a:cubicBezTo>
                    <a:pt x="20680" y="27103"/>
                    <a:pt x="21188" y="33772"/>
                    <a:pt x="21639" y="39660"/>
                  </a:cubicBezTo>
                  <a:cubicBezTo>
                    <a:pt x="21889" y="42955"/>
                    <a:pt x="22129" y="46069"/>
                    <a:pt x="22561" y="48799"/>
                  </a:cubicBezTo>
                  <a:cubicBezTo>
                    <a:pt x="23045" y="51855"/>
                    <a:pt x="23712" y="54043"/>
                    <a:pt x="24662" y="55694"/>
                  </a:cubicBezTo>
                  <a:cubicBezTo>
                    <a:pt x="25373" y="56932"/>
                    <a:pt x="26341" y="57953"/>
                    <a:pt x="27618" y="58822"/>
                  </a:cubicBezTo>
                  <a:cubicBezTo>
                    <a:pt x="28759" y="59599"/>
                    <a:pt x="30127" y="60232"/>
                    <a:pt x="31806" y="60761"/>
                  </a:cubicBezTo>
                  <a:cubicBezTo>
                    <a:pt x="34925" y="61744"/>
                    <a:pt x="38595" y="62205"/>
                    <a:pt x="42477" y="62694"/>
                  </a:cubicBezTo>
                  <a:cubicBezTo>
                    <a:pt x="43398" y="62809"/>
                    <a:pt x="44357" y="62929"/>
                    <a:pt x="45302" y="63053"/>
                  </a:cubicBezTo>
                  <a:cubicBezTo>
                    <a:pt x="48186" y="63447"/>
                    <a:pt x="51558" y="63989"/>
                    <a:pt x="54673" y="65026"/>
                  </a:cubicBezTo>
                  <a:cubicBezTo>
                    <a:pt x="57911" y="66105"/>
                    <a:pt x="60431" y="67568"/>
                    <a:pt x="62364" y="69502"/>
                  </a:cubicBezTo>
                  <a:lnTo>
                    <a:pt x="62364" y="69506"/>
                  </a:lnTo>
                  <a:cubicBezTo>
                    <a:pt x="62373" y="69512"/>
                    <a:pt x="62378" y="69517"/>
                    <a:pt x="62388" y="69526"/>
                  </a:cubicBezTo>
                  <a:cubicBezTo>
                    <a:pt x="63160" y="70298"/>
                    <a:pt x="63817" y="71147"/>
                    <a:pt x="64346" y="72054"/>
                  </a:cubicBezTo>
                  <a:cubicBezTo>
                    <a:pt x="64853" y="72927"/>
                    <a:pt x="65256" y="73882"/>
                    <a:pt x="65549" y="74889"/>
                  </a:cubicBezTo>
                  <a:cubicBezTo>
                    <a:pt x="66082" y="76756"/>
                    <a:pt x="66255" y="78833"/>
                    <a:pt x="66067" y="81257"/>
                  </a:cubicBezTo>
                  <a:cubicBezTo>
                    <a:pt x="65722" y="85757"/>
                    <a:pt x="64167" y="90757"/>
                    <a:pt x="62666" y="95593"/>
                  </a:cubicBezTo>
                  <a:cubicBezTo>
                    <a:pt x="61452" y="99502"/>
                    <a:pt x="60195" y="103552"/>
                    <a:pt x="59600" y="107275"/>
                  </a:cubicBezTo>
                  <a:cubicBezTo>
                    <a:pt x="59375" y="108700"/>
                    <a:pt x="59255" y="110001"/>
                    <a:pt x="59240" y="111210"/>
                  </a:cubicBezTo>
                  <a:cubicBezTo>
                    <a:pt x="59273" y="111200"/>
                    <a:pt x="59302" y="111190"/>
                    <a:pt x="59337" y="111185"/>
                  </a:cubicBezTo>
                  <a:cubicBezTo>
                    <a:pt x="59351" y="109987"/>
                    <a:pt x="59470" y="108700"/>
                    <a:pt x="59696" y="107290"/>
                  </a:cubicBezTo>
                  <a:cubicBezTo>
                    <a:pt x="60287" y="103572"/>
                    <a:pt x="61543" y="99531"/>
                    <a:pt x="62757" y="95622"/>
                  </a:cubicBezTo>
                  <a:cubicBezTo>
                    <a:pt x="64264" y="90780"/>
                    <a:pt x="65818" y="85771"/>
                    <a:pt x="66164" y="81262"/>
                  </a:cubicBezTo>
                  <a:cubicBezTo>
                    <a:pt x="66350" y="78833"/>
                    <a:pt x="66178" y="76738"/>
                    <a:pt x="65641" y="74866"/>
                  </a:cubicBezTo>
                  <a:cubicBezTo>
                    <a:pt x="65347" y="73848"/>
                    <a:pt x="64940" y="72889"/>
                    <a:pt x="64426" y="72006"/>
                  </a:cubicBezTo>
                  <a:cubicBezTo>
                    <a:pt x="63890" y="71085"/>
                    <a:pt x="63217" y="70217"/>
                    <a:pt x="62435" y="69435"/>
                  </a:cubicBezTo>
                  <a:lnTo>
                    <a:pt x="62431" y="69435"/>
                  </a:lnTo>
                  <a:cubicBezTo>
                    <a:pt x="60488" y="67486"/>
                    <a:pt x="57960" y="66018"/>
                    <a:pt x="54702" y="64935"/>
                  </a:cubicBezTo>
                  <a:cubicBezTo>
                    <a:pt x="51583" y="63898"/>
                    <a:pt x="48205" y="63356"/>
                    <a:pt x="45312" y="62958"/>
                  </a:cubicBezTo>
                  <a:cubicBezTo>
                    <a:pt x="44367" y="62833"/>
                    <a:pt x="43412" y="62712"/>
                    <a:pt x="42486" y="62597"/>
                  </a:cubicBezTo>
                  <a:cubicBezTo>
                    <a:pt x="38610" y="62108"/>
                    <a:pt x="34948" y="61653"/>
                    <a:pt x="31835" y="60669"/>
                  </a:cubicBezTo>
                  <a:cubicBezTo>
                    <a:pt x="30165" y="60141"/>
                    <a:pt x="28803" y="59512"/>
                    <a:pt x="27671" y="58740"/>
                  </a:cubicBezTo>
                  <a:cubicBezTo>
                    <a:pt x="26409" y="57887"/>
                    <a:pt x="25449" y="56874"/>
                    <a:pt x="24744" y="55646"/>
                  </a:cubicBezTo>
                  <a:cubicBezTo>
                    <a:pt x="22685" y="52061"/>
                    <a:pt x="22244" y="46309"/>
                    <a:pt x="21735" y="39649"/>
                  </a:cubicBezTo>
                  <a:cubicBezTo>
                    <a:pt x="21285" y="33763"/>
                    <a:pt x="20771" y="27084"/>
                    <a:pt x="18982" y="20890"/>
                  </a:cubicBezTo>
                  <a:cubicBezTo>
                    <a:pt x="18027" y="17603"/>
                    <a:pt x="16847" y="14777"/>
                    <a:pt x="15379" y="12254"/>
                  </a:cubicBezTo>
                  <a:cubicBezTo>
                    <a:pt x="14567" y="10857"/>
                    <a:pt x="13656" y="9548"/>
                    <a:pt x="12667" y="8353"/>
                  </a:cubicBezTo>
                  <a:cubicBezTo>
                    <a:pt x="11621" y="7086"/>
                    <a:pt x="10456" y="5915"/>
                    <a:pt x="9203" y="4865"/>
                  </a:cubicBezTo>
                  <a:cubicBezTo>
                    <a:pt x="6819" y="2870"/>
                    <a:pt x="3729" y="1238"/>
                    <a:pt x="1" y="0"/>
                  </a:cubicBezTo>
                  <a:close/>
                  <a:moveTo>
                    <a:pt x="59337" y="111282"/>
                  </a:moveTo>
                  <a:lnTo>
                    <a:pt x="59337" y="111282"/>
                  </a:lnTo>
                  <a:cubicBezTo>
                    <a:pt x="59302" y="111291"/>
                    <a:pt x="59273" y="111301"/>
                    <a:pt x="59240" y="111311"/>
                  </a:cubicBezTo>
                  <a:cubicBezTo>
                    <a:pt x="59235" y="111526"/>
                    <a:pt x="59240" y="111737"/>
                    <a:pt x="59245" y="111949"/>
                  </a:cubicBezTo>
                  <a:cubicBezTo>
                    <a:pt x="59279" y="111944"/>
                    <a:pt x="59308" y="111934"/>
                    <a:pt x="59341" y="111925"/>
                  </a:cubicBezTo>
                  <a:cubicBezTo>
                    <a:pt x="59337" y="111714"/>
                    <a:pt x="59331" y="111497"/>
                    <a:pt x="59337" y="111282"/>
                  </a:cubicBezTo>
                  <a:close/>
                  <a:moveTo>
                    <a:pt x="59341" y="112020"/>
                  </a:moveTo>
                  <a:cubicBezTo>
                    <a:pt x="59313" y="112031"/>
                    <a:pt x="59279" y="112040"/>
                    <a:pt x="59245" y="112049"/>
                  </a:cubicBezTo>
                  <a:cubicBezTo>
                    <a:pt x="59255" y="112232"/>
                    <a:pt x="59260" y="112409"/>
                    <a:pt x="59269" y="112582"/>
                  </a:cubicBezTo>
                  <a:cubicBezTo>
                    <a:pt x="59302" y="112572"/>
                    <a:pt x="59331" y="112567"/>
                    <a:pt x="59365" y="112558"/>
                  </a:cubicBezTo>
                  <a:cubicBezTo>
                    <a:pt x="59355" y="112381"/>
                    <a:pt x="59346" y="112203"/>
                    <a:pt x="59341" y="112020"/>
                  </a:cubicBezTo>
                  <a:close/>
                  <a:moveTo>
                    <a:pt x="59370" y="112654"/>
                  </a:moveTo>
                  <a:cubicBezTo>
                    <a:pt x="59341" y="112664"/>
                    <a:pt x="59308" y="112673"/>
                    <a:pt x="59279" y="112682"/>
                  </a:cubicBezTo>
                  <a:cubicBezTo>
                    <a:pt x="59288" y="112884"/>
                    <a:pt x="59308" y="113081"/>
                    <a:pt x="59326" y="113273"/>
                  </a:cubicBezTo>
                  <a:cubicBezTo>
                    <a:pt x="59355" y="113263"/>
                    <a:pt x="59389" y="113258"/>
                    <a:pt x="59417" y="113249"/>
                  </a:cubicBezTo>
                  <a:cubicBezTo>
                    <a:pt x="59399" y="113052"/>
                    <a:pt x="59384" y="112855"/>
                    <a:pt x="59370" y="112654"/>
                  </a:cubicBezTo>
                  <a:close/>
                  <a:moveTo>
                    <a:pt x="59428" y="113344"/>
                  </a:moveTo>
                  <a:cubicBezTo>
                    <a:pt x="59399" y="113355"/>
                    <a:pt x="59365" y="113364"/>
                    <a:pt x="59337" y="113373"/>
                  </a:cubicBezTo>
                  <a:cubicBezTo>
                    <a:pt x="59355" y="113585"/>
                    <a:pt x="59384" y="113791"/>
                    <a:pt x="59413" y="113997"/>
                  </a:cubicBezTo>
                  <a:lnTo>
                    <a:pt x="59509" y="113997"/>
                  </a:lnTo>
                  <a:cubicBezTo>
                    <a:pt x="59481" y="113781"/>
                    <a:pt x="59452" y="113566"/>
                    <a:pt x="59428" y="11334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7"/>
            <p:cNvSpPr/>
            <p:nvPr/>
          </p:nvSpPr>
          <p:spPr>
            <a:xfrm>
              <a:off x="819300" y="2878725"/>
              <a:ext cx="1600600" cy="2772600"/>
            </a:xfrm>
            <a:custGeom>
              <a:avLst/>
              <a:gdLst/>
              <a:ahLst/>
              <a:cxnLst/>
              <a:rect l="l" t="t" r="r" b="b"/>
              <a:pathLst>
                <a:path w="64024" h="110904" extrusionOk="0">
                  <a:moveTo>
                    <a:pt x="1" y="0"/>
                  </a:moveTo>
                  <a:lnTo>
                    <a:pt x="1" y="106"/>
                  </a:lnTo>
                  <a:cubicBezTo>
                    <a:pt x="2626" y="1205"/>
                    <a:pt x="4881" y="2515"/>
                    <a:pt x="6747" y="4021"/>
                  </a:cubicBezTo>
                  <a:cubicBezTo>
                    <a:pt x="7985" y="5019"/>
                    <a:pt x="9146" y="6138"/>
                    <a:pt x="10197" y="7347"/>
                  </a:cubicBezTo>
                  <a:cubicBezTo>
                    <a:pt x="11185" y="8483"/>
                    <a:pt x="12106" y="9736"/>
                    <a:pt x="12936" y="11069"/>
                  </a:cubicBezTo>
                  <a:cubicBezTo>
                    <a:pt x="14418" y="13449"/>
                    <a:pt x="15661" y="16141"/>
                    <a:pt x="16732" y="19288"/>
                  </a:cubicBezTo>
                  <a:cubicBezTo>
                    <a:pt x="18723" y="25195"/>
                    <a:pt x="19447" y="31595"/>
                    <a:pt x="20089" y="37246"/>
                  </a:cubicBezTo>
                  <a:cubicBezTo>
                    <a:pt x="20445" y="40375"/>
                    <a:pt x="20780" y="43331"/>
                    <a:pt x="21289" y="45931"/>
                  </a:cubicBezTo>
                  <a:cubicBezTo>
                    <a:pt x="21865" y="48847"/>
                    <a:pt x="22585" y="50944"/>
                    <a:pt x="23559" y="52537"/>
                  </a:cubicBezTo>
                  <a:cubicBezTo>
                    <a:pt x="24292" y="53727"/>
                    <a:pt x="25262" y="54720"/>
                    <a:pt x="26519" y="55570"/>
                  </a:cubicBezTo>
                  <a:cubicBezTo>
                    <a:pt x="27647" y="56332"/>
                    <a:pt x="28985" y="56965"/>
                    <a:pt x="30612" y="57503"/>
                  </a:cubicBezTo>
                  <a:cubicBezTo>
                    <a:pt x="33648" y="58506"/>
                    <a:pt x="37180" y="59024"/>
                    <a:pt x="40922" y="59571"/>
                  </a:cubicBezTo>
                  <a:cubicBezTo>
                    <a:pt x="41886" y="59711"/>
                    <a:pt x="42884" y="59854"/>
                    <a:pt x="43868" y="60012"/>
                  </a:cubicBezTo>
                  <a:cubicBezTo>
                    <a:pt x="49981" y="60967"/>
                    <a:pt x="56199" y="62450"/>
                    <a:pt x="60296" y="66797"/>
                  </a:cubicBezTo>
                  <a:cubicBezTo>
                    <a:pt x="61029" y="67574"/>
                    <a:pt x="61653" y="68433"/>
                    <a:pt x="62152" y="69344"/>
                  </a:cubicBezTo>
                  <a:cubicBezTo>
                    <a:pt x="62632" y="70212"/>
                    <a:pt x="63011" y="71157"/>
                    <a:pt x="63281" y="72160"/>
                  </a:cubicBezTo>
                  <a:cubicBezTo>
                    <a:pt x="63779" y="74003"/>
                    <a:pt x="63928" y="76062"/>
                    <a:pt x="63746" y="78445"/>
                  </a:cubicBezTo>
                  <a:cubicBezTo>
                    <a:pt x="63405" y="82878"/>
                    <a:pt x="61922" y="87783"/>
                    <a:pt x="60488" y="92518"/>
                  </a:cubicBezTo>
                  <a:cubicBezTo>
                    <a:pt x="59308" y="96419"/>
                    <a:pt x="58088" y="100449"/>
                    <a:pt x="57542" y="104143"/>
                  </a:cubicBezTo>
                  <a:cubicBezTo>
                    <a:pt x="57293" y="105808"/>
                    <a:pt x="57191" y="107300"/>
                    <a:pt x="57235" y="108672"/>
                  </a:cubicBezTo>
                  <a:cubicBezTo>
                    <a:pt x="57269" y="108667"/>
                    <a:pt x="57302" y="108658"/>
                    <a:pt x="57331" y="108649"/>
                  </a:cubicBezTo>
                  <a:cubicBezTo>
                    <a:pt x="57287" y="107285"/>
                    <a:pt x="57388" y="105808"/>
                    <a:pt x="57632" y="104158"/>
                  </a:cubicBezTo>
                  <a:cubicBezTo>
                    <a:pt x="58185" y="100473"/>
                    <a:pt x="59403" y="96443"/>
                    <a:pt x="60579" y="92546"/>
                  </a:cubicBezTo>
                  <a:cubicBezTo>
                    <a:pt x="62014" y="87801"/>
                    <a:pt x="63496" y="82898"/>
                    <a:pt x="63841" y="78456"/>
                  </a:cubicBezTo>
                  <a:cubicBezTo>
                    <a:pt x="64023" y="76056"/>
                    <a:pt x="63870" y="73989"/>
                    <a:pt x="63371" y="72136"/>
                  </a:cubicBezTo>
                  <a:cubicBezTo>
                    <a:pt x="63102" y="71129"/>
                    <a:pt x="62719" y="70174"/>
                    <a:pt x="62238" y="69297"/>
                  </a:cubicBezTo>
                  <a:cubicBezTo>
                    <a:pt x="61735" y="68380"/>
                    <a:pt x="61107" y="67516"/>
                    <a:pt x="60363" y="66729"/>
                  </a:cubicBezTo>
                  <a:cubicBezTo>
                    <a:pt x="58502" y="64753"/>
                    <a:pt x="56078" y="63232"/>
                    <a:pt x="52969" y="62080"/>
                  </a:cubicBezTo>
                  <a:cubicBezTo>
                    <a:pt x="49866" y="60933"/>
                    <a:pt x="46483" y="60324"/>
                    <a:pt x="43887" y="59917"/>
                  </a:cubicBezTo>
                  <a:cubicBezTo>
                    <a:pt x="42899" y="59762"/>
                    <a:pt x="41901" y="59614"/>
                    <a:pt x="40936" y="59474"/>
                  </a:cubicBezTo>
                  <a:cubicBezTo>
                    <a:pt x="37199" y="58927"/>
                    <a:pt x="33672" y="58415"/>
                    <a:pt x="30645" y="57412"/>
                  </a:cubicBezTo>
                  <a:cubicBezTo>
                    <a:pt x="29024" y="56874"/>
                    <a:pt x="27689" y="56246"/>
                    <a:pt x="26571" y="55493"/>
                  </a:cubicBezTo>
                  <a:cubicBezTo>
                    <a:pt x="25324" y="54649"/>
                    <a:pt x="24365" y="53665"/>
                    <a:pt x="23641" y="52485"/>
                  </a:cubicBezTo>
                  <a:cubicBezTo>
                    <a:pt x="21520" y="49025"/>
                    <a:pt x="20900" y="43561"/>
                    <a:pt x="20186" y="37232"/>
                  </a:cubicBezTo>
                  <a:cubicBezTo>
                    <a:pt x="19543" y="31580"/>
                    <a:pt x="18814" y="25175"/>
                    <a:pt x="16823" y="19254"/>
                  </a:cubicBezTo>
                  <a:cubicBezTo>
                    <a:pt x="15747" y="16103"/>
                    <a:pt x="14505" y="13406"/>
                    <a:pt x="13018" y="11016"/>
                  </a:cubicBezTo>
                  <a:cubicBezTo>
                    <a:pt x="12183" y="9683"/>
                    <a:pt x="11256" y="8426"/>
                    <a:pt x="10268" y="7283"/>
                  </a:cubicBezTo>
                  <a:cubicBezTo>
                    <a:pt x="9213" y="6070"/>
                    <a:pt x="8052" y="4947"/>
                    <a:pt x="6809" y="3944"/>
                  </a:cubicBezTo>
                  <a:cubicBezTo>
                    <a:pt x="4929" y="2429"/>
                    <a:pt x="2649" y="1109"/>
                    <a:pt x="1" y="0"/>
                  </a:cubicBezTo>
                  <a:close/>
                  <a:moveTo>
                    <a:pt x="57335" y="108744"/>
                  </a:moveTo>
                  <a:cubicBezTo>
                    <a:pt x="57302" y="108754"/>
                    <a:pt x="57273" y="108764"/>
                    <a:pt x="57240" y="108773"/>
                  </a:cubicBezTo>
                  <a:cubicBezTo>
                    <a:pt x="57249" y="108994"/>
                    <a:pt x="57258" y="109210"/>
                    <a:pt x="57278" y="109426"/>
                  </a:cubicBezTo>
                  <a:cubicBezTo>
                    <a:pt x="57307" y="109416"/>
                    <a:pt x="57340" y="109406"/>
                    <a:pt x="57369" y="109397"/>
                  </a:cubicBezTo>
                  <a:cubicBezTo>
                    <a:pt x="57355" y="109181"/>
                    <a:pt x="57345" y="108965"/>
                    <a:pt x="57335" y="108744"/>
                  </a:cubicBezTo>
                  <a:close/>
                  <a:moveTo>
                    <a:pt x="57379" y="109493"/>
                  </a:moveTo>
                  <a:cubicBezTo>
                    <a:pt x="57345" y="109502"/>
                    <a:pt x="57316" y="109512"/>
                    <a:pt x="57282" y="109522"/>
                  </a:cubicBezTo>
                  <a:cubicBezTo>
                    <a:pt x="57297" y="109699"/>
                    <a:pt x="57316" y="109876"/>
                    <a:pt x="57335" y="110054"/>
                  </a:cubicBezTo>
                  <a:cubicBezTo>
                    <a:pt x="57364" y="110044"/>
                    <a:pt x="57398" y="110035"/>
                    <a:pt x="57426" y="110025"/>
                  </a:cubicBezTo>
                  <a:cubicBezTo>
                    <a:pt x="57408" y="109852"/>
                    <a:pt x="57393" y="109675"/>
                    <a:pt x="57379" y="109493"/>
                  </a:cubicBezTo>
                  <a:close/>
                  <a:moveTo>
                    <a:pt x="57441" y="110121"/>
                  </a:moveTo>
                  <a:cubicBezTo>
                    <a:pt x="57408" y="110131"/>
                    <a:pt x="57379" y="110140"/>
                    <a:pt x="57345" y="110150"/>
                  </a:cubicBezTo>
                  <a:cubicBezTo>
                    <a:pt x="57369" y="110347"/>
                    <a:pt x="57398" y="110543"/>
                    <a:pt x="57426" y="110735"/>
                  </a:cubicBezTo>
                  <a:cubicBezTo>
                    <a:pt x="57455" y="110726"/>
                    <a:pt x="57489" y="110721"/>
                    <a:pt x="57517" y="110711"/>
                  </a:cubicBezTo>
                  <a:cubicBezTo>
                    <a:pt x="57489" y="110514"/>
                    <a:pt x="57460" y="110323"/>
                    <a:pt x="57441" y="110121"/>
                  </a:cubicBezTo>
                  <a:close/>
                  <a:moveTo>
                    <a:pt x="57532" y="110808"/>
                  </a:moveTo>
                  <a:cubicBezTo>
                    <a:pt x="57504" y="110812"/>
                    <a:pt x="57470" y="110822"/>
                    <a:pt x="57441" y="110831"/>
                  </a:cubicBezTo>
                  <a:cubicBezTo>
                    <a:pt x="57446" y="110855"/>
                    <a:pt x="57451" y="110879"/>
                    <a:pt x="57451" y="110903"/>
                  </a:cubicBezTo>
                  <a:lnTo>
                    <a:pt x="57552" y="110903"/>
                  </a:lnTo>
                  <a:cubicBezTo>
                    <a:pt x="57546" y="110870"/>
                    <a:pt x="57537" y="110837"/>
                    <a:pt x="57532" y="1108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7"/>
            <p:cNvSpPr/>
            <p:nvPr/>
          </p:nvSpPr>
          <p:spPr>
            <a:xfrm>
              <a:off x="819300" y="2962075"/>
              <a:ext cx="1542800" cy="2689250"/>
            </a:xfrm>
            <a:custGeom>
              <a:avLst/>
              <a:gdLst/>
              <a:ahLst/>
              <a:cxnLst/>
              <a:rect l="l" t="t" r="r" b="b"/>
              <a:pathLst>
                <a:path w="61712" h="107570" extrusionOk="0">
                  <a:moveTo>
                    <a:pt x="1" y="1"/>
                  </a:moveTo>
                  <a:lnTo>
                    <a:pt x="1" y="111"/>
                  </a:lnTo>
                  <a:cubicBezTo>
                    <a:pt x="1613" y="946"/>
                    <a:pt x="3072" y="1863"/>
                    <a:pt x="4358" y="2861"/>
                  </a:cubicBezTo>
                  <a:cubicBezTo>
                    <a:pt x="8758" y="6272"/>
                    <a:pt x="12005" y="10897"/>
                    <a:pt x="14573" y="17417"/>
                  </a:cubicBezTo>
                  <a:cubicBezTo>
                    <a:pt x="16770" y="23050"/>
                    <a:pt x="17715" y="29191"/>
                    <a:pt x="18550" y="34603"/>
                  </a:cubicBezTo>
                  <a:cubicBezTo>
                    <a:pt x="19006" y="37564"/>
                    <a:pt x="19438" y="40360"/>
                    <a:pt x="20023" y="42832"/>
                  </a:cubicBezTo>
                  <a:cubicBezTo>
                    <a:pt x="20685" y="45604"/>
                    <a:pt x="21457" y="47606"/>
                    <a:pt x="22460" y="49141"/>
                  </a:cubicBezTo>
                  <a:cubicBezTo>
                    <a:pt x="22835" y="49707"/>
                    <a:pt x="23256" y="50225"/>
                    <a:pt x="23732" y="50700"/>
                  </a:cubicBezTo>
                  <a:cubicBezTo>
                    <a:pt x="27200" y="54165"/>
                    <a:pt x="33154" y="55162"/>
                    <a:pt x="39421" y="56208"/>
                  </a:cubicBezTo>
                  <a:cubicBezTo>
                    <a:pt x="40409" y="56377"/>
                    <a:pt x="41431" y="56543"/>
                    <a:pt x="42439" y="56727"/>
                  </a:cubicBezTo>
                  <a:cubicBezTo>
                    <a:pt x="48008" y="57719"/>
                    <a:pt x="54241" y="59346"/>
                    <a:pt x="58223" y="63846"/>
                  </a:cubicBezTo>
                  <a:cubicBezTo>
                    <a:pt x="58914" y="64623"/>
                    <a:pt x="59499" y="65478"/>
                    <a:pt x="59970" y="66384"/>
                  </a:cubicBezTo>
                  <a:cubicBezTo>
                    <a:pt x="60416" y="67248"/>
                    <a:pt x="60766" y="68188"/>
                    <a:pt x="61016" y="69181"/>
                  </a:cubicBezTo>
                  <a:cubicBezTo>
                    <a:pt x="61481" y="71010"/>
                    <a:pt x="61615" y="73039"/>
                    <a:pt x="61432" y="75390"/>
                  </a:cubicBezTo>
                  <a:cubicBezTo>
                    <a:pt x="61093" y="79756"/>
                    <a:pt x="59682" y="84559"/>
                    <a:pt x="58319" y="89203"/>
                  </a:cubicBezTo>
                  <a:cubicBezTo>
                    <a:pt x="57178" y="93089"/>
                    <a:pt x="55992" y="97110"/>
                    <a:pt x="55484" y="100771"/>
                  </a:cubicBezTo>
                  <a:cubicBezTo>
                    <a:pt x="55220" y="102695"/>
                    <a:pt x="55148" y="104379"/>
                    <a:pt x="55278" y="105914"/>
                  </a:cubicBezTo>
                  <a:cubicBezTo>
                    <a:pt x="55307" y="105904"/>
                    <a:pt x="55340" y="105895"/>
                    <a:pt x="55369" y="105885"/>
                  </a:cubicBezTo>
                  <a:cubicBezTo>
                    <a:pt x="55249" y="104359"/>
                    <a:pt x="55316" y="102689"/>
                    <a:pt x="55579" y="100785"/>
                  </a:cubicBezTo>
                  <a:cubicBezTo>
                    <a:pt x="56088" y="97129"/>
                    <a:pt x="57269" y="93114"/>
                    <a:pt x="58410" y="89232"/>
                  </a:cubicBezTo>
                  <a:cubicBezTo>
                    <a:pt x="59778" y="84582"/>
                    <a:pt x="61188" y="79775"/>
                    <a:pt x="61529" y="75399"/>
                  </a:cubicBezTo>
                  <a:cubicBezTo>
                    <a:pt x="61711" y="73039"/>
                    <a:pt x="61576" y="70995"/>
                    <a:pt x="61111" y="69158"/>
                  </a:cubicBezTo>
                  <a:cubicBezTo>
                    <a:pt x="60857" y="68160"/>
                    <a:pt x="60502" y="67214"/>
                    <a:pt x="60051" y="66341"/>
                  </a:cubicBezTo>
                  <a:cubicBezTo>
                    <a:pt x="59581" y="65430"/>
                    <a:pt x="58991" y="64566"/>
                    <a:pt x="58295" y="63784"/>
                  </a:cubicBezTo>
                  <a:cubicBezTo>
                    <a:pt x="56516" y="61774"/>
                    <a:pt x="54207" y="60205"/>
                    <a:pt x="51237" y="58990"/>
                  </a:cubicBezTo>
                  <a:cubicBezTo>
                    <a:pt x="48892" y="58031"/>
                    <a:pt x="46099" y="57283"/>
                    <a:pt x="42457" y="56630"/>
                  </a:cubicBezTo>
                  <a:cubicBezTo>
                    <a:pt x="41445" y="56453"/>
                    <a:pt x="40424" y="56280"/>
                    <a:pt x="39434" y="56112"/>
                  </a:cubicBezTo>
                  <a:cubicBezTo>
                    <a:pt x="32339" y="54927"/>
                    <a:pt x="25641" y="53809"/>
                    <a:pt x="22536" y="49088"/>
                  </a:cubicBezTo>
                  <a:cubicBezTo>
                    <a:pt x="20364" y="45754"/>
                    <a:pt x="19567" y="40582"/>
                    <a:pt x="18646" y="34589"/>
                  </a:cubicBezTo>
                  <a:cubicBezTo>
                    <a:pt x="17811" y="29173"/>
                    <a:pt x="16861" y="23026"/>
                    <a:pt x="14659" y="17379"/>
                  </a:cubicBezTo>
                  <a:cubicBezTo>
                    <a:pt x="13468" y="14356"/>
                    <a:pt x="12159" y="11794"/>
                    <a:pt x="10658" y="9544"/>
                  </a:cubicBezTo>
                  <a:cubicBezTo>
                    <a:pt x="9799" y="8263"/>
                    <a:pt x="8863" y="7064"/>
                    <a:pt x="7870" y="5975"/>
                  </a:cubicBezTo>
                  <a:cubicBezTo>
                    <a:pt x="6809" y="4813"/>
                    <a:pt x="5649" y="3739"/>
                    <a:pt x="4415" y="2784"/>
                  </a:cubicBezTo>
                  <a:cubicBezTo>
                    <a:pt x="3110" y="1772"/>
                    <a:pt x="1637" y="846"/>
                    <a:pt x="1" y="1"/>
                  </a:cubicBezTo>
                  <a:close/>
                  <a:moveTo>
                    <a:pt x="55378" y="105981"/>
                  </a:moveTo>
                  <a:cubicBezTo>
                    <a:pt x="55349" y="105991"/>
                    <a:pt x="55316" y="106000"/>
                    <a:pt x="55287" y="106010"/>
                  </a:cubicBezTo>
                  <a:lnTo>
                    <a:pt x="55287" y="106034"/>
                  </a:lnTo>
                  <a:cubicBezTo>
                    <a:pt x="55307" y="106245"/>
                    <a:pt x="55330" y="106456"/>
                    <a:pt x="55354" y="106662"/>
                  </a:cubicBezTo>
                  <a:cubicBezTo>
                    <a:pt x="55387" y="106653"/>
                    <a:pt x="55416" y="106644"/>
                    <a:pt x="55450" y="106633"/>
                  </a:cubicBezTo>
                  <a:cubicBezTo>
                    <a:pt x="55422" y="106432"/>
                    <a:pt x="55402" y="106230"/>
                    <a:pt x="55382" y="106024"/>
                  </a:cubicBezTo>
                  <a:cubicBezTo>
                    <a:pt x="55382" y="106010"/>
                    <a:pt x="55378" y="105995"/>
                    <a:pt x="55378" y="105981"/>
                  </a:cubicBezTo>
                  <a:close/>
                  <a:moveTo>
                    <a:pt x="55460" y="106730"/>
                  </a:moveTo>
                  <a:cubicBezTo>
                    <a:pt x="55431" y="106739"/>
                    <a:pt x="55402" y="106748"/>
                    <a:pt x="55369" y="106759"/>
                  </a:cubicBezTo>
                  <a:cubicBezTo>
                    <a:pt x="55393" y="106936"/>
                    <a:pt x="55422" y="107109"/>
                    <a:pt x="55450" y="107281"/>
                  </a:cubicBezTo>
                  <a:cubicBezTo>
                    <a:pt x="55479" y="107272"/>
                    <a:pt x="55513" y="107262"/>
                    <a:pt x="55541" y="107253"/>
                  </a:cubicBezTo>
                  <a:cubicBezTo>
                    <a:pt x="55513" y="107080"/>
                    <a:pt x="55484" y="106907"/>
                    <a:pt x="55460" y="106730"/>
                  </a:cubicBezTo>
                  <a:close/>
                  <a:moveTo>
                    <a:pt x="55555" y="107348"/>
                  </a:moveTo>
                  <a:cubicBezTo>
                    <a:pt x="55526" y="107359"/>
                    <a:pt x="55498" y="107363"/>
                    <a:pt x="55464" y="107372"/>
                  </a:cubicBezTo>
                  <a:cubicBezTo>
                    <a:pt x="55479" y="107439"/>
                    <a:pt x="55488" y="107503"/>
                    <a:pt x="55502" y="107569"/>
                  </a:cubicBezTo>
                  <a:lnTo>
                    <a:pt x="55599" y="107569"/>
                  </a:lnTo>
                  <a:cubicBezTo>
                    <a:pt x="55584" y="107492"/>
                    <a:pt x="55570" y="107421"/>
                    <a:pt x="55555" y="1073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17"/>
            <p:cNvSpPr/>
            <p:nvPr/>
          </p:nvSpPr>
          <p:spPr>
            <a:xfrm>
              <a:off x="819300" y="3051575"/>
              <a:ext cx="1484975" cy="2599750"/>
            </a:xfrm>
            <a:custGeom>
              <a:avLst/>
              <a:gdLst/>
              <a:ahLst/>
              <a:cxnLst/>
              <a:rect l="l" t="t" r="r" b="b"/>
              <a:pathLst>
                <a:path w="59399" h="103990" extrusionOk="0">
                  <a:moveTo>
                    <a:pt x="1" y="1"/>
                  </a:moveTo>
                  <a:lnTo>
                    <a:pt x="1" y="116"/>
                  </a:lnTo>
                  <a:cubicBezTo>
                    <a:pt x="692" y="548"/>
                    <a:pt x="1344" y="993"/>
                    <a:pt x="1964" y="1454"/>
                  </a:cubicBezTo>
                  <a:cubicBezTo>
                    <a:pt x="6276" y="4669"/>
                    <a:pt x="9597" y="9069"/>
                    <a:pt x="12414" y="15296"/>
                  </a:cubicBezTo>
                  <a:cubicBezTo>
                    <a:pt x="14846" y="20679"/>
                    <a:pt x="16012" y="26576"/>
                    <a:pt x="17043" y="31776"/>
                  </a:cubicBezTo>
                  <a:cubicBezTo>
                    <a:pt x="17595" y="34555"/>
                    <a:pt x="18114" y="37183"/>
                    <a:pt x="18776" y="39515"/>
                  </a:cubicBezTo>
                  <a:cubicBezTo>
                    <a:pt x="19514" y="42130"/>
                    <a:pt x="20335" y="44030"/>
                    <a:pt x="21356" y="45494"/>
                  </a:cubicBezTo>
                  <a:cubicBezTo>
                    <a:pt x="21706" y="45992"/>
                    <a:pt x="22095" y="46453"/>
                    <a:pt x="22518" y="46876"/>
                  </a:cubicBezTo>
                  <a:cubicBezTo>
                    <a:pt x="25982" y="50335"/>
                    <a:pt x="31792" y="51438"/>
                    <a:pt x="37904" y="52595"/>
                  </a:cubicBezTo>
                  <a:cubicBezTo>
                    <a:pt x="38921" y="52786"/>
                    <a:pt x="39972" y="52988"/>
                    <a:pt x="41009" y="53194"/>
                  </a:cubicBezTo>
                  <a:cubicBezTo>
                    <a:pt x="44492" y="53900"/>
                    <a:pt x="47178" y="54706"/>
                    <a:pt x="49467" y="55742"/>
                  </a:cubicBezTo>
                  <a:cubicBezTo>
                    <a:pt x="52278" y="57009"/>
                    <a:pt x="54466" y="58616"/>
                    <a:pt x="56155" y="60655"/>
                  </a:cubicBezTo>
                  <a:cubicBezTo>
                    <a:pt x="56798" y="61427"/>
                    <a:pt x="57345" y="62281"/>
                    <a:pt x="57782" y="63183"/>
                  </a:cubicBezTo>
                  <a:cubicBezTo>
                    <a:pt x="58199" y="64042"/>
                    <a:pt x="58525" y="64973"/>
                    <a:pt x="58755" y="65952"/>
                  </a:cubicBezTo>
                  <a:cubicBezTo>
                    <a:pt x="59182" y="67766"/>
                    <a:pt x="59302" y="69771"/>
                    <a:pt x="59125" y="72084"/>
                  </a:cubicBezTo>
                  <a:cubicBezTo>
                    <a:pt x="58790" y="76382"/>
                    <a:pt x="57446" y="81089"/>
                    <a:pt x="56151" y="85637"/>
                  </a:cubicBezTo>
                  <a:cubicBezTo>
                    <a:pt x="55047" y="89509"/>
                    <a:pt x="53905" y="93515"/>
                    <a:pt x="53435" y="97152"/>
                  </a:cubicBezTo>
                  <a:cubicBezTo>
                    <a:pt x="53181" y="99109"/>
                    <a:pt x="53137" y="100814"/>
                    <a:pt x="53296" y="102358"/>
                  </a:cubicBezTo>
                  <a:cubicBezTo>
                    <a:pt x="53314" y="102545"/>
                    <a:pt x="53339" y="102727"/>
                    <a:pt x="53363" y="102909"/>
                  </a:cubicBezTo>
                  <a:cubicBezTo>
                    <a:pt x="53396" y="102900"/>
                    <a:pt x="53425" y="102891"/>
                    <a:pt x="53458" y="102880"/>
                  </a:cubicBezTo>
                  <a:cubicBezTo>
                    <a:pt x="53435" y="102703"/>
                    <a:pt x="53411" y="102530"/>
                    <a:pt x="53392" y="102348"/>
                  </a:cubicBezTo>
                  <a:cubicBezTo>
                    <a:pt x="53234" y="100808"/>
                    <a:pt x="53276" y="99115"/>
                    <a:pt x="53531" y="97162"/>
                  </a:cubicBezTo>
                  <a:cubicBezTo>
                    <a:pt x="53996" y="93535"/>
                    <a:pt x="55138" y="89534"/>
                    <a:pt x="56242" y="85661"/>
                  </a:cubicBezTo>
                  <a:cubicBezTo>
                    <a:pt x="57542" y="81108"/>
                    <a:pt x="58885" y="76402"/>
                    <a:pt x="59222" y="72093"/>
                  </a:cubicBezTo>
                  <a:cubicBezTo>
                    <a:pt x="59399" y="69766"/>
                    <a:pt x="59279" y="67751"/>
                    <a:pt x="58852" y="65933"/>
                  </a:cubicBezTo>
                  <a:cubicBezTo>
                    <a:pt x="58617" y="64945"/>
                    <a:pt x="58285" y="64004"/>
                    <a:pt x="57869" y="63140"/>
                  </a:cubicBezTo>
                  <a:cubicBezTo>
                    <a:pt x="57426" y="62233"/>
                    <a:pt x="56875" y="61375"/>
                    <a:pt x="56228" y="60592"/>
                  </a:cubicBezTo>
                  <a:cubicBezTo>
                    <a:pt x="54534" y="58544"/>
                    <a:pt x="52331" y="56927"/>
                    <a:pt x="49505" y="55651"/>
                  </a:cubicBezTo>
                  <a:cubicBezTo>
                    <a:pt x="47212" y="54619"/>
                    <a:pt x="44516" y="53809"/>
                    <a:pt x="41028" y="53103"/>
                  </a:cubicBezTo>
                  <a:cubicBezTo>
                    <a:pt x="39992" y="52892"/>
                    <a:pt x="38940" y="52691"/>
                    <a:pt x="37924" y="52498"/>
                  </a:cubicBezTo>
                  <a:cubicBezTo>
                    <a:pt x="31082" y="51203"/>
                    <a:pt x="24619" y="49980"/>
                    <a:pt x="21438" y="45441"/>
                  </a:cubicBezTo>
                  <a:cubicBezTo>
                    <a:pt x="20421" y="43982"/>
                    <a:pt x="19605" y="42092"/>
                    <a:pt x="18867" y="39486"/>
                  </a:cubicBezTo>
                  <a:cubicBezTo>
                    <a:pt x="18209" y="37159"/>
                    <a:pt x="17686" y="34535"/>
                    <a:pt x="17139" y="31758"/>
                  </a:cubicBezTo>
                  <a:cubicBezTo>
                    <a:pt x="16108" y="26552"/>
                    <a:pt x="14937" y="20650"/>
                    <a:pt x="12500" y="15258"/>
                  </a:cubicBezTo>
                  <a:cubicBezTo>
                    <a:pt x="11199" y="12374"/>
                    <a:pt x="9823" y="9946"/>
                    <a:pt x="8297" y="7825"/>
                  </a:cubicBezTo>
                  <a:cubicBezTo>
                    <a:pt x="7419" y="6602"/>
                    <a:pt x="6469" y="5455"/>
                    <a:pt x="5476" y="4424"/>
                  </a:cubicBezTo>
                  <a:cubicBezTo>
                    <a:pt x="4401" y="3311"/>
                    <a:pt x="3240" y="2284"/>
                    <a:pt x="2022" y="1377"/>
                  </a:cubicBezTo>
                  <a:cubicBezTo>
                    <a:pt x="1382" y="902"/>
                    <a:pt x="711" y="442"/>
                    <a:pt x="1" y="1"/>
                  </a:cubicBezTo>
                  <a:close/>
                  <a:moveTo>
                    <a:pt x="53473" y="102977"/>
                  </a:moveTo>
                  <a:cubicBezTo>
                    <a:pt x="53440" y="102986"/>
                    <a:pt x="53411" y="102996"/>
                    <a:pt x="53378" y="103006"/>
                  </a:cubicBezTo>
                  <a:cubicBezTo>
                    <a:pt x="53411" y="103221"/>
                    <a:pt x="53445" y="103438"/>
                    <a:pt x="53487" y="103649"/>
                  </a:cubicBezTo>
                  <a:cubicBezTo>
                    <a:pt x="53516" y="103639"/>
                    <a:pt x="53550" y="103629"/>
                    <a:pt x="53579" y="103620"/>
                  </a:cubicBezTo>
                  <a:cubicBezTo>
                    <a:pt x="53540" y="103409"/>
                    <a:pt x="53502" y="103193"/>
                    <a:pt x="53473" y="102977"/>
                  </a:cubicBezTo>
                  <a:close/>
                  <a:moveTo>
                    <a:pt x="53598" y="103715"/>
                  </a:moveTo>
                  <a:cubicBezTo>
                    <a:pt x="53564" y="103726"/>
                    <a:pt x="53536" y="103730"/>
                    <a:pt x="53507" y="103739"/>
                  </a:cubicBezTo>
                  <a:cubicBezTo>
                    <a:pt x="53522" y="103826"/>
                    <a:pt x="53540" y="103908"/>
                    <a:pt x="53555" y="103989"/>
                  </a:cubicBezTo>
                  <a:lnTo>
                    <a:pt x="53655" y="103989"/>
                  </a:lnTo>
                  <a:cubicBezTo>
                    <a:pt x="53637" y="103898"/>
                    <a:pt x="53617" y="103807"/>
                    <a:pt x="53598" y="1037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17"/>
            <p:cNvSpPr/>
            <p:nvPr/>
          </p:nvSpPr>
          <p:spPr>
            <a:xfrm>
              <a:off x="3287350" y="5649625"/>
              <a:ext cx="104375" cy="1700"/>
            </a:xfrm>
            <a:custGeom>
              <a:avLst/>
              <a:gdLst/>
              <a:ahLst/>
              <a:cxnLst/>
              <a:rect l="l" t="t" r="r" b="b"/>
              <a:pathLst>
                <a:path w="4175" h="68" extrusionOk="0">
                  <a:moveTo>
                    <a:pt x="565" y="39"/>
                  </a:moveTo>
                  <a:cubicBezTo>
                    <a:pt x="379" y="43"/>
                    <a:pt x="191" y="52"/>
                    <a:pt x="0" y="67"/>
                  </a:cubicBezTo>
                  <a:lnTo>
                    <a:pt x="629" y="67"/>
                  </a:lnTo>
                  <a:cubicBezTo>
                    <a:pt x="609" y="58"/>
                    <a:pt x="590" y="48"/>
                    <a:pt x="565" y="39"/>
                  </a:cubicBezTo>
                  <a:close/>
                  <a:moveTo>
                    <a:pt x="1329" y="10"/>
                  </a:moveTo>
                  <a:cubicBezTo>
                    <a:pt x="1147" y="14"/>
                    <a:pt x="959" y="19"/>
                    <a:pt x="773" y="29"/>
                  </a:cubicBezTo>
                  <a:cubicBezTo>
                    <a:pt x="802" y="39"/>
                    <a:pt x="825" y="52"/>
                    <a:pt x="853" y="67"/>
                  </a:cubicBezTo>
                  <a:lnTo>
                    <a:pt x="1458" y="67"/>
                  </a:lnTo>
                  <a:cubicBezTo>
                    <a:pt x="1415" y="48"/>
                    <a:pt x="1371" y="29"/>
                    <a:pt x="1329" y="10"/>
                  </a:cubicBezTo>
                  <a:close/>
                  <a:moveTo>
                    <a:pt x="2077" y="1"/>
                  </a:moveTo>
                  <a:cubicBezTo>
                    <a:pt x="1905" y="1"/>
                    <a:pt x="1732" y="5"/>
                    <a:pt x="1559" y="5"/>
                  </a:cubicBezTo>
                  <a:cubicBezTo>
                    <a:pt x="1608" y="24"/>
                    <a:pt x="1650" y="43"/>
                    <a:pt x="1694" y="67"/>
                  </a:cubicBezTo>
                  <a:lnTo>
                    <a:pt x="2245" y="67"/>
                  </a:lnTo>
                  <a:cubicBezTo>
                    <a:pt x="2188" y="43"/>
                    <a:pt x="2135" y="24"/>
                    <a:pt x="2077" y="1"/>
                  </a:cubicBezTo>
                  <a:close/>
                  <a:moveTo>
                    <a:pt x="2341" y="1"/>
                  </a:moveTo>
                  <a:cubicBezTo>
                    <a:pt x="2394" y="24"/>
                    <a:pt x="2447" y="43"/>
                    <a:pt x="2500" y="67"/>
                  </a:cubicBezTo>
                  <a:lnTo>
                    <a:pt x="2979" y="67"/>
                  </a:lnTo>
                  <a:cubicBezTo>
                    <a:pt x="2917" y="43"/>
                    <a:pt x="2864" y="24"/>
                    <a:pt x="2802" y="5"/>
                  </a:cubicBezTo>
                  <a:lnTo>
                    <a:pt x="2720" y="5"/>
                  </a:lnTo>
                  <a:cubicBezTo>
                    <a:pt x="2596" y="1"/>
                    <a:pt x="2465" y="1"/>
                    <a:pt x="2341" y="1"/>
                  </a:cubicBezTo>
                  <a:close/>
                  <a:moveTo>
                    <a:pt x="3114" y="10"/>
                  </a:moveTo>
                  <a:lnTo>
                    <a:pt x="3114" y="10"/>
                  </a:lnTo>
                  <a:cubicBezTo>
                    <a:pt x="3162" y="29"/>
                    <a:pt x="3209" y="48"/>
                    <a:pt x="3258" y="67"/>
                  </a:cubicBezTo>
                  <a:lnTo>
                    <a:pt x="3632" y="67"/>
                  </a:lnTo>
                  <a:cubicBezTo>
                    <a:pt x="3588" y="52"/>
                    <a:pt x="3545" y="39"/>
                    <a:pt x="3497" y="24"/>
                  </a:cubicBezTo>
                  <a:cubicBezTo>
                    <a:pt x="3373" y="19"/>
                    <a:pt x="3243" y="14"/>
                    <a:pt x="3114" y="10"/>
                  </a:cubicBezTo>
                  <a:close/>
                  <a:moveTo>
                    <a:pt x="3882" y="43"/>
                  </a:moveTo>
                  <a:cubicBezTo>
                    <a:pt x="3905" y="48"/>
                    <a:pt x="3929" y="58"/>
                    <a:pt x="3953" y="67"/>
                  </a:cubicBezTo>
                  <a:lnTo>
                    <a:pt x="4174" y="67"/>
                  </a:lnTo>
                  <a:cubicBezTo>
                    <a:pt x="4159" y="63"/>
                    <a:pt x="4150" y="58"/>
                    <a:pt x="4135" y="58"/>
                  </a:cubicBezTo>
                  <a:cubicBezTo>
                    <a:pt x="4054" y="52"/>
                    <a:pt x="3968" y="48"/>
                    <a:pt x="3882" y="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7"/>
            <p:cNvSpPr/>
            <p:nvPr/>
          </p:nvSpPr>
          <p:spPr>
            <a:xfrm>
              <a:off x="3172075" y="5642900"/>
              <a:ext cx="243025" cy="8425"/>
            </a:xfrm>
            <a:custGeom>
              <a:avLst/>
              <a:gdLst/>
              <a:ahLst/>
              <a:cxnLst/>
              <a:rect l="l" t="t" r="r" b="b"/>
              <a:pathLst>
                <a:path w="9721" h="337" extrusionOk="0">
                  <a:moveTo>
                    <a:pt x="4745" y="0"/>
                  </a:moveTo>
                  <a:cubicBezTo>
                    <a:pt x="4817" y="34"/>
                    <a:pt x="4894" y="68"/>
                    <a:pt x="4970" y="101"/>
                  </a:cubicBezTo>
                  <a:lnTo>
                    <a:pt x="5216" y="101"/>
                  </a:lnTo>
                  <a:cubicBezTo>
                    <a:pt x="5316" y="101"/>
                    <a:pt x="5417" y="101"/>
                    <a:pt x="5517" y="106"/>
                  </a:cubicBezTo>
                  <a:cubicBezTo>
                    <a:pt x="5431" y="68"/>
                    <a:pt x="5340" y="34"/>
                    <a:pt x="5254" y="0"/>
                  </a:cubicBezTo>
                  <a:close/>
                  <a:moveTo>
                    <a:pt x="4510" y="5"/>
                  </a:moveTo>
                  <a:cubicBezTo>
                    <a:pt x="4328" y="10"/>
                    <a:pt x="4146" y="15"/>
                    <a:pt x="3958" y="20"/>
                  </a:cubicBezTo>
                  <a:cubicBezTo>
                    <a:pt x="4025" y="53"/>
                    <a:pt x="4093" y="86"/>
                    <a:pt x="4160" y="115"/>
                  </a:cubicBezTo>
                  <a:cubicBezTo>
                    <a:pt x="4357" y="111"/>
                    <a:pt x="4549" y="106"/>
                    <a:pt x="4740" y="106"/>
                  </a:cubicBezTo>
                  <a:cubicBezTo>
                    <a:pt x="4664" y="73"/>
                    <a:pt x="4587" y="39"/>
                    <a:pt x="4510" y="5"/>
                  </a:cubicBezTo>
                  <a:close/>
                  <a:moveTo>
                    <a:pt x="5517" y="0"/>
                  </a:moveTo>
                  <a:cubicBezTo>
                    <a:pt x="5608" y="34"/>
                    <a:pt x="5695" y="73"/>
                    <a:pt x="5781" y="106"/>
                  </a:cubicBezTo>
                  <a:cubicBezTo>
                    <a:pt x="5949" y="111"/>
                    <a:pt x="6117" y="115"/>
                    <a:pt x="6290" y="120"/>
                  </a:cubicBezTo>
                  <a:cubicBezTo>
                    <a:pt x="6184" y="82"/>
                    <a:pt x="6079" y="44"/>
                    <a:pt x="5973" y="10"/>
                  </a:cubicBezTo>
                  <a:cubicBezTo>
                    <a:pt x="5825" y="5"/>
                    <a:pt x="5672" y="0"/>
                    <a:pt x="5517" y="0"/>
                  </a:cubicBezTo>
                  <a:close/>
                  <a:moveTo>
                    <a:pt x="3752" y="29"/>
                  </a:moveTo>
                  <a:cubicBezTo>
                    <a:pt x="3560" y="34"/>
                    <a:pt x="3369" y="44"/>
                    <a:pt x="3172" y="53"/>
                  </a:cubicBezTo>
                  <a:cubicBezTo>
                    <a:pt x="3234" y="86"/>
                    <a:pt x="3296" y="115"/>
                    <a:pt x="3354" y="149"/>
                  </a:cubicBezTo>
                  <a:cubicBezTo>
                    <a:pt x="3555" y="139"/>
                    <a:pt x="3757" y="130"/>
                    <a:pt x="3954" y="126"/>
                  </a:cubicBezTo>
                  <a:cubicBezTo>
                    <a:pt x="3944" y="115"/>
                    <a:pt x="3929" y="111"/>
                    <a:pt x="3916" y="106"/>
                  </a:cubicBezTo>
                  <a:cubicBezTo>
                    <a:pt x="3863" y="77"/>
                    <a:pt x="3805" y="53"/>
                    <a:pt x="3752" y="29"/>
                  </a:cubicBezTo>
                  <a:close/>
                  <a:moveTo>
                    <a:pt x="6290" y="20"/>
                  </a:moveTo>
                  <a:cubicBezTo>
                    <a:pt x="6391" y="53"/>
                    <a:pt x="6491" y="91"/>
                    <a:pt x="6597" y="130"/>
                  </a:cubicBezTo>
                  <a:cubicBezTo>
                    <a:pt x="6746" y="135"/>
                    <a:pt x="6899" y="144"/>
                    <a:pt x="7053" y="154"/>
                  </a:cubicBezTo>
                  <a:cubicBezTo>
                    <a:pt x="6923" y="111"/>
                    <a:pt x="6794" y="73"/>
                    <a:pt x="6664" y="34"/>
                  </a:cubicBezTo>
                  <a:cubicBezTo>
                    <a:pt x="6540" y="24"/>
                    <a:pt x="6414" y="20"/>
                    <a:pt x="6290" y="20"/>
                  </a:cubicBezTo>
                  <a:close/>
                  <a:moveTo>
                    <a:pt x="2979" y="62"/>
                  </a:moveTo>
                  <a:cubicBezTo>
                    <a:pt x="2783" y="77"/>
                    <a:pt x="2581" y="86"/>
                    <a:pt x="2379" y="101"/>
                  </a:cubicBezTo>
                  <a:cubicBezTo>
                    <a:pt x="2437" y="135"/>
                    <a:pt x="2490" y="164"/>
                    <a:pt x="2548" y="197"/>
                  </a:cubicBezTo>
                  <a:cubicBezTo>
                    <a:pt x="2754" y="183"/>
                    <a:pt x="2960" y="168"/>
                    <a:pt x="3167" y="159"/>
                  </a:cubicBezTo>
                  <a:cubicBezTo>
                    <a:pt x="3104" y="126"/>
                    <a:pt x="3042" y="97"/>
                    <a:pt x="2979" y="62"/>
                  </a:cubicBezTo>
                  <a:close/>
                  <a:moveTo>
                    <a:pt x="7053" y="53"/>
                  </a:moveTo>
                  <a:cubicBezTo>
                    <a:pt x="7178" y="91"/>
                    <a:pt x="7302" y="135"/>
                    <a:pt x="7428" y="177"/>
                  </a:cubicBezTo>
                  <a:cubicBezTo>
                    <a:pt x="7552" y="188"/>
                    <a:pt x="7681" y="197"/>
                    <a:pt x="7806" y="206"/>
                  </a:cubicBezTo>
                  <a:cubicBezTo>
                    <a:pt x="7638" y="159"/>
                    <a:pt x="7470" y="111"/>
                    <a:pt x="7297" y="68"/>
                  </a:cubicBezTo>
                  <a:cubicBezTo>
                    <a:pt x="7216" y="62"/>
                    <a:pt x="7134" y="58"/>
                    <a:pt x="7053" y="53"/>
                  </a:cubicBezTo>
                  <a:close/>
                  <a:moveTo>
                    <a:pt x="2202" y="115"/>
                  </a:moveTo>
                  <a:cubicBezTo>
                    <a:pt x="2001" y="130"/>
                    <a:pt x="1790" y="149"/>
                    <a:pt x="1584" y="168"/>
                  </a:cubicBezTo>
                  <a:cubicBezTo>
                    <a:pt x="1636" y="197"/>
                    <a:pt x="1684" y="226"/>
                    <a:pt x="1737" y="259"/>
                  </a:cubicBezTo>
                  <a:cubicBezTo>
                    <a:pt x="1948" y="241"/>
                    <a:pt x="2160" y="226"/>
                    <a:pt x="2370" y="206"/>
                  </a:cubicBezTo>
                  <a:cubicBezTo>
                    <a:pt x="2317" y="177"/>
                    <a:pt x="2260" y="149"/>
                    <a:pt x="2202" y="115"/>
                  </a:cubicBezTo>
                  <a:close/>
                  <a:moveTo>
                    <a:pt x="7840" y="115"/>
                  </a:moveTo>
                  <a:cubicBezTo>
                    <a:pt x="7993" y="159"/>
                    <a:pt x="8147" y="202"/>
                    <a:pt x="8296" y="250"/>
                  </a:cubicBezTo>
                  <a:cubicBezTo>
                    <a:pt x="8382" y="259"/>
                    <a:pt x="8469" y="270"/>
                    <a:pt x="8555" y="279"/>
                  </a:cubicBezTo>
                  <a:cubicBezTo>
                    <a:pt x="8320" y="221"/>
                    <a:pt x="8084" y="168"/>
                    <a:pt x="7849" y="115"/>
                  </a:cubicBezTo>
                  <a:close/>
                  <a:moveTo>
                    <a:pt x="628" y="259"/>
                  </a:moveTo>
                  <a:cubicBezTo>
                    <a:pt x="422" y="283"/>
                    <a:pt x="211" y="308"/>
                    <a:pt x="1" y="336"/>
                  </a:cubicBezTo>
                  <a:lnTo>
                    <a:pt x="749" y="336"/>
                  </a:lnTo>
                  <a:cubicBezTo>
                    <a:pt x="710" y="312"/>
                    <a:pt x="667" y="288"/>
                    <a:pt x="628" y="259"/>
                  </a:cubicBezTo>
                  <a:close/>
                  <a:moveTo>
                    <a:pt x="1420" y="183"/>
                  </a:moveTo>
                  <a:cubicBezTo>
                    <a:pt x="1210" y="202"/>
                    <a:pt x="998" y="221"/>
                    <a:pt x="787" y="245"/>
                  </a:cubicBezTo>
                  <a:cubicBezTo>
                    <a:pt x="830" y="274"/>
                    <a:pt x="878" y="303"/>
                    <a:pt x="926" y="336"/>
                  </a:cubicBezTo>
                  <a:lnTo>
                    <a:pt x="936" y="336"/>
                  </a:lnTo>
                  <a:cubicBezTo>
                    <a:pt x="1146" y="312"/>
                    <a:pt x="1363" y="293"/>
                    <a:pt x="1573" y="274"/>
                  </a:cubicBezTo>
                  <a:cubicBezTo>
                    <a:pt x="1520" y="245"/>
                    <a:pt x="1473" y="212"/>
                    <a:pt x="1420" y="183"/>
                  </a:cubicBezTo>
                  <a:close/>
                  <a:moveTo>
                    <a:pt x="9293" y="270"/>
                  </a:moveTo>
                  <a:lnTo>
                    <a:pt x="9293" y="270"/>
                  </a:lnTo>
                  <a:cubicBezTo>
                    <a:pt x="9390" y="293"/>
                    <a:pt x="9490" y="312"/>
                    <a:pt x="9591" y="336"/>
                  </a:cubicBezTo>
                  <a:lnTo>
                    <a:pt x="9720" y="336"/>
                  </a:lnTo>
                  <a:cubicBezTo>
                    <a:pt x="9576" y="312"/>
                    <a:pt x="9437" y="293"/>
                    <a:pt x="9293" y="27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7"/>
            <p:cNvSpPr/>
            <p:nvPr/>
          </p:nvSpPr>
          <p:spPr>
            <a:xfrm>
              <a:off x="819300" y="3147050"/>
              <a:ext cx="1475525" cy="2504275"/>
            </a:xfrm>
            <a:custGeom>
              <a:avLst/>
              <a:gdLst/>
              <a:ahLst/>
              <a:cxnLst/>
              <a:rect l="l" t="t" r="r" b="b"/>
              <a:pathLst>
                <a:path w="59021" h="100171" extrusionOk="0">
                  <a:moveTo>
                    <a:pt x="1" y="0"/>
                  </a:moveTo>
                  <a:lnTo>
                    <a:pt x="1" y="120"/>
                  </a:lnTo>
                  <a:cubicBezTo>
                    <a:pt x="2165" y="1732"/>
                    <a:pt x="4084" y="3632"/>
                    <a:pt x="5859" y="5926"/>
                  </a:cubicBezTo>
                  <a:cubicBezTo>
                    <a:pt x="7390" y="7898"/>
                    <a:pt x="8829" y="10195"/>
                    <a:pt x="10255" y="12941"/>
                  </a:cubicBezTo>
                  <a:cubicBezTo>
                    <a:pt x="12917" y="18060"/>
                    <a:pt x="14314" y="23707"/>
                    <a:pt x="15541" y="28687"/>
                  </a:cubicBezTo>
                  <a:cubicBezTo>
                    <a:pt x="16189" y="31292"/>
                    <a:pt x="16794" y="33754"/>
                    <a:pt x="17527" y="35946"/>
                  </a:cubicBezTo>
                  <a:cubicBezTo>
                    <a:pt x="18348" y="38413"/>
                    <a:pt x="19217" y="40211"/>
                    <a:pt x="20258" y="41613"/>
                  </a:cubicBezTo>
                  <a:cubicBezTo>
                    <a:pt x="23539" y="45997"/>
                    <a:pt x="29777" y="47326"/>
                    <a:pt x="36383" y="48732"/>
                  </a:cubicBezTo>
                  <a:cubicBezTo>
                    <a:pt x="37430" y="48953"/>
                    <a:pt x="38513" y="49184"/>
                    <a:pt x="39578" y="49428"/>
                  </a:cubicBezTo>
                  <a:cubicBezTo>
                    <a:pt x="43830" y="50393"/>
                    <a:pt x="49016" y="51971"/>
                    <a:pt x="52744" y="55699"/>
                  </a:cubicBezTo>
                  <a:cubicBezTo>
                    <a:pt x="53214" y="56169"/>
                    <a:pt x="53666" y="56678"/>
                    <a:pt x="54082" y="57220"/>
                  </a:cubicBezTo>
                  <a:cubicBezTo>
                    <a:pt x="59020" y="63601"/>
                    <a:pt x="56463" y="72865"/>
                    <a:pt x="53987" y="81824"/>
                  </a:cubicBezTo>
                  <a:cubicBezTo>
                    <a:pt x="52917" y="85686"/>
                    <a:pt x="51813" y="89683"/>
                    <a:pt x="51386" y="93290"/>
                  </a:cubicBezTo>
                  <a:cubicBezTo>
                    <a:pt x="51155" y="95233"/>
                    <a:pt x="51132" y="96917"/>
                    <a:pt x="51310" y="98448"/>
                  </a:cubicBezTo>
                  <a:cubicBezTo>
                    <a:pt x="51363" y="98866"/>
                    <a:pt x="51425" y="99269"/>
                    <a:pt x="51501" y="99657"/>
                  </a:cubicBezTo>
                  <a:cubicBezTo>
                    <a:pt x="51535" y="99648"/>
                    <a:pt x="51564" y="99637"/>
                    <a:pt x="51598" y="99628"/>
                  </a:cubicBezTo>
                  <a:cubicBezTo>
                    <a:pt x="51516" y="99245"/>
                    <a:pt x="51454" y="98846"/>
                    <a:pt x="51405" y="98439"/>
                  </a:cubicBezTo>
                  <a:cubicBezTo>
                    <a:pt x="51228" y="96913"/>
                    <a:pt x="51252" y="95233"/>
                    <a:pt x="51482" y="93299"/>
                  </a:cubicBezTo>
                  <a:cubicBezTo>
                    <a:pt x="51910" y="89701"/>
                    <a:pt x="53013" y="85710"/>
                    <a:pt x="54078" y="81847"/>
                  </a:cubicBezTo>
                  <a:cubicBezTo>
                    <a:pt x="55311" y="77390"/>
                    <a:pt x="56582" y="72779"/>
                    <a:pt x="56913" y="68538"/>
                  </a:cubicBezTo>
                  <a:cubicBezTo>
                    <a:pt x="57091" y="66250"/>
                    <a:pt x="56985" y="64264"/>
                    <a:pt x="56592" y="62464"/>
                  </a:cubicBezTo>
                  <a:cubicBezTo>
                    <a:pt x="56381" y="61485"/>
                    <a:pt x="56073" y="60555"/>
                    <a:pt x="55685" y="59696"/>
                  </a:cubicBezTo>
                  <a:cubicBezTo>
                    <a:pt x="55278" y="58794"/>
                    <a:pt x="54764" y="57940"/>
                    <a:pt x="54160" y="57162"/>
                  </a:cubicBezTo>
                  <a:cubicBezTo>
                    <a:pt x="52548" y="55075"/>
                    <a:pt x="50460" y="53415"/>
                    <a:pt x="47773" y="52076"/>
                  </a:cubicBezTo>
                  <a:cubicBezTo>
                    <a:pt x="45537" y="50964"/>
                    <a:pt x="42942" y="50090"/>
                    <a:pt x="39598" y="49332"/>
                  </a:cubicBezTo>
                  <a:cubicBezTo>
                    <a:pt x="38533" y="49093"/>
                    <a:pt x="37448" y="48862"/>
                    <a:pt x="36403" y="48637"/>
                  </a:cubicBezTo>
                  <a:cubicBezTo>
                    <a:pt x="29815" y="47235"/>
                    <a:pt x="23592" y="45911"/>
                    <a:pt x="20335" y="41555"/>
                  </a:cubicBezTo>
                  <a:cubicBezTo>
                    <a:pt x="19298" y="40163"/>
                    <a:pt x="18435" y="38369"/>
                    <a:pt x="17618" y="35917"/>
                  </a:cubicBezTo>
                  <a:cubicBezTo>
                    <a:pt x="16890" y="33725"/>
                    <a:pt x="16280" y="31268"/>
                    <a:pt x="15638" y="28668"/>
                  </a:cubicBezTo>
                  <a:cubicBezTo>
                    <a:pt x="14405" y="23678"/>
                    <a:pt x="13003" y="18026"/>
                    <a:pt x="10341" y="12897"/>
                  </a:cubicBezTo>
                  <a:cubicBezTo>
                    <a:pt x="8911" y="10144"/>
                    <a:pt x="7472" y="7845"/>
                    <a:pt x="5937" y="5864"/>
                  </a:cubicBezTo>
                  <a:cubicBezTo>
                    <a:pt x="4137" y="3546"/>
                    <a:pt x="2194" y="1627"/>
                    <a:pt x="1" y="0"/>
                  </a:cubicBezTo>
                  <a:close/>
                  <a:moveTo>
                    <a:pt x="51616" y="99724"/>
                  </a:moveTo>
                  <a:cubicBezTo>
                    <a:pt x="51583" y="99734"/>
                    <a:pt x="51554" y="99743"/>
                    <a:pt x="51525" y="99752"/>
                  </a:cubicBezTo>
                  <a:cubicBezTo>
                    <a:pt x="51554" y="99892"/>
                    <a:pt x="51583" y="100031"/>
                    <a:pt x="51616" y="100170"/>
                  </a:cubicBezTo>
                  <a:lnTo>
                    <a:pt x="51717" y="100170"/>
                  </a:lnTo>
                  <a:cubicBezTo>
                    <a:pt x="51679" y="100022"/>
                    <a:pt x="51645" y="99873"/>
                    <a:pt x="51616" y="9972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7"/>
            <p:cNvSpPr/>
            <p:nvPr/>
          </p:nvSpPr>
          <p:spPr>
            <a:xfrm>
              <a:off x="3081850" y="5635950"/>
              <a:ext cx="330025" cy="15375"/>
            </a:xfrm>
            <a:custGeom>
              <a:avLst/>
              <a:gdLst/>
              <a:ahLst/>
              <a:cxnLst/>
              <a:rect l="l" t="t" r="r" b="b"/>
              <a:pathLst>
                <a:path w="13201" h="615" extrusionOk="0">
                  <a:moveTo>
                    <a:pt x="7173" y="1"/>
                  </a:moveTo>
                  <a:cubicBezTo>
                    <a:pt x="7093" y="1"/>
                    <a:pt x="7011" y="5"/>
                    <a:pt x="6929" y="5"/>
                  </a:cubicBezTo>
                  <a:cubicBezTo>
                    <a:pt x="7006" y="39"/>
                    <a:pt x="7082" y="72"/>
                    <a:pt x="7160" y="105"/>
                  </a:cubicBezTo>
                  <a:lnTo>
                    <a:pt x="7208" y="105"/>
                  </a:lnTo>
                  <a:cubicBezTo>
                    <a:pt x="7370" y="105"/>
                    <a:pt x="7534" y="105"/>
                    <a:pt x="7702" y="110"/>
                  </a:cubicBezTo>
                  <a:cubicBezTo>
                    <a:pt x="7611" y="72"/>
                    <a:pt x="7519" y="39"/>
                    <a:pt x="7432" y="5"/>
                  </a:cubicBezTo>
                  <a:cubicBezTo>
                    <a:pt x="7346" y="5"/>
                    <a:pt x="7260" y="1"/>
                    <a:pt x="7173" y="1"/>
                  </a:cubicBezTo>
                  <a:close/>
                  <a:moveTo>
                    <a:pt x="6694" y="5"/>
                  </a:moveTo>
                  <a:cubicBezTo>
                    <a:pt x="6511" y="10"/>
                    <a:pt x="6329" y="10"/>
                    <a:pt x="6147" y="14"/>
                  </a:cubicBezTo>
                  <a:cubicBezTo>
                    <a:pt x="6219" y="48"/>
                    <a:pt x="6287" y="81"/>
                    <a:pt x="6354" y="116"/>
                  </a:cubicBezTo>
                  <a:cubicBezTo>
                    <a:pt x="6546" y="110"/>
                    <a:pt x="6732" y="110"/>
                    <a:pt x="6925" y="105"/>
                  </a:cubicBezTo>
                  <a:cubicBezTo>
                    <a:pt x="6848" y="72"/>
                    <a:pt x="6770" y="39"/>
                    <a:pt x="6694" y="5"/>
                  </a:cubicBezTo>
                  <a:close/>
                  <a:moveTo>
                    <a:pt x="7702" y="5"/>
                  </a:moveTo>
                  <a:lnTo>
                    <a:pt x="7702" y="5"/>
                  </a:lnTo>
                  <a:cubicBezTo>
                    <a:pt x="7788" y="43"/>
                    <a:pt x="7875" y="77"/>
                    <a:pt x="7966" y="116"/>
                  </a:cubicBezTo>
                  <a:cubicBezTo>
                    <a:pt x="8134" y="120"/>
                    <a:pt x="8296" y="125"/>
                    <a:pt x="8464" y="130"/>
                  </a:cubicBezTo>
                  <a:cubicBezTo>
                    <a:pt x="8359" y="92"/>
                    <a:pt x="8253" y="52"/>
                    <a:pt x="8148" y="14"/>
                  </a:cubicBezTo>
                  <a:cubicBezTo>
                    <a:pt x="7999" y="10"/>
                    <a:pt x="7850" y="10"/>
                    <a:pt x="7702" y="5"/>
                  </a:cubicBezTo>
                  <a:close/>
                  <a:moveTo>
                    <a:pt x="5936" y="24"/>
                  </a:moveTo>
                  <a:cubicBezTo>
                    <a:pt x="5749" y="29"/>
                    <a:pt x="5557" y="39"/>
                    <a:pt x="5366" y="48"/>
                  </a:cubicBezTo>
                  <a:cubicBezTo>
                    <a:pt x="5428" y="77"/>
                    <a:pt x="5485" y="110"/>
                    <a:pt x="5547" y="145"/>
                  </a:cubicBezTo>
                  <a:cubicBezTo>
                    <a:pt x="5749" y="134"/>
                    <a:pt x="5946" y="125"/>
                    <a:pt x="6143" y="120"/>
                  </a:cubicBezTo>
                  <a:cubicBezTo>
                    <a:pt x="6075" y="87"/>
                    <a:pt x="6008" y="58"/>
                    <a:pt x="5936" y="24"/>
                  </a:cubicBezTo>
                  <a:close/>
                  <a:moveTo>
                    <a:pt x="8464" y="29"/>
                  </a:moveTo>
                  <a:cubicBezTo>
                    <a:pt x="8570" y="63"/>
                    <a:pt x="8676" y="101"/>
                    <a:pt x="8776" y="145"/>
                  </a:cubicBezTo>
                  <a:cubicBezTo>
                    <a:pt x="8925" y="149"/>
                    <a:pt x="9079" y="158"/>
                    <a:pt x="9228" y="168"/>
                  </a:cubicBezTo>
                  <a:cubicBezTo>
                    <a:pt x="9093" y="125"/>
                    <a:pt x="8964" y="81"/>
                    <a:pt x="8834" y="43"/>
                  </a:cubicBezTo>
                  <a:cubicBezTo>
                    <a:pt x="8709" y="39"/>
                    <a:pt x="8590" y="29"/>
                    <a:pt x="8464" y="29"/>
                  </a:cubicBezTo>
                  <a:close/>
                  <a:moveTo>
                    <a:pt x="5173" y="58"/>
                  </a:moveTo>
                  <a:cubicBezTo>
                    <a:pt x="4976" y="67"/>
                    <a:pt x="4775" y="77"/>
                    <a:pt x="4573" y="92"/>
                  </a:cubicBezTo>
                  <a:cubicBezTo>
                    <a:pt x="4631" y="125"/>
                    <a:pt x="4688" y="154"/>
                    <a:pt x="4741" y="187"/>
                  </a:cubicBezTo>
                  <a:cubicBezTo>
                    <a:pt x="4948" y="173"/>
                    <a:pt x="5154" y="163"/>
                    <a:pt x="5355" y="154"/>
                  </a:cubicBezTo>
                  <a:cubicBezTo>
                    <a:pt x="5341" y="145"/>
                    <a:pt x="5322" y="134"/>
                    <a:pt x="5308" y="125"/>
                  </a:cubicBezTo>
                  <a:cubicBezTo>
                    <a:pt x="5260" y="101"/>
                    <a:pt x="5216" y="77"/>
                    <a:pt x="5173" y="58"/>
                  </a:cubicBezTo>
                  <a:close/>
                  <a:moveTo>
                    <a:pt x="9223" y="67"/>
                  </a:moveTo>
                  <a:cubicBezTo>
                    <a:pt x="9352" y="105"/>
                    <a:pt x="9482" y="149"/>
                    <a:pt x="9606" y="192"/>
                  </a:cubicBezTo>
                  <a:cubicBezTo>
                    <a:pt x="9731" y="202"/>
                    <a:pt x="9856" y="211"/>
                    <a:pt x="9976" y="221"/>
                  </a:cubicBezTo>
                  <a:cubicBezTo>
                    <a:pt x="9808" y="173"/>
                    <a:pt x="9631" y="125"/>
                    <a:pt x="9458" y="81"/>
                  </a:cubicBezTo>
                  <a:cubicBezTo>
                    <a:pt x="9381" y="77"/>
                    <a:pt x="9304" y="72"/>
                    <a:pt x="9223" y="67"/>
                  </a:cubicBezTo>
                  <a:close/>
                  <a:moveTo>
                    <a:pt x="4396" y="105"/>
                  </a:moveTo>
                  <a:cubicBezTo>
                    <a:pt x="4194" y="120"/>
                    <a:pt x="3988" y="134"/>
                    <a:pt x="3782" y="154"/>
                  </a:cubicBezTo>
                  <a:cubicBezTo>
                    <a:pt x="3834" y="183"/>
                    <a:pt x="3887" y="211"/>
                    <a:pt x="3940" y="245"/>
                  </a:cubicBezTo>
                  <a:cubicBezTo>
                    <a:pt x="4146" y="225"/>
                    <a:pt x="4358" y="211"/>
                    <a:pt x="4569" y="196"/>
                  </a:cubicBezTo>
                  <a:cubicBezTo>
                    <a:pt x="4511" y="168"/>
                    <a:pt x="4454" y="134"/>
                    <a:pt x="4396" y="105"/>
                  </a:cubicBezTo>
                  <a:close/>
                  <a:moveTo>
                    <a:pt x="10034" y="139"/>
                  </a:moveTo>
                  <a:lnTo>
                    <a:pt x="10034" y="139"/>
                  </a:lnTo>
                  <a:cubicBezTo>
                    <a:pt x="10182" y="183"/>
                    <a:pt x="10331" y="225"/>
                    <a:pt x="10475" y="269"/>
                  </a:cubicBezTo>
                  <a:cubicBezTo>
                    <a:pt x="10556" y="278"/>
                    <a:pt x="10638" y="288"/>
                    <a:pt x="10725" y="298"/>
                  </a:cubicBezTo>
                  <a:cubicBezTo>
                    <a:pt x="10494" y="240"/>
                    <a:pt x="10264" y="187"/>
                    <a:pt x="10034" y="139"/>
                  </a:cubicBezTo>
                  <a:close/>
                  <a:moveTo>
                    <a:pt x="3619" y="168"/>
                  </a:moveTo>
                  <a:cubicBezTo>
                    <a:pt x="3408" y="187"/>
                    <a:pt x="3196" y="207"/>
                    <a:pt x="2985" y="225"/>
                  </a:cubicBezTo>
                  <a:cubicBezTo>
                    <a:pt x="3034" y="254"/>
                    <a:pt x="3081" y="288"/>
                    <a:pt x="3129" y="317"/>
                  </a:cubicBezTo>
                  <a:cubicBezTo>
                    <a:pt x="3345" y="298"/>
                    <a:pt x="3557" y="278"/>
                    <a:pt x="3772" y="260"/>
                  </a:cubicBezTo>
                  <a:cubicBezTo>
                    <a:pt x="3719" y="225"/>
                    <a:pt x="3667" y="196"/>
                    <a:pt x="3619" y="168"/>
                  </a:cubicBezTo>
                  <a:close/>
                  <a:moveTo>
                    <a:pt x="11444" y="389"/>
                  </a:moveTo>
                  <a:cubicBezTo>
                    <a:pt x="11444" y="393"/>
                    <a:pt x="11449" y="393"/>
                    <a:pt x="11449" y="393"/>
                  </a:cubicBezTo>
                  <a:lnTo>
                    <a:pt x="11458" y="393"/>
                  </a:lnTo>
                  <a:cubicBezTo>
                    <a:pt x="11453" y="393"/>
                    <a:pt x="11449" y="393"/>
                    <a:pt x="11444" y="389"/>
                  </a:cubicBezTo>
                  <a:close/>
                  <a:moveTo>
                    <a:pt x="2827" y="245"/>
                  </a:moveTo>
                  <a:cubicBezTo>
                    <a:pt x="2616" y="264"/>
                    <a:pt x="2400" y="288"/>
                    <a:pt x="2179" y="317"/>
                  </a:cubicBezTo>
                  <a:cubicBezTo>
                    <a:pt x="2228" y="346"/>
                    <a:pt x="2270" y="375"/>
                    <a:pt x="2314" y="404"/>
                  </a:cubicBezTo>
                  <a:cubicBezTo>
                    <a:pt x="2534" y="379"/>
                    <a:pt x="2755" y="355"/>
                    <a:pt x="2970" y="331"/>
                  </a:cubicBezTo>
                  <a:cubicBezTo>
                    <a:pt x="2923" y="302"/>
                    <a:pt x="2875" y="274"/>
                    <a:pt x="2827" y="245"/>
                  </a:cubicBezTo>
                  <a:close/>
                  <a:moveTo>
                    <a:pt x="2035" y="331"/>
                  </a:moveTo>
                  <a:cubicBezTo>
                    <a:pt x="1814" y="360"/>
                    <a:pt x="1594" y="384"/>
                    <a:pt x="1373" y="417"/>
                  </a:cubicBezTo>
                  <a:cubicBezTo>
                    <a:pt x="1416" y="446"/>
                    <a:pt x="1455" y="475"/>
                    <a:pt x="1498" y="504"/>
                  </a:cubicBezTo>
                  <a:cubicBezTo>
                    <a:pt x="1723" y="475"/>
                    <a:pt x="1944" y="446"/>
                    <a:pt x="2170" y="422"/>
                  </a:cubicBezTo>
                  <a:cubicBezTo>
                    <a:pt x="2122" y="389"/>
                    <a:pt x="2078" y="360"/>
                    <a:pt x="2035" y="331"/>
                  </a:cubicBezTo>
                  <a:close/>
                  <a:moveTo>
                    <a:pt x="423" y="548"/>
                  </a:moveTo>
                  <a:cubicBezTo>
                    <a:pt x="284" y="571"/>
                    <a:pt x="140" y="590"/>
                    <a:pt x="1" y="614"/>
                  </a:cubicBezTo>
                  <a:lnTo>
                    <a:pt x="510" y="614"/>
                  </a:lnTo>
                  <a:cubicBezTo>
                    <a:pt x="481" y="590"/>
                    <a:pt x="452" y="571"/>
                    <a:pt x="423" y="548"/>
                  </a:cubicBezTo>
                  <a:close/>
                  <a:moveTo>
                    <a:pt x="1234" y="432"/>
                  </a:moveTo>
                  <a:cubicBezTo>
                    <a:pt x="1123" y="446"/>
                    <a:pt x="1013" y="466"/>
                    <a:pt x="908" y="480"/>
                  </a:cubicBezTo>
                  <a:cubicBezTo>
                    <a:pt x="793" y="495"/>
                    <a:pt x="673" y="513"/>
                    <a:pt x="558" y="528"/>
                  </a:cubicBezTo>
                  <a:cubicBezTo>
                    <a:pt x="596" y="557"/>
                    <a:pt x="634" y="586"/>
                    <a:pt x="673" y="614"/>
                  </a:cubicBezTo>
                  <a:lnTo>
                    <a:pt x="696" y="614"/>
                  </a:lnTo>
                  <a:cubicBezTo>
                    <a:pt x="917" y="581"/>
                    <a:pt x="1138" y="552"/>
                    <a:pt x="1358" y="523"/>
                  </a:cubicBezTo>
                  <a:cubicBezTo>
                    <a:pt x="1316" y="495"/>
                    <a:pt x="1272" y="461"/>
                    <a:pt x="1234" y="432"/>
                  </a:cubicBezTo>
                  <a:close/>
                  <a:moveTo>
                    <a:pt x="11453" y="293"/>
                  </a:moveTo>
                  <a:lnTo>
                    <a:pt x="11453" y="293"/>
                  </a:lnTo>
                  <a:cubicBezTo>
                    <a:pt x="11900" y="389"/>
                    <a:pt x="12337" y="495"/>
                    <a:pt x="12764" y="614"/>
                  </a:cubicBezTo>
                  <a:lnTo>
                    <a:pt x="13200" y="614"/>
                  </a:lnTo>
                  <a:cubicBezTo>
                    <a:pt x="13099" y="590"/>
                    <a:pt x="12999" y="571"/>
                    <a:pt x="12902" y="548"/>
                  </a:cubicBezTo>
                  <a:cubicBezTo>
                    <a:pt x="12428" y="451"/>
                    <a:pt x="11947" y="364"/>
                    <a:pt x="11453" y="29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7"/>
            <p:cNvSpPr/>
            <p:nvPr/>
          </p:nvSpPr>
          <p:spPr>
            <a:xfrm>
              <a:off x="819300" y="3248400"/>
              <a:ext cx="1417325" cy="2402925"/>
            </a:xfrm>
            <a:custGeom>
              <a:avLst/>
              <a:gdLst/>
              <a:ahLst/>
              <a:cxnLst/>
              <a:rect l="l" t="t" r="r" b="b"/>
              <a:pathLst>
                <a:path w="56693" h="96117" extrusionOk="0">
                  <a:moveTo>
                    <a:pt x="1" y="1"/>
                  </a:moveTo>
                  <a:lnTo>
                    <a:pt x="1" y="135"/>
                  </a:lnTo>
                  <a:cubicBezTo>
                    <a:pt x="3691" y="3393"/>
                    <a:pt x="6224" y="7212"/>
                    <a:pt x="8096" y="10350"/>
                  </a:cubicBezTo>
                  <a:cubicBezTo>
                    <a:pt x="10993" y="15205"/>
                    <a:pt x="12620" y="20603"/>
                    <a:pt x="14059" y="25367"/>
                  </a:cubicBezTo>
                  <a:cubicBezTo>
                    <a:pt x="14788" y="27795"/>
                    <a:pt x="15484" y="30092"/>
                    <a:pt x="16280" y="32151"/>
                  </a:cubicBezTo>
                  <a:cubicBezTo>
                    <a:pt x="17182" y="34463"/>
                    <a:pt x="18094" y="36162"/>
                    <a:pt x="19154" y="37496"/>
                  </a:cubicBezTo>
                  <a:cubicBezTo>
                    <a:pt x="19432" y="37842"/>
                    <a:pt x="19726" y="38168"/>
                    <a:pt x="20032" y="38480"/>
                  </a:cubicBezTo>
                  <a:cubicBezTo>
                    <a:pt x="23486" y="41930"/>
                    <a:pt x="29004" y="43239"/>
                    <a:pt x="34819" y="44616"/>
                  </a:cubicBezTo>
                  <a:cubicBezTo>
                    <a:pt x="35909" y="44875"/>
                    <a:pt x="37036" y="45139"/>
                    <a:pt x="38149" y="45422"/>
                  </a:cubicBezTo>
                  <a:cubicBezTo>
                    <a:pt x="41292" y="46219"/>
                    <a:pt x="43858" y="47174"/>
                    <a:pt x="45998" y="48349"/>
                  </a:cubicBezTo>
                  <a:cubicBezTo>
                    <a:pt x="48527" y="49740"/>
                    <a:pt x="50499" y="51439"/>
                    <a:pt x="52014" y="53549"/>
                  </a:cubicBezTo>
                  <a:cubicBezTo>
                    <a:pt x="56592" y="59916"/>
                    <a:pt x="54169" y="68990"/>
                    <a:pt x="51823" y="77764"/>
                  </a:cubicBezTo>
                  <a:cubicBezTo>
                    <a:pt x="50748" y="81800"/>
                    <a:pt x="49731" y="85609"/>
                    <a:pt x="49342" y="89188"/>
                  </a:cubicBezTo>
                  <a:cubicBezTo>
                    <a:pt x="49131" y="91117"/>
                    <a:pt x="49126" y="92786"/>
                    <a:pt x="49328" y="94298"/>
                  </a:cubicBezTo>
                  <a:cubicBezTo>
                    <a:pt x="49410" y="94936"/>
                    <a:pt x="49530" y="95541"/>
                    <a:pt x="49687" y="96116"/>
                  </a:cubicBezTo>
                  <a:lnTo>
                    <a:pt x="49789" y="96116"/>
                  </a:lnTo>
                  <a:cubicBezTo>
                    <a:pt x="49630" y="95536"/>
                    <a:pt x="49505" y="94927"/>
                    <a:pt x="49424" y="94283"/>
                  </a:cubicBezTo>
                  <a:cubicBezTo>
                    <a:pt x="49222" y="92782"/>
                    <a:pt x="49227" y="91121"/>
                    <a:pt x="49439" y="89198"/>
                  </a:cubicBezTo>
                  <a:cubicBezTo>
                    <a:pt x="49827" y="85623"/>
                    <a:pt x="50839" y="81818"/>
                    <a:pt x="51919" y="77788"/>
                  </a:cubicBezTo>
                  <a:cubicBezTo>
                    <a:pt x="54264" y="68994"/>
                    <a:pt x="56693" y="59897"/>
                    <a:pt x="52092" y="53492"/>
                  </a:cubicBezTo>
                  <a:cubicBezTo>
                    <a:pt x="51310" y="52408"/>
                    <a:pt x="50389" y="51410"/>
                    <a:pt x="49352" y="50522"/>
                  </a:cubicBezTo>
                  <a:cubicBezTo>
                    <a:pt x="48378" y="49696"/>
                    <a:pt x="47265" y="48934"/>
                    <a:pt x="46042" y="48263"/>
                  </a:cubicBezTo>
                  <a:cubicBezTo>
                    <a:pt x="43896" y="47087"/>
                    <a:pt x="41325" y="46127"/>
                    <a:pt x="38172" y="45331"/>
                  </a:cubicBezTo>
                  <a:cubicBezTo>
                    <a:pt x="37060" y="45048"/>
                    <a:pt x="35933" y="44780"/>
                    <a:pt x="34843" y="44520"/>
                  </a:cubicBezTo>
                  <a:cubicBezTo>
                    <a:pt x="28520" y="43024"/>
                    <a:pt x="22547" y="41607"/>
                    <a:pt x="19230" y="37433"/>
                  </a:cubicBezTo>
                  <a:cubicBezTo>
                    <a:pt x="18176" y="36109"/>
                    <a:pt x="17268" y="34421"/>
                    <a:pt x="16371" y="32118"/>
                  </a:cubicBezTo>
                  <a:cubicBezTo>
                    <a:pt x="15570" y="30059"/>
                    <a:pt x="14879" y="27766"/>
                    <a:pt x="14150" y="25338"/>
                  </a:cubicBezTo>
                  <a:cubicBezTo>
                    <a:pt x="13411" y="22901"/>
                    <a:pt x="12653" y="20377"/>
                    <a:pt x="11703" y="17829"/>
                  </a:cubicBezTo>
                  <a:cubicBezTo>
                    <a:pt x="10629" y="14941"/>
                    <a:pt x="9477" y="12475"/>
                    <a:pt x="8182" y="10302"/>
                  </a:cubicBezTo>
                  <a:cubicBezTo>
                    <a:pt x="6593" y="7638"/>
                    <a:pt x="5125" y="5532"/>
                    <a:pt x="3570" y="3676"/>
                  </a:cubicBezTo>
                  <a:cubicBezTo>
                    <a:pt x="2429" y="2308"/>
                    <a:pt x="1249" y="109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7"/>
            <p:cNvSpPr/>
            <p:nvPr/>
          </p:nvSpPr>
          <p:spPr>
            <a:xfrm>
              <a:off x="3000300" y="5628975"/>
              <a:ext cx="400650" cy="22350"/>
            </a:xfrm>
            <a:custGeom>
              <a:avLst/>
              <a:gdLst/>
              <a:ahLst/>
              <a:cxnLst/>
              <a:rect l="l" t="t" r="r" b="b"/>
              <a:pathLst>
                <a:path w="16026" h="894" extrusionOk="0">
                  <a:moveTo>
                    <a:pt x="8531" y="1"/>
                  </a:moveTo>
                  <a:cubicBezTo>
                    <a:pt x="8353" y="6"/>
                    <a:pt x="8176" y="6"/>
                    <a:pt x="7994" y="10"/>
                  </a:cubicBezTo>
                  <a:cubicBezTo>
                    <a:pt x="8061" y="44"/>
                    <a:pt x="8132" y="78"/>
                    <a:pt x="8200" y="111"/>
                  </a:cubicBezTo>
                  <a:cubicBezTo>
                    <a:pt x="8387" y="107"/>
                    <a:pt x="8579" y="107"/>
                    <a:pt x="8766" y="107"/>
                  </a:cubicBezTo>
                  <a:cubicBezTo>
                    <a:pt x="8690" y="72"/>
                    <a:pt x="8608" y="34"/>
                    <a:pt x="8531" y="1"/>
                  </a:cubicBezTo>
                  <a:close/>
                  <a:moveTo>
                    <a:pt x="8771" y="1"/>
                  </a:moveTo>
                  <a:cubicBezTo>
                    <a:pt x="8847" y="34"/>
                    <a:pt x="8925" y="68"/>
                    <a:pt x="9002" y="107"/>
                  </a:cubicBezTo>
                  <a:cubicBezTo>
                    <a:pt x="9179" y="107"/>
                    <a:pt x="9361" y="107"/>
                    <a:pt x="9538" y="111"/>
                  </a:cubicBezTo>
                  <a:cubicBezTo>
                    <a:pt x="9447" y="72"/>
                    <a:pt x="9356" y="39"/>
                    <a:pt x="9265" y="6"/>
                  </a:cubicBezTo>
                  <a:cubicBezTo>
                    <a:pt x="9126" y="1"/>
                    <a:pt x="8982" y="1"/>
                    <a:pt x="8838" y="1"/>
                  </a:cubicBezTo>
                  <a:close/>
                  <a:moveTo>
                    <a:pt x="7782" y="15"/>
                  </a:moveTo>
                  <a:cubicBezTo>
                    <a:pt x="7596" y="21"/>
                    <a:pt x="7404" y="30"/>
                    <a:pt x="7211" y="39"/>
                  </a:cubicBezTo>
                  <a:cubicBezTo>
                    <a:pt x="7275" y="68"/>
                    <a:pt x="7337" y="101"/>
                    <a:pt x="7399" y="136"/>
                  </a:cubicBezTo>
                  <a:cubicBezTo>
                    <a:pt x="7596" y="125"/>
                    <a:pt x="7793" y="121"/>
                    <a:pt x="7988" y="116"/>
                  </a:cubicBezTo>
                  <a:cubicBezTo>
                    <a:pt x="7922" y="83"/>
                    <a:pt x="7850" y="49"/>
                    <a:pt x="7782" y="15"/>
                  </a:cubicBezTo>
                  <a:close/>
                  <a:moveTo>
                    <a:pt x="9538" y="10"/>
                  </a:moveTo>
                  <a:cubicBezTo>
                    <a:pt x="9629" y="44"/>
                    <a:pt x="9716" y="83"/>
                    <a:pt x="9808" y="116"/>
                  </a:cubicBezTo>
                  <a:cubicBezTo>
                    <a:pt x="9970" y="121"/>
                    <a:pt x="10138" y="125"/>
                    <a:pt x="10302" y="136"/>
                  </a:cubicBezTo>
                  <a:cubicBezTo>
                    <a:pt x="10196" y="97"/>
                    <a:pt x="10085" y="59"/>
                    <a:pt x="9981" y="21"/>
                  </a:cubicBezTo>
                  <a:cubicBezTo>
                    <a:pt x="9831" y="15"/>
                    <a:pt x="9687" y="10"/>
                    <a:pt x="9538" y="10"/>
                  </a:cubicBezTo>
                  <a:close/>
                  <a:moveTo>
                    <a:pt x="7020" y="44"/>
                  </a:moveTo>
                  <a:cubicBezTo>
                    <a:pt x="6823" y="54"/>
                    <a:pt x="6626" y="68"/>
                    <a:pt x="6425" y="78"/>
                  </a:cubicBezTo>
                  <a:cubicBezTo>
                    <a:pt x="6482" y="111"/>
                    <a:pt x="6540" y="140"/>
                    <a:pt x="6597" y="174"/>
                  </a:cubicBezTo>
                  <a:cubicBezTo>
                    <a:pt x="6799" y="159"/>
                    <a:pt x="7005" y="149"/>
                    <a:pt x="7207" y="140"/>
                  </a:cubicBezTo>
                  <a:cubicBezTo>
                    <a:pt x="7144" y="111"/>
                    <a:pt x="7082" y="78"/>
                    <a:pt x="7020" y="44"/>
                  </a:cubicBezTo>
                  <a:close/>
                  <a:moveTo>
                    <a:pt x="10302" y="34"/>
                  </a:moveTo>
                  <a:cubicBezTo>
                    <a:pt x="10407" y="72"/>
                    <a:pt x="10513" y="111"/>
                    <a:pt x="10618" y="149"/>
                  </a:cubicBezTo>
                  <a:cubicBezTo>
                    <a:pt x="10762" y="159"/>
                    <a:pt x="10911" y="169"/>
                    <a:pt x="11055" y="178"/>
                  </a:cubicBezTo>
                  <a:cubicBezTo>
                    <a:pt x="10925" y="136"/>
                    <a:pt x="10791" y="92"/>
                    <a:pt x="10656" y="49"/>
                  </a:cubicBezTo>
                  <a:cubicBezTo>
                    <a:pt x="10570" y="44"/>
                    <a:pt x="10484" y="39"/>
                    <a:pt x="10397" y="34"/>
                  </a:cubicBezTo>
                  <a:close/>
                  <a:moveTo>
                    <a:pt x="6247" y="92"/>
                  </a:moveTo>
                  <a:cubicBezTo>
                    <a:pt x="6046" y="101"/>
                    <a:pt x="5844" y="121"/>
                    <a:pt x="5638" y="136"/>
                  </a:cubicBezTo>
                  <a:cubicBezTo>
                    <a:pt x="5691" y="164"/>
                    <a:pt x="5738" y="198"/>
                    <a:pt x="5791" y="227"/>
                  </a:cubicBezTo>
                  <a:cubicBezTo>
                    <a:pt x="6002" y="212"/>
                    <a:pt x="6209" y="198"/>
                    <a:pt x="6420" y="183"/>
                  </a:cubicBezTo>
                  <a:cubicBezTo>
                    <a:pt x="6396" y="169"/>
                    <a:pt x="6372" y="159"/>
                    <a:pt x="6348" y="145"/>
                  </a:cubicBezTo>
                  <a:cubicBezTo>
                    <a:pt x="6314" y="125"/>
                    <a:pt x="6281" y="107"/>
                    <a:pt x="6247" y="92"/>
                  </a:cubicBezTo>
                  <a:close/>
                  <a:moveTo>
                    <a:pt x="11055" y="72"/>
                  </a:moveTo>
                  <a:lnTo>
                    <a:pt x="11055" y="72"/>
                  </a:lnTo>
                  <a:cubicBezTo>
                    <a:pt x="11184" y="116"/>
                    <a:pt x="11314" y="159"/>
                    <a:pt x="11443" y="207"/>
                  </a:cubicBezTo>
                  <a:cubicBezTo>
                    <a:pt x="11564" y="216"/>
                    <a:pt x="11688" y="227"/>
                    <a:pt x="11808" y="236"/>
                  </a:cubicBezTo>
                  <a:cubicBezTo>
                    <a:pt x="11631" y="183"/>
                    <a:pt x="11453" y="136"/>
                    <a:pt x="11281" y="92"/>
                  </a:cubicBezTo>
                  <a:cubicBezTo>
                    <a:pt x="11203" y="83"/>
                    <a:pt x="11132" y="78"/>
                    <a:pt x="11055" y="72"/>
                  </a:cubicBezTo>
                  <a:close/>
                  <a:moveTo>
                    <a:pt x="5470" y="149"/>
                  </a:moveTo>
                  <a:cubicBezTo>
                    <a:pt x="5264" y="164"/>
                    <a:pt x="5052" y="183"/>
                    <a:pt x="4841" y="207"/>
                  </a:cubicBezTo>
                  <a:cubicBezTo>
                    <a:pt x="4890" y="236"/>
                    <a:pt x="4937" y="265"/>
                    <a:pt x="4985" y="298"/>
                  </a:cubicBezTo>
                  <a:cubicBezTo>
                    <a:pt x="5202" y="274"/>
                    <a:pt x="5413" y="260"/>
                    <a:pt x="5628" y="240"/>
                  </a:cubicBezTo>
                  <a:cubicBezTo>
                    <a:pt x="5576" y="212"/>
                    <a:pt x="5523" y="178"/>
                    <a:pt x="5470" y="149"/>
                  </a:cubicBezTo>
                  <a:close/>
                  <a:moveTo>
                    <a:pt x="11894" y="159"/>
                  </a:moveTo>
                  <a:lnTo>
                    <a:pt x="11894" y="159"/>
                  </a:lnTo>
                  <a:cubicBezTo>
                    <a:pt x="12034" y="202"/>
                    <a:pt x="12173" y="245"/>
                    <a:pt x="12312" y="289"/>
                  </a:cubicBezTo>
                  <a:cubicBezTo>
                    <a:pt x="12388" y="298"/>
                    <a:pt x="12470" y="308"/>
                    <a:pt x="12547" y="318"/>
                  </a:cubicBezTo>
                  <a:cubicBezTo>
                    <a:pt x="12331" y="260"/>
                    <a:pt x="12111" y="207"/>
                    <a:pt x="11894" y="159"/>
                  </a:cubicBezTo>
                  <a:close/>
                  <a:moveTo>
                    <a:pt x="4684" y="222"/>
                  </a:moveTo>
                  <a:cubicBezTo>
                    <a:pt x="4472" y="240"/>
                    <a:pt x="4257" y="265"/>
                    <a:pt x="4040" y="289"/>
                  </a:cubicBezTo>
                  <a:cubicBezTo>
                    <a:pt x="4088" y="322"/>
                    <a:pt x="4131" y="351"/>
                    <a:pt x="4175" y="380"/>
                  </a:cubicBezTo>
                  <a:cubicBezTo>
                    <a:pt x="4396" y="356"/>
                    <a:pt x="4611" y="331"/>
                    <a:pt x="4832" y="313"/>
                  </a:cubicBezTo>
                  <a:cubicBezTo>
                    <a:pt x="4784" y="284"/>
                    <a:pt x="4731" y="251"/>
                    <a:pt x="4684" y="222"/>
                  </a:cubicBezTo>
                  <a:close/>
                  <a:moveTo>
                    <a:pt x="3891" y="308"/>
                  </a:moveTo>
                  <a:cubicBezTo>
                    <a:pt x="3676" y="331"/>
                    <a:pt x="3460" y="360"/>
                    <a:pt x="3239" y="389"/>
                  </a:cubicBezTo>
                  <a:cubicBezTo>
                    <a:pt x="3278" y="418"/>
                    <a:pt x="3320" y="447"/>
                    <a:pt x="3364" y="475"/>
                  </a:cubicBezTo>
                  <a:cubicBezTo>
                    <a:pt x="3584" y="447"/>
                    <a:pt x="3805" y="424"/>
                    <a:pt x="4026" y="395"/>
                  </a:cubicBezTo>
                  <a:cubicBezTo>
                    <a:pt x="3982" y="366"/>
                    <a:pt x="3940" y="337"/>
                    <a:pt x="3891" y="308"/>
                  </a:cubicBezTo>
                  <a:close/>
                  <a:moveTo>
                    <a:pt x="3095" y="404"/>
                  </a:moveTo>
                  <a:cubicBezTo>
                    <a:pt x="2980" y="424"/>
                    <a:pt x="2860" y="437"/>
                    <a:pt x="2745" y="452"/>
                  </a:cubicBezTo>
                  <a:cubicBezTo>
                    <a:pt x="1834" y="577"/>
                    <a:pt x="917" y="725"/>
                    <a:pt x="1" y="893"/>
                  </a:cubicBezTo>
                  <a:lnTo>
                    <a:pt x="586" y="893"/>
                  </a:lnTo>
                  <a:cubicBezTo>
                    <a:pt x="1469" y="740"/>
                    <a:pt x="2346" y="605"/>
                    <a:pt x="3220" y="495"/>
                  </a:cubicBezTo>
                  <a:cubicBezTo>
                    <a:pt x="3181" y="466"/>
                    <a:pt x="3138" y="437"/>
                    <a:pt x="3095" y="404"/>
                  </a:cubicBezTo>
                  <a:close/>
                  <a:moveTo>
                    <a:pt x="13305" y="318"/>
                  </a:moveTo>
                  <a:cubicBezTo>
                    <a:pt x="13780" y="424"/>
                    <a:pt x="14246" y="539"/>
                    <a:pt x="14706" y="668"/>
                  </a:cubicBezTo>
                  <a:cubicBezTo>
                    <a:pt x="14711" y="672"/>
                    <a:pt x="14715" y="672"/>
                    <a:pt x="14720" y="672"/>
                  </a:cubicBezTo>
                  <a:cubicBezTo>
                    <a:pt x="14955" y="725"/>
                    <a:pt x="15191" y="778"/>
                    <a:pt x="15426" y="836"/>
                  </a:cubicBezTo>
                  <a:cubicBezTo>
                    <a:pt x="15488" y="850"/>
                    <a:pt x="15555" y="865"/>
                    <a:pt x="15617" y="884"/>
                  </a:cubicBezTo>
                  <a:cubicBezTo>
                    <a:pt x="15632" y="884"/>
                    <a:pt x="15641" y="889"/>
                    <a:pt x="15656" y="893"/>
                  </a:cubicBezTo>
                  <a:lnTo>
                    <a:pt x="16026" y="893"/>
                  </a:lnTo>
                  <a:cubicBezTo>
                    <a:pt x="15599" y="774"/>
                    <a:pt x="15162" y="668"/>
                    <a:pt x="14715" y="572"/>
                  </a:cubicBezTo>
                  <a:cubicBezTo>
                    <a:pt x="14255" y="475"/>
                    <a:pt x="13785" y="389"/>
                    <a:pt x="13305" y="31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7"/>
            <p:cNvSpPr/>
            <p:nvPr/>
          </p:nvSpPr>
          <p:spPr>
            <a:xfrm>
              <a:off x="819300" y="3355025"/>
              <a:ext cx="1356775" cy="2296300"/>
            </a:xfrm>
            <a:custGeom>
              <a:avLst/>
              <a:gdLst/>
              <a:ahLst/>
              <a:cxnLst/>
              <a:rect l="l" t="t" r="r" b="b"/>
              <a:pathLst>
                <a:path w="54271" h="91852" extrusionOk="0">
                  <a:moveTo>
                    <a:pt x="1" y="1"/>
                  </a:moveTo>
                  <a:lnTo>
                    <a:pt x="1" y="145"/>
                  </a:lnTo>
                  <a:cubicBezTo>
                    <a:pt x="2385" y="2553"/>
                    <a:pt x="4300" y="5149"/>
                    <a:pt x="5941" y="7547"/>
                  </a:cubicBezTo>
                  <a:cubicBezTo>
                    <a:pt x="9088" y="12149"/>
                    <a:pt x="10959" y="17312"/>
                    <a:pt x="12609" y="21860"/>
                  </a:cubicBezTo>
                  <a:cubicBezTo>
                    <a:pt x="13426" y="24110"/>
                    <a:pt x="14193" y="26236"/>
                    <a:pt x="15056" y="28155"/>
                  </a:cubicBezTo>
                  <a:cubicBezTo>
                    <a:pt x="16031" y="30309"/>
                    <a:pt x="16980" y="31901"/>
                    <a:pt x="18056" y="33168"/>
                  </a:cubicBezTo>
                  <a:cubicBezTo>
                    <a:pt x="18276" y="33427"/>
                    <a:pt x="18506" y="33677"/>
                    <a:pt x="18741" y="33912"/>
                  </a:cubicBezTo>
                  <a:cubicBezTo>
                    <a:pt x="22201" y="37366"/>
                    <a:pt x="27585" y="38787"/>
                    <a:pt x="33265" y="40279"/>
                  </a:cubicBezTo>
                  <a:cubicBezTo>
                    <a:pt x="34397" y="40577"/>
                    <a:pt x="35568" y="40883"/>
                    <a:pt x="36715" y="41205"/>
                  </a:cubicBezTo>
                  <a:cubicBezTo>
                    <a:pt x="43090" y="42999"/>
                    <a:pt x="47293" y="45686"/>
                    <a:pt x="49942" y="49669"/>
                  </a:cubicBezTo>
                  <a:cubicBezTo>
                    <a:pt x="54164" y="56016"/>
                    <a:pt x="51875" y="64892"/>
                    <a:pt x="49669" y="73481"/>
                  </a:cubicBezTo>
                  <a:cubicBezTo>
                    <a:pt x="48628" y="77511"/>
                    <a:pt x="47649" y="81315"/>
                    <a:pt x="47298" y="84876"/>
                  </a:cubicBezTo>
                  <a:cubicBezTo>
                    <a:pt x="47111" y="86789"/>
                    <a:pt x="47125" y="88445"/>
                    <a:pt x="47342" y="89936"/>
                  </a:cubicBezTo>
                  <a:cubicBezTo>
                    <a:pt x="47442" y="90613"/>
                    <a:pt x="47581" y="91247"/>
                    <a:pt x="47764" y="91851"/>
                  </a:cubicBezTo>
                  <a:lnTo>
                    <a:pt x="47864" y="91851"/>
                  </a:lnTo>
                  <a:cubicBezTo>
                    <a:pt x="47678" y="91242"/>
                    <a:pt x="47539" y="90604"/>
                    <a:pt x="47437" y="89923"/>
                  </a:cubicBezTo>
                  <a:cubicBezTo>
                    <a:pt x="47222" y="88435"/>
                    <a:pt x="47207" y="86789"/>
                    <a:pt x="47395" y="84880"/>
                  </a:cubicBezTo>
                  <a:cubicBezTo>
                    <a:pt x="47745" y="81329"/>
                    <a:pt x="48723" y="77529"/>
                    <a:pt x="49760" y="73505"/>
                  </a:cubicBezTo>
                  <a:cubicBezTo>
                    <a:pt x="51976" y="64897"/>
                    <a:pt x="54270" y="55996"/>
                    <a:pt x="50023" y="49616"/>
                  </a:cubicBezTo>
                  <a:cubicBezTo>
                    <a:pt x="49290" y="48517"/>
                    <a:pt x="48426" y="47495"/>
                    <a:pt x="47448" y="46589"/>
                  </a:cubicBezTo>
                  <a:cubicBezTo>
                    <a:pt x="46521" y="45730"/>
                    <a:pt x="45471" y="44942"/>
                    <a:pt x="44310" y="44242"/>
                  </a:cubicBezTo>
                  <a:cubicBezTo>
                    <a:pt x="42237" y="42985"/>
                    <a:pt x="39761" y="41963"/>
                    <a:pt x="36743" y="41113"/>
                  </a:cubicBezTo>
                  <a:cubicBezTo>
                    <a:pt x="35592" y="40787"/>
                    <a:pt x="34421" y="40480"/>
                    <a:pt x="33289" y="40183"/>
                  </a:cubicBezTo>
                  <a:cubicBezTo>
                    <a:pt x="27229" y="38590"/>
                    <a:pt x="21510" y="37089"/>
                    <a:pt x="18127" y="33106"/>
                  </a:cubicBezTo>
                  <a:cubicBezTo>
                    <a:pt x="17058" y="31844"/>
                    <a:pt x="16112" y="30261"/>
                    <a:pt x="15148" y="28117"/>
                  </a:cubicBezTo>
                  <a:cubicBezTo>
                    <a:pt x="14285" y="26197"/>
                    <a:pt x="13517" y="24077"/>
                    <a:pt x="12702" y="21826"/>
                  </a:cubicBezTo>
                  <a:cubicBezTo>
                    <a:pt x="11852" y="19494"/>
                    <a:pt x="10979" y="17086"/>
                    <a:pt x="9914" y="14653"/>
                  </a:cubicBezTo>
                  <a:cubicBezTo>
                    <a:pt x="8705" y="11900"/>
                    <a:pt x="7428" y="9553"/>
                    <a:pt x="6017" y="7496"/>
                  </a:cubicBezTo>
                  <a:cubicBezTo>
                    <a:pt x="4252" y="4914"/>
                    <a:pt x="2770" y="2995"/>
                    <a:pt x="1205" y="1272"/>
                  </a:cubicBezTo>
                  <a:cubicBezTo>
                    <a:pt x="807" y="831"/>
                    <a:pt x="404" y="40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7"/>
            <p:cNvSpPr/>
            <p:nvPr/>
          </p:nvSpPr>
          <p:spPr>
            <a:xfrm>
              <a:off x="2923525" y="5621900"/>
              <a:ext cx="462675" cy="29425"/>
            </a:xfrm>
            <a:custGeom>
              <a:avLst/>
              <a:gdLst/>
              <a:ahLst/>
              <a:cxnLst/>
              <a:rect l="l" t="t" r="r" b="b"/>
              <a:pathLst>
                <a:path w="18507" h="1177" extrusionOk="0">
                  <a:moveTo>
                    <a:pt x="10182" y="1"/>
                  </a:moveTo>
                  <a:cubicBezTo>
                    <a:pt x="10005" y="1"/>
                    <a:pt x="9832" y="1"/>
                    <a:pt x="9649" y="5"/>
                  </a:cubicBezTo>
                  <a:cubicBezTo>
                    <a:pt x="9721" y="39"/>
                    <a:pt x="9793" y="73"/>
                    <a:pt x="9861" y="107"/>
                  </a:cubicBezTo>
                  <a:cubicBezTo>
                    <a:pt x="10023" y="107"/>
                    <a:pt x="10187" y="102"/>
                    <a:pt x="10355" y="102"/>
                  </a:cubicBezTo>
                  <a:lnTo>
                    <a:pt x="10422" y="102"/>
                  </a:lnTo>
                  <a:cubicBezTo>
                    <a:pt x="10340" y="67"/>
                    <a:pt x="10264" y="34"/>
                    <a:pt x="10182" y="1"/>
                  </a:cubicBezTo>
                  <a:close/>
                  <a:moveTo>
                    <a:pt x="10422" y="1"/>
                  </a:moveTo>
                  <a:cubicBezTo>
                    <a:pt x="10503" y="34"/>
                    <a:pt x="10580" y="67"/>
                    <a:pt x="10656" y="107"/>
                  </a:cubicBezTo>
                  <a:cubicBezTo>
                    <a:pt x="10835" y="107"/>
                    <a:pt x="11012" y="111"/>
                    <a:pt x="11190" y="111"/>
                  </a:cubicBezTo>
                  <a:cubicBezTo>
                    <a:pt x="11099" y="78"/>
                    <a:pt x="11002" y="39"/>
                    <a:pt x="10911" y="5"/>
                  </a:cubicBezTo>
                  <a:cubicBezTo>
                    <a:pt x="10753" y="1"/>
                    <a:pt x="10590" y="1"/>
                    <a:pt x="10422" y="1"/>
                  </a:cubicBezTo>
                  <a:close/>
                  <a:moveTo>
                    <a:pt x="9438" y="10"/>
                  </a:moveTo>
                  <a:cubicBezTo>
                    <a:pt x="9252" y="16"/>
                    <a:pt x="9064" y="20"/>
                    <a:pt x="8877" y="29"/>
                  </a:cubicBezTo>
                  <a:cubicBezTo>
                    <a:pt x="8940" y="58"/>
                    <a:pt x="9002" y="92"/>
                    <a:pt x="9064" y="125"/>
                  </a:cubicBezTo>
                  <a:cubicBezTo>
                    <a:pt x="9261" y="120"/>
                    <a:pt x="9453" y="116"/>
                    <a:pt x="9649" y="111"/>
                  </a:cubicBezTo>
                  <a:cubicBezTo>
                    <a:pt x="9578" y="78"/>
                    <a:pt x="9505" y="44"/>
                    <a:pt x="9438" y="10"/>
                  </a:cubicBezTo>
                  <a:close/>
                  <a:moveTo>
                    <a:pt x="11190" y="10"/>
                  </a:moveTo>
                  <a:lnTo>
                    <a:pt x="11190" y="10"/>
                  </a:lnTo>
                  <a:cubicBezTo>
                    <a:pt x="11281" y="44"/>
                    <a:pt x="11372" y="82"/>
                    <a:pt x="11458" y="120"/>
                  </a:cubicBezTo>
                  <a:cubicBezTo>
                    <a:pt x="11621" y="125"/>
                    <a:pt x="11785" y="131"/>
                    <a:pt x="11947" y="140"/>
                  </a:cubicBezTo>
                  <a:cubicBezTo>
                    <a:pt x="11842" y="102"/>
                    <a:pt x="11732" y="63"/>
                    <a:pt x="11621" y="25"/>
                  </a:cubicBezTo>
                  <a:cubicBezTo>
                    <a:pt x="11477" y="20"/>
                    <a:pt x="11334" y="16"/>
                    <a:pt x="11190" y="10"/>
                  </a:cubicBezTo>
                  <a:close/>
                  <a:moveTo>
                    <a:pt x="8681" y="34"/>
                  </a:moveTo>
                  <a:cubicBezTo>
                    <a:pt x="8488" y="44"/>
                    <a:pt x="8291" y="54"/>
                    <a:pt x="8090" y="67"/>
                  </a:cubicBezTo>
                  <a:cubicBezTo>
                    <a:pt x="8147" y="96"/>
                    <a:pt x="8205" y="131"/>
                    <a:pt x="8263" y="160"/>
                  </a:cubicBezTo>
                  <a:cubicBezTo>
                    <a:pt x="8464" y="149"/>
                    <a:pt x="8670" y="140"/>
                    <a:pt x="8872" y="135"/>
                  </a:cubicBezTo>
                  <a:cubicBezTo>
                    <a:pt x="8809" y="102"/>
                    <a:pt x="8747" y="67"/>
                    <a:pt x="8681" y="34"/>
                  </a:cubicBezTo>
                  <a:close/>
                  <a:moveTo>
                    <a:pt x="11947" y="39"/>
                  </a:moveTo>
                  <a:cubicBezTo>
                    <a:pt x="12058" y="78"/>
                    <a:pt x="12164" y="116"/>
                    <a:pt x="12269" y="160"/>
                  </a:cubicBezTo>
                  <a:cubicBezTo>
                    <a:pt x="12412" y="164"/>
                    <a:pt x="12556" y="173"/>
                    <a:pt x="12700" y="183"/>
                  </a:cubicBezTo>
                  <a:cubicBezTo>
                    <a:pt x="12567" y="140"/>
                    <a:pt x="12432" y="96"/>
                    <a:pt x="12297" y="58"/>
                  </a:cubicBezTo>
                  <a:cubicBezTo>
                    <a:pt x="12269" y="54"/>
                    <a:pt x="12240" y="54"/>
                    <a:pt x="12206" y="54"/>
                  </a:cubicBezTo>
                  <a:cubicBezTo>
                    <a:pt x="12120" y="44"/>
                    <a:pt x="12034" y="44"/>
                    <a:pt x="11947" y="39"/>
                  </a:cubicBezTo>
                  <a:close/>
                  <a:moveTo>
                    <a:pt x="7912" y="78"/>
                  </a:moveTo>
                  <a:cubicBezTo>
                    <a:pt x="7711" y="87"/>
                    <a:pt x="7509" y="102"/>
                    <a:pt x="7303" y="120"/>
                  </a:cubicBezTo>
                  <a:cubicBezTo>
                    <a:pt x="7356" y="149"/>
                    <a:pt x="7409" y="183"/>
                    <a:pt x="7461" y="211"/>
                  </a:cubicBezTo>
                  <a:cubicBezTo>
                    <a:pt x="7668" y="198"/>
                    <a:pt x="7879" y="183"/>
                    <a:pt x="8085" y="173"/>
                  </a:cubicBezTo>
                  <a:cubicBezTo>
                    <a:pt x="8028" y="140"/>
                    <a:pt x="7970" y="107"/>
                    <a:pt x="7912" y="78"/>
                  </a:cubicBezTo>
                  <a:close/>
                  <a:moveTo>
                    <a:pt x="12700" y="82"/>
                  </a:moveTo>
                  <a:lnTo>
                    <a:pt x="12700" y="82"/>
                  </a:lnTo>
                  <a:cubicBezTo>
                    <a:pt x="12835" y="125"/>
                    <a:pt x="12965" y="169"/>
                    <a:pt x="13094" y="217"/>
                  </a:cubicBezTo>
                  <a:cubicBezTo>
                    <a:pt x="13214" y="226"/>
                    <a:pt x="13329" y="236"/>
                    <a:pt x="13449" y="251"/>
                  </a:cubicBezTo>
                  <a:cubicBezTo>
                    <a:pt x="13267" y="198"/>
                    <a:pt x="13090" y="145"/>
                    <a:pt x="12912" y="102"/>
                  </a:cubicBezTo>
                  <a:cubicBezTo>
                    <a:pt x="12840" y="92"/>
                    <a:pt x="12773" y="87"/>
                    <a:pt x="12700" y="82"/>
                  </a:cubicBezTo>
                  <a:close/>
                  <a:moveTo>
                    <a:pt x="7135" y="131"/>
                  </a:moveTo>
                  <a:cubicBezTo>
                    <a:pt x="6929" y="149"/>
                    <a:pt x="6723" y="169"/>
                    <a:pt x="6511" y="188"/>
                  </a:cubicBezTo>
                  <a:cubicBezTo>
                    <a:pt x="6559" y="217"/>
                    <a:pt x="6608" y="246"/>
                    <a:pt x="6655" y="279"/>
                  </a:cubicBezTo>
                  <a:cubicBezTo>
                    <a:pt x="6872" y="260"/>
                    <a:pt x="7082" y="240"/>
                    <a:pt x="7294" y="226"/>
                  </a:cubicBezTo>
                  <a:cubicBezTo>
                    <a:pt x="7265" y="207"/>
                    <a:pt x="7231" y="188"/>
                    <a:pt x="7202" y="169"/>
                  </a:cubicBezTo>
                  <a:cubicBezTo>
                    <a:pt x="7179" y="160"/>
                    <a:pt x="7159" y="145"/>
                    <a:pt x="7135" y="131"/>
                  </a:cubicBezTo>
                  <a:close/>
                  <a:moveTo>
                    <a:pt x="13559" y="178"/>
                  </a:moveTo>
                  <a:lnTo>
                    <a:pt x="13559" y="178"/>
                  </a:lnTo>
                  <a:cubicBezTo>
                    <a:pt x="13694" y="222"/>
                    <a:pt x="13829" y="260"/>
                    <a:pt x="13962" y="304"/>
                  </a:cubicBezTo>
                  <a:cubicBezTo>
                    <a:pt x="14035" y="313"/>
                    <a:pt x="14111" y="322"/>
                    <a:pt x="14188" y="332"/>
                  </a:cubicBezTo>
                  <a:cubicBezTo>
                    <a:pt x="13977" y="279"/>
                    <a:pt x="13771" y="226"/>
                    <a:pt x="13559" y="178"/>
                  </a:cubicBezTo>
                  <a:close/>
                  <a:moveTo>
                    <a:pt x="6353" y="202"/>
                  </a:moveTo>
                  <a:cubicBezTo>
                    <a:pt x="6143" y="222"/>
                    <a:pt x="5931" y="246"/>
                    <a:pt x="5715" y="269"/>
                  </a:cubicBezTo>
                  <a:cubicBezTo>
                    <a:pt x="5758" y="298"/>
                    <a:pt x="5806" y="327"/>
                    <a:pt x="5849" y="355"/>
                  </a:cubicBezTo>
                  <a:cubicBezTo>
                    <a:pt x="6065" y="337"/>
                    <a:pt x="6287" y="313"/>
                    <a:pt x="6502" y="293"/>
                  </a:cubicBezTo>
                  <a:cubicBezTo>
                    <a:pt x="6454" y="260"/>
                    <a:pt x="6402" y="231"/>
                    <a:pt x="6353" y="202"/>
                  </a:cubicBezTo>
                  <a:close/>
                  <a:moveTo>
                    <a:pt x="5567" y="284"/>
                  </a:moveTo>
                  <a:cubicBezTo>
                    <a:pt x="5182" y="327"/>
                    <a:pt x="4794" y="375"/>
                    <a:pt x="4400" y="428"/>
                  </a:cubicBezTo>
                  <a:cubicBezTo>
                    <a:pt x="2942" y="625"/>
                    <a:pt x="1473" y="879"/>
                    <a:pt x="1" y="1176"/>
                  </a:cubicBezTo>
                  <a:lnTo>
                    <a:pt x="523" y="1176"/>
                  </a:lnTo>
                  <a:cubicBezTo>
                    <a:pt x="2261" y="840"/>
                    <a:pt x="3993" y="563"/>
                    <a:pt x="5700" y="375"/>
                  </a:cubicBezTo>
                  <a:cubicBezTo>
                    <a:pt x="5658" y="342"/>
                    <a:pt x="5609" y="313"/>
                    <a:pt x="5567" y="284"/>
                  </a:cubicBezTo>
                  <a:close/>
                  <a:moveTo>
                    <a:pt x="14917" y="332"/>
                  </a:moveTo>
                  <a:lnTo>
                    <a:pt x="14917" y="332"/>
                  </a:lnTo>
                  <a:cubicBezTo>
                    <a:pt x="15412" y="442"/>
                    <a:pt x="15891" y="563"/>
                    <a:pt x="16367" y="701"/>
                  </a:cubicBezTo>
                  <a:cubicBezTo>
                    <a:pt x="16597" y="749"/>
                    <a:pt x="16827" y="802"/>
                    <a:pt x="17058" y="860"/>
                  </a:cubicBezTo>
                  <a:cubicBezTo>
                    <a:pt x="17115" y="874"/>
                    <a:pt x="17177" y="893"/>
                    <a:pt x="17239" y="908"/>
                  </a:cubicBezTo>
                  <a:cubicBezTo>
                    <a:pt x="17412" y="951"/>
                    <a:pt x="17580" y="999"/>
                    <a:pt x="17748" y="1046"/>
                  </a:cubicBezTo>
                  <a:lnTo>
                    <a:pt x="18050" y="1133"/>
                  </a:lnTo>
                  <a:cubicBezTo>
                    <a:pt x="18098" y="1148"/>
                    <a:pt x="18141" y="1161"/>
                    <a:pt x="18185" y="1176"/>
                  </a:cubicBezTo>
                  <a:lnTo>
                    <a:pt x="18506" y="1176"/>
                  </a:lnTo>
                  <a:cubicBezTo>
                    <a:pt x="18482" y="1167"/>
                    <a:pt x="18458" y="1157"/>
                    <a:pt x="18435" y="1152"/>
                  </a:cubicBezTo>
                  <a:cubicBezTo>
                    <a:pt x="18367" y="1128"/>
                    <a:pt x="18305" y="1110"/>
                    <a:pt x="18238" y="1090"/>
                  </a:cubicBezTo>
                  <a:cubicBezTo>
                    <a:pt x="18089" y="1042"/>
                    <a:pt x="17935" y="999"/>
                    <a:pt x="17782" y="955"/>
                  </a:cubicBezTo>
                  <a:cubicBezTo>
                    <a:pt x="17782" y="955"/>
                    <a:pt x="17777" y="955"/>
                    <a:pt x="17777" y="951"/>
                  </a:cubicBezTo>
                  <a:cubicBezTo>
                    <a:pt x="17317" y="822"/>
                    <a:pt x="16851" y="707"/>
                    <a:pt x="16376" y="601"/>
                  </a:cubicBezTo>
                  <a:cubicBezTo>
                    <a:pt x="16223" y="567"/>
                    <a:pt x="16068" y="538"/>
                    <a:pt x="15915" y="510"/>
                  </a:cubicBezTo>
                  <a:cubicBezTo>
                    <a:pt x="15589" y="442"/>
                    <a:pt x="15258" y="384"/>
                    <a:pt x="14917" y="332"/>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7"/>
            <p:cNvSpPr/>
            <p:nvPr/>
          </p:nvSpPr>
          <p:spPr>
            <a:xfrm>
              <a:off x="819300" y="3463950"/>
              <a:ext cx="1296175" cy="2187375"/>
            </a:xfrm>
            <a:custGeom>
              <a:avLst/>
              <a:gdLst/>
              <a:ahLst/>
              <a:cxnLst/>
              <a:rect l="l" t="t" r="r" b="b"/>
              <a:pathLst>
                <a:path w="51847" h="87495" extrusionOk="0">
                  <a:moveTo>
                    <a:pt x="1" y="1"/>
                  </a:moveTo>
                  <a:lnTo>
                    <a:pt x="1" y="139"/>
                  </a:lnTo>
                  <a:cubicBezTo>
                    <a:pt x="1397" y="1660"/>
                    <a:pt x="2640" y="3196"/>
                    <a:pt x="3782" y="4654"/>
                  </a:cubicBezTo>
                  <a:cubicBezTo>
                    <a:pt x="5308" y="6598"/>
                    <a:pt x="6708" y="8819"/>
                    <a:pt x="8056" y="11439"/>
                  </a:cubicBezTo>
                  <a:cubicBezTo>
                    <a:pt x="9247" y="13751"/>
                    <a:pt x="10240" y="16054"/>
                    <a:pt x="11199" y="18281"/>
                  </a:cubicBezTo>
                  <a:cubicBezTo>
                    <a:pt x="12091" y="20348"/>
                    <a:pt x="12932" y="22301"/>
                    <a:pt x="13853" y="24072"/>
                  </a:cubicBezTo>
                  <a:cubicBezTo>
                    <a:pt x="14889" y="26067"/>
                    <a:pt x="15873" y="27550"/>
                    <a:pt x="16952" y="28744"/>
                  </a:cubicBezTo>
                  <a:cubicBezTo>
                    <a:pt x="17787" y="29665"/>
                    <a:pt x="18751" y="30476"/>
                    <a:pt x="19903" y="31225"/>
                  </a:cubicBezTo>
                  <a:cubicBezTo>
                    <a:pt x="20935" y="31897"/>
                    <a:pt x="22095" y="32506"/>
                    <a:pt x="23458" y="33091"/>
                  </a:cubicBezTo>
                  <a:cubicBezTo>
                    <a:pt x="25986" y="34176"/>
                    <a:pt x="28754" y="34982"/>
                    <a:pt x="31691" y="35831"/>
                  </a:cubicBezTo>
                  <a:cubicBezTo>
                    <a:pt x="32866" y="36171"/>
                    <a:pt x="34085" y="36526"/>
                    <a:pt x="35284" y="36900"/>
                  </a:cubicBezTo>
                  <a:cubicBezTo>
                    <a:pt x="41349" y="38782"/>
                    <a:pt x="45351" y="41579"/>
                    <a:pt x="47874" y="45700"/>
                  </a:cubicBezTo>
                  <a:cubicBezTo>
                    <a:pt x="51746" y="52014"/>
                    <a:pt x="49592" y="60698"/>
                    <a:pt x="47510" y="69090"/>
                  </a:cubicBezTo>
                  <a:cubicBezTo>
                    <a:pt x="46511" y="73115"/>
                    <a:pt x="45571" y="76920"/>
                    <a:pt x="45260" y="80455"/>
                  </a:cubicBezTo>
                  <a:cubicBezTo>
                    <a:pt x="45092" y="82361"/>
                    <a:pt x="45125" y="84002"/>
                    <a:pt x="45360" y="85479"/>
                  </a:cubicBezTo>
                  <a:cubicBezTo>
                    <a:pt x="45475" y="86194"/>
                    <a:pt x="45639" y="86861"/>
                    <a:pt x="45845" y="87494"/>
                  </a:cubicBezTo>
                  <a:lnTo>
                    <a:pt x="45945" y="87494"/>
                  </a:lnTo>
                  <a:cubicBezTo>
                    <a:pt x="45734" y="86861"/>
                    <a:pt x="45571" y="86184"/>
                    <a:pt x="45456" y="85464"/>
                  </a:cubicBezTo>
                  <a:cubicBezTo>
                    <a:pt x="45221" y="83996"/>
                    <a:pt x="45187" y="82361"/>
                    <a:pt x="45355" y="80466"/>
                  </a:cubicBezTo>
                  <a:cubicBezTo>
                    <a:pt x="45667" y="76934"/>
                    <a:pt x="46607" y="73134"/>
                    <a:pt x="47605" y="69113"/>
                  </a:cubicBezTo>
                  <a:cubicBezTo>
                    <a:pt x="49687" y="60698"/>
                    <a:pt x="51846" y="52000"/>
                    <a:pt x="47955" y="45647"/>
                  </a:cubicBezTo>
                  <a:cubicBezTo>
                    <a:pt x="47269" y="44529"/>
                    <a:pt x="46458" y="43493"/>
                    <a:pt x="45542" y="42562"/>
                  </a:cubicBezTo>
                  <a:cubicBezTo>
                    <a:pt x="44669" y="41674"/>
                    <a:pt x="43677" y="40854"/>
                    <a:pt x="42583" y="40124"/>
                  </a:cubicBezTo>
                  <a:cubicBezTo>
                    <a:pt x="40577" y="38791"/>
                    <a:pt x="38201" y="37706"/>
                    <a:pt x="35313" y="36805"/>
                  </a:cubicBezTo>
                  <a:cubicBezTo>
                    <a:pt x="34113" y="36435"/>
                    <a:pt x="32895" y="36080"/>
                    <a:pt x="31715" y="35740"/>
                  </a:cubicBezTo>
                  <a:cubicBezTo>
                    <a:pt x="25924" y="34061"/>
                    <a:pt x="20459" y="32473"/>
                    <a:pt x="17024" y="28682"/>
                  </a:cubicBezTo>
                  <a:cubicBezTo>
                    <a:pt x="15949" y="27493"/>
                    <a:pt x="14970" y="26014"/>
                    <a:pt x="13939" y="24028"/>
                  </a:cubicBezTo>
                  <a:cubicBezTo>
                    <a:pt x="13018" y="22258"/>
                    <a:pt x="12178" y="20310"/>
                    <a:pt x="11291" y="18242"/>
                  </a:cubicBezTo>
                  <a:cubicBezTo>
                    <a:pt x="10326" y="16016"/>
                    <a:pt x="9333" y="13708"/>
                    <a:pt x="8143" y="11395"/>
                  </a:cubicBezTo>
                  <a:cubicBezTo>
                    <a:pt x="6790" y="8771"/>
                    <a:pt x="5390" y="6545"/>
                    <a:pt x="3858" y="4596"/>
                  </a:cubicBezTo>
                  <a:cubicBezTo>
                    <a:pt x="2750" y="3186"/>
                    <a:pt x="1460" y="1589"/>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17"/>
            <p:cNvSpPr/>
            <p:nvPr/>
          </p:nvSpPr>
          <p:spPr>
            <a:xfrm>
              <a:off x="2850225" y="5614600"/>
              <a:ext cx="518575" cy="36725"/>
            </a:xfrm>
            <a:custGeom>
              <a:avLst/>
              <a:gdLst/>
              <a:ahLst/>
              <a:cxnLst/>
              <a:rect l="l" t="t" r="r" b="b"/>
              <a:pathLst>
                <a:path w="20743" h="1469" extrusionOk="0">
                  <a:moveTo>
                    <a:pt x="11688" y="0"/>
                  </a:moveTo>
                  <a:cubicBezTo>
                    <a:pt x="11522" y="0"/>
                    <a:pt x="11349" y="5"/>
                    <a:pt x="11181" y="5"/>
                  </a:cubicBezTo>
                  <a:cubicBezTo>
                    <a:pt x="11247" y="38"/>
                    <a:pt x="11320" y="72"/>
                    <a:pt x="11387" y="106"/>
                  </a:cubicBezTo>
                  <a:lnTo>
                    <a:pt x="11938" y="106"/>
                  </a:lnTo>
                  <a:cubicBezTo>
                    <a:pt x="11857" y="72"/>
                    <a:pt x="11781" y="38"/>
                    <a:pt x="11699" y="0"/>
                  </a:cubicBezTo>
                  <a:close/>
                  <a:moveTo>
                    <a:pt x="11943" y="5"/>
                  </a:moveTo>
                  <a:cubicBezTo>
                    <a:pt x="12020" y="38"/>
                    <a:pt x="12102" y="72"/>
                    <a:pt x="12178" y="111"/>
                  </a:cubicBezTo>
                  <a:cubicBezTo>
                    <a:pt x="12356" y="111"/>
                    <a:pt x="12529" y="115"/>
                    <a:pt x="12706" y="120"/>
                  </a:cubicBezTo>
                  <a:cubicBezTo>
                    <a:pt x="12610" y="82"/>
                    <a:pt x="12519" y="43"/>
                    <a:pt x="12423" y="9"/>
                  </a:cubicBezTo>
                  <a:cubicBezTo>
                    <a:pt x="12264" y="5"/>
                    <a:pt x="12102" y="5"/>
                    <a:pt x="11943" y="5"/>
                  </a:cubicBezTo>
                  <a:close/>
                  <a:moveTo>
                    <a:pt x="10964" y="9"/>
                  </a:moveTo>
                  <a:cubicBezTo>
                    <a:pt x="10778" y="14"/>
                    <a:pt x="10590" y="20"/>
                    <a:pt x="10403" y="24"/>
                  </a:cubicBezTo>
                  <a:cubicBezTo>
                    <a:pt x="10466" y="58"/>
                    <a:pt x="10528" y="91"/>
                    <a:pt x="10590" y="125"/>
                  </a:cubicBezTo>
                  <a:cubicBezTo>
                    <a:pt x="10787" y="115"/>
                    <a:pt x="10984" y="115"/>
                    <a:pt x="11176" y="111"/>
                  </a:cubicBezTo>
                  <a:cubicBezTo>
                    <a:pt x="11104" y="77"/>
                    <a:pt x="11032" y="43"/>
                    <a:pt x="10964" y="9"/>
                  </a:cubicBezTo>
                  <a:close/>
                  <a:moveTo>
                    <a:pt x="12706" y="14"/>
                  </a:moveTo>
                  <a:cubicBezTo>
                    <a:pt x="12797" y="53"/>
                    <a:pt x="12888" y="91"/>
                    <a:pt x="12979" y="129"/>
                  </a:cubicBezTo>
                  <a:cubicBezTo>
                    <a:pt x="13138" y="135"/>
                    <a:pt x="13301" y="144"/>
                    <a:pt x="13459" y="149"/>
                  </a:cubicBezTo>
                  <a:cubicBezTo>
                    <a:pt x="13349" y="111"/>
                    <a:pt x="13243" y="72"/>
                    <a:pt x="13128" y="34"/>
                  </a:cubicBezTo>
                  <a:cubicBezTo>
                    <a:pt x="12990" y="24"/>
                    <a:pt x="12846" y="20"/>
                    <a:pt x="12706" y="14"/>
                  </a:cubicBezTo>
                  <a:close/>
                  <a:moveTo>
                    <a:pt x="10207" y="34"/>
                  </a:moveTo>
                  <a:cubicBezTo>
                    <a:pt x="10014" y="38"/>
                    <a:pt x="9817" y="49"/>
                    <a:pt x="9622" y="58"/>
                  </a:cubicBezTo>
                  <a:cubicBezTo>
                    <a:pt x="9679" y="91"/>
                    <a:pt x="9737" y="125"/>
                    <a:pt x="9794" y="153"/>
                  </a:cubicBezTo>
                  <a:cubicBezTo>
                    <a:pt x="9996" y="144"/>
                    <a:pt x="10197" y="135"/>
                    <a:pt x="10399" y="129"/>
                  </a:cubicBezTo>
                  <a:cubicBezTo>
                    <a:pt x="10336" y="96"/>
                    <a:pt x="10273" y="62"/>
                    <a:pt x="10207" y="34"/>
                  </a:cubicBezTo>
                  <a:close/>
                  <a:moveTo>
                    <a:pt x="9443" y="67"/>
                  </a:moveTo>
                  <a:cubicBezTo>
                    <a:pt x="9242" y="82"/>
                    <a:pt x="9040" y="96"/>
                    <a:pt x="8834" y="111"/>
                  </a:cubicBezTo>
                  <a:cubicBezTo>
                    <a:pt x="8887" y="140"/>
                    <a:pt x="8940" y="173"/>
                    <a:pt x="8993" y="202"/>
                  </a:cubicBezTo>
                  <a:cubicBezTo>
                    <a:pt x="9199" y="187"/>
                    <a:pt x="9410" y="178"/>
                    <a:pt x="9616" y="164"/>
                  </a:cubicBezTo>
                  <a:cubicBezTo>
                    <a:pt x="9558" y="135"/>
                    <a:pt x="9501" y="100"/>
                    <a:pt x="9443" y="67"/>
                  </a:cubicBezTo>
                  <a:close/>
                  <a:moveTo>
                    <a:pt x="13459" y="49"/>
                  </a:moveTo>
                  <a:lnTo>
                    <a:pt x="13459" y="49"/>
                  </a:lnTo>
                  <a:cubicBezTo>
                    <a:pt x="13570" y="87"/>
                    <a:pt x="13675" y="129"/>
                    <a:pt x="13785" y="168"/>
                  </a:cubicBezTo>
                  <a:cubicBezTo>
                    <a:pt x="13929" y="178"/>
                    <a:pt x="14069" y="187"/>
                    <a:pt x="14213" y="202"/>
                  </a:cubicBezTo>
                  <a:cubicBezTo>
                    <a:pt x="14073" y="153"/>
                    <a:pt x="13940" y="111"/>
                    <a:pt x="13800" y="67"/>
                  </a:cubicBezTo>
                  <a:cubicBezTo>
                    <a:pt x="13690" y="62"/>
                    <a:pt x="13575" y="53"/>
                    <a:pt x="13459" y="49"/>
                  </a:cubicBezTo>
                  <a:close/>
                  <a:moveTo>
                    <a:pt x="8666" y="120"/>
                  </a:moveTo>
                  <a:cubicBezTo>
                    <a:pt x="8464" y="140"/>
                    <a:pt x="8254" y="153"/>
                    <a:pt x="8048" y="173"/>
                  </a:cubicBezTo>
                  <a:cubicBezTo>
                    <a:pt x="8096" y="202"/>
                    <a:pt x="8143" y="235"/>
                    <a:pt x="8191" y="264"/>
                  </a:cubicBezTo>
                  <a:cubicBezTo>
                    <a:pt x="8407" y="244"/>
                    <a:pt x="8614" y="230"/>
                    <a:pt x="8825" y="216"/>
                  </a:cubicBezTo>
                  <a:cubicBezTo>
                    <a:pt x="8772" y="182"/>
                    <a:pt x="8719" y="153"/>
                    <a:pt x="8666" y="120"/>
                  </a:cubicBezTo>
                  <a:close/>
                  <a:moveTo>
                    <a:pt x="14213" y="96"/>
                  </a:moveTo>
                  <a:cubicBezTo>
                    <a:pt x="14343" y="140"/>
                    <a:pt x="14476" y="187"/>
                    <a:pt x="14611" y="230"/>
                  </a:cubicBezTo>
                  <a:cubicBezTo>
                    <a:pt x="14726" y="244"/>
                    <a:pt x="14841" y="255"/>
                    <a:pt x="14956" y="264"/>
                  </a:cubicBezTo>
                  <a:cubicBezTo>
                    <a:pt x="14774" y="211"/>
                    <a:pt x="14591" y="164"/>
                    <a:pt x="14409" y="111"/>
                  </a:cubicBezTo>
                  <a:cubicBezTo>
                    <a:pt x="14343" y="106"/>
                    <a:pt x="14279" y="100"/>
                    <a:pt x="14213" y="96"/>
                  </a:cubicBezTo>
                  <a:close/>
                  <a:moveTo>
                    <a:pt x="15096" y="206"/>
                  </a:moveTo>
                  <a:lnTo>
                    <a:pt x="15096" y="206"/>
                  </a:lnTo>
                  <a:cubicBezTo>
                    <a:pt x="15225" y="244"/>
                    <a:pt x="15350" y="283"/>
                    <a:pt x="15475" y="326"/>
                  </a:cubicBezTo>
                  <a:cubicBezTo>
                    <a:pt x="15546" y="331"/>
                    <a:pt x="15619" y="341"/>
                    <a:pt x="15690" y="350"/>
                  </a:cubicBezTo>
                  <a:cubicBezTo>
                    <a:pt x="15494" y="302"/>
                    <a:pt x="15297" y="250"/>
                    <a:pt x="15096" y="206"/>
                  </a:cubicBezTo>
                  <a:close/>
                  <a:moveTo>
                    <a:pt x="7889" y="187"/>
                  </a:moveTo>
                  <a:cubicBezTo>
                    <a:pt x="7251" y="244"/>
                    <a:pt x="6593" y="321"/>
                    <a:pt x="5922" y="408"/>
                  </a:cubicBezTo>
                  <a:cubicBezTo>
                    <a:pt x="3960" y="667"/>
                    <a:pt x="1978" y="1037"/>
                    <a:pt x="1" y="1468"/>
                  </a:cubicBezTo>
                  <a:lnTo>
                    <a:pt x="476" y="1468"/>
                  </a:lnTo>
                  <a:cubicBezTo>
                    <a:pt x="3010" y="931"/>
                    <a:pt x="5548" y="503"/>
                    <a:pt x="8038" y="279"/>
                  </a:cubicBezTo>
                  <a:cubicBezTo>
                    <a:pt x="7995" y="255"/>
                    <a:pt x="7957" y="230"/>
                    <a:pt x="7917" y="202"/>
                  </a:cubicBezTo>
                  <a:cubicBezTo>
                    <a:pt x="7908" y="197"/>
                    <a:pt x="7899" y="192"/>
                    <a:pt x="7889" y="187"/>
                  </a:cubicBezTo>
                  <a:close/>
                  <a:moveTo>
                    <a:pt x="16420" y="355"/>
                  </a:moveTo>
                  <a:cubicBezTo>
                    <a:pt x="16444" y="359"/>
                    <a:pt x="16463" y="365"/>
                    <a:pt x="16487" y="370"/>
                  </a:cubicBezTo>
                  <a:cubicBezTo>
                    <a:pt x="16962" y="475"/>
                    <a:pt x="17432" y="600"/>
                    <a:pt x="17897" y="734"/>
                  </a:cubicBezTo>
                  <a:cubicBezTo>
                    <a:pt x="18114" y="782"/>
                    <a:pt x="18334" y="835"/>
                    <a:pt x="18550" y="893"/>
                  </a:cubicBezTo>
                  <a:lnTo>
                    <a:pt x="18723" y="935"/>
                  </a:lnTo>
                  <a:cubicBezTo>
                    <a:pt x="18896" y="979"/>
                    <a:pt x="19073" y="1027"/>
                    <a:pt x="19241" y="1075"/>
                  </a:cubicBezTo>
                  <a:cubicBezTo>
                    <a:pt x="19341" y="1103"/>
                    <a:pt x="19438" y="1132"/>
                    <a:pt x="19538" y="1166"/>
                  </a:cubicBezTo>
                  <a:cubicBezTo>
                    <a:pt x="19668" y="1205"/>
                    <a:pt x="19797" y="1243"/>
                    <a:pt x="19927" y="1286"/>
                  </a:cubicBezTo>
                  <a:cubicBezTo>
                    <a:pt x="20047" y="1324"/>
                    <a:pt x="20167" y="1362"/>
                    <a:pt x="20287" y="1406"/>
                  </a:cubicBezTo>
                  <a:cubicBezTo>
                    <a:pt x="20349" y="1425"/>
                    <a:pt x="20402" y="1444"/>
                    <a:pt x="20464" y="1468"/>
                  </a:cubicBezTo>
                  <a:lnTo>
                    <a:pt x="20743" y="1468"/>
                  </a:lnTo>
                  <a:cubicBezTo>
                    <a:pt x="20694" y="1449"/>
                    <a:pt x="20647" y="1430"/>
                    <a:pt x="20599" y="1411"/>
                  </a:cubicBezTo>
                  <a:cubicBezTo>
                    <a:pt x="20497" y="1377"/>
                    <a:pt x="20402" y="1344"/>
                    <a:pt x="20302" y="1309"/>
                  </a:cubicBezTo>
                  <a:cubicBezTo>
                    <a:pt x="20176" y="1267"/>
                    <a:pt x="20052" y="1223"/>
                    <a:pt x="19927" y="1185"/>
                  </a:cubicBezTo>
                  <a:cubicBezTo>
                    <a:pt x="19864" y="1166"/>
                    <a:pt x="19802" y="1147"/>
                    <a:pt x="19740" y="1123"/>
                  </a:cubicBezTo>
                  <a:cubicBezTo>
                    <a:pt x="19596" y="1079"/>
                    <a:pt x="19447" y="1037"/>
                    <a:pt x="19299" y="993"/>
                  </a:cubicBezTo>
                  <a:cubicBezTo>
                    <a:pt x="18823" y="855"/>
                    <a:pt x="18344" y="734"/>
                    <a:pt x="17849" y="624"/>
                  </a:cubicBezTo>
                  <a:cubicBezTo>
                    <a:pt x="17791" y="609"/>
                    <a:pt x="17729" y="600"/>
                    <a:pt x="17667" y="585"/>
                  </a:cubicBezTo>
                  <a:cubicBezTo>
                    <a:pt x="17259" y="499"/>
                    <a:pt x="16847" y="423"/>
                    <a:pt x="16420" y="35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7"/>
            <p:cNvSpPr/>
            <p:nvPr/>
          </p:nvSpPr>
          <p:spPr>
            <a:xfrm>
              <a:off x="819300" y="3569025"/>
              <a:ext cx="1235725" cy="2082300"/>
            </a:xfrm>
            <a:custGeom>
              <a:avLst/>
              <a:gdLst/>
              <a:ahLst/>
              <a:cxnLst/>
              <a:rect l="l" t="t" r="r" b="b"/>
              <a:pathLst>
                <a:path w="49429" h="83292" extrusionOk="0">
                  <a:moveTo>
                    <a:pt x="1" y="1"/>
                  </a:moveTo>
                  <a:lnTo>
                    <a:pt x="1" y="139"/>
                  </a:lnTo>
                  <a:cubicBezTo>
                    <a:pt x="548" y="725"/>
                    <a:pt x="1085" y="1319"/>
                    <a:pt x="1623" y="1915"/>
                  </a:cubicBezTo>
                  <a:cubicBezTo>
                    <a:pt x="3282" y="3748"/>
                    <a:pt x="4819" y="5854"/>
                    <a:pt x="6320" y="8349"/>
                  </a:cubicBezTo>
                  <a:cubicBezTo>
                    <a:pt x="7640" y="10551"/>
                    <a:pt x="8762" y="12748"/>
                    <a:pt x="9841" y="14873"/>
                  </a:cubicBezTo>
                  <a:cubicBezTo>
                    <a:pt x="11712" y="18554"/>
                    <a:pt x="13483" y="22028"/>
                    <a:pt x="15853" y="24479"/>
                  </a:cubicBezTo>
                  <a:cubicBezTo>
                    <a:pt x="16693" y="25347"/>
                    <a:pt x="17653" y="26125"/>
                    <a:pt x="18780" y="26853"/>
                  </a:cubicBezTo>
                  <a:cubicBezTo>
                    <a:pt x="19792" y="27506"/>
                    <a:pt x="20920" y="28111"/>
                    <a:pt x="22230" y="28696"/>
                  </a:cubicBezTo>
                  <a:cubicBezTo>
                    <a:pt x="24662" y="29785"/>
                    <a:pt x="27297" y="30625"/>
                    <a:pt x="30083" y="31512"/>
                  </a:cubicBezTo>
                  <a:cubicBezTo>
                    <a:pt x="31321" y="31906"/>
                    <a:pt x="32598" y="32314"/>
                    <a:pt x="33854" y="32746"/>
                  </a:cubicBezTo>
                  <a:cubicBezTo>
                    <a:pt x="36609" y="33686"/>
                    <a:pt x="38878" y="34833"/>
                    <a:pt x="40792" y="36244"/>
                  </a:cubicBezTo>
                  <a:cubicBezTo>
                    <a:pt x="41819" y="36997"/>
                    <a:pt x="42750" y="37841"/>
                    <a:pt x="43566" y="38753"/>
                  </a:cubicBezTo>
                  <a:cubicBezTo>
                    <a:pt x="44419" y="39698"/>
                    <a:pt x="45168" y="40753"/>
                    <a:pt x="45801" y="41880"/>
                  </a:cubicBezTo>
                  <a:cubicBezTo>
                    <a:pt x="49328" y="48162"/>
                    <a:pt x="47308" y="56639"/>
                    <a:pt x="45360" y="64839"/>
                  </a:cubicBezTo>
                  <a:cubicBezTo>
                    <a:pt x="44401" y="68864"/>
                    <a:pt x="43493" y="72669"/>
                    <a:pt x="43221" y="76190"/>
                  </a:cubicBezTo>
                  <a:cubicBezTo>
                    <a:pt x="43077" y="78081"/>
                    <a:pt x="43130" y="79713"/>
                    <a:pt x="43383" y="81170"/>
                  </a:cubicBezTo>
                  <a:cubicBezTo>
                    <a:pt x="43513" y="81929"/>
                    <a:pt x="43695" y="82634"/>
                    <a:pt x="43936" y="83291"/>
                  </a:cubicBezTo>
                  <a:lnTo>
                    <a:pt x="44040" y="83291"/>
                  </a:lnTo>
                  <a:cubicBezTo>
                    <a:pt x="43796" y="82629"/>
                    <a:pt x="43609" y="81919"/>
                    <a:pt x="43475" y="81156"/>
                  </a:cubicBezTo>
                  <a:cubicBezTo>
                    <a:pt x="43225" y="79702"/>
                    <a:pt x="43172" y="78081"/>
                    <a:pt x="43316" y="76195"/>
                  </a:cubicBezTo>
                  <a:cubicBezTo>
                    <a:pt x="43590" y="72683"/>
                    <a:pt x="44492" y="68883"/>
                    <a:pt x="45451" y="64858"/>
                  </a:cubicBezTo>
                  <a:cubicBezTo>
                    <a:pt x="47408" y="56644"/>
                    <a:pt x="49428" y="48147"/>
                    <a:pt x="45887" y="41833"/>
                  </a:cubicBezTo>
                  <a:cubicBezTo>
                    <a:pt x="45249" y="40700"/>
                    <a:pt x="44492" y="39641"/>
                    <a:pt x="43637" y="38685"/>
                  </a:cubicBezTo>
                  <a:cubicBezTo>
                    <a:pt x="42818" y="37774"/>
                    <a:pt x="41881" y="36924"/>
                    <a:pt x="40850" y="36167"/>
                  </a:cubicBezTo>
                  <a:cubicBezTo>
                    <a:pt x="38927" y="34752"/>
                    <a:pt x="36647" y="33600"/>
                    <a:pt x="33883" y="32655"/>
                  </a:cubicBezTo>
                  <a:cubicBezTo>
                    <a:pt x="32631" y="32223"/>
                    <a:pt x="31350" y="31815"/>
                    <a:pt x="30112" y="31421"/>
                  </a:cubicBezTo>
                  <a:cubicBezTo>
                    <a:pt x="24604" y="29665"/>
                    <a:pt x="19394" y="28000"/>
                    <a:pt x="15920" y="24412"/>
                  </a:cubicBezTo>
                  <a:cubicBezTo>
                    <a:pt x="13559" y="21975"/>
                    <a:pt x="11799" y="18505"/>
                    <a:pt x="9928" y="14831"/>
                  </a:cubicBezTo>
                  <a:cubicBezTo>
                    <a:pt x="8844" y="12705"/>
                    <a:pt x="7726" y="10502"/>
                    <a:pt x="6402" y="8301"/>
                  </a:cubicBezTo>
                  <a:cubicBezTo>
                    <a:pt x="4900" y="5796"/>
                    <a:pt x="3360" y="3690"/>
                    <a:pt x="1695" y="1852"/>
                  </a:cubicBezTo>
                  <a:cubicBezTo>
                    <a:pt x="1148" y="1243"/>
                    <a:pt x="582" y="62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17"/>
            <p:cNvSpPr/>
            <p:nvPr/>
          </p:nvSpPr>
          <p:spPr>
            <a:xfrm>
              <a:off x="2779350" y="5607275"/>
              <a:ext cx="570500" cy="44050"/>
            </a:xfrm>
            <a:custGeom>
              <a:avLst/>
              <a:gdLst/>
              <a:ahLst/>
              <a:cxnLst/>
              <a:rect l="l" t="t" r="r" b="b"/>
              <a:pathLst>
                <a:path w="22820" h="1762" extrusionOk="0">
                  <a:moveTo>
                    <a:pt x="12610" y="1"/>
                  </a:moveTo>
                  <a:cubicBezTo>
                    <a:pt x="12681" y="39"/>
                    <a:pt x="12749" y="72"/>
                    <a:pt x="12820" y="106"/>
                  </a:cubicBezTo>
                  <a:lnTo>
                    <a:pt x="13372" y="106"/>
                  </a:lnTo>
                  <a:cubicBezTo>
                    <a:pt x="13291" y="72"/>
                    <a:pt x="13210" y="39"/>
                    <a:pt x="13128" y="1"/>
                  </a:cubicBezTo>
                  <a:close/>
                  <a:moveTo>
                    <a:pt x="12393" y="5"/>
                  </a:moveTo>
                  <a:cubicBezTo>
                    <a:pt x="12207" y="10"/>
                    <a:pt x="12019" y="15"/>
                    <a:pt x="11832" y="19"/>
                  </a:cubicBezTo>
                  <a:cubicBezTo>
                    <a:pt x="11899" y="54"/>
                    <a:pt x="11961" y="87"/>
                    <a:pt x="12025" y="120"/>
                  </a:cubicBezTo>
                  <a:cubicBezTo>
                    <a:pt x="12221" y="116"/>
                    <a:pt x="12413" y="111"/>
                    <a:pt x="12605" y="106"/>
                  </a:cubicBezTo>
                  <a:cubicBezTo>
                    <a:pt x="12537" y="72"/>
                    <a:pt x="12466" y="39"/>
                    <a:pt x="12393" y="5"/>
                  </a:cubicBezTo>
                  <a:close/>
                  <a:moveTo>
                    <a:pt x="13378" y="5"/>
                  </a:moveTo>
                  <a:cubicBezTo>
                    <a:pt x="13454" y="39"/>
                    <a:pt x="13536" y="77"/>
                    <a:pt x="13617" y="111"/>
                  </a:cubicBezTo>
                  <a:cubicBezTo>
                    <a:pt x="13785" y="116"/>
                    <a:pt x="13958" y="120"/>
                    <a:pt x="14126" y="125"/>
                  </a:cubicBezTo>
                  <a:cubicBezTo>
                    <a:pt x="14030" y="87"/>
                    <a:pt x="13939" y="48"/>
                    <a:pt x="13843" y="10"/>
                  </a:cubicBezTo>
                  <a:cubicBezTo>
                    <a:pt x="13689" y="10"/>
                    <a:pt x="13531" y="5"/>
                    <a:pt x="13378" y="5"/>
                  </a:cubicBezTo>
                  <a:close/>
                  <a:moveTo>
                    <a:pt x="11636" y="25"/>
                  </a:moveTo>
                  <a:cubicBezTo>
                    <a:pt x="11443" y="34"/>
                    <a:pt x="11252" y="39"/>
                    <a:pt x="11055" y="48"/>
                  </a:cubicBezTo>
                  <a:cubicBezTo>
                    <a:pt x="11113" y="82"/>
                    <a:pt x="11170" y="116"/>
                    <a:pt x="11228" y="149"/>
                  </a:cubicBezTo>
                  <a:cubicBezTo>
                    <a:pt x="11429" y="140"/>
                    <a:pt x="11631" y="130"/>
                    <a:pt x="11832" y="125"/>
                  </a:cubicBezTo>
                  <a:cubicBezTo>
                    <a:pt x="11766" y="92"/>
                    <a:pt x="11702" y="58"/>
                    <a:pt x="11636" y="25"/>
                  </a:cubicBezTo>
                  <a:close/>
                  <a:moveTo>
                    <a:pt x="14126" y="19"/>
                  </a:moveTo>
                  <a:lnTo>
                    <a:pt x="14126" y="19"/>
                  </a:lnTo>
                  <a:cubicBezTo>
                    <a:pt x="14222" y="58"/>
                    <a:pt x="14313" y="96"/>
                    <a:pt x="14404" y="134"/>
                  </a:cubicBezTo>
                  <a:cubicBezTo>
                    <a:pt x="14563" y="140"/>
                    <a:pt x="14720" y="149"/>
                    <a:pt x="14879" y="158"/>
                  </a:cubicBezTo>
                  <a:cubicBezTo>
                    <a:pt x="14769" y="116"/>
                    <a:pt x="14654" y="77"/>
                    <a:pt x="14543" y="39"/>
                  </a:cubicBezTo>
                  <a:cubicBezTo>
                    <a:pt x="14404" y="30"/>
                    <a:pt x="14264" y="25"/>
                    <a:pt x="14126" y="19"/>
                  </a:cubicBezTo>
                  <a:close/>
                  <a:moveTo>
                    <a:pt x="10873" y="58"/>
                  </a:moveTo>
                  <a:cubicBezTo>
                    <a:pt x="10676" y="72"/>
                    <a:pt x="10475" y="82"/>
                    <a:pt x="10273" y="96"/>
                  </a:cubicBezTo>
                  <a:cubicBezTo>
                    <a:pt x="10326" y="130"/>
                    <a:pt x="10378" y="158"/>
                    <a:pt x="10436" y="192"/>
                  </a:cubicBezTo>
                  <a:cubicBezTo>
                    <a:pt x="10637" y="178"/>
                    <a:pt x="10845" y="169"/>
                    <a:pt x="11051" y="154"/>
                  </a:cubicBezTo>
                  <a:cubicBezTo>
                    <a:pt x="10993" y="125"/>
                    <a:pt x="10931" y="92"/>
                    <a:pt x="10873" y="58"/>
                  </a:cubicBezTo>
                  <a:close/>
                  <a:moveTo>
                    <a:pt x="14879" y="54"/>
                  </a:moveTo>
                  <a:lnTo>
                    <a:pt x="14879" y="54"/>
                  </a:lnTo>
                  <a:cubicBezTo>
                    <a:pt x="14990" y="96"/>
                    <a:pt x="15099" y="134"/>
                    <a:pt x="15210" y="178"/>
                  </a:cubicBezTo>
                  <a:cubicBezTo>
                    <a:pt x="15349" y="187"/>
                    <a:pt x="15488" y="198"/>
                    <a:pt x="15628" y="211"/>
                  </a:cubicBezTo>
                  <a:cubicBezTo>
                    <a:pt x="15488" y="163"/>
                    <a:pt x="15349" y="120"/>
                    <a:pt x="15210" y="77"/>
                  </a:cubicBezTo>
                  <a:cubicBezTo>
                    <a:pt x="15099" y="68"/>
                    <a:pt x="14990" y="63"/>
                    <a:pt x="14879" y="54"/>
                  </a:cubicBezTo>
                  <a:close/>
                  <a:moveTo>
                    <a:pt x="15628" y="106"/>
                  </a:moveTo>
                  <a:lnTo>
                    <a:pt x="15628" y="106"/>
                  </a:lnTo>
                  <a:cubicBezTo>
                    <a:pt x="15761" y="154"/>
                    <a:pt x="15896" y="198"/>
                    <a:pt x="16031" y="245"/>
                  </a:cubicBezTo>
                  <a:cubicBezTo>
                    <a:pt x="16146" y="255"/>
                    <a:pt x="16256" y="269"/>
                    <a:pt x="16372" y="278"/>
                  </a:cubicBezTo>
                  <a:cubicBezTo>
                    <a:pt x="16184" y="226"/>
                    <a:pt x="16002" y="173"/>
                    <a:pt x="15814" y="125"/>
                  </a:cubicBezTo>
                  <a:cubicBezTo>
                    <a:pt x="15752" y="116"/>
                    <a:pt x="15690" y="111"/>
                    <a:pt x="15628" y="106"/>
                  </a:cubicBezTo>
                  <a:close/>
                  <a:moveTo>
                    <a:pt x="16534" y="226"/>
                  </a:moveTo>
                  <a:lnTo>
                    <a:pt x="16534" y="226"/>
                  </a:lnTo>
                  <a:cubicBezTo>
                    <a:pt x="16654" y="264"/>
                    <a:pt x="16779" y="302"/>
                    <a:pt x="16899" y="342"/>
                  </a:cubicBezTo>
                  <a:cubicBezTo>
                    <a:pt x="16966" y="351"/>
                    <a:pt x="17034" y="360"/>
                    <a:pt x="17101" y="370"/>
                  </a:cubicBezTo>
                  <a:cubicBezTo>
                    <a:pt x="16913" y="317"/>
                    <a:pt x="16722" y="269"/>
                    <a:pt x="16534" y="226"/>
                  </a:cubicBezTo>
                  <a:close/>
                  <a:moveTo>
                    <a:pt x="10105" y="111"/>
                  </a:moveTo>
                  <a:cubicBezTo>
                    <a:pt x="9217" y="173"/>
                    <a:pt x="8305" y="264"/>
                    <a:pt x="7356" y="389"/>
                  </a:cubicBezTo>
                  <a:cubicBezTo>
                    <a:pt x="4919" y="705"/>
                    <a:pt x="2457" y="1186"/>
                    <a:pt x="1" y="1761"/>
                  </a:cubicBezTo>
                  <a:lnTo>
                    <a:pt x="442" y="1761"/>
                  </a:lnTo>
                  <a:cubicBezTo>
                    <a:pt x="3728" y="1008"/>
                    <a:pt x="7039" y="422"/>
                    <a:pt x="10263" y="202"/>
                  </a:cubicBezTo>
                  <a:cubicBezTo>
                    <a:pt x="10211" y="173"/>
                    <a:pt x="10158" y="140"/>
                    <a:pt x="10105" y="111"/>
                  </a:cubicBezTo>
                  <a:close/>
                  <a:moveTo>
                    <a:pt x="17829" y="375"/>
                  </a:moveTo>
                  <a:cubicBezTo>
                    <a:pt x="17935" y="399"/>
                    <a:pt x="18036" y="422"/>
                    <a:pt x="18141" y="446"/>
                  </a:cubicBezTo>
                  <a:cubicBezTo>
                    <a:pt x="18540" y="543"/>
                    <a:pt x="18938" y="648"/>
                    <a:pt x="19326" y="763"/>
                  </a:cubicBezTo>
                  <a:cubicBezTo>
                    <a:pt x="19538" y="811"/>
                    <a:pt x="19744" y="864"/>
                    <a:pt x="19955" y="917"/>
                  </a:cubicBezTo>
                  <a:cubicBezTo>
                    <a:pt x="20008" y="931"/>
                    <a:pt x="20061" y="946"/>
                    <a:pt x="20119" y="960"/>
                  </a:cubicBezTo>
                  <a:cubicBezTo>
                    <a:pt x="20291" y="1004"/>
                    <a:pt x="20469" y="1051"/>
                    <a:pt x="20646" y="1104"/>
                  </a:cubicBezTo>
                  <a:cubicBezTo>
                    <a:pt x="20742" y="1133"/>
                    <a:pt x="20838" y="1161"/>
                    <a:pt x="20934" y="1190"/>
                  </a:cubicBezTo>
                  <a:cubicBezTo>
                    <a:pt x="21064" y="1228"/>
                    <a:pt x="21193" y="1272"/>
                    <a:pt x="21328" y="1315"/>
                  </a:cubicBezTo>
                  <a:cubicBezTo>
                    <a:pt x="21447" y="1354"/>
                    <a:pt x="21563" y="1392"/>
                    <a:pt x="21682" y="1435"/>
                  </a:cubicBezTo>
                  <a:cubicBezTo>
                    <a:pt x="21788" y="1469"/>
                    <a:pt x="21893" y="1507"/>
                    <a:pt x="21999" y="1545"/>
                  </a:cubicBezTo>
                  <a:cubicBezTo>
                    <a:pt x="22134" y="1593"/>
                    <a:pt x="22263" y="1642"/>
                    <a:pt x="22397" y="1695"/>
                  </a:cubicBezTo>
                  <a:cubicBezTo>
                    <a:pt x="22455" y="1718"/>
                    <a:pt x="22508" y="1737"/>
                    <a:pt x="22565" y="1761"/>
                  </a:cubicBezTo>
                  <a:lnTo>
                    <a:pt x="22820" y="1761"/>
                  </a:lnTo>
                  <a:cubicBezTo>
                    <a:pt x="22767" y="1737"/>
                    <a:pt x="22714" y="1718"/>
                    <a:pt x="22661" y="1695"/>
                  </a:cubicBezTo>
                  <a:cubicBezTo>
                    <a:pt x="22541" y="1646"/>
                    <a:pt x="22422" y="1602"/>
                    <a:pt x="22306" y="1555"/>
                  </a:cubicBezTo>
                  <a:cubicBezTo>
                    <a:pt x="22200" y="1516"/>
                    <a:pt x="22100" y="1478"/>
                    <a:pt x="21999" y="1445"/>
                  </a:cubicBezTo>
                  <a:cubicBezTo>
                    <a:pt x="21899" y="1407"/>
                    <a:pt x="21802" y="1372"/>
                    <a:pt x="21706" y="1339"/>
                  </a:cubicBezTo>
                  <a:cubicBezTo>
                    <a:pt x="21582" y="1296"/>
                    <a:pt x="21452" y="1252"/>
                    <a:pt x="21323" y="1214"/>
                  </a:cubicBezTo>
                  <a:cubicBezTo>
                    <a:pt x="21265" y="1195"/>
                    <a:pt x="21208" y="1176"/>
                    <a:pt x="21150" y="1157"/>
                  </a:cubicBezTo>
                  <a:cubicBezTo>
                    <a:pt x="21011" y="1113"/>
                    <a:pt x="20872" y="1070"/>
                    <a:pt x="20732" y="1027"/>
                  </a:cubicBezTo>
                  <a:cubicBezTo>
                    <a:pt x="20267" y="893"/>
                    <a:pt x="19797" y="768"/>
                    <a:pt x="19322" y="663"/>
                  </a:cubicBezTo>
                  <a:cubicBezTo>
                    <a:pt x="19298" y="658"/>
                    <a:pt x="19279" y="652"/>
                    <a:pt x="19255" y="648"/>
                  </a:cubicBezTo>
                  <a:cubicBezTo>
                    <a:pt x="18794" y="543"/>
                    <a:pt x="18319" y="451"/>
                    <a:pt x="17829" y="37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17"/>
            <p:cNvSpPr/>
            <p:nvPr/>
          </p:nvSpPr>
          <p:spPr>
            <a:xfrm>
              <a:off x="819300" y="3663050"/>
              <a:ext cx="1172875" cy="1988275"/>
            </a:xfrm>
            <a:custGeom>
              <a:avLst/>
              <a:gdLst/>
              <a:ahLst/>
              <a:cxnLst/>
              <a:rect l="l" t="t" r="r" b="b"/>
              <a:pathLst>
                <a:path w="46915" h="79531" extrusionOk="0">
                  <a:moveTo>
                    <a:pt x="1" y="1"/>
                  </a:moveTo>
                  <a:lnTo>
                    <a:pt x="1" y="140"/>
                  </a:lnTo>
                  <a:cubicBezTo>
                    <a:pt x="1604" y="1743"/>
                    <a:pt x="3120" y="3570"/>
                    <a:pt x="4617" y="5711"/>
                  </a:cubicBezTo>
                  <a:cubicBezTo>
                    <a:pt x="6085" y="7802"/>
                    <a:pt x="7337" y="9903"/>
                    <a:pt x="8550" y="11933"/>
                  </a:cubicBezTo>
                  <a:cubicBezTo>
                    <a:pt x="10470" y="15153"/>
                    <a:pt x="12288" y="18194"/>
                    <a:pt x="14549" y="20450"/>
                  </a:cubicBezTo>
                  <a:cubicBezTo>
                    <a:pt x="14615" y="20521"/>
                    <a:pt x="14682" y="20588"/>
                    <a:pt x="14750" y="20656"/>
                  </a:cubicBezTo>
                  <a:cubicBezTo>
                    <a:pt x="15599" y="21471"/>
                    <a:pt x="16544" y="22215"/>
                    <a:pt x="17647" y="22920"/>
                  </a:cubicBezTo>
                  <a:cubicBezTo>
                    <a:pt x="18632" y="23553"/>
                    <a:pt x="19720" y="24144"/>
                    <a:pt x="20977" y="24729"/>
                  </a:cubicBezTo>
                  <a:cubicBezTo>
                    <a:pt x="23314" y="25813"/>
                    <a:pt x="25804" y="26686"/>
                    <a:pt x="28448" y="27607"/>
                  </a:cubicBezTo>
                  <a:cubicBezTo>
                    <a:pt x="29753" y="28063"/>
                    <a:pt x="31101" y="28533"/>
                    <a:pt x="32425" y="29033"/>
                  </a:cubicBezTo>
                  <a:cubicBezTo>
                    <a:pt x="37813" y="31062"/>
                    <a:pt x="41512" y="34162"/>
                    <a:pt x="43734" y="38504"/>
                  </a:cubicBezTo>
                  <a:cubicBezTo>
                    <a:pt x="46914" y="44740"/>
                    <a:pt x="45030" y="53008"/>
                    <a:pt x="43206" y="61005"/>
                  </a:cubicBezTo>
                  <a:cubicBezTo>
                    <a:pt x="42289" y="65035"/>
                    <a:pt x="41421" y="68846"/>
                    <a:pt x="41186" y="72353"/>
                  </a:cubicBezTo>
                  <a:cubicBezTo>
                    <a:pt x="41057" y="74238"/>
                    <a:pt x="41128" y="75859"/>
                    <a:pt x="41402" y="77305"/>
                  </a:cubicBezTo>
                  <a:cubicBezTo>
                    <a:pt x="41551" y="78105"/>
                    <a:pt x="41762" y="78844"/>
                    <a:pt x="42036" y="79530"/>
                  </a:cubicBezTo>
                  <a:lnTo>
                    <a:pt x="42136" y="79530"/>
                  </a:lnTo>
                  <a:cubicBezTo>
                    <a:pt x="41863" y="78839"/>
                    <a:pt x="41646" y="78096"/>
                    <a:pt x="41498" y="77285"/>
                  </a:cubicBezTo>
                  <a:cubicBezTo>
                    <a:pt x="41224" y="75850"/>
                    <a:pt x="41157" y="74238"/>
                    <a:pt x="41281" y="72358"/>
                  </a:cubicBezTo>
                  <a:cubicBezTo>
                    <a:pt x="41512" y="68860"/>
                    <a:pt x="42381" y="65055"/>
                    <a:pt x="43302" y="61025"/>
                  </a:cubicBezTo>
                  <a:cubicBezTo>
                    <a:pt x="44204" y="57061"/>
                    <a:pt x="45139" y="52964"/>
                    <a:pt x="45442" y="49107"/>
                  </a:cubicBezTo>
                  <a:cubicBezTo>
                    <a:pt x="45605" y="47020"/>
                    <a:pt x="45571" y="45192"/>
                    <a:pt x="45346" y="43513"/>
                  </a:cubicBezTo>
                  <a:cubicBezTo>
                    <a:pt x="45087" y="41618"/>
                    <a:pt x="44587" y="39968"/>
                    <a:pt x="43815" y="38460"/>
                  </a:cubicBezTo>
                  <a:cubicBezTo>
                    <a:pt x="43230" y="37309"/>
                    <a:pt x="42530" y="36230"/>
                    <a:pt x="41737" y="35256"/>
                  </a:cubicBezTo>
                  <a:cubicBezTo>
                    <a:pt x="40971" y="34310"/>
                    <a:pt x="40087" y="33437"/>
                    <a:pt x="39118" y="32645"/>
                  </a:cubicBezTo>
                  <a:cubicBezTo>
                    <a:pt x="37280" y="31148"/>
                    <a:pt x="35098" y="29939"/>
                    <a:pt x="32459" y="28942"/>
                  </a:cubicBezTo>
                  <a:cubicBezTo>
                    <a:pt x="31135" y="28442"/>
                    <a:pt x="29782" y="27972"/>
                    <a:pt x="28477" y="27516"/>
                  </a:cubicBezTo>
                  <a:cubicBezTo>
                    <a:pt x="23251" y="25694"/>
                    <a:pt x="18320" y="23971"/>
                    <a:pt x="14817" y="20583"/>
                  </a:cubicBezTo>
                  <a:cubicBezTo>
                    <a:pt x="12476" y="18320"/>
                    <a:pt x="10609" y="15191"/>
                    <a:pt x="8632" y="11885"/>
                  </a:cubicBezTo>
                  <a:cubicBezTo>
                    <a:pt x="7419" y="9850"/>
                    <a:pt x="6167" y="7749"/>
                    <a:pt x="4699" y="5653"/>
                  </a:cubicBezTo>
                  <a:cubicBezTo>
                    <a:pt x="3178" y="3479"/>
                    <a:pt x="1632" y="1628"/>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7"/>
            <p:cNvSpPr/>
            <p:nvPr/>
          </p:nvSpPr>
          <p:spPr>
            <a:xfrm>
              <a:off x="2710275" y="5599825"/>
              <a:ext cx="619425" cy="51500"/>
            </a:xfrm>
            <a:custGeom>
              <a:avLst/>
              <a:gdLst/>
              <a:ahLst/>
              <a:cxnLst/>
              <a:rect l="l" t="t" r="r" b="b"/>
              <a:pathLst>
                <a:path w="24777" h="2060" extrusionOk="0">
                  <a:moveTo>
                    <a:pt x="13967" y="0"/>
                  </a:moveTo>
                  <a:cubicBezTo>
                    <a:pt x="14039" y="35"/>
                    <a:pt x="14111" y="73"/>
                    <a:pt x="14183" y="106"/>
                  </a:cubicBezTo>
                  <a:lnTo>
                    <a:pt x="14197" y="106"/>
                  </a:lnTo>
                  <a:cubicBezTo>
                    <a:pt x="14379" y="106"/>
                    <a:pt x="14557" y="106"/>
                    <a:pt x="14735" y="111"/>
                  </a:cubicBezTo>
                  <a:cubicBezTo>
                    <a:pt x="14653" y="73"/>
                    <a:pt x="14571" y="40"/>
                    <a:pt x="14490" y="0"/>
                  </a:cubicBezTo>
                  <a:close/>
                  <a:moveTo>
                    <a:pt x="13746" y="6"/>
                  </a:moveTo>
                  <a:cubicBezTo>
                    <a:pt x="13564" y="6"/>
                    <a:pt x="13382" y="11"/>
                    <a:pt x="13194" y="15"/>
                  </a:cubicBezTo>
                  <a:cubicBezTo>
                    <a:pt x="13256" y="49"/>
                    <a:pt x="13324" y="82"/>
                    <a:pt x="13386" y="116"/>
                  </a:cubicBezTo>
                  <a:cubicBezTo>
                    <a:pt x="13583" y="111"/>
                    <a:pt x="13774" y="111"/>
                    <a:pt x="13967" y="106"/>
                  </a:cubicBezTo>
                  <a:cubicBezTo>
                    <a:pt x="13895" y="73"/>
                    <a:pt x="13818" y="40"/>
                    <a:pt x="13746" y="6"/>
                  </a:cubicBezTo>
                  <a:close/>
                  <a:moveTo>
                    <a:pt x="14735" y="6"/>
                  </a:moveTo>
                  <a:lnTo>
                    <a:pt x="14735" y="6"/>
                  </a:lnTo>
                  <a:cubicBezTo>
                    <a:pt x="14817" y="44"/>
                    <a:pt x="14897" y="78"/>
                    <a:pt x="14979" y="116"/>
                  </a:cubicBezTo>
                  <a:cubicBezTo>
                    <a:pt x="15152" y="121"/>
                    <a:pt x="15320" y="126"/>
                    <a:pt x="15492" y="131"/>
                  </a:cubicBezTo>
                  <a:cubicBezTo>
                    <a:pt x="15397" y="93"/>
                    <a:pt x="15300" y="53"/>
                    <a:pt x="15205" y="15"/>
                  </a:cubicBezTo>
                  <a:cubicBezTo>
                    <a:pt x="15051" y="11"/>
                    <a:pt x="14893" y="11"/>
                    <a:pt x="14735" y="6"/>
                  </a:cubicBezTo>
                  <a:close/>
                  <a:moveTo>
                    <a:pt x="12993" y="20"/>
                  </a:moveTo>
                  <a:cubicBezTo>
                    <a:pt x="12806" y="25"/>
                    <a:pt x="12614" y="35"/>
                    <a:pt x="12421" y="44"/>
                  </a:cubicBezTo>
                  <a:cubicBezTo>
                    <a:pt x="12479" y="78"/>
                    <a:pt x="12537" y="106"/>
                    <a:pt x="12594" y="140"/>
                  </a:cubicBezTo>
                  <a:cubicBezTo>
                    <a:pt x="12796" y="135"/>
                    <a:pt x="12993" y="126"/>
                    <a:pt x="13190" y="121"/>
                  </a:cubicBezTo>
                  <a:cubicBezTo>
                    <a:pt x="13127" y="87"/>
                    <a:pt x="13061" y="53"/>
                    <a:pt x="12993" y="20"/>
                  </a:cubicBezTo>
                  <a:close/>
                  <a:moveTo>
                    <a:pt x="15492" y="25"/>
                  </a:moveTo>
                  <a:cubicBezTo>
                    <a:pt x="15583" y="64"/>
                    <a:pt x="15680" y="102"/>
                    <a:pt x="15771" y="144"/>
                  </a:cubicBezTo>
                  <a:cubicBezTo>
                    <a:pt x="15924" y="150"/>
                    <a:pt x="16077" y="159"/>
                    <a:pt x="16232" y="169"/>
                  </a:cubicBezTo>
                  <a:cubicBezTo>
                    <a:pt x="16117" y="126"/>
                    <a:pt x="16001" y="82"/>
                    <a:pt x="15891" y="44"/>
                  </a:cubicBezTo>
                  <a:cubicBezTo>
                    <a:pt x="15756" y="40"/>
                    <a:pt x="15627" y="29"/>
                    <a:pt x="15492" y="25"/>
                  </a:cubicBezTo>
                  <a:close/>
                  <a:moveTo>
                    <a:pt x="16232" y="64"/>
                  </a:moveTo>
                  <a:lnTo>
                    <a:pt x="16232" y="64"/>
                  </a:lnTo>
                  <a:cubicBezTo>
                    <a:pt x="16342" y="106"/>
                    <a:pt x="16452" y="144"/>
                    <a:pt x="16562" y="188"/>
                  </a:cubicBezTo>
                  <a:cubicBezTo>
                    <a:pt x="16702" y="197"/>
                    <a:pt x="16836" y="212"/>
                    <a:pt x="16976" y="222"/>
                  </a:cubicBezTo>
                  <a:cubicBezTo>
                    <a:pt x="16836" y="173"/>
                    <a:pt x="16692" y="131"/>
                    <a:pt x="16553" y="82"/>
                  </a:cubicBezTo>
                  <a:cubicBezTo>
                    <a:pt x="16447" y="78"/>
                    <a:pt x="16337" y="68"/>
                    <a:pt x="16232" y="64"/>
                  </a:cubicBezTo>
                  <a:close/>
                  <a:moveTo>
                    <a:pt x="16976" y="116"/>
                  </a:moveTo>
                  <a:cubicBezTo>
                    <a:pt x="17114" y="164"/>
                    <a:pt x="17248" y="212"/>
                    <a:pt x="17388" y="260"/>
                  </a:cubicBezTo>
                  <a:cubicBezTo>
                    <a:pt x="17494" y="270"/>
                    <a:pt x="17603" y="284"/>
                    <a:pt x="17714" y="294"/>
                  </a:cubicBezTo>
                  <a:cubicBezTo>
                    <a:pt x="17527" y="237"/>
                    <a:pt x="17339" y="184"/>
                    <a:pt x="17153" y="135"/>
                  </a:cubicBezTo>
                  <a:cubicBezTo>
                    <a:pt x="17095" y="131"/>
                    <a:pt x="17038" y="121"/>
                    <a:pt x="16976" y="116"/>
                  </a:cubicBezTo>
                  <a:close/>
                  <a:moveTo>
                    <a:pt x="17906" y="250"/>
                  </a:moveTo>
                  <a:cubicBezTo>
                    <a:pt x="18021" y="284"/>
                    <a:pt x="18136" y="323"/>
                    <a:pt x="18251" y="361"/>
                  </a:cubicBezTo>
                  <a:cubicBezTo>
                    <a:pt x="18318" y="366"/>
                    <a:pt x="18380" y="375"/>
                    <a:pt x="18444" y="385"/>
                  </a:cubicBezTo>
                  <a:cubicBezTo>
                    <a:pt x="18265" y="337"/>
                    <a:pt x="18083" y="294"/>
                    <a:pt x="17906" y="250"/>
                  </a:cubicBezTo>
                  <a:close/>
                  <a:moveTo>
                    <a:pt x="12235" y="53"/>
                  </a:moveTo>
                  <a:cubicBezTo>
                    <a:pt x="11112" y="111"/>
                    <a:pt x="9946" y="217"/>
                    <a:pt x="8723" y="370"/>
                  </a:cubicBezTo>
                  <a:cubicBezTo>
                    <a:pt x="5829" y="735"/>
                    <a:pt x="2913" y="1344"/>
                    <a:pt x="0" y="2059"/>
                  </a:cubicBezTo>
                  <a:lnTo>
                    <a:pt x="423" y="2059"/>
                  </a:lnTo>
                  <a:cubicBezTo>
                    <a:pt x="4429" y="1090"/>
                    <a:pt x="8488" y="332"/>
                    <a:pt x="12412" y="150"/>
                  </a:cubicBezTo>
                  <a:cubicBezTo>
                    <a:pt x="12355" y="116"/>
                    <a:pt x="12297" y="82"/>
                    <a:pt x="12235" y="53"/>
                  </a:cubicBezTo>
                  <a:close/>
                  <a:moveTo>
                    <a:pt x="19173" y="394"/>
                  </a:moveTo>
                  <a:lnTo>
                    <a:pt x="19173" y="394"/>
                  </a:lnTo>
                  <a:cubicBezTo>
                    <a:pt x="19359" y="438"/>
                    <a:pt x="19542" y="481"/>
                    <a:pt x="19724" y="529"/>
                  </a:cubicBezTo>
                  <a:cubicBezTo>
                    <a:pt x="20050" y="611"/>
                    <a:pt x="20372" y="702"/>
                    <a:pt x="20694" y="797"/>
                  </a:cubicBezTo>
                  <a:cubicBezTo>
                    <a:pt x="20895" y="841"/>
                    <a:pt x="21092" y="893"/>
                    <a:pt x="21288" y="941"/>
                  </a:cubicBezTo>
                  <a:cubicBezTo>
                    <a:pt x="21336" y="956"/>
                    <a:pt x="21389" y="970"/>
                    <a:pt x="21442" y="985"/>
                  </a:cubicBezTo>
                  <a:cubicBezTo>
                    <a:pt x="21620" y="1028"/>
                    <a:pt x="21797" y="1081"/>
                    <a:pt x="21979" y="1134"/>
                  </a:cubicBezTo>
                  <a:cubicBezTo>
                    <a:pt x="22071" y="1158"/>
                    <a:pt x="22166" y="1187"/>
                    <a:pt x="22257" y="1215"/>
                  </a:cubicBezTo>
                  <a:cubicBezTo>
                    <a:pt x="22392" y="1258"/>
                    <a:pt x="22526" y="1302"/>
                    <a:pt x="22656" y="1344"/>
                  </a:cubicBezTo>
                  <a:cubicBezTo>
                    <a:pt x="22776" y="1382"/>
                    <a:pt x="22891" y="1421"/>
                    <a:pt x="23011" y="1459"/>
                  </a:cubicBezTo>
                  <a:cubicBezTo>
                    <a:pt x="23116" y="1497"/>
                    <a:pt x="23222" y="1537"/>
                    <a:pt x="23327" y="1575"/>
                  </a:cubicBezTo>
                  <a:cubicBezTo>
                    <a:pt x="23462" y="1623"/>
                    <a:pt x="23591" y="1670"/>
                    <a:pt x="23726" y="1723"/>
                  </a:cubicBezTo>
                  <a:cubicBezTo>
                    <a:pt x="23812" y="1757"/>
                    <a:pt x="23903" y="1791"/>
                    <a:pt x="23989" y="1829"/>
                  </a:cubicBezTo>
                  <a:cubicBezTo>
                    <a:pt x="24129" y="1882"/>
                    <a:pt x="24273" y="1944"/>
                    <a:pt x="24412" y="2002"/>
                  </a:cubicBezTo>
                  <a:cubicBezTo>
                    <a:pt x="24454" y="2021"/>
                    <a:pt x="24498" y="2040"/>
                    <a:pt x="24541" y="2059"/>
                  </a:cubicBezTo>
                  <a:lnTo>
                    <a:pt x="24777" y="2059"/>
                  </a:lnTo>
                  <a:cubicBezTo>
                    <a:pt x="24733" y="2035"/>
                    <a:pt x="24691" y="2016"/>
                    <a:pt x="24642" y="1997"/>
                  </a:cubicBezTo>
                  <a:cubicBezTo>
                    <a:pt x="24512" y="1940"/>
                    <a:pt x="24383" y="1887"/>
                    <a:pt x="24253" y="1829"/>
                  </a:cubicBezTo>
                  <a:cubicBezTo>
                    <a:pt x="24167" y="1796"/>
                    <a:pt x="24080" y="1757"/>
                    <a:pt x="23989" y="1723"/>
                  </a:cubicBezTo>
                  <a:cubicBezTo>
                    <a:pt x="23874" y="1676"/>
                    <a:pt x="23759" y="1632"/>
                    <a:pt x="23639" y="1590"/>
                  </a:cubicBezTo>
                  <a:cubicBezTo>
                    <a:pt x="23539" y="1546"/>
                    <a:pt x="23433" y="1508"/>
                    <a:pt x="23327" y="1474"/>
                  </a:cubicBezTo>
                  <a:cubicBezTo>
                    <a:pt x="23236" y="1435"/>
                    <a:pt x="23141" y="1402"/>
                    <a:pt x="23044" y="1373"/>
                  </a:cubicBezTo>
                  <a:cubicBezTo>
                    <a:pt x="22915" y="1325"/>
                    <a:pt x="22785" y="1282"/>
                    <a:pt x="22656" y="1238"/>
                  </a:cubicBezTo>
                  <a:cubicBezTo>
                    <a:pt x="22603" y="1225"/>
                    <a:pt x="22545" y="1205"/>
                    <a:pt x="22492" y="1187"/>
                  </a:cubicBezTo>
                  <a:cubicBezTo>
                    <a:pt x="22359" y="1143"/>
                    <a:pt x="22224" y="1105"/>
                    <a:pt x="22089" y="1061"/>
                  </a:cubicBezTo>
                  <a:cubicBezTo>
                    <a:pt x="21701" y="946"/>
                    <a:pt x="21303" y="841"/>
                    <a:pt x="20904" y="744"/>
                  </a:cubicBezTo>
                  <a:cubicBezTo>
                    <a:pt x="20799" y="720"/>
                    <a:pt x="20698" y="697"/>
                    <a:pt x="20592" y="673"/>
                  </a:cubicBezTo>
                  <a:cubicBezTo>
                    <a:pt x="20132" y="567"/>
                    <a:pt x="19657" y="476"/>
                    <a:pt x="19173" y="39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7"/>
            <p:cNvSpPr/>
            <p:nvPr/>
          </p:nvSpPr>
          <p:spPr>
            <a:xfrm>
              <a:off x="819300" y="3747975"/>
              <a:ext cx="1112800" cy="1903350"/>
            </a:xfrm>
            <a:custGeom>
              <a:avLst/>
              <a:gdLst/>
              <a:ahLst/>
              <a:cxnLst/>
              <a:rect l="l" t="t" r="r" b="b"/>
              <a:pathLst>
                <a:path w="44512" h="76134" extrusionOk="0">
                  <a:moveTo>
                    <a:pt x="1" y="0"/>
                  </a:moveTo>
                  <a:lnTo>
                    <a:pt x="1" y="135"/>
                  </a:lnTo>
                  <a:cubicBezTo>
                    <a:pt x="1004" y="1143"/>
                    <a:pt x="1987" y="2241"/>
                    <a:pt x="2966" y="3441"/>
                  </a:cubicBezTo>
                  <a:cubicBezTo>
                    <a:pt x="4593" y="5432"/>
                    <a:pt x="5988" y="7438"/>
                    <a:pt x="7347" y="9380"/>
                  </a:cubicBezTo>
                  <a:cubicBezTo>
                    <a:pt x="9170" y="12000"/>
                    <a:pt x="10906" y="14485"/>
                    <a:pt x="12897" y="16477"/>
                  </a:cubicBezTo>
                  <a:cubicBezTo>
                    <a:pt x="13143" y="16721"/>
                    <a:pt x="13397" y="16961"/>
                    <a:pt x="13652" y="17191"/>
                  </a:cubicBezTo>
                  <a:cubicBezTo>
                    <a:pt x="15253" y="18641"/>
                    <a:pt x="17173" y="19883"/>
                    <a:pt x="19701" y="21106"/>
                  </a:cubicBezTo>
                  <a:cubicBezTo>
                    <a:pt x="21927" y="22186"/>
                    <a:pt x="24274" y="23079"/>
                    <a:pt x="26754" y="24024"/>
                  </a:cubicBezTo>
                  <a:cubicBezTo>
                    <a:pt x="28145" y="24556"/>
                    <a:pt x="29585" y="25103"/>
                    <a:pt x="30991" y="25683"/>
                  </a:cubicBezTo>
                  <a:cubicBezTo>
                    <a:pt x="36100" y="27795"/>
                    <a:pt x="39593" y="31004"/>
                    <a:pt x="41661" y="35490"/>
                  </a:cubicBezTo>
                  <a:cubicBezTo>
                    <a:pt x="44511" y="41670"/>
                    <a:pt x="42755" y="49721"/>
                    <a:pt x="41057" y="57508"/>
                  </a:cubicBezTo>
                  <a:cubicBezTo>
                    <a:pt x="40178" y="61552"/>
                    <a:pt x="39343" y="65372"/>
                    <a:pt x="39147" y="68870"/>
                  </a:cubicBezTo>
                  <a:cubicBezTo>
                    <a:pt x="39042" y="70750"/>
                    <a:pt x="39133" y="72362"/>
                    <a:pt x="39421" y="73797"/>
                  </a:cubicBezTo>
                  <a:cubicBezTo>
                    <a:pt x="39593" y="74641"/>
                    <a:pt x="39828" y="75418"/>
                    <a:pt x="40140" y="76133"/>
                  </a:cubicBezTo>
                  <a:lnTo>
                    <a:pt x="40245" y="76133"/>
                  </a:lnTo>
                  <a:cubicBezTo>
                    <a:pt x="39928" y="75414"/>
                    <a:pt x="39689" y="74632"/>
                    <a:pt x="39516" y="73777"/>
                  </a:cubicBezTo>
                  <a:cubicBezTo>
                    <a:pt x="39228" y="72353"/>
                    <a:pt x="39137" y="70750"/>
                    <a:pt x="39243" y="68879"/>
                  </a:cubicBezTo>
                  <a:cubicBezTo>
                    <a:pt x="39439" y="65387"/>
                    <a:pt x="40269" y="61572"/>
                    <a:pt x="41152" y="57532"/>
                  </a:cubicBezTo>
                  <a:cubicBezTo>
                    <a:pt x="41992" y="53675"/>
                    <a:pt x="42860" y="49683"/>
                    <a:pt x="43158" y="45911"/>
                  </a:cubicBezTo>
                  <a:cubicBezTo>
                    <a:pt x="43316" y="43877"/>
                    <a:pt x="43302" y="42083"/>
                    <a:pt x="43101" y="40433"/>
                  </a:cubicBezTo>
                  <a:cubicBezTo>
                    <a:pt x="42880" y="38571"/>
                    <a:pt x="42439" y="36945"/>
                    <a:pt x="41748" y="35452"/>
                  </a:cubicBezTo>
                  <a:cubicBezTo>
                    <a:pt x="41210" y="34281"/>
                    <a:pt x="40567" y="33183"/>
                    <a:pt x="39833" y="32189"/>
                  </a:cubicBezTo>
                  <a:cubicBezTo>
                    <a:pt x="39118" y="31216"/>
                    <a:pt x="38298" y="30309"/>
                    <a:pt x="37391" y="29493"/>
                  </a:cubicBezTo>
                  <a:cubicBezTo>
                    <a:pt x="36509" y="28701"/>
                    <a:pt x="35519" y="27968"/>
                    <a:pt x="34445" y="27315"/>
                  </a:cubicBezTo>
                  <a:cubicBezTo>
                    <a:pt x="33409" y="26682"/>
                    <a:pt x="32257" y="26106"/>
                    <a:pt x="31029" y="25597"/>
                  </a:cubicBezTo>
                  <a:cubicBezTo>
                    <a:pt x="29623" y="25017"/>
                    <a:pt x="28179" y="24465"/>
                    <a:pt x="26788" y="23938"/>
                  </a:cubicBezTo>
                  <a:cubicBezTo>
                    <a:pt x="21865" y="22062"/>
                    <a:pt x="17215" y="20286"/>
                    <a:pt x="13714" y="17124"/>
                  </a:cubicBezTo>
                  <a:cubicBezTo>
                    <a:pt x="11411" y="15038"/>
                    <a:pt x="9472" y="12264"/>
                    <a:pt x="7423" y="9327"/>
                  </a:cubicBezTo>
                  <a:cubicBezTo>
                    <a:pt x="6070" y="7385"/>
                    <a:pt x="4670" y="5374"/>
                    <a:pt x="3043" y="3384"/>
                  </a:cubicBezTo>
                  <a:cubicBezTo>
                    <a:pt x="2035" y="2150"/>
                    <a:pt x="1028" y="1028"/>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17"/>
            <p:cNvSpPr/>
            <p:nvPr/>
          </p:nvSpPr>
          <p:spPr>
            <a:xfrm>
              <a:off x="2642850" y="5592275"/>
              <a:ext cx="665850" cy="59050"/>
            </a:xfrm>
            <a:custGeom>
              <a:avLst/>
              <a:gdLst/>
              <a:ahLst/>
              <a:cxnLst/>
              <a:rect l="l" t="t" r="r" b="b"/>
              <a:pathLst>
                <a:path w="26634" h="2362" extrusionOk="0">
                  <a:moveTo>
                    <a:pt x="15038" y="5"/>
                  </a:moveTo>
                  <a:cubicBezTo>
                    <a:pt x="14855" y="5"/>
                    <a:pt x="14673" y="5"/>
                    <a:pt x="14491" y="10"/>
                  </a:cubicBezTo>
                  <a:cubicBezTo>
                    <a:pt x="14558" y="43"/>
                    <a:pt x="14620" y="78"/>
                    <a:pt x="14687" y="116"/>
                  </a:cubicBezTo>
                  <a:cubicBezTo>
                    <a:pt x="14879" y="111"/>
                    <a:pt x="15067" y="111"/>
                    <a:pt x="15258" y="107"/>
                  </a:cubicBezTo>
                  <a:cubicBezTo>
                    <a:pt x="15186" y="72"/>
                    <a:pt x="15109" y="39"/>
                    <a:pt x="15038" y="5"/>
                  </a:cubicBezTo>
                  <a:close/>
                  <a:moveTo>
                    <a:pt x="15258" y="1"/>
                  </a:moveTo>
                  <a:cubicBezTo>
                    <a:pt x="15330" y="39"/>
                    <a:pt x="15402" y="72"/>
                    <a:pt x="15479" y="107"/>
                  </a:cubicBezTo>
                  <a:cubicBezTo>
                    <a:pt x="15661" y="111"/>
                    <a:pt x="15844" y="111"/>
                    <a:pt x="16026" y="116"/>
                  </a:cubicBezTo>
                  <a:cubicBezTo>
                    <a:pt x="15944" y="78"/>
                    <a:pt x="15862" y="39"/>
                    <a:pt x="15781" y="5"/>
                  </a:cubicBezTo>
                  <a:cubicBezTo>
                    <a:pt x="15632" y="1"/>
                    <a:pt x="15488" y="1"/>
                    <a:pt x="15340" y="1"/>
                  </a:cubicBezTo>
                  <a:close/>
                  <a:moveTo>
                    <a:pt x="16026" y="10"/>
                  </a:moveTo>
                  <a:cubicBezTo>
                    <a:pt x="16108" y="43"/>
                    <a:pt x="16189" y="83"/>
                    <a:pt x="16276" y="121"/>
                  </a:cubicBezTo>
                  <a:cubicBezTo>
                    <a:pt x="16448" y="125"/>
                    <a:pt x="16621" y="130"/>
                    <a:pt x="16794" y="140"/>
                  </a:cubicBezTo>
                  <a:cubicBezTo>
                    <a:pt x="16697" y="96"/>
                    <a:pt x="16606" y="58"/>
                    <a:pt x="16511" y="20"/>
                  </a:cubicBezTo>
                  <a:cubicBezTo>
                    <a:pt x="16347" y="15"/>
                    <a:pt x="16189" y="10"/>
                    <a:pt x="16026" y="10"/>
                  </a:cubicBezTo>
                  <a:close/>
                  <a:moveTo>
                    <a:pt x="16794" y="34"/>
                  </a:moveTo>
                  <a:cubicBezTo>
                    <a:pt x="16889" y="72"/>
                    <a:pt x="16980" y="111"/>
                    <a:pt x="17076" y="149"/>
                  </a:cubicBezTo>
                  <a:cubicBezTo>
                    <a:pt x="17230" y="159"/>
                    <a:pt x="17383" y="169"/>
                    <a:pt x="17537" y="178"/>
                  </a:cubicBezTo>
                  <a:cubicBezTo>
                    <a:pt x="17421" y="136"/>
                    <a:pt x="17306" y="92"/>
                    <a:pt x="17191" y="54"/>
                  </a:cubicBezTo>
                  <a:cubicBezTo>
                    <a:pt x="17062" y="43"/>
                    <a:pt x="16927" y="39"/>
                    <a:pt x="16794" y="34"/>
                  </a:cubicBezTo>
                  <a:close/>
                  <a:moveTo>
                    <a:pt x="17537" y="72"/>
                  </a:moveTo>
                  <a:cubicBezTo>
                    <a:pt x="17647" y="116"/>
                    <a:pt x="17762" y="159"/>
                    <a:pt x="17873" y="202"/>
                  </a:cubicBezTo>
                  <a:cubicBezTo>
                    <a:pt x="18003" y="212"/>
                    <a:pt x="18132" y="222"/>
                    <a:pt x="18256" y="231"/>
                  </a:cubicBezTo>
                  <a:cubicBezTo>
                    <a:pt x="18118" y="183"/>
                    <a:pt x="17974" y="140"/>
                    <a:pt x="17830" y="92"/>
                  </a:cubicBezTo>
                  <a:cubicBezTo>
                    <a:pt x="17733" y="87"/>
                    <a:pt x="17633" y="78"/>
                    <a:pt x="17537" y="72"/>
                  </a:cubicBezTo>
                  <a:close/>
                  <a:moveTo>
                    <a:pt x="18262" y="130"/>
                  </a:moveTo>
                  <a:cubicBezTo>
                    <a:pt x="18400" y="178"/>
                    <a:pt x="18540" y="226"/>
                    <a:pt x="18674" y="274"/>
                  </a:cubicBezTo>
                  <a:cubicBezTo>
                    <a:pt x="18780" y="284"/>
                    <a:pt x="18890" y="298"/>
                    <a:pt x="18996" y="308"/>
                  </a:cubicBezTo>
                  <a:cubicBezTo>
                    <a:pt x="18803" y="251"/>
                    <a:pt x="18617" y="198"/>
                    <a:pt x="18424" y="145"/>
                  </a:cubicBezTo>
                  <a:lnTo>
                    <a:pt x="18420" y="145"/>
                  </a:lnTo>
                  <a:cubicBezTo>
                    <a:pt x="18367" y="140"/>
                    <a:pt x="18314" y="136"/>
                    <a:pt x="18262" y="130"/>
                  </a:cubicBezTo>
                  <a:close/>
                  <a:moveTo>
                    <a:pt x="19217" y="274"/>
                  </a:moveTo>
                  <a:cubicBezTo>
                    <a:pt x="19327" y="308"/>
                    <a:pt x="19432" y="342"/>
                    <a:pt x="19542" y="375"/>
                  </a:cubicBezTo>
                  <a:cubicBezTo>
                    <a:pt x="19600" y="384"/>
                    <a:pt x="19662" y="395"/>
                    <a:pt x="19724" y="404"/>
                  </a:cubicBezTo>
                  <a:cubicBezTo>
                    <a:pt x="19557" y="355"/>
                    <a:pt x="19385" y="313"/>
                    <a:pt x="19217" y="274"/>
                  </a:cubicBezTo>
                  <a:close/>
                  <a:moveTo>
                    <a:pt x="14289" y="15"/>
                  </a:moveTo>
                  <a:cubicBezTo>
                    <a:pt x="12941" y="54"/>
                    <a:pt x="11526" y="169"/>
                    <a:pt x="10029" y="351"/>
                  </a:cubicBezTo>
                  <a:cubicBezTo>
                    <a:pt x="6703" y="763"/>
                    <a:pt x="3340" y="1502"/>
                    <a:pt x="1" y="2361"/>
                  </a:cubicBezTo>
                  <a:lnTo>
                    <a:pt x="399" y="2361"/>
                  </a:lnTo>
                  <a:cubicBezTo>
                    <a:pt x="5091" y="1172"/>
                    <a:pt x="9885" y="226"/>
                    <a:pt x="14491" y="121"/>
                  </a:cubicBezTo>
                  <a:cubicBezTo>
                    <a:pt x="14423" y="83"/>
                    <a:pt x="14356" y="49"/>
                    <a:pt x="14289" y="15"/>
                  </a:cubicBezTo>
                  <a:close/>
                  <a:moveTo>
                    <a:pt x="20450" y="413"/>
                  </a:moveTo>
                  <a:lnTo>
                    <a:pt x="20450" y="413"/>
                  </a:lnTo>
                  <a:cubicBezTo>
                    <a:pt x="20718" y="475"/>
                    <a:pt x="20982" y="543"/>
                    <a:pt x="21241" y="610"/>
                  </a:cubicBezTo>
                  <a:cubicBezTo>
                    <a:pt x="21495" y="677"/>
                    <a:pt x="21745" y="749"/>
                    <a:pt x="21994" y="826"/>
                  </a:cubicBezTo>
                  <a:cubicBezTo>
                    <a:pt x="22182" y="869"/>
                    <a:pt x="22373" y="917"/>
                    <a:pt x="22561" y="970"/>
                  </a:cubicBezTo>
                  <a:cubicBezTo>
                    <a:pt x="22609" y="980"/>
                    <a:pt x="22656" y="993"/>
                    <a:pt x="22704" y="1004"/>
                  </a:cubicBezTo>
                  <a:cubicBezTo>
                    <a:pt x="22886" y="1057"/>
                    <a:pt x="23069" y="1104"/>
                    <a:pt x="23251" y="1157"/>
                  </a:cubicBezTo>
                  <a:cubicBezTo>
                    <a:pt x="23342" y="1186"/>
                    <a:pt x="23433" y="1214"/>
                    <a:pt x="23524" y="1243"/>
                  </a:cubicBezTo>
                  <a:cubicBezTo>
                    <a:pt x="23659" y="1281"/>
                    <a:pt x="23794" y="1325"/>
                    <a:pt x="23927" y="1368"/>
                  </a:cubicBezTo>
                  <a:cubicBezTo>
                    <a:pt x="24048" y="1407"/>
                    <a:pt x="24163" y="1449"/>
                    <a:pt x="24279" y="1489"/>
                  </a:cubicBezTo>
                  <a:cubicBezTo>
                    <a:pt x="24383" y="1527"/>
                    <a:pt x="24494" y="1565"/>
                    <a:pt x="24600" y="1604"/>
                  </a:cubicBezTo>
                  <a:cubicBezTo>
                    <a:pt x="24729" y="1651"/>
                    <a:pt x="24859" y="1699"/>
                    <a:pt x="24992" y="1752"/>
                  </a:cubicBezTo>
                  <a:cubicBezTo>
                    <a:pt x="25079" y="1786"/>
                    <a:pt x="25171" y="1819"/>
                    <a:pt x="25262" y="1857"/>
                  </a:cubicBezTo>
                  <a:cubicBezTo>
                    <a:pt x="25401" y="1915"/>
                    <a:pt x="25539" y="1972"/>
                    <a:pt x="25679" y="2030"/>
                  </a:cubicBezTo>
                  <a:cubicBezTo>
                    <a:pt x="25756" y="2064"/>
                    <a:pt x="25833" y="2098"/>
                    <a:pt x="25909" y="2131"/>
                  </a:cubicBezTo>
                  <a:cubicBezTo>
                    <a:pt x="26006" y="2174"/>
                    <a:pt x="26097" y="2217"/>
                    <a:pt x="26192" y="2260"/>
                  </a:cubicBezTo>
                  <a:cubicBezTo>
                    <a:pt x="26245" y="2284"/>
                    <a:pt x="26298" y="2308"/>
                    <a:pt x="26345" y="2333"/>
                  </a:cubicBezTo>
                  <a:cubicBezTo>
                    <a:pt x="26370" y="2342"/>
                    <a:pt x="26389" y="2352"/>
                    <a:pt x="26409" y="2361"/>
                  </a:cubicBezTo>
                  <a:lnTo>
                    <a:pt x="26633" y="2361"/>
                  </a:lnTo>
                  <a:cubicBezTo>
                    <a:pt x="26605" y="2346"/>
                    <a:pt x="26582" y="2333"/>
                    <a:pt x="26553" y="2323"/>
                  </a:cubicBezTo>
                  <a:cubicBezTo>
                    <a:pt x="26447" y="2270"/>
                    <a:pt x="26341" y="2222"/>
                    <a:pt x="26236" y="2174"/>
                  </a:cubicBezTo>
                  <a:cubicBezTo>
                    <a:pt x="26202" y="2155"/>
                    <a:pt x="26168" y="2140"/>
                    <a:pt x="26139" y="2126"/>
                  </a:cubicBezTo>
                  <a:cubicBezTo>
                    <a:pt x="26063" y="2093"/>
                    <a:pt x="25986" y="2059"/>
                    <a:pt x="25914" y="2025"/>
                  </a:cubicBezTo>
                  <a:cubicBezTo>
                    <a:pt x="25785" y="1972"/>
                    <a:pt x="25655" y="1915"/>
                    <a:pt x="25526" y="1863"/>
                  </a:cubicBezTo>
                  <a:cubicBezTo>
                    <a:pt x="25435" y="1824"/>
                    <a:pt x="25348" y="1790"/>
                    <a:pt x="25262" y="1752"/>
                  </a:cubicBezTo>
                  <a:cubicBezTo>
                    <a:pt x="25147" y="1708"/>
                    <a:pt x="25032" y="1661"/>
                    <a:pt x="24916" y="1617"/>
                  </a:cubicBezTo>
                  <a:cubicBezTo>
                    <a:pt x="24811" y="1579"/>
                    <a:pt x="24705" y="1540"/>
                    <a:pt x="24600" y="1502"/>
                  </a:cubicBezTo>
                  <a:cubicBezTo>
                    <a:pt x="24509" y="1469"/>
                    <a:pt x="24412" y="1436"/>
                    <a:pt x="24321" y="1402"/>
                  </a:cubicBezTo>
                  <a:cubicBezTo>
                    <a:pt x="24192" y="1354"/>
                    <a:pt x="24062" y="1310"/>
                    <a:pt x="23927" y="1267"/>
                  </a:cubicBezTo>
                  <a:cubicBezTo>
                    <a:pt x="23876" y="1252"/>
                    <a:pt x="23823" y="1234"/>
                    <a:pt x="23770" y="1219"/>
                  </a:cubicBezTo>
                  <a:cubicBezTo>
                    <a:pt x="23645" y="1176"/>
                    <a:pt x="23520" y="1137"/>
                    <a:pt x="23391" y="1099"/>
                  </a:cubicBezTo>
                  <a:cubicBezTo>
                    <a:pt x="23069" y="1004"/>
                    <a:pt x="22747" y="913"/>
                    <a:pt x="22421" y="831"/>
                  </a:cubicBezTo>
                  <a:cubicBezTo>
                    <a:pt x="22239" y="783"/>
                    <a:pt x="22056" y="740"/>
                    <a:pt x="21870" y="696"/>
                  </a:cubicBezTo>
                  <a:cubicBezTo>
                    <a:pt x="21404" y="590"/>
                    <a:pt x="20929" y="495"/>
                    <a:pt x="20450" y="41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17"/>
            <p:cNvSpPr/>
            <p:nvPr/>
          </p:nvSpPr>
          <p:spPr>
            <a:xfrm>
              <a:off x="819300" y="3824250"/>
              <a:ext cx="1052800" cy="1827075"/>
            </a:xfrm>
            <a:custGeom>
              <a:avLst/>
              <a:gdLst/>
              <a:ahLst/>
              <a:cxnLst/>
              <a:rect l="l" t="t" r="r" b="b"/>
              <a:pathLst>
                <a:path w="42112" h="73083" extrusionOk="0">
                  <a:moveTo>
                    <a:pt x="1" y="1"/>
                  </a:moveTo>
                  <a:lnTo>
                    <a:pt x="1" y="136"/>
                  </a:lnTo>
                  <a:cubicBezTo>
                    <a:pt x="461" y="581"/>
                    <a:pt x="922" y="1048"/>
                    <a:pt x="1382" y="1537"/>
                  </a:cubicBezTo>
                  <a:cubicBezTo>
                    <a:pt x="3182" y="3427"/>
                    <a:pt x="4746" y="5346"/>
                    <a:pt x="6253" y="7202"/>
                  </a:cubicBezTo>
                  <a:cubicBezTo>
                    <a:pt x="8340" y="9764"/>
                    <a:pt x="10306" y="12182"/>
                    <a:pt x="12552" y="14078"/>
                  </a:cubicBezTo>
                  <a:cubicBezTo>
                    <a:pt x="14135" y="15417"/>
                    <a:pt x="15993" y="16602"/>
                    <a:pt x="18382" y="17806"/>
                  </a:cubicBezTo>
                  <a:cubicBezTo>
                    <a:pt x="20488" y="18867"/>
                    <a:pt x="22777" y="19817"/>
                    <a:pt x="24994" y="20732"/>
                  </a:cubicBezTo>
                  <a:cubicBezTo>
                    <a:pt x="26495" y="21356"/>
                    <a:pt x="28050" y="21999"/>
                    <a:pt x="29560" y="22685"/>
                  </a:cubicBezTo>
                  <a:cubicBezTo>
                    <a:pt x="34397" y="24868"/>
                    <a:pt x="37678" y="28188"/>
                    <a:pt x="39593" y="32823"/>
                  </a:cubicBezTo>
                  <a:cubicBezTo>
                    <a:pt x="42112" y="38936"/>
                    <a:pt x="40486" y="46762"/>
                    <a:pt x="38912" y="54333"/>
                  </a:cubicBezTo>
                  <a:cubicBezTo>
                    <a:pt x="38068" y="58392"/>
                    <a:pt x="37271" y="62230"/>
                    <a:pt x="37113" y="65722"/>
                  </a:cubicBezTo>
                  <a:cubicBezTo>
                    <a:pt x="37027" y="67604"/>
                    <a:pt x="37131" y="69205"/>
                    <a:pt x="37439" y="70631"/>
                  </a:cubicBezTo>
                  <a:cubicBezTo>
                    <a:pt x="37636" y="71523"/>
                    <a:pt x="37904" y="72338"/>
                    <a:pt x="38254" y="73082"/>
                  </a:cubicBezTo>
                  <a:lnTo>
                    <a:pt x="38360" y="73082"/>
                  </a:lnTo>
                  <a:cubicBezTo>
                    <a:pt x="36095" y="68346"/>
                    <a:pt x="37516" y="61529"/>
                    <a:pt x="39007" y="54351"/>
                  </a:cubicBezTo>
                  <a:cubicBezTo>
                    <a:pt x="39784" y="50604"/>
                    <a:pt x="40591" y="46727"/>
                    <a:pt x="40878" y="43048"/>
                  </a:cubicBezTo>
                  <a:cubicBezTo>
                    <a:pt x="41037" y="41062"/>
                    <a:pt x="41033" y="39310"/>
                    <a:pt x="40865" y="37694"/>
                  </a:cubicBezTo>
                  <a:cubicBezTo>
                    <a:pt x="40677" y="35865"/>
                    <a:pt x="40289" y="34262"/>
                    <a:pt x="39680" y="32789"/>
                  </a:cubicBezTo>
                  <a:cubicBezTo>
                    <a:pt x="37760" y="28126"/>
                    <a:pt x="34459" y="24791"/>
                    <a:pt x="29600" y="22594"/>
                  </a:cubicBezTo>
                  <a:cubicBezTo>
                    <a:pt x="28088" y="21913"/>
                    <a:pt x="26533" y="21265"/>
                    <a:pt x="25027" y="20646"/>
                  </a:cubicBezTo>
                  <a:cubicBezTo>
                    <a:pt x="22714" y="19687"/>
                    <a:pt x="20532" y="18780"/>
                    <a:pt x="18424" y="17720"/>
                  </a:cubicBezTo>
                  <a:cubicBezTo>
                    <a:pt x="16041" y="16520"/>
                    <a:pt x="14193" y="15340"/>
                    <a:pt x="12609" y="14006"/>
                  </a:cubicBezTo>
                  <a:cubicBezTo>
                    <a:pt x="10374" y="12116"/>
                    <a:pt x="8412" y="9702"/>
                    <a:pt x="6329" y="7140"/>
                  </a:cubicBezTo>
                  <a:cubicBezTo>
                    <a:pt x="4819" y="5284"/>
                    <a:pt x="3254" y="3364"/>
                    <a:pt x="1455" y="1469"/>
                  </a:cubicBezTo>
                  <a:cubicBezTo>
                    <a:pt x="970" y="961"/>
                    <a:pt x="485" y="47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7"/>
            <p:cNvSpPr/>
            <p:nvPr/>
          </p:nvSpPr>
          <p:spPr>
            <a:xfrm>
              <a:off x="2576525" y="5584700"/>
              <a:ext cx="710350" cy="66625"/>
            </a:xfrm>
            <a:custGeom>
              <a:avLst/>
              <a:gdLst/>
              <a:ahLst/>
              <a:cxnLst/>
              <a:rect l="l" t="t" r="r" b="b"/>
              <a:pathLst>
                <a:path w="28414" h="2665" extrusionOk="0">
                  <a:moveTo>
                    <a:pt x="16511" y="1"/>
                  </a:moveTo>
                  <a:cubicBezTo>
                    <a:pt x="16582" y="35"/>
                    <a:pt x="16659" y="73"/>
                    <a:pt x="16731" y="107"/>
                  </a:cubicBezTo>
                  <a:cubicBezTo>
                    <a:pt x="16914" y="107"/>
                    <a:pt x="17091" y="111"/>
                    <a:pt x="17273" y="116"/>
                  </a:cubicBezTo>
                  <a:cubicBezTo>
                    <a:pt x="17187" y="78"/>
                    <a:pt x="17105" y="40"/>
                    <a:pt x="17018" y="7"/>
                  </a:cubicBezTo>
                  <a:cubicBezTo>
                    <a:pt x="16850" y="1"/>
                    <a:pt x="16678" y="1"/>
                    <a:pt x="16511" y="1"/>
                  </a:cubicBezTo>
                  <a:close/>
                  <a:moveTo>
                    <a:pt x="17268" y="11"/>
                  </a:moveTo>
                  <a:cubicBezTo>
                    <a:pt x="17355" y="45"/>
                    <a:pt x="17436" y="83"/>
                    <a:pt x="17523" y="122"/>
                  </a:cubicBezTo>
                  <a:cubicBezTo>
                    <a:pt x="17695" y="126"/>
                    <a:pt x="17868" y="136"/>
                    <a:pt x="18041" y="140"/>
                  </a:cubicBezTo>
                  <a:cubicBezTo>
                    <a:pt x="17944" y="102"/>
                    <a:pt x="17849" y="64"/>
                    <a:pt x="17748" y="25"/>
                  </a:cubicBezTo>
                  <a:cubicBezTo>
                    <a:pt x="17590" y="16"/>
                    <a:pt x="17432" y="11"/>
                    <a:pt x="17268" y="11"/>
                  </a:cubicBezTo>
                  <a:close/>
                  <a:moveTo>
                    <a:pt x="18036" y="35"/>
                  </a:moveTo>
                  <a:lnTo>
                    <a:pt x="18036" y="35"/>
                  </a:lnTo>
                  <a:cubicBezTo>
                    <a:pt x="18132" y="73"/>
                    <a:pt x="18227" y="116"/>
                    <a:pt x="18324" y="155"/>
                  </a:cubicBezTo>
                  <a:cubicBezTo>
                    <a:pt x="18487" y="164"/>
                    <a:pt x="18645" y="174"/>
                    <a:pt x="18803" y="184"/>
                  </a:cubicBezTo>
                  <a:cubicBezTo>
                    <a:pt x="18693" y="140"/>
                    <a:pt x="18578" y="102"/>
                    <a:pt x="18462" y="59"/>
                  </a:cubicBezTo>
                  <a:cubicBezTo>
                    <a:pt x="18324" y="49"/>
                    <a:pt x="18180" y="45"/>
                    <a:pt x="18036" y="35"/>
                  </a:cubicBezTo>
                  <a:close/>
                  <a:moveTo>
                    <a:pt x="18803" y="78"/>
                  </a:moveTo>
                  <a:lnTo>
                    <a:pt x="18803" y="78"/>
                  </a:lnTo>
                  <a:cubicBezTo>
                    <a:pt x="18914" y="122"/>
                    <a:pt x="19029" y="164"/>
                    <a:pt x="19139" y="213"/>
                  </a:cubicBezTo>
                  <a:cubicBezTo>
                    <a:pt x="19268" y="222"/>
                    <a:pt x="19399" y="231"/>
                    <a:pt x="19527" y="246"/>
                  </a:cubicBezTo>
                  <a:cubicBezTo>
                    <a:pt x="19384" y="198"/>
                    <a:pt x="19240" y="151"/>
                    <a:pt x="19096" y="102"/>
                  </a:cubicBezTo>
                  <a:cubicBezTo>
                    <a:pt x="19000" y="93"/>
                    <a:pt x="18900" y="87"/>
                    <a:pt x="18803" y="78"/>
                  </a:cubicBezTo>
                  <a:close/>
                  <a:moveTo>
                    <a:pt x="19533" y="140"/>
                  </a:moveTo>
                  <a:cubicBezTo>
                    <a:pt x="19671" y="189"/>
                    <a:pt x="19811" y="237"/>
                    <a:pt x="19950" y="289"/>
                  </a:cubicBezTo>
                  <a:cubicBezTo>
                    <a:pt x="20046" y="299"/>
                    <a:pt x="20142" y="308"/>
                    <a:pt x="20238" y="318"/>
                  </a:cubicBezTo>
                  <a:cubicBezTo>
                    <a:pt x="20046" y="260"/>
                    <a:pt x="19855" y="208"/>
                    <a:pt x="19658" y="155"/>
                  </a:cubicBezTo>
                  <a:cubicBezTo>
                    <a:pt x="19620" y="151"/>
                    <a:pt x="19576" y="145"/>
                    <a:pt x="19533" y="140"/>
                  </a:cubicBezTo>
                  <a:close/>
                  <a:moveTo>
                    <a:pt x="20488" y="295"/>
                  </a:moveTo>
                  <a:lnTo>
                    <a:pt x="20488" y="295"/>
                  </a:lnTo>
                  <a:cubicBezTo>
                    <a:pt x="20588" y="323"/>
                    <a:pt x="20689" y="357"/>
                    <a:pt x="20790" y="390"/>
                  </a:cubicBezTo>
                  <a:cubicBezTo>
                    <a:pt x="20847" y="399"/>
                    <a:pt x="20905" y="410"/>
                    <a:pt x="20962" y="414"/>
                  </a:cubicBezTo>
                  <a:cubicBezTo>
                    <a:pt x="20804" y="371"/>
                    <a:pt x="20646" y="333"/>
                    <a:pt x="20488" y="295"/>
                  </a:cubicBezTo>
                  <a:close/>
                  <a:moveTo>
                    <a:pt x="16285" y="1"/>
                  </a:moveTo>
                  <a:cubicBezTo>
                    <a:pt x="14715" y="7"/>
                    <a:pt x="13061" y="116"/>
                    <a:pt x="11300" y="333"/>
                  </a:cubicBezTo>
                  <a:cubicBezTo>
                    <a:pt x="7547" y="789"/>
                    <a:pt x="3758" y="1661"/>
                    <a:pt x="1" y="2664"/>
                  </a:cubicBezTo>
                  <a:lnTo>
                    <a:pt x="379" y="2664"/>
                  </a:lnTo>
                  <a:cubicBezTo>
                    <a:pt x="5729" y="1249"/>
                    <a:pt x="11228" y="107"/>
                    <a:pt x="16476" y="107"/>
                  </a:cubicBezTo>
                  <a:lnTo>
                    <a:pt x="16511" y="107"/>
                  </a:lnTo>
                  <a:cubicBezTo>
                    <a:pt x="16433" y="69"/>
                    <a:pt x="16361" y="35"/>
                    <a:pt x="16285" y="1"/>
                  </a:cubicBezTo>
                  <a:close/>
                  <a:moveTo>
                    <a:pt x="21687" y="428"/>
                  </a:moveTo>
                  <a:lnTo>
                    <a:pt x="21687" y="428"/>
                  </a:lnTo>
                  <a:cubicBezTo>
                    <a:pt x="22038" y="510"/>
                    <a:pt x="22377" y="601"/>
                    <a:pt x="22718" y="698"/>
                  </a:cubicBezTo>
                  <a:cubicBezTo>
                    <a:pt x="22896" y="745"/>
                    <a:pt x="23079" y="798"/>
                    <a:pt x="23256" y="855"/>
                  </a:cubicBezTo>
                  <a:cubicBezTo>
                    <a:pt x="23433" y="899"/>
                    <a:pt x="23615" y="942"/>
                    <a:pt x="23794" y="990"/>
                  </a:cubicBezTo>
                  <a:cubicBezTo>
                    <a:pt x="23841" y="1004"/>
                    <a:pt x="23885" y="1014"/>
                    <a:pt x="23927" y="1028"/>
                  </a:cubicBezTo>
                  <a:cubicBezTo>
                    <a:pt x="24115" y="1076"/>
                    <a:pt x="24297" y="1129"/>
                    <a:pt x="24485" y="1181"/>
                  </a:cubicBezTo>
                  <a:cubicBezTo>
                    <a:pt x="24571" y="1210"/>
                    <a:pt x="24662" y="1234"/>
                    <a:pt x="24748" y="1263"/>
                  </a:cubicBezTo>
                  <a:cubicBezTo>
                    <a:pt x="24888" y="1307"/>
                    <a:pt x="25021" y="1349"/>
                    <a:pt x="25161" y="1398"/>
                  </a:cubicBezTo>
                  <a:cubicBezTo>
                    <a:pt x="25276" y="1431"/>
                    <a:pt x="25386" y="1469"/>
                    <a:pt x="25501" y="1513"/>
                  </a:cubicBezTo>
                  <a:cubicBezTo>
                    <a:pt x="25612" y="1551"/>
                    <a:pt x="25722" y="1590"/>
                    <a:pt x="25827" y="1628"/>
                  </a:cubicBezTo>
                  <a:cubicBezTo>
                    <a:pt x="25957" y="1676"/>
                    <a:pt x="26086" y="1724"/>
                    <a:pt x="26216" y="1777"/>
                  </a:cubicBezTo>
                  <a:cubicBezTo>
                    <a:pt x="26307" y="1810"/>
                    <a:pt x="26398" y="1843"/>
                    <a:pt x="26489" y="1882"/>
                  </a:cubicBezTo>
                  <a:cubicBezTo>
                    <a:pt x="26629" y="1940"/>
                    <a:pt x="26768" y="1998"/>
                    <a:pt x="26907" y="2055"/>
                  </a:cubicBezTo>
                  <a:cubicBezTo>
                    <a:pt x="26983" y="2089"/>
                    <a:pt x="27061" y="2122"/>
                    <a:pt x="27138" y="2155"/>
                  </a:cubicBezTo>
                  <a:cubicBezTo>
                    <a:pt x="27286" y="2223"/>
                    <a:pt x="27430" y="2286"/>
                    <a:pt x="27574" y="2357"/>
                  </a:cubicBezTo>
                  <a:cubicBezTo>
                    <a:pt x="27627" y="2381"/>
                    <a:pt x="27685" y="2405"/>
                    <a:pt x="27738" y="2434"/>
                  </a:cubicBezTo>
                  <a:cubicBezTo>
                    <a:pt x="27751" y="2439"/>
                    <a:pt x="27766" y="2443"/>
                    <a:pt x="27776" y="2454"/>
                  </a:cubicBezTo>
                  <a:cubicBezTo>
                    <a:pt x="27920" y="2520"/>
                    <a:pt x="28063" y="2592"/>
                    <a:pt x="28203" y="2664"/>
                  </a:cubicBezTo>
                  <a:lnTo>
                    <a:pt x="28413" y="2664"/>
                  </a:lnTo>
                  <a:cubicBezTo>
                    <a:pt x="28270" y="2587"/>
                    <a:pt x="28130" y="2516"/>
                    <a:pt x="27982" y="2443"/>
                  </a:cubicBezTo>
                  <a:cubicBezTo>
                    <a:pt x="27915" y="2414"/>
                    <a:pt x="27847" y="2381"/>
                    <a:pt x="27780" y="2348"/>
                  </a:cubicBezTo>
                  <a:cubicBezTo>
                    <a:pt x="27641" y="2281"/>
                    <a:pt x="27507" y="2218"/>
                    <a:pt x="27373" y="2155"/>
                  </a:cubicBezTo>
                  <a:cubicBezTo>
                    <a:pt x="27295" y="2122"/>
                    <a:pt x="27219" y="2089"/>
                    <a:pt x="27142" y="2055"/>
                  </a:cubicBezTo>
                  <a:cubicBezTo>
                    <a:pt x="27012" y="1998"/>
                    <a:pt x="26883" y="1945"/>
                    <a:pt x="26759" y="1887"/>
                  </a:cubicBezTo>
                  <a:cubicBezTo>
                    <a:pt x="26667" y="1854"/>
                    <a:pt x="26580" y="1815"/>
                    <a:pt x="26489" y="1781"/>
                  </a:cubicBezTo>
                  <a:cubicBezTo>
                    <a:pt x="26374" y="1734"/>
                    <a:pt x="26264" y="1690"/>
                    <a:pt x="26149" y="1648"/>
                  </a:cubicBezTo>
                  <a:cubicBezTo>
                    <a:pt x="26044" y="1604"/>
                    <a:pt x="25938" y="1566"/>
                    <a:pt x="25827" y="1527"/>
                  </a:cubicBezTo>
                  <a:cubicBezTo>
                    <a:pt x="25736" y="1493"/>
                    <a:pt x="25650" y="1460"/>
                    <a:pt x="25559" y="1426"/>
                  </a:cubicBezTo>
                  <a:cubicBezTo>
                    <a:pt x="25424" y="1383"/>
                    <a:pt x="25291" y="1336"/>
                    <a:pt x="25161" y="1292"/>
                  </a:cubicBezTo>
                  <a:cubicBezTo>
                    <a:pt x="25108" y="1278"/>
                    <a:pt x="25060" y="1258"/>
                    <a:pt x="25012" y="1245"/>
                  </a:cubicBezTo>
                  <a:cubicBezTo>
                    <a:pt x="24892" y="1205"/>
                    <a:pt x="24767" y="1167"/>
                    <a:pt x="24647" y="1129"/>
                  </a:cubicBezTo>
                  <a:cubicBezTo>
                    <a:pt x="24398" y="1052"/>
                    <a:pt x="24148" y="980"/>
                    <a:pt x="23894" y="913"/>
                  </a:cubicBezTo>
                  <a:cubicBezTo>
                    <a:pt x="23635" y="846"/>
                    <a:pt x="23371" y="778"/>
                    <a:pt x="23103" y="716"/>
                  </a:cubicBezTo>
                  <a:cubicBezTo>
                    <a:pt x="22636" y="605"/>
                    <a:pt x="22167" y="510"/>
                    <a:pt x="21687" y="4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7"/>
            <p:cNvSpPr/>
            <p:nvPr/>
          </p:nvSpPr>
          <p:spPr>
            <a:xfrm>
              <a:off x="819300" y="3890725"/>
              <a:ext cx="992950" cy="1760600"/>
            </a:xfrm>
            <a:custGeom>
              <a:avLst/>
              <a:gdLst/>
              <a:ahLst/>
              <a:cxnLst/>
              <a:rect l="l" t="t" r="r" b="b"/>
              <a:pathLst>
                <a:path w="39718" h="70424" extrusionOk="0">
                  <a:moveTo>
                    <a:pt x="1" y="1"/>
                  </a:moveTo>
                  <a:lnTo>
                    <a:pt x="1" y="130"/>
                  </a:lnTo>
                  <a:cubicBezTo>
                    <a:pt x="1954" y="1901"/>
                    <a:pt x="3662" y="3708"/>
                    <a:pt x="5317" y="5455"/>
                  </a:cubicBezTo>
                  <a:cubicBezTo>
                    <a:pt x="7376" y="7624"/>
                    <a:pt x="9319" y="9678"/>
                    <a:pt x="11449" y="11357"/>
                  </a:cubicBezTo>
                  <a:cubicBezTo>
                    <a:pt x="12979" y="12561"/>
                    <a:pt x="14797" y="13708"/>
                    <a:pt x="17005" y="14859"/>
                  </a:cubicBezTo>
                  <a:cubicBezTo>
                    <a:pt x="18977" y="15891"/>
                    <a:pt x="21083" y="16835"/>
                    <a:pt x="23123" y="17752"/>
                  </a:cubicBezTo>
                  <a:cubicBezTo>
                    <a:pt x="24773" y="18491"/>
                    <a:pt x="26476" y="19259"/>
                    <a:pt x="28131" y="20075"/>
                  </a:cubicBezTo>
                  <a:cubicBezTo>
                    <a:pt x="32703" y="22334"/>
                    <a:pt x="35774" y="25759"/>
                    <a:pt x="37521" y="30548"/>
                  </a:cubicBezTo>
                  <a:cubicBezTo>
                    <a:pt x="39718" y="36583"/>
                    <a:pt x="38221" y="44169"/>
                    <a:pt x="36768" y="51510"/>
                  </a:cubicBezTo>
                  <a:cubicBezTo>
                    <a:pt x="35328" y="58793"/>
                    <a:pt x="33960" y="65716"/>
                    <a:pt x="36378" y="70423"/>
                  </a:cubicBezTo>
                  <a:lnTo>
                    <a:pt x="36489" y="70423"/>
                  </a:lnTo>
                  <a:cubicBezTo>
                    <a:pt x="34051" y="65740"/>
                    <a:pt x="35419" y="58817"/>
                    <a:pt x="36863" y="51530"/>
                  </a:cubicBezTo>
                  <a:cubicBezTo>
                    <a:pt x="37578" y="47897"/>
                    <a:pt x="38322" y="44141"/>
                    <a:pt x="38604" y="40556"/>
                  </a:cubicBezTo>
                  <a:cubicBezTo>
                    <a:pt x="38759" y="38623"/>
                    <a:pt x="38768" y="36915"/>
                    <a:pt x="38628" y="35332"/>
                  </a:cubicBezTo>
                  <a:cubicBezTo>
                    <a:pt x="38475" y="33547"/>
                    <a:pt x="38139" y="31973"/>
                    <a:pt x="37612" y="30520"/>
                  </a:cubicBezTo>
                  <a:cubicBezTo>
                    <a:pt x="35856" y="25702"/>
                    <a:pt x="32771" y="22258"/>
                    <a:pt x="28174" y="19988"/>
                  </a:cubicBezTo>
                  <a:cubicBezTo>
                    <a:pt x="26519" y="19167"/>
                    <a:pt x="24811" y="18405"/>
                    <a:pt x="23161" y="17661"/>
                  </a:cubicBezTo>
                  <a:cubicBezTo>
                    <a:pt x="21126" y="16749"/>
                    <a:pt x="19015" y="15805"/>
                    <a:pt x="17048" y="14778"/>
                  </a:cubicBezTo>
                  <a:cubicBezTo>
                    <a:pt x="14850" y="13626"/>
                    <a:pt x="13037" y="12484"/>
                    <a:pt x="11511" y="11279"/>
                  </a:cubicBezTo>
                  <a:cubicBezTo>
                    <a:pt x="9385" y="9605"/>
                    <a:pt x="7443" y="7557"/>
                    <a:pt x="5390" y="5388"/>
                  </a:cubicBezTo>
                  <a:cubicBezTo>
                    <a:pt x="3714" y="3622"/>
                    <a:pt x="1982" y="1795"/>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17"/>
            <p:cNvSpPr/>
            <p:nvPr/>
          </p:nvSpPr>
          <p:spPr>
            <a:xfrm>
              <a:off x="819300" y="3947100"/>
              <a:ext cx="933325" cy="1704225"/>
            </a:xfrm>
            <a:custGeom>
              <a:avLst/>
              <a:gdLst/>
              <a:ahLst/>
              <a:cxnLst/>
              <a:rect l="l" t="t" r="r" b="b"/>
              <a:pathLst>
                <a:path w="37333" h="68169" extrusionOk="0">
                  <a:moveTo>
                    <a:pt x="1" y="0"/>
                  </a:moveTo>
                  <a:lnTo>
                    <a:pt x="1" y="125"/>
                  </a:lnTo>
                  <a:cubicBezTo>
                    <a:pt x="1637" y="1468"/>
                    <a:pt x="3134" y="2831"/>
                    <a:pt x="4597" y="4155"/>
                  </a:cubicBezTo>
                  <a:cubicBezTo>
                    <a:pt x="6550" y="5926"/>
                    <a:pt x="8393" y="7600"/>
                    <a:pt x="10350" y="9035"/>
                  </a:cubicBezTo>
                  <a:cubicBezTo>
                    <a:pt x="13617" y="11433"/>
                    <a:pt x="17412" y="13271"/>
                    <a:pt x="21083" y="15047"/>
                  </a:cubicBezTo>
                  <a:cubicBezTo>
                    <a:pt x="22935" y="15944"/>
                    <a:pt x="24850" y="16870"/>
                    <a:pt x="26701" y="17868"/>
                  </a:cubicBezTo>
                  <a:cubicBezTo>
                    <a:pt x="31019" y="20200"/>
                    <a:pt x="33883" y="23735"/>
                    <a:pt x="35453" y="28682"/>
                  </a:cubicBezTo>
                  <a:cubicBezTo>
                    <a:pt x="37333" y="34616"/>
                    <a:pt x="35956" y="41952"/>
                    <a:pt x="34622" y="49049"/>
                  </a:cubicBezTo>
                  <a:cubicBezTo>
                    <a:pt x="33231" y="56466"/>
                    <a:pt x="31912" y="63509"/>
                    <a:pt x="34512" y="68168"/>
                  </a:cubicBezTo>
                  <a:lnTo>
                    <a:pt x="34622" y="68168"/>
                  </a:lnTo>
                  <a:cubicBezTo>
                    <a:pt x="32003" y="63543"/>
                    <a:pt x="33327" y="56490"/>
                    <a:pt x="34718" y="49067"/>
                  </a:cubicBezTo>
                  <a:cubicBezTo>
                    <a:pt x="35380" y="45555"/>
                    <a:pt x="36062" y="41924"/>
                    <a:pt x="36336" y="38451"/>
                  </a:cubicBezTo>
                  <a:cubicBezTo>
                    <a:pt x="36484" y="36569"/>
                    <a:pt x="36509" y="34910"/>
                    <a:pt x="36398" y="33365"/>
                  </a:cubicBezTo>
                  <a:cubicBezTo>
                    <a:pt x="36278" y="31622"/>
                    <a:pt x="35995" y="30083"/>
                    <a:pt x="35544" y="28648"/>
                  </a:cubicBezTo>
                  <a:cubicBezTo>
                    <a:pt x="33965" y="23683"/>
                    <a:pt x="31086" y="20127"/>
                    <a:pt x="26744" y="17782"/>
                  </a:cubicBezTo>
                  <a:cubicBezTo>
                    <a:pt x="24892" y="16783"/>
                    <a:pt x="22979" y="15857"/>
                    <a:pt x="21126" y="14960"/>
                  </a:cubicBezTo>
                  <a:cubicBezTo>
                    <a:pt x="17456" y="13185"/>
                    <a:pt x="13665" y="11352"/>
                    <a:pt x="10408" y="8958"/>
                  </a:cubicBezTo>
                  <a:cubicBezTo>
                    <a:pt x="8455" y="7528"/>
                    <a:pt x="6613" y="5853"/>
                    <a:pt x="4660" y="4083"/>
                  </a:cubicBezTo>
                  <a:cubicBezTo>
                    <a:pt x="3182" y="2740"/>
                    <a:pt x="1666" y="1362"/>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17"/>
            <p:cNvSpPr/>
            <p:nvPr/>
          </p:nvSpPr>
          <p:spPr>
            <a:xfrm>
              <a:off x="2511150" y="5576950"/>
              <a:ext cx="753425" cy="74375"/>
            </a:xfrm>
            <a:custGeom>
              <a:avLst/>
              <a:gdLst/>
              <a:ahLst/>
              <a:cxnLst/>
              <a:rect l="l" t="t" r="r" b="b"/>
              <a:pathLst>
                <a:path w="30137" h="2975" extrusionOk="0">
                  <a:moveTo>
                    <a:pt x="18482" y="14"/>
                  </a:moveTo>
                  <a:lnTo>
                    <a:pt x="18482" y="14"/>
                  </a:lnTo>
                  <a:cubicBezTo>
                    <a:pt x="18568" y="52"/>
                    <a:pt x="18650" y="91"/>
                    <a:pt x="18736" y="129"/>
                  </a:cubicBezTo>
                  <a:cubicBezTo>
                    <a:pt x="18905" y="134"/>
                    <a:pt x="19073" y="138"/>
                    <a:pt x="19241" y="149"/>
                  </a:cubicBezTo>
                  <a:cubicBezTo>
                    <a:pt x="19144" y="109"/>
                    <a:pt x="19044" y="67"/>
                    <a:pt x="18943" y="29"/>
                  </a:cubicBezTo>
                  <a:cubicBezTo>
                    <a:pt x="18789" y="23"/>
                    <a:pt x="18636" y="18"/>
                    <a:pt x="18482" y="14"/>
                  </a:cubicBezTo>
                  <a:close/>
                  <a:moveTo>
                    <a:pt x="19235" y="43"/>
                  </a:moveTo>
                  <a:lnTo>
                    <a:pt x="19235" y="43"/>
                  </a:lnTo>
                  <a:cubicBezTo>
                    <a:pt x="19336" y="81"/>
                    <a:pt x="19432" y="124"/>
                    <a:pt x="19529" y="162"/>
                  </a:cubicBezTo>
                  <a:cubicBezTo>
                    <a:pt x="19691" y="173"/>
                    <a:pt x="19850" y="182"/>
                    <a:pt x="20012" y="196"/>
                  </a:cubicBezTo>
                  <a:cubicBezTo>
                    <a:pt x="19892" y="153"/>
                    <a:pt x="19777" y="109"/>
                    <a:pt x="19662" y="67"/>
                  </a:cubicBezTo>
                  <a:cubicBezTo>
                    <a:pt x="19518" y="58"/>
                    <a:pt x="19379" y="47"/>
                    <a:pt x="19235" y="43"/>
                  </a:cubicBezTo>
                  <a:close/>
                  <a:moveTo>
                    <a:pt x="20008" y="91"/>
                  </a:moveTo>
                  <a:lnTo>
                    <a:pt x="20008" y="91"/>
                  </a:lnTo>
                  <a:cubicBezTo>
                    <a:pt x="20123" y="134"/>
                    <a:pt x="20233" y="177"/>
                    <a:pt x="20348" y="220"/>
                  </a:cubicBezTo>
                  <a:lnTo>
                    <a:pt x="20780" y="264"/>
                  </a:lnTo>
                  <a:cubicBezTo>
                    <a:pt x="20636" y="211"/>
                    <a:pt x="20492" y="162"/>
                    <a:pt x="20353" y="115"/>
                  </a:cubicBezTo>
                  <a:cubicBezTo>
                    <a:pt x="20238" y="105"/>
                    <a:pt x="20123" y="100"/>
                    <a:pt x="20008" y="91"/>
                  </a:cubicBezTo>
                  <a:close/>
                  <a:moveTo>
                    <a:pt x="20776" y="158"/>
                  </a:moveTo>
                  <a:lnTo>
                    <a:pt x="20776" y="158"/>
                  </a:lnTo>
                  <a:cubicBezTo>
                    <a:pt x="20915" y="206"/>
                    <a:pt x="21054" y="253"/>
                    <a:pt x="21193" y="306"/>
                  </a:cubicBezTo>
                  <a:cubicBezTo>
                    <a:pt x="21289" y="317"/>
                    <a:pt x="21385" y="331"/>
                    <a:pt x="21480" y="340"/>
                  </a:cubicBezTo>
                  <a:cubicBezTo>
                    <a:pt x="21289" y="282"/>
                    <a:pt x="21097" y="225"/>
                    <a:pt x="20900" y="167"/>
                  </a:cubicBezTo>
                  <a:cubicBezTo>
                    <a:pt x="20862" y="162"/>
                    <a:pt x="20818" y="162"/>
                    <a:pt x="20776" y="158"/>
                  </a:cubicBezTo>
                  <a:close/>
                  <a:moveTo>
                    <a:pt x="21826" y="345"/>
                  </a:moveTo>
                  <a:cubicBezTo>
                    <a:pt x="21898" y="369"/>
                    <a:pt x="21970" y="393"/>
                    <a:pt x="22042" y="417"/>
                  </a:cubicBezTo>
                  <a:cubicBezTo>
                    <a:pt x="22085" y="421"/>
                    <a:pt x="22124" y="426"/>
                    <a:pt x="22167" y="432"/>
                  </a:cubicBezTo>
                  <a:cubicBezTo>
                    <a:pt x="22052" y="403"/>
                    <a:pt x="21941" y="374"/>
                    <a:pt x="21826" y="345"/>
                  </a:cubicBezTo>
                  <a:close/>
                  <a:moveTo>
                    <a:pt x="17556" y="0"/>
                  </a:moveTo>
                  <a:cubicBezTo>
                    <a:pt x="15973" y="0"/>
                    <a:pt x="14308" y="105"/>
                    <a:pt x="12533" y="317"/>
                  </a:cubicBezTo>
                  <a:cubicBezTo>
                    <a:pt x="8373" y="811"/>
                    <a:pt x="4161" y="1827"/>
                    <a:pt x="1" y="2974"/>
                  </a:cubicBezTo>
                  <a:lnTo>
                    <a:pt x="370" y="2974"/>
                  </a:lnTo>
                  <a:cubicBezTo>
                    <a:pt x="6056" y="1420"/>
                    <a:pt x="11947" y="109"/>
                    <a:pt x="17565" y="109"/>
                  </a:cubicBezTo>
                  <a:cubicBezTo>
                    <a:pt x="17873" y="109"/>
                    <a:pt x="18180" y="115"/>
                    <a:pt x="18487" y="120"/>
                  </a:cubicBezTo>
                  <a:cubicBezTo>
                    <a:pt x="18400" y="81"/>
                    <a:pt x="18314" y="43"/>
                    <a:pt x="18227" y="9"/>
                  </a:cubicBezTo>
                  <a:cubicBezTo>
                    <a:pt x="18008" y="5"/>
                    <a:pt x="17782" y="0"/>
                    <a:pt x="17556" y="0"/>
                  </a:cubicBezTo>
                  <a:close/>
                  <a:moveTo>
                    <a:pt x="22886" y="446"/>
                  </a:moveTo>
                  <a:lnTo>
                    <a:pt x="22886" y="446"/>
                  </a:lnTo>
                  <a:cubicBezTo>
                    <a:pt x="23318" y="552"/>
                    <a:pt x="23741" y="662"/>
                    <a:pt x="24158" y="787"/>
                  </a:cubicBezTo>
                  <a:cubicBezTo>
                    <a:pt x="24264" y="820"/>
                    <a:pt x="24374" y="849"/>
                    <a:pt x="24485" y="887"/>
                  </a:cubicBezTo>
                  <a:cubicBezTo>
                    <a:pt x="24653" y="926"/>
                    <a:pt x="24825" y="968"/>
                    <a:pt x="24992" y="1017"/>
                  </a:cubicBezTo>
                  <a:cubicBezTo>
                    <a:pt x="25036" y="1026"/>
                    <a:pt x="25074" y="1036"/>
                    <a:pt x="25118" y="1050"/>
                  </a:cubicBezTo>
                  <a:cubicBezTo>
                    <a:pt x="25304" y="1099"/>
                    <a:pt x="25492" y="1152"/>
                    <a:pt x="25679" y="1209"/>
                  </a:cubicBezTo>
                  <a:cubicBezTo>
                    <a:pt x="25765" y="1238"/>
                    <a:pt x="25851" y="1261"/>
                    <a:pt x="25938" y="1290"/>
                  </a:cubicBezTo>
                  <a:cubicBezTo>
                    <a:pt x="26077" y="1333"/>
                    <a:pt x="26216" y="1376"/>
                    <a:pt x="26356" y="1424"/>
                  </a:cubicBezTo>
                  <a:cubicBezTo>
                    <a:pt x="26466" y="1458"/>
                    <a:pt x="26581" y="1497"/>
                    <a:pt x="26691" y="1540"/>
                  </a:cubicBezTo>
                  <a:cubicBezTo>
                    <a:pt x="26806" y="1578"/>
                    <a:pt x="26912" y="1617"/>
                    <a:pt x="27022" y="1655"/>
                  </a:cubicBezTo>
                  <a:cubicBezTo>
                    <a:pt x="27151" y="1703"/>
                    <a:pt x="27282" y="1750"/>
                    <a:pt x="27406" y="1803"/>
                  </a:cubicBezTo>
                  <a:cubicBezTo>
                    <a:pt x="27497" y="1837"/>
                    <a:pt x="27594" y="1876"/>
                    <a:pt x="27685" y="1909"/>
                  </a:cubicBezTo>
                  <a:cubicBezTo>
                    <a:pt x="27824" y="1967"/>
                    <a:pt x="27957" y="2024"/>
                    <a:pt x="28097" y="2082"/>
                  </a:cubicBezTo>
                  <a:cubicBezTo>
                    <a:pt x="28174" y="2115"/>
                    <a:pt x="28256" y="2153"/>
                    <a:pt x="28332" y="2188"/>
                  </a:cubicBezTo>
                  <a:cubicBezTo>
                    <a:pt x="28476" y="2250"/>
                    <a:pt x="28620" y="2317"/>
                    <a:pt x="28764" y="2384"/>
                  </a:cubicBezTo>
                  <a:cubicBezTo>
                    <a:pt x="28836" y="2418"/>
                    <a:pt x="28903" y="2447"/>
                    <a:pt x="28971" y="2480"/>
                  </a:cubicBezTo>
                  <a:cubicBezTo>
                    <a:pt x="29062" y="2523"/>
                    <a:pt x="29153" y="2571"/>
                    <a:pt x="29244" y="2614"/>
                  </a:cubicBezTo>
                  <a:lnTo>
                    <a:pt x="29416" y="2700"/>
                  </a:lnTo>
                  <a:cubicBezTo>
                    <a:pt x="29479" y="2735"/>
                    <a:pt x="29541" y="2764"/>
                    <a:pt x="29604" y="2797"/>
                  </a:cubicBezTo>
                  <a:cubicBezTo>
                    <a:pt x="29714" y="2855"/>
                    <a:pt x="29824" y="2912"/>
                    <a:pt x="29935" y="2974"/>
                  </a:cubicBezTo>
                  <a:lnTo>
                    <a:pt x="30136" y="2974"/>
                  </a:lnTo>
                  <a:cubicBezTo>
                    <a:pt x="30021" y="2912"/>
                    <a:pt x="29906" y="2850"/>
                    <a:pt x="29791" y="2787"/>
                  </a:cubicBezTo>
                  <a:cubicBezTo>
                    <a:pt x="29733" y="2753"/>
                    <a:pt x="29671" y="2724"/>
                    <a:pt x="29609" y="2691"/>
                  </a:cubicBezTo>
                  <a:cubicBezTo>
                    <a:pt x="29503" y="2638"/>
                    <a:pt x="29392" y="2581"/>
                    <a:pt x="29287" y="2528"/>
                  </a:cubicBezTo>
                  <a:cubicBezTo>
                    <a:pt x="29248" y="2509"/>
                    <a:pt x="29215" y="2494"/>
                    <a:pt x="29182" y="2476"/>
                  </a:cubicBezTo>
                  <a:cubicBezTo>
                    <a:pt x="29115" y="2441"/>
                    <a:pt x="29047" y="2408"/>
                    <a:pt x="28975" y="2374"/>
                  </a:cubicBezTo>
                  <a:cubicBezTo>
                    <a:pt x="28841" y="2312"/>
                    <a:pt x="28706" y="2250"/>
                    <a:pt x="28568" y="2188"/>
                  </a:cubicBezTo>
                  <a:cubicBezTo>
                    <a:pt x="28491" y="2149"/>
                    <a:pt x="28413" y="2115"/>
                    <a:pt x="28337" y="2082"/>
                  </a:cubicBezTo>
                  <a:cubicBezTo>
                    <a:pt x="28207" y="2024"/>
                    <a:pt x="28083" y="1971"/>
                    <a:pt x="27953" y="1918"/>
                  </a:cubicBezTo>
                  <a:cubicBezTo>
                    <a:pt x="27867" y="1880"/>
                    <a:pt x="27776" y="1842"/>
                    <a:pt x="27685" y="1808"/>
                  </a:cubicBezTo>
                  <a:cubicBezTo>
                    <a:pt x="27574" y="1765"/>
                    <a:pt x="27459" y="1717"/>
                    <a:pt x="27348" y="1674"/>
                  </a:cubicBezTo>
                  <a:cubicBezTo>
                    <a:pt x="27238" y="1635"/>
                    <a:pt x="27133" y="1593"/>
                    <a:pt x="27022" y="1555"/>
                  </a:cubicBezTo>
                  <a:cubicBezTo>
                    <a:pt x="26936" y="1520"/>
                    <a:pt x="26850" y="1491"/>
                    <a:pt x="26759" y="1458"/>
                  </a:cubicBezTo>
                  <a:cubicBezTo>
                    <a:pt x="26624" y="1411"/>
                    <a:pt x="26489" y="1367"/>
                    <a:pt x="26356" y="1319"/>
                  </a:cubicBezTo>
                  <a:cubicBezTo>
                    <a:pt x="26307" y="1305"/>
                    <a:pt x="26265" y="1290"/>
                    <a:pt x="26216" y="1276"/>
                  </a:cubicBezTo>
                  <a:cubicBezTo>
                    <a:pt x="26101" y="1238"/>
                    <a:pt x="25986" y="1199"/>
                    <a:pt x="25871" y="1165"/>
                  </a:cubicBezTo>
                  <a:cubicBezTo>
                    <a:pt x="25694" y="1108"/>
                    <a:pt x="25511" y="1055"/>
                    <a:pt x="25333" y="1008"/>
                  </a:cubicBezTo>
                  <a:cubicBezTo>
                    <a:pt x="24992" y="911"/>
                    <a:pt x="24653" y="820"/>
                    <a:pt x="24302" y="738"/>
                  </a:cubicBezTo>
                  <a:cubicBezTo>
                    <a:pt x="23836" y="628"/>
                    <a:pt x="23367" y="532"/>
                    <a:pt x="22886" y="44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7"/>
            <p:cNvSpPr/>
            <p:nvPr/>
          </p:nvSpPr>
          <p:spPr>
            <a:xfrm>
              <a:off x="2446650" y="5569125"/>
              <a:ext cx="795125" cy="82200"/>
            </a:xfrm>
            <a:custGeom>
              <a:avLst/>
              <a:gdLst/>
              <a:ahLst/>
              <a:cxnLst/>
              <a:rect l="l" t="t" r="r" b="b"/>
              <a:pathLst>
                <a:path w="31805" h="3288" extrusionOk="0">
                  <a:moveTo>
                    <a:pt x="20415" y="48"/>
                  </a:moveTo>
                  <a:lnTo>
                    <a:pt x="20415" y="48"/>
                  </a:lnTo>
                  <a:cubicBezTo>
                    <a:pt x="20510" y="87"/>
                    <a:pt x="20612" y="130"/>
                    <a:pt x="20712" y="174"/>
                  </a:cubicBezTo>
                  <a:cubicBezTo>
                    <a:pt x="20865" y="183"/>
                    <a:pt x="21015" y="192"/>
                    <a:pt x="21168" y="203"/>
                  </a:cubicBezTo>
                  <a:cubicBezTo>
                    <a:pt x="21048" y="159"/>
                    <a:pt x="20928" y="116"/>
                    <a:pt x="20807" y="72"/>
                  </a:cubicBezTo>
                  <a:cubicBezTo>
                    <a:pt x="20678" y="63"/>
                    <a:pt x="20544" y="54"/>
                    <a:pt x="20415" y="48"/>
                  </a:cubicBezTo>
                  <a:close/>
                  <a:moveTo>
                    <a:pt x="21163" y="97"/>
                  </a:moveTo>
                  <a:lnTo>
                    <a:pt x="21163" y="97"/>
                  </a:lnTo>
                  <a:cubicBezTo>
                    <a:pt x="21278" y="140"/>
                    <a:pt x="21398" y="188"/>
                    <a:pt x="21513" y="231"/>
                  </a:cubicBezTo>
                  <a:lnTo>
                    <a:pt x="21945" y="274"/>
                  </a:lnTo>
                  <a:cubicBezTo>
                    <a:pt x="21801" y="221"/>
                    <a:pt x="21657" y="174"/>
                    <a:pt x="21509" y="125"/>
                  </a:cubicBezTo>
                  <a:cubicBezTo>
                    <a:pt x="21394" y="116"/>
                    <a:pt x="21278" y="106"/>
                    <a:pt x="21163" y="97"/>
                  </a:cubicBezTo>
                  <a:close/>
                  <a:moveTo>
                    <a:pt x="21936" y="169"/>
                  </a:moveTo>
                  <a:cubicBezTo>
                    <a:pt x="21965" y="178"/>
                    <a:pt x="21993" y="188"/>
                    <a:pt x="22017" y="192"/>
                  </a:cubicBezTo>
                  <a:cubicBezTo>
                    <a:pt x="22137" y="236"/>
                    <a:pt x="22253" y="279"/>
                    <a:pt x="22368" y="318"/>
                  </a:cubicBezTo>
                  <a:cubicBezTo>
                    <a:pt x="22487" y="331"/>
                    <a:pt x="22607" y="351"/>
                    <a:pt x="22727" y="365"/>
                  </a:cubicBezTo>
                  <a:cubicBezTo>
                    <a:pt x="22540" y="303"/>
                    <a:pt x="22348" y="245"/>
                    <a:pt x="22156" y="188"/>
                  </a:cubicBezTo>
                  <a:cubicBezTo>
                    <a:pt x="22084" y="183"/>
                    <a:pt x="22012" y="174"/>
                    <a:pt x="21936" y="169"/>
                  </a:cubicBezTo>
                  <a:close/>
                  <a:moveTo>
                    <a:pt x="23034" y="360"/>
                  </a:moveTo>
                  <a:lnTo>
                    <a:pt x="23034" y="360"/>
                  </a:lnTo>
                  <a:cubicBezTo>
                    <a:pt x="23087" y="380"/>
                    <a:pt x="23139" y="394"/>
                    <a:pt x="23192" y="413"/>
                  </a:cubicBezTo>
                  <a:cubicBezTo>
                    <a:pt x="23216" y="422"/>
                    <a:pt x="23245" y="433"/>
                    <a:pt x="23269" y="442"/>
                  </a:cubicBezTo>
                  <a:cubicBezTo>
                    <a:pt x="23318" y="447"/>
                    <a:pt x="23360" y="451"/>
                    <a:pt x="23409" y="462"/>
                  </a:cubicBezTo>
                  <a:cubicBezTo>
                    <a:pt x="23283" y="428"/>
                    <a:pt x="23159" y="394"/>
                    <a:pt x="23034" y="360"/>
                  </a:cubicBezTo>
                  <a:close/>
                  <a:moveTo>
                    <a:pt x="18620" y="1"/>
                  </a:moveTo>
                  <a:cubicBezTo>
                    <a:pt x="17075" y="1"/>
                    <a:pt x="15459" y="101"/>
                    <a:pt x="13736" y="303"/>
                  </a:cubicBezTo>
                  <a:cubicBezTo>
                    <a:pt x="9168" y="831"/>
                    <a:pt x="4548" y="1997"/>
                    <a:pt x="0" y="3287"/>
                  </a:cubicBezTo>
                  <a:lnTo>
                    <a:pt x="355" y="3287"/>
                  </a:lnTo>
                  <a:cubicBezTo>
                    <a:pt x="6367" y="1594"/>
                    <a:pt x="12642" y="112"/>
                    <a:pt x="18625" y="112"/>
                  </a:cubicBezTo>
                  <a:cubicBezTo>
                    <a:pt x="19224" y="112"/>
                    <a:pt x="19824" y="125"/>
                    <a:pt x="20419" y="154"/>
                  </a:cubicBezTo>
                  <a:cubicBezTo>
                    <a:pt x="20318" y="116"/>
                    <a:pt x="20218" y="72"/>
                    <a:pt x="20117" y="34"/>
                  </a:cubicBezTo>
                  <a:cubicBezTo>
                    <a:pt x="19623" y="10"/>
                    <a:pt x="19124" y="1"/>
                    <a:pt x="18620" y="1"/>
                  </a:cubicBezTo>
                  <a:close/>
                  <a:moveTo>
                    <a:pt x="24056" y="466"/>
                  </a:moveTo>
                  <a:cubicBezTo>
                    <a:pt x="24569" y="586"/>
                    <a:pt x="25068" y="725"/>
                    <a:pt x="25557" y="878"/>
                  </a:cubicBezTo>
                  <a:cubicBezTo>
                    <a:pt x="25601" y="889"/>
                    <a:pt x="25639" y="903"/>
                    <a:pt x="25683" y="918"/>
                  </a:cubicBezTo>
                  <a:cubicBezTo>
                    <a:pt x="25841" y="956"/>
                    <a:pt x="25999" y="994"/>
                    <a:pt x="26157" y="1037"/>
                  </a:cubicBezTo>
                  <a:cubicBezTo>
                    <a:pt x="26196" y="1051"/>
                    <a:pt x="26234" y="1062"/>
                    <a:pt x="26272" y="1071"/>
                  </a:cubicBezTo>
                  <a:cubicBezTo>
                    <a:pt x="26465" y="1124"/>
                    <a:pt x="26651" y="1177"/>
                    <a:pt x="26844" y="1234"/>
                  </a:cubicBezTo>
                  <a:cubicBezTo>
                    <a:pt x="26930" y="1257"/>
                    <a:pt x="27012" y="1286"/>
                    <a:pt x="27098" y="1310"/>
                  </a:cubicBezTo>
                  <a:cubicBezTo>
                    <a:pt x="27237" y="1359"/>
                    <a:pt x="27381" y="1401"/>
                    <a:pt x="27521" y="1450"/>
                  </a:cubicBezTo>
                  <a:cubicBezTo>
                    <a:pt x="27630" y="1488"/>
                    <a:pt x="27741" y="1527"/>
                    <a:pt x="27851" y="1565"/>
                  </a:cubicBezTo>
                  <a:cubicBezTo>
                    <a:pt x="27962" y="1603"/>
                    <a:pt x="28077" y="1642"/>
                    <a:pt x="28187" y="1684"/>
                  </a:cubicBezTo>
                  <a:cubicBezTo>
                    <a:pt x="28316" y="1733"/>
                    <a:pt x="28442" y="1781"/>
                    <a:pt x="28566" y="1828"/>
                  </a:cubicBezTo>
                  <a:cubicBezTo>
                    <a:pt x="28662" y="1862"/>
                    <a:pt x="28753" y="1901"/>
                    <a:pt x="28849" y="1939"/>
                  </a:cubicBezTo>
                  <a:cubicBezTo>
                    <a:pt x="28983" y="1997"/>
                    <a:pt x="29122" y="2054"/>
                    <a:pt x="29257" y="2112"/>
                  </a:cubicBezTo>
                  <a:cubicBezTo>
                    <a:pt x="29339" y="2145"/>
                    <a:pt x="29415" y="2178"/>
                    <a:pt x="29497" y="2213"/>
                  </a:cubicBezTo>
                  <a:cubicBezTo>
                    <a:pt x="29640" y="2280"/>
                    <a:pt x="29784" y="2342"/>
                    <a:pt x="29928" y="2409"/>
                  </a:cubicBezTo>
                  <a:cubicBezTo>
                    <a:pt x="29996" y="2443"/>
                    <a:pt x="30068" y="2477"/>
                    <a:pt x="30134" y="2510"/>
                  </a:cubicBezTo>
                  <a:cubicBezTo>
                    <a:pt x="30284" y="2581"/>
                    <a:pt x="30433" y="2654"/>
                    <a:pt x="30581" y="2731"/>
                  </a:cubicBezTo>
                  <a:cubicBezTo>
                    <a:pt x="30624" y="2750"/>
                    <a:pt x="30668" y="2774"/>
                    <a:pt x="30716" y="2798"/>
                  </a:cubicBezTo>
                  <a:cubicBezTo>
                    <a:pt x="30730" y="2807"/>
                    <a:pt x="30749" y="2818"/>
                    <a:pt x="30763" y="2827"/>
                  </a:cubicBezTo>
                  <a:cubicBezTo>
                    <a:pt x="30917" y="2904"/>
                    <a:pt x="31071" y="2985"/>
                    <a:pt x="31219" y="3066"/>
                  </a:cubicBezTo>
                  <a:cubicBezTo>
                    <a:pt x="31277" y="3100"/>
                    <a:pt x="31334" y="3128"/>
                    <a:pt x="31387" y="3157"/>
                  </a:cubicBezTo>
                  <a:cubicBezTo>
                    <a:pt x="31464" y="3201"/>
                    <a:pt x="31540" y="3244"/>
                    <a:pt x="31613" y="3287"/>
                  </a:cubicBezTo>
                  <a:lnTo>
                    <a:pt x="31804" y="3287"/>
                  </a:lnTo>
                  <a:cubicBezTo>
                    <a:pt x="31728" y="3239"/>
                    <a:pt x="31646" y="3192"/>
                    <a:pt x="31565" y="3148"/>
                  </a:cubicBezTo>
                  <a:cubicBezTo>
                    <a:pt x="31507" y="3115"/>
                    <a:pt x="31454" y="3086"/>
                    <a:pt x="31396" y="3052"/>
                  </a:cubicBezTo>
                  <a:cubicBezTo>
                    <a:pt x="31253" y="2975"/>
                    <a:pt x="31104" y="2894"/>
                    <a:pt x="30955" y="2818"/>
                  </a:cubicBezTo>
                  <a:cubicBezTo>
                    <a:pt x="30893" y="2783"/>
                    <a:pt x="30836" y="2750"/>
                    <a:pt x="30774" y="2721"/>
                  </a:cubicBezTo>
                  <a:cubicBezTo>
                    <a:pt x="30768" y="2716"/>
                    <a:pt x="30763" y="2716"/>
                    <a:pt x="30759" y="2712"/>
                  </a:cubicBezTo>
                  <a:cubicBezTo>
                    <a:pt x="30619" y="2645"/>
                    <a:pt x="30486" y="2572"/>
                    <a:pt x="30346" y="2505"/>
                  </a:cubicBezTo>
                  <a:cubicBezTo>
                    <a:pt x="30278" y="2472"/>
                    <a:pt x="30207" y="2438"/>
                    <a:pt x="30140" y="2404"/>
                  </a:cubicBezTo>
                  <a:cubicBezTo>
                    <a:pt x="30006" y="2342"/>
                    <a:pt x="29871" y="2280"/>
                    <a:pt x="29731" y="2218"/>
                  </a:cubicBezTo>
                  <a:cubicBezTo>
                    <a:pt x="29655" y="2178"/>
                    <a:pt x="29578" y="2145"/>
                    <a:pt x="29497" y="2112"/>
                  </a:cubicBezTo>
                  <a:cubicBezTo>
                    <a:pt x="29372" y="2054"/>
                    <a:pt x="29248" y="2001"/>
                    <a:pt x="29122" y="1948"/>
                  </a:cubicBezTo>
                  <a:cubicBezTo>
                    <a:pt x="29031" y="1910"/>
                    <a:pt x="28940" y="1872"/>
                    <a:pt x="28849" y="1833"/>
                  </a:cubicBezTo>
                  <a:cubicBezTo>
                    <a:pt x="28739" y="1790"/>
                    <a:pt x="28628" y="1747"/>
                    <a:pt x="28518" y="1704"/>
                  </a:cubicBezTo>
                  <a:cubicBezTo>
                    <a:pt x="28407" y="1660"/>
                    <a:pt x="28298" y="1622"/>
                    <a:pt x="28187" y="1580"/>
                  </a:cubicBezTo>
                  <a:cubicBezTo>
                    <a:pt x="28101" y="1551"/>
                    <a:pt x="28019" y="1516"/>
                    <a:pt x="27933" y="1488"/>
                  </a:cubicBezTo>
                  <a:cubicBezTo>
                    <a:pt x="27793" y="1440"/>
                    <a:pt x="27659" y="1392"/>
                    <a:pt x="27521" y="1344"/>
                  </a:cubicBezTo>
                  <a:lnTo>
                    <a:pt x="27390" y="1301"/>
                  </a:lnTo>
                  <a:cubicBezTo>
                    <a:pt x="27280" y="1268"/>
                    <a:pt x="27175" y="1234"/>
                    <a:pt x="27065" y="1200"/>
                  </a:cubicBezTo>
                  <a:cubicBezTo>
                    <a:pt x="26954" y="1162"/>
                    <a:pt x="26844" y="1133"/>
                    <a:pt x="26738" y="1100"/>
                  </a:cubicBezTo>
                  <a:cubicBezTo>
                    <a:pt x="26321" y="975"/>
                    <a:pt x="25898" y="865"/>
                    <a:pt x="25466" y="759"/>
                  </a:cubicBezTo>
                  <a:cubicBezTo>
                    <a:pt x="25006" y="648"/>
                    <a:pt x="24536" y="553"/>
                    <a:pt x="24056" y="46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17"/>
            <p:cNvSpPr/>
            <p:nvPr/>
          </p:nvSpPr>
          <p:spPr>
            <a:xfrm>
              <a:off x="819300" y="3993750"/>
              <a:ext cx="876475" cy="1657575"/>
            </a:xfrm>
            <a:custGeom>
              <a:avLst/>
              <a:gdLst/>
              <a:ahLst/>
              <a:cxnLst/>
              <a:rect l="l" t="t" r="r" b="b"/>
              <a:pathLst>
                <a:path w="35059" h="66303" extrusionOk="0">
                  <a:moveTo>
                    <a:pt x="1" y="1"/>
                  </a:moveTo>
                  <a:lnTo>
                    <a:pt x="1" y="121"/>
                  </a:lnTo>
                  <a:cubicBezTo>
                    <a:pt x="1464" y="1186"/>
                    <a:pt x="2837" y="2255"/>
                    <a:pt x="4175" y="3307"/>
                  </a:cubicBezTo>
                  <a:cubicBezTo>
                    <a:pt x="5912" y="4664"/>
                    <a:pt x="7553" y="5949"/>
                    <a:pt x="9247" y="7107"/>
                  </a:cubicBezTo>
                  <a:cubicBezTo>
                    <a:pt x="12255" y="9155"/>
                    <a:pt x="15556" y="10867"/>
                    <a:pt x="18751" y="12523"/>
                  </a:cubicBezTo>
                  <a:cubicBezTo>
                    <a:pt x="20906" y="13641"/>
                    <a:pt x="23136" y="14797"/>
                    <a:pt x="25267" y="16049"/>
                  </a:cubicBezTo>
                  <a:cubicBezTo>
                    <a:pt x="29345" y="18449"/>
                    <a:pt x="31998" y="22094"/>
                    <a:pt x="33380" y="27200"/>
                  </a:cubicBezTo>
                  <a:cubicBezTo>
                    <a:pt x="34959" y="33020"/>
                    <a:pt x="33701" y="40091"/>
                    <a:pt x="32483" y="46929"/>
                  </a:cubicBezTo>
                  <a:cubicBezTo>
                    <a:pt x="31135" y="54504"/>
                    <a:pt x="29859" y="61696"/>
                    <a:pt x="32656" y="66302"/>
                  </a:cubicBezTo>
                  <a:lnTo>
                    <a:pt x="32766" y="66302"/>
                  </a:lnTo>
                  <a:cubicBezTo>
                    <a:pt x="29950" y="61730"/>
                    <a:pt x="31230" y="54533"/>
                    <a:pt x="32578" y="46942"/>
                  </a:cubicBezTo>
                  <a:cubicBezTo>
                    <a:pt x="33797" y="40097"/>
                    <a:pt x="35059" y="33015"/>
                    <a:pt x="33476" y="27171"/>
                  </a:cubicBezTo>
                  <a:cubicBezTo>
                    <a:pt x="32085" y="22047"/>
                    <a:pt x="29417" y="18381"/>
                    <a:pt x="25315" y="15967"/>
                  </a:cubicBezTo>
                  <a:cubicBezTo>
                    <a:pt x="23185" y="14711"/>
                    <a:pt x="20953" y="13555"/>
                    <a:pt x="18794" y="12437"/>
                  </a:cubicBezTo>
                  <a:cubicBezTo>
                    <a:pt x="15603" y="10786"/>
                    <a:pt x="12303" y="9073"/>
                    <a:pt x="9305" y="7030"/>
                  </a:cubicBezTo>
                  <a:cubicBezTo>
                    <a:pt x="7611" y="5873"/>
                    <a:pt x="5970" y="4587"/>
                    <a:pt x="4238" y="3234"/>
                  </a:cubicBezTo>
                  <a:cubicBezTo>
                    <a:pt x="2875" y="2169"/>
                    <a:pt x="1484" y="1080"/>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7"/>
            <p:cNvSpPr/>
            <p:nvPr/>
          </p:nvSpPr>
          <p:spPr>
            <a:xfrm>
              <a:off x="2382600" y="5561225"/>
              <a:ext cx="836025" cy="90100"/>
            </a:xfrm>
            <a:custGeom>
              <a:avLst/>
              <a:gdLst/>
              <a:ahLst/>
              <a:cxnLst/>
              <a:rect l="l" t="t" r="r" b="b"/>
              <a:pathLst>
                <a:path w="33441" h="3604" extrusionOk="0">
                  <a:moveTo>
                    <a:pt x="22319" y="105"/>
                  </a:moveTo>
                  <a:cubicBezTo>
                    <a:pt x="22439" y="149"/>
                    <a:pt x="22559" y="197"/>
                    <a:pt x="22674" y="244"/>
                  </a:cubicBezTo>
                  <a:cubicBezTo>
                    <a:pt x="22809" y="255"/>
                    <a:pt x="22943" y="269"/>
                    <a:pt x="23072" y="284"/>
                  </a:cubicBezTo>
                  <a:cubicBezTo>
                    <a:pt x="22924" y="231"/>
                    <a:pt x="22771" y="178"/>
                    <a:pt x="22621" y="129"/>
                  </a:cubicBezTo>
                  <a:cubicBezTo>
                    <a:pt x="22521" y="120"/>
                    <a:pt x="22419" y="111"/>
                    <a:pt x="22319" y="105"/>
                  </a:cubicBezTo>
                  <a:close/>
                  <a:moveTo>
                    <a:pt x="23059" y="173"/>
                  </a:moveTo>
                  <a:lnTo>
                    <a:pt x="23059" y="173"/>
                  </a:lnTo>
                  <a:cubicBezTo>
                    <a:pt x="23178" y="216"/>
                    <a:pt x="23298" y="259"/>
                    <a:pt x="23418" y="302"/>
                  </a:cubicBezTo>
                  <a:cubicBezTo>
                    <a:pt x="23447" y="312"/>
                    <a:pt x="23475" y="322"/>
                    <a:pt x="23504" y="331"/>
                  </a:cubicBezTo>
                  <a:cubicBezTo>
                    <a:pt x="23624" y="346"/>
                    <a:pt x="23749" y="360"/>
                    <a:pt x="23869" y="379"/>
                  </a:cubicBezTo>
                  <a:cubicBezTo>
                    <a:pt x="23677" y="317"/>
                    <a:pt x="23480" y="255"/>
                    <a:pt x="23283" y="197"/>
                  </a:cubicBezTo>
                  <a:cubicBezTo>
                    <a:pt x="23212" y="187"/>
                    <a:pt x="23135" y="182"/>
                    <a:pt x="23059" y="173"/>
                  </a:cubicBezTo>
                  <a:close/>
                  <a:moveTo>
                    <a:pt x="23989" y="312"/>
                  </a:moveTo>
                  <a:lnTo>
                    <a:pt x="23989" y="312"/>
                  </a:lnTo>
                  <a:cubicBezTo>
                    <a:pt x="24133" y="360"/>
                    <a:pt x="24277" y="408"/>
                    <a:pt x="24421" y="456"/>
                  </a:cubicBezTo>
                  <a:cubicBezTo>
                    <a:pt x="24512" y="470"/>
                    <a:pt x="24603" y="485"/>
                    <a:pt x="24694" y="499"/>
                  </a:cubicBezTo>
                  <a:cubicBezTo>
                    <a:pt x="24498" y="441"/>
                    <a:pt x="24301" y="384"/>
                    <a:pt x="24099" y="331"/>
                  </a:cubicBezTo>
                  <a:cubicBezTo>
                    <a:pt x="24066" y="326"/>
                    <a:pt x="24027" y="317"/>
                    <a:pt x="23989" y="312"/>
                  </a:cubicBezTo>
                  <a:close/>
                  <a:moveTo>
                    <a:pt x="19666" y="0"/>
                  </a:moveTo>
                  <a:cubicBezTo>
                    <a:pt x="18165" y="0"/>
                    <a:pt x="16591" y="96"/>
                    <a:pt x="14926" y="284"/>
                  </a:cubicBezTo>
                  <a:cubicBezTo>
                    <a:pt x="9960" y="849"/>
                    <a:pt x="4927" y="2173"/>
                    <a:pt x="0" y="3603"/>
                  </a:cubicBezTo>
                  <a:lnTo>
                    <a:pt x="346" y="3603"/>
                  </a:lnTo>
                  <a:cubicBezTo>
                    <a:pt x="6673" y="1781"/>
                    <a:pt x="13328" y="111"/>
                    <a:pt x="19671" y="111"/>
                  </a:cubicBezTo>
                  <a:cubicBezTo>
                    <a:pt x="20563" y="111"/>
                    <a:pt x="21451" y="144"/>
                    <a:pt x="22329" y="216"/>
                  </a:cubicBezTo>
                  <a:cubicBezTo>
                    <a:pt x="22204" y="168"/>
                    <a:pt x="22084" y="120"/>
                    <a:pt x="21959" y="76"/>
                  </a:cubicBezTo>
                  <a:cubicBezTo>
                    <a:pt x="21216" y="29"/>
                    <a:pt x="20448" y="0"/>
                    <a:pt x="19666" y="0"/>
                  </a:cubicBezTo>
                  <a:close/>
                  <a:moveTo>
                    <a:pt x="25356" y="508"/>
                  </a:moveTo>
                  <a:lnTo>
                    <a:pt x="25356" y="508"/>
                  </a:lnTo>
                  <a:cubicBezTo>
                    <a:pt x="25898" y="647"/>
                    <a:pt x="26431" y="796"/>
                    <a:pt x="26949" y="964"/>
                  </a:cubicBezTo>
                  <a:cubicBezTo>
                    <a:pt x="26954" y="969"/>
                    <a:pt x="26959" y="969"/>
                    <a:pt x="26968" y="974"/>
                  </a:cubicBezTo>
                  <a:cubicBezTo>
                    <a:pt x="27083" y="1003"/>
                    <a:pt x="27194" y="1032"/>
                    <a:pt x="27309" y="1061"/>
                  </a:cubicBezTo>
                  <a:cubicBezTo>
                    <a:pt x="27342" y="1070"/>
                    <a:pt x="27381" y="1084"/>
                    <a:pt x="27415" y="1094"/>
                  </a:cubicBezTo>
                  <a:cubicBezTo>
                    <a:pt x="27612" y="1147"/>
                    <a:pt x="27803" y="1199"/>
                    <a:pt x="27995" y="1257"/>
                  </a:cubicBezTo>
                  <a:cubicBezTo>
                    <a:pt x="28077" y="1285"/>
                    <a:pt x="28158" y="1310"/>
                    <a:pt x="28240" y="1334"/>
                  </a:cubicBezTo>
                  <a:cubicBezTo>
                    <a:pt x="28384" y="1382"/>
                    <a:pt x="28528" y="1425"/>
                    <a:pt x="28666" y="1473"/>
                  </a:cubicBezTo>
                  <a:cubicBezTo>
                    <a:pt x="28777" y="1511"/>
                    <a:pt x="28887" y="1550"/>
                    <a:pt x="28998" y="1588"/>
                  </a:cubicBezTo>
                  <a:cubicBezTo>
                    <a:pt x="29108" y="1626"/>
                    <a:pt x="29224" y="1670"/>
                    <a:pt x="29339" y="1713"/>
                  </a:cubicBezTo>
                  <a:cubicBezTo>
                    <a:pt x="29463" y="1756"/>
                    <a:pt x="29587" y="1804"/>
                    <a:pt x="29713" y="1852"/>
                  </a:cubicBezTo>
                  <a:cubicBezTo>
                    <a:pt x="29809" y="1890"/>
                    <a:pt x="29900" y="1929"/>
                    <a:pt x="29996" y="1967"/>
                  </a:cubicBezTo>
                  <a:cubicBezTo>
                    <a:pt x="30130" y="2020"/>
                    <a:pt x="30269" y="2078"/>
                    <a:pt x="30404" y="2135"/>
                  </a:cubicBezTo>
                  <a:cubicBezTo>
                    <a:pt x="30486" y="2173"/>
                    <a:pt x="30562" y="2207"/>
                    <a:pt x="30643" y="2241"/>
                  </a:cubicBezTo>
                  <a:cubicBezTo>
                    <a:pt x="30787" y="2303"/>
                    <a:pt x="30931" y="2370"/>
                    <a:pt x="31075" y="2437"/>
                  </a:cubicBezTo>
                  <a:cubicBezTo>
                    <a:pt x="31142" y="2471"/>
                    <a:pt x="31215" y="2505"/>
                    <a:pt x="31286" y="2538"/>
                  </a:cubicBezTo>
                  <a:cubicBezTo>
                    <a:pt x="31430" y="2610"/>
                    <a:pt x="31580" y="2682"/>
                    <a:pt x="31728" y="2754"/>
                  </a:cubicBezTo>
                  <a:cubicBezTo>
                    <a:pt x="31790" y="2788"/>
                    <a:pt x="31852" y="2821"/>
                    <a:pt x="31915" y="2850"/>
                  </a:cubicBezTo>
                  <a:cubicBezTo>
                    <a:pt x="32001" y="2897"/>
                    <a:pt x="32083" y="2941"/>
                    <a:pt x="32164" y="2984"/>
                  </a:cubicBezTo>
                  <a:cubicBezTo>
                    <a:pt x="32231" y="3023"/>
                    <a:pt x="32299" y="3056"/>
                    <a:pt x="32366" y="3094"/>
                  </a:cubicBezTo>
                  <a:cubicBezTo>
                    <a:pt x="32424" y="3123"/>
                    <a:pt x="32481" y="3157"/>
                    <a:pt x="32539" y="3185"/>
                  </a:cubicBezTo>
                  <a:cubicBezTo>
                    <a:pt x="32692" y="3272"/>
                    <a:pt x="32846" y="3358"/>
                    <a:pt x="32999" y="3450"/>
                  </a:cubicBezTo>
                  <a:cubicBezTo>
                    <a:pt x="33052" y="3479"/>
                    <a:pt x="33099" y="3512"/>
                    <a:pt x="33152" y="3541"/>
                  </a:cubicBezTo>
                  <a:cubicBezTo>
                    <a:pt x="33186" y="3560"/>
                    <a:pt x="33220" y="3579"/>
                    <a:pt x="33254" y="3603"/>
                  </a:cubicBezTo>
                  <a:lnTo>
                    <a:pt x="33440" y="3603"/>
                  </a:lnTo>
                  <a:cubicBezTo>
                    <a:pt x="33398" y="3575"/>
                    <a:pt x="33359" y="3550"/>
                    <a:pt x="33316" y="3526"/>
                  </a:cubicBezTo>
                  <a:cubicBezTo>
                    <a:pt x="33263" y="3493"/>
                    <a:pt x="33215" y="3464"/>
                    <a:pt x="33163" y="3435"/>
                  </a:cubicBezTo>
                  <a:cubicBezTo>
                    <a:pt x="33013" y="3349"/>
                    <a:pt x="32865" y="3263"/>
                    <a:pt x="32711" y="3176"/>
                  </a:cubicBezTo>
                  <a:cubicBezTo>
                    <a:pt x="32658" y="3143"/>
                    <a:pt x="32601" y="3114"/>
                    <a:pt x="32543" y="3081"/>
                  </a:cubicBezTo>
                  <a:cubicBezTo>
                    <a:pt x="32433" y="3018"/>
                    <a:pt x="32322" y="2961"/>
                    <a:pt x="32213" y="2897"/>
                  </a:cubicBezTo>
                  <a:cubicBezTo>
                    <a:pt x="32178" y="2884"/>
                    <a:pt x="32140" y="2864"/>
                    <a:pt x="32107" y="2846"/>
                  </a:cubicBezTo>
                  <a:cubicBezTo>
                    <a:pt x="32045" y="2811"/>
                    <a:pt x="31983" y="2778"/>
                    <a:pt x="31919" y="2749"/>
                  </a:cubicBezTo>
                  <a:cubicBezTo>
                    <a:pt x="31781" y="2673"/>
                    <a:pt x="31642" y="2605"/>
                    <a:pt x="31498" y="2534"/>
                  </a:cubicBezTo>
                  <a:cubicBezTo>
                    <a:pt x="31430" y="2500"/>
                    <a:pt x="31358" y="2466"/>
                    <a:pt x="31286" y="2432"/>
                  </a:cubicBezTo>
                  <a:cubicBezTo>
                    <a:pt x="31157" y="2370"/>
                    <a:pt x="31022" y="2308"/>
                    <a:pt x="30883" y="2246"/>
                  </a:cubicBezTo>
                  <a:cubicBezTo>
                    <a:pt x="30807" y="2207"/>
                    <a:pt x="30725" y="2173"/>
                    <a:pt x="30648" y="2140"/>
                  </a:cubicBezTo>
                  <a:cubicBezTo>
                    <a:pt x="30524" y="2082"/>
                    <a:pt x="30399" y="2029"/>
                    <a:pt x="30274" y="1976"/>
                  </a:cubicBezTo>
                  <a:cubicBezTo>
                    <a:pt x="30183" y="1938"/>
                    <a:pt x="30092" y="1900"/>
                    <a:pt x="29996" y="1861"/>
                  </a:cubicBezTo>
                  <a:cubicBezTo>
                    <a:pt x="29890" y="1819"/>
                    <a:pt x="29780" y="1775"/>
                    <a:pt x="29669" y="1732"/>
                  </a:cubicBezTo>
                  <a:cubicBezTo>
                    <a:pt x="29559" y="1688"/>
                    <a:pt x="29449" y="1650"/>
                    <a:pt x="29339" y="1608"/>
                  </a:cubicBezTo>
                  <a:cubicBezTo>
                    <a:pt x="29252" y="1573"/>
                    <a:pt x="29171" y="1544"/>
                    <a:pt x="29084" y="1516"/>
                  </a:cubicBezTo>
                  <a:cubicBezTo>
                    <a:pt x="28950" y="1468"/>
                    <a:pt x="28810" y="1420"/>
                    <a:pt x="28672" y="1372"/>
                  </a:cubicBezTo>
                  <a:cubicBezTo>
                    <a:pt x="28628" y="1358"/>
                    <a:pt x="28590" y="1343"/>
                    <a:pt x="28547" y="1329"/>
                  </a:cubicBezTo>
                  <a:cubicBezTo>
                    <a:pt x="28446" y="1296"/>
                    <a:pt x="28345" y="1262"/>
                    <a:pt x="28245" y="1234"/>
                  </a:cubicBezTo>
                  <a:cubicBezTo>
                    <a:pt x="28201" y="1219"/>
                    <a:pt x="28163" y="1205"/>
                    <a:pt x="28119" y="1194"/>
                  </a:cubicBezTo>
                  <a:cubicBezTo>
                    <a:pt x="27630" y="1041"/>
                    <a:pt x="27131" y="902"/>
                    <a:pt x="26618" y="782"/>
                  </a:cubicBezTo>
                  <a:cubicBezTo>
                    <a:pt x="26206" y="681"/>
                    <a:pt x="25783" y="590"/>
                    <a:pt x="25356" y="50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7"/>
            <p:cNvSpPr/>
            <p:nvPr/>
          </p:nvSpPr>
          <p:spPr>
            <a:xfrm>
              <a:off x="819300" y="4031775"/>
              <a:ext cx="817250" cy="1619550"/>
            </a:xfrm>
            <a:custGeom>
              <a:avLst/>
              <a:gdLst/>
              <a:ahLst/>
              <a:cxnLst/>
              <a:rect l="l" t="t" r="r" b="b"/>
              <a:pathLst>
                <a:path w="32690" h="64782" extrusionOk="0">
                  <a:moveTo>
                    <a:pt x="1" y="1"/>
                  </a:moveTo>
                  <a:lnTo>
                    <a:pt x="1" y="116"/>
                  </a:lnTo>
                  <a:cubicBezTo>
                    <a:pt x="1460" y="1047"/>
                    <a:pt x="2846" y="1982"/>
                    <a:pt x="4199" y="2903"/>
                  </a:cubicBezTo>
                  <a:cubicBezTo>
                    <a:pt x="5557" y="3824"/>
                    <a:pt x="6843" y="4693"/>
                    <a:pt x="8147" y="5522"/>
                  </a:cubicBezTo>
                  <a:cubicBezTo>
                    <a:pt x="10672" y="7121"/>
                    <a:pt x="13311" y="8565"/>
                    <a:pt x="15862" y="9966"/>
                  </a:cubicBezTo>
                  <a:cubicBezTo>
                    <a:pt x="18511" y="11419"/>
                    <a:pt x="21256" y="12921"/>
                    <a:pt x="23836" y="14576"/>
                  </a:cubicBezTo>
                  <a:cubicBezTo>
                    <a:pt x="27680" y="17048"/>
                    <a:pt x="30127" y="20804"/>
                    <a:pt x="31312" y="26063"/>
                  </a:cubicBezTo>
                  <a:cubicBezTo>
                    <a:pt x="32593" y="31743"/>
                    <a:pt x="31451" y="38532"/>
                    <a:pt x="30342" y="45091"/>
                  </a:cubicBezTo>
                  <a:cubicBezTo>
                    <a:pt x="29038" y="52859"/>
                    <a:pt x="27795" y="60224"/>
                    <a:pt x="30809" y="64781"/>
                  </a:cubicBezTo>
                  <a:lnTo>
                    <a:pt x="30924" y="64781"/>
                  </a:lnTo>
                  <a:cubicBezTo>
                    <a:pt x="27886" y="60262"/>
                    <a:pt x="29129" y="52888"/>
                    <a:pt x="30439" y="45110"/>
                  </a:cubicBezTo>
                  <a:cubicBezTo>
                    <a:pt x="31547" y="38537"/>
                    <a:pt x="32689" y="31743"/>
                    <a:pt x="31403" y="26038"/>
                  </a:cubicBezTo>
                  <a:cubicBezTo>
                    <a:pt x="30213" y="20757"/>
                    <a:pt x="27751" y="16980"/>
                    <a:pt x="23889" y="14499"/>
                  </a:cubicBezTo>
                  <a:cubicBezTo>
                    <a:pt x="21303" y="12840"/>
                    <a:pt x="18559" y="11333"/>
                    <a:pt x="15911" y="9880"/>
                  </a:cubicBezTo>
                  <a:cubicBezTo>
                    <a:pt x="13358" y="8483"/>
                    <a:pt x="10720" y="7034"/>
                    <a:pt x="8200" y="5442"/>
                  </a:cubicBezTo>
                  <a:cubicBezTo>
                    <a:pt x="6896" y="4616"/>
                    <a:pt x="5610" y="3743"/>
                    <a:pt x="4257" y="2822"/>
                  </a:cubicBezTo>
                  <a:cubicBezTo>
                    <a:pt x="2879" y="1891"/>
                    <a:pt x="1484" y="941"/>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7"/>
            <p:cNvSpPr/>
            <p:nvPr/>
          </p:nvSpPr>
          <p:spPr>
            <a:xfrm>
              <a:off x="819300" y="4062250"/>
              <a:ext cx="758450" cy="1589075"/>
            </a:xfrm>
            <a:custGeom>
              <a:avLst/>
              <a:gdLst/>
              <a:ahLst/>
              <a:cxnLst/>
              <a:rect l="l" t="t" r="r" b="b"/>
              <a:pathLst>
                <a:path w="30338" h="63563" extrusionOk="0">
                  <a:moveTo>
                    <a:pt x="1" y="0"/>
                  </a:moveTo>
                  <a:lnTo>
                    <a:pt x="1" y="111"/>
                  </a:lnTo>
                  <a:cubicBezTo>
                    <a:pt x="1748" y="1075"/>
                    <a:pt x="3393" y="2064"/>
                    <a:pt x="5010" y="3027"/>
                  </a:cubicBezTo>
                  <a:cubicBezTo>
                    <a:pt x="5711" y="3445"/>
                    <a:pt x="6373" y="3843"/>
                    <a:pt x="7049" y="4237"/>
                  </a:cubicBezTo>
                  <a:cubicBezTo>
                    <a:pt x="8546" y="5115"/>
                    <a:pt x="10062" y="5968"/>
                    <a:pt x="11526" y="6794"/>
                  </a:cubicBezTo>
                  <a:cubicBezTo>
                    <a:pt x="15344" y="8953"/>
                    <a:pt x="18953" y="10988"/>
                    <a:pt x="22407" y="13410"/>
                  </a:cubicBezTo>
                  <a:cubicBezTo>
                    <a:pt x="26024" y="15944"/>
                    <a:pt x="28260" y="19810"/>
                    <a:pt x="29239" y="25227"/>
                  </a:cubicBezTo>
                  <a:cubicBezTo>
                    <a:pt x="30238" y="30745"/>
                    <a:pt x="29206" y="37222"/>
                    <a:pt x="28207" y="43483"/>
                  </a:cubicBezTo>
                  <a:cubicBezTo>
                    <a:pt x="26932" y="51476"/>
                    <a:pt x="25727" y="59052"/>
                    <a:pt x="28976" y="63562"/>
                  </a:cubicBezTo>
                  <a:lnTo>
                    <a:pt x="29091" y="63562"/>
                  </a:lnTo>
                  <a:cubicBezTo>
                    <a:pt x="25818" y="59091"/>
                    <a:pt x="27027" y="51505"/>
                    <a:pt x="28304" y="43502"/>
                  </a:cubicBezTo>
                  <a:cubicBezTo>
                    <a:pt x="29301" y="37227"/>
                    <a:pt x="30338" y="30745"/>
                    <a:pt x="29335" y="25209"/>
                  </a:cubicBezTo>
                  <a:cubicBezTo>
                    <a:pt x="28856" y="22550"/>
                    <a:pt x="28097" y="20319"/>
                    <a:pt x="27013" y="18391"/>
                  </a:cubicBezTo>
                  <a:cubicBezTo>
                    <a:pt x="26451" y="17383"/>
                    <a:pt x="25789" y="16452"/>
                    <a:pt x="25051" y="15622"/>
                  </a:cubicBezTo>
                  <a:cubicBezTo>
                    <a:pt x="24288" y="14773"/>
                    <a:pt x="23415" y="14000"/>
                    <a:pt x="22460" y="13329"/>
                  </a:cubicBezTo>
                  <a:cubicBezTo>
                    <a:pt x="19000" y="10906"/>
                    <a:pt x="15393" y="8871"/>
                    <a:pt x="11573" y="6712"/>
                  </a:cubicBezTo>
                  <a:cubicBezTo>
                    <a:pt x="10105" y="5887"/>
                    <a:pt x="8594" y="5029"/>
                    <a:pt x="7097" y="4155"/>
                  </a:cubicBezTo>
                  <a:cubicBezTo>
                    <a:pt x="6420" y="3756"/>
                    <a:pt x="5758" y="3364"/>
                    <a:pt x="5058" y="2941"/>
                  </a:cubicBezTo>
                  <a:cubicBezTo>
                    <a:pt x="3426" y="1967"/>
                    <a:pt x="1767" y="974"/>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7"/>
            <p:cNvSpPr/>
            <p:nvPr/>
          </p:nvSpPr>
          <p:spPr>
            <a:xfrm>
              <a:off x="2317925" y="5552925"/>
              <a:ext cx="877325" cy="98400"/>
            </a:xfrm>
            <a:custGeom>
              <a:avLst/>
              <a:gdLst/>
              <a:ahLst/>
              <a:cxnLst/>
              <a:rect l="l" t="t" r="r" b="b"/>
              <a:pathLst>
                <a:path w="35093" h="3936" extrusionOk="0">
                  <a:moveTo>
                    <a:pt x="24187" y="178"/>
                  </a:moveTo>
                  <a:lnTo>
                    <a:pt x="24187" y="178"/>
                  </a:lnTo>
                  <a:cubicBezTo>
                    <a:pt x="24340" y="231"/>
                    <a:pt x="24494" y="284"/>
                    <a:pt x="24643" y="342"/>
                  </a:cubicBezTo>
                  <a:cubicBezTo>
                    <a:pt x="24743" y="351"/>
                    <a:pt x="24840" y="366"/>
                    <a:pt x="24940" y="375"/>
                  </a:cubicBezTo>
                  <a:cubicBezTo>
                    <a:pt x="24734" y="313"/>
                    <a:pt x="24527" y="251"/>
                    <a:pt x="24321" y="193"/>
                  </a:cubicBezTo>
                  <a:cubicBezTo>
                    <a:pt x="24278" y="188"/>
                    <a:pt x="24235" y="184"/>
                    <a:pt x="24187" y="178"/>
                  </a:cubicBezTo>
                  <a:close/>
                  <a:moveTo>
                    <a:pt x="24988" y="289"/>
                  </a:moveTo>
                  <a:cubicBezTo>
                    <a:pt x="25165" y="342"/>
                    <a:pt x="25338" y="399"/>
                    <a:pt x="25511" y="457"/>
                  </a:cubicBezTo>
                  <a:cubicBezTo>
                    <a:pt x="25593" y="472"/>
                    <a:pt x="25679" y="485"/>
                    <a:pt x="25765" y="500"/>
                  </a:cubicBezTo>
                  <a:cubicBezTo>
                    <a:pt x="25506" y="423"/>
                    <a:pt x="25252" y="357"/>
                    <a:pt x="24988" y="289"/>
                  </a:cubicBezTo>
                  <a:close/>
                  <a:moveTo>
                    <a:pt x="26461" y="605"/>
                  </a:moveTo>
                  <a:lnTo>
                    <a:pt x="26461" y="605"/>
                  </a:lnTo>
                  <a:cubicBezTo>
                    <a:pt x="26499" y="620"/>
                    <a:pt x="26538" y="629"/>
                    <a:pt x="26576" y="644"/>
                  </a:cubicBezTo>
                  <a:cubicBezTo>
                    <a:pt x="26614" y="649"/>
                    <a:pt x="26653" y="658"/>
                    <a:pt x="26686" y="663"/>
                  </a:cubicBezTo>
                  <a:cubicBezTo>
                    <a:pt x="26614" y="644"/>
                    <a:pt x="26538" y="625"/>
                    <a:pt x="26461" y="605"/>
                  </a:cubicBezTo>
                  <a:close/>
                  <a:moveTo>
                    <a:pt x="20737" y="1"/>
                  </a:moveTo>
                  <a:cubicBezTo>
                    <a:pt x="19278" y="1"/>
                    <a:pt x="17752" y="87"/>
                    <a:pt x="16140" y="270"/>
                  </a:cubicBezTo>
                  <a:cubicBezTo>
                    <a:pt x="11266" y="807"/>
                    <a:pt x="6329" y="2093"/>
                    <a:pt x="1483" y="3499"/>
                  </a:cubicBezTo>
                  <a:cubicBezTo>
                    <a:pt x="1449" y="3508"/>
                    <a:pt x="1421" y="3517"/>
                    <a:pt x="1387" y="3528"/>
                  </a:cubicBezTo>
                  <a:cubicBezTo>
                    <a:pt x="927" y="3661"/>
                    <a:pt x="461" y="3796"/>
                    <a:pt x="1" y="3935"/>
                  </a:cubicBezTo>
                  <a:lnTo>
                    <a:pt x="342" y="3935"/>
                  </a:lnTo>
                  <a:cubicBezTo>
                    <a:pt x="692" y="3829"/>
                    <a:pt x="1046" y="3729"/>
                    <a:pt x="1396" y="3623"/>
                  </a:cubicBezTo>
                  <a:cubicBezTo>
                    <a:pt x="1430" y="3614"/>
                    <a:pt x="1459" y="3604"/>
                    <a:pt x="1493" y="3595"/>
                  </a:cubicBezTo>
                  <a:cubicBezTo>
                    <a:pt x="7792" y="1772"/>
                    <a:pt x="14408" y="111"/>
                    <a:pt x="20737" y="111"/>
                  </a:cubicBezTo>
                  <a:cubicBezTo>
                    <a:pt x="21903" y="111"/>
                    <a:pt x="23064" y="169"/>
                    <a:pt x="24206" y="289"/>
                  </a:cubicBezTo>
                  <a:cubicBezTo>
                    <a:pt x="24052" y="236"/>
                    <a:pt x="23899" y="184"/>
                    <a:pt x="23740" y="135"/>
                  </a:cubicBezTo>
                  <a:cubicBezTo>
                    <a:pt x="22767" y="44"/>
                    <a:pt x="21768" y="1"/>
                    <a:pt x="20737" y="1"/>
                  </a:cubicBezTo>
                  <a:close/>
                  <a:moveTo>
                    <a:pt x="26629" y="548"/>
                  </a:moveTo>
                  <a:cubicBezTo>
                    <a:pt x="27156" y="687"/>
                    <a:pt x="27674" y="840"/>
                    <a:pt x="28183" y="1008"/>
                  </a:cubicBezTo>
                  <a:cubicBezTo>
                    <a:pt x="28308" y="1042"/>
                    <a:pt x="28432" y="1076"/>
                    <a:pt x="28558" y="1110"/>
                  </a:cubicBezTo>
                  <a:cubicBezTo>
                    <a:pt x="28582" y="1114"/>
                    <a:pt x="28605" y="1123"/>
                    <a:pt x="28629" y="1128"/>
                  </a:cubicBezTo>
                  <a:cubicBezTo>
                    <a:pt x="28826" y="1186"/>
                    <a:pt x="29018" y="1243"/>
                    <a:pt x="29209" y="1301"/>
                  </a:cubicBezTo>
                  <a:cubicBezTo>
                    <a:pt x="29287" y="1325"/>
                    <a:pt x="29364" y="1349"/>
                    <a:pt x="29440" y="1373"/>
                  </a:cubicBezTo>
                  <a:cubicBezTo>
                    <a:pt x="29584" y="1422"/>
                    <a:pt x="29728" y="1469"/>
                    <a:pt x="29871" y="1517"/>
                  </a:cubicBezTo>
                  <a:cubicBezTo>
                    <a:pt x="29977" y="1551"/>
                    <a:pt x="30083" y="1589"/>
                    <a:pt x="30188" y="1628"/>
                  </a:cubicBezTo>
                  <a:cubicBezTo>
                    <a:pt x="30303" y="1666"/>
                    <a:pt x="30418" y="1710"/>
                    <a:pt x="30534" y="1752"/>
                  </a:cubicBezTo>
                  <a:cubicBezTo>
                    <a:pt x="30654" y="1796"/>
                    <a:pt x="30779" y="1843"/>
                    <a:pt x="30899" y="1891"/>
                  </a:cubicBezTo>
                  <a:cubicBezTo>
                    <a:pt x="30994" y="1929"/>
                    <a:pt x="31091" y="1969"/>
                    <a:pt x="31186" y="2007"/>
                  </a:cubicBezTo>
                  <a:cubicBezTo>
                    <a:pt x="31321" y="2064"/>
                    <a:pt x="31455" y="2117"/>
                    <a:pt x="31585" y="2175"/>
                  </a:cubicBezTo>
                  <a:cubicBezTo>
                    <a:pt x="31667" y="2213"/>
                    <a:pt x="31748" y="2246"/>
                    <a:pt x="31829" y="2280"/>
                  </a:cubicBezTo>
                  <a:cubicBezTo>
                    <a:pt x="31973" y="2347"/>
                    <a:pt x="32112" y="2410"/>
                    <a:pt x="32256" y="2476"/>
                  </a:cubicBezTo>
                  <a:cubicBezTo>
                    <a:pt x="32324" y="2510"/>
                    <a:pt x="32396" y="2544"/>
                    <a:pt x="32468" y="2578"/>
                  </a:cubicBezTo>
                  <a:cubicBezTo>
                    <a:pt x="32612" y="2649"/>
                    <a:pt x="32761" y="2722"/>
                    <a:pt x="32905" y="2793"/>
                  </a:cubicBezTo>
                  <a:cubicBezTo>
                    <a:pt x="32971" y="2826"/>
                    <a:pt x="33033" y="2861"/>
                    <a:pt x="33096" y="2894"/>
                  </a:cubicBezTo>
                  <a:cubicBezTo>
                    <a:pt x="33245" y="2970"/>
                    <a:pt x="33394" y="3052"/>
                    <a:pt x="33542" y="3134"/>
                  </a:cubicBezTo>
                  <a:cubicBezTo>
                    <a:pt x="33576" y="3149"/>
                    <a:pt x="33609" y="3167"/>
                    <a:pt x="33643" y="3187"/>
                  </a:cubicBezTo>
                  <a:cubicBezTo>
                    <a:pt x="33667" y="3201"/>
                    <a:pt x="33691" y="3211"/>
                    <a:pt x="33715" y="3225"/>
                  </a:cubicBezTo>
                  <a:cubicBezTo>
                    <a:pt x="33868" y="3311"/>
                    <a:pt x="34023" y="3398"/>
                    <a:pt x="34176" y="3489"/>
                  </a:cubicBezTo>
                  <a:cubicBezTo>
                    <a:pt x="34224" y="3517"/>
                    <a:pt x="34276" y="3546"/>
                    <a:pt x="34329" y="3581"/>
                  </a:cubicBezTo>
                  <a:cubicBezTo>
                    <a:pt x="34488" y="3672"/>
                    <a:pt x="34641" y="3767"/>
                    <a:pt x="34794" y="3858"/>
                  </a:cubicBezTo>
                  <a:cubicBezTo>
                    <a:pt x="34833" y="3887"/>
                    <a:pt x="34876" y="3911"/>
                    <a:pt x="34915" y="3935"/>
                  </a:cubicBezTo>
                  <a:lnTo>
                    <a:pt x="35092" y="3935"/>
                  </a:lnTo>
                  <a:cubicBezTo>
                    <a:pt x="35044" y="3902"/>
                    <a:pt x="34996" y="3873"/>
                    <a:pt x="34953" y="3844"/>
                  </a:cubicBezTo>
                  <a:cubicBezTo>
                    <a:pt x="34800" y="3748"/>
                    <a:pt x="34646" y="3657"/>
                    <a:pt x="34497" y="3566"/>
                  </a:cubicBezTo>
                  <a:cubicBezTo>
                    <a:pt x="34444" y="3532"/>
                    <a:pt x="34391" y="3504"/>
                    <a:pt x="34339" y="3475"/>
                  </a:cubicBezTo>
                  <a:cubicBezTo>
                    <a:pt x="34190" y="3388"/>
                    <a:pt x="34041" y="3302"/>
                    <a:pt x="33892" y="3216"/>
                  </a:cubicBezTo>
                  <a:cubicBezTo>
                    <a:pt x="33835" y="3182"/>
                    <a:pt x="33777" y="3153"/>
                    <a:pt x="33720" y="3120"/>
                  </a:cubicBezTo>
                  <a:cubicBezTo>
                    <a:pt x="33711" y="3114"/>
                    <a:pt x="33700" y="3110"/>
                    <a:pt x="33691" y="3105"/>
                  </a:cubicBezTo>
                  <a:cubicBezTo>
                    <a:pt x="33556" y="3028"/>
                    <a:pt x="33423" y="2957"/>
                    <a:pt x="33288" y="2884"/>
                  </a:cubicBezTo>
                  <a:cubicBezTo>
                    <a:pt x="33226" y="2851"/>
                    <a:pt x="33164" y="2817"/>
                    <a:pt x="33101" y="2788"/>
                  </a:cubicBezTo>
                  <a:cubicBezTo>
                    <a:pt x="32962" y="2717"/>
                    <a:pt x="32823" y="2645"/>
                    <a:pt x="32679" y="2573"/>
                  </a:cubicBezTo>
                  <a:cubicBezTo>
                    <a:pt x="32612" y="2539"/>
                    <a:pt x="32539" y="2505"/>
                    <a:pt x="32473" y="2472"/>
                  </a:cubicBezTo>
                  <a:cubicBezTo>
                    <a:pt x="32338" y="2410"/>
                    <a:pt x="32203" y="2347"/>
                    <a:pt x="32074" y="2285"/>
                  </a:cubicBezTo>
                  <a:cubicBezTo>
                    <a:pt x="31993" y="2251"/>
                    <a:pt x="31911" y="2213"/>
                    <a:pt x="31835" y="2179"/>
                  </a:cubicBezTo>
                  <a:cubicBezTo>
                    <a:pt x="31709" y="2122"/>
                    <a:pt x="31590" y="2069"/>
                    <a:pt x="31465" y="2020"/>
                  </a:cubicBezTo>
                  <a:cubicBezTo>
                    <a:pt x="31374" y="1978"/>
                    <a:pt x="31277" y="1940"/>
                    <a:pt x="31186" y="1901"/>
                  </a:cubicBezTo>
                  <a:cubicBezTo>
                    <a:pt x="31081" y="1858"/>
                    <a:pt x="30976" y="1814"/>
                    <a:pt x="30870" y="1776"/>
                  </a:cubicBezTo>
                  <a:cubicBezTo>
                    <a:pt x="30759" y="1733"/>
                    <a:pt x="30644" y="1690"/>
                    <a:pt x="30534" y="1646"/>
                  </a:cubicBezTo>
                  <a:cubicBezTo>
                    <a:pt x="30453" y="1617"/>
                    <a:pt x="30376" y="1589"/>
                    <a:pt x="30294" y="1560"/>
                  </a:cubicBezTo>
                  <a:cubicBezTo>
                    <a:pt x="30155" y="1508"/>
                    <a:pt x="30015" y="1460"/>
                    <a:pt x="29877" y="1411"/>
                  </a:cubicBezTo>
                  <a:cubicBezTo>
                    <a:pt x="29843" y="1402"/>
                    <a:pt x="29805" y="1387"/>
                    <a:pt x="29771" y="1378"/>
                  </a:cubicBezTo>
                  <a:cubicBezTo>
                    <a:pt x="29699" y="1354"/>
                    <a:pt x="29627" y="1330"/>
                    <a:pt x="29555" y="1306"/>
                  </a:cubicBezTo>
                  <a:cubicBezTo>
                    <a:pt x="29546" y="1301"/>
                    <a:pt x="29541" y="1301"/>
                    <a:pt x="29536" y="1296"/>
                  </a:cubicBezTo>
                  <a:cubicBezTo>
                    <a:pt x="29018" y="1128"/>
                    <a:pt x="28485" y="979"/>
                    <a:pt x="27943" y="840"/>
                  </a:cubicBezTo>
                  <a:cubicBezTo>
                    <a:pt x="27511" y="731"/>
                    <a:pt x="27070" y="634"/>
                    <a:pt x="26629" y="54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17"/>
            <p:cNvSpPr/>
            <p:nvPr/>
          </p:nvSpPr>
          <p:spPr>
            <a:xfrm>
              <a:off x="2241050" y="5543450"/>
              <a:ext cx="930450" cy="107875"/>
            </a:xfrm>
            <a:custGeom>
              <a:avLst/>
              <a:gdLst/>
              <a:ahLst/>
              <a:cxnLst/>
              <a:rect l="l" t="t" r="r" b="b"/>
              <a:pathLst>
                <a:path w="37218" h="4315" extrusionOk="0">
                  <a:moveTo>
                    <a:pt x="26901" y="437"/>
                  </a:moveTo>
                  <a:lnTo>
                    <a:pt x="26901" y="437"/>
                  </a:lnTo>
                  <a:cubicBezTo>
                    <a:pt x="26930" y="448"/>
                    <a:pt x="26959" y="457"/>
                    <a:pt x="26988" y="466"/>
                  </a:cubicBezTo>
                  <a:cubicBezTo>
                    <a:pt x="27003" y="466"/>
                    <a:pt x="27022" y="471"/>
                    <a:pt x="27036" y="471"/>
                  </a:cubicBezTo>
                  <a:cubicBezTo>
                    <a:pt x="26993" y="461"/>
                    <a:pt x="26945" y="448"/>
                    <a:pt x="26901" y="437"/>
                  </a:cubicBezTo>
                  <a:close/>
                  <a:moveTo>
                    <a:pt x="22104" y="1"/>
                  </a:moveTo>
                  <a:cubicBezTo>
                    <a:pt x="20741" y="1"/>
                    <a:pt x="19321" y="78"/>
                    <a:pt x="17829" y="231"/>
                  </a:cubicBezTo>
                  <a:cubicBezTo>
                    <a:pt x="13395" y="687"/>
                    <a:pt x="8915" y="1772"/>
                    <a:pt x="4496" y="3010"/>
                  </a:cubicBezTo>
                  <a:cubicBezTo>
                    <a:pt x="4467" y="3019"/>
                    <a:pt x="4433" y="3028"/>
                    <a:pt x="4400" y="3033"/>
                  </a:cubicBezTo>
                  <a:cubicBezTo>
                    <a:pt x="3781" y="3211"/>
                    <a:pt x="3167" y="3384"/>
                    <a:pt x="2547" y="3566"/>
                  </a:cubicBezTo>
                  <a:cubicBezTo>
                    <a:pt x="2519" y="3575"/>
                    <a:pt x="2485" y="3580"/>
                    <a:pt x="2456" y="3590"/>
                  </a:cubicBezTo>
                  <a:cubicBezTo>
                    <a:pt x="1852" y="3767"/>
                    <a:pt x="1247" y="3945"/>
                    <a:pt x="647" y="4122"/>
                  </a:cubicBezTo>
                  <a:cubicBezTo>
                    <a:pt x="619" y="4132"/>
                    <a:pt x="585" y="4137"/>
                    <a:pt x="556" y="4146"/>
                  </a:cubicBezTo>
                  <a:cubicBezTo>
                    <a:pt x="370" y="4204"/>
                    <a:pt x="182" y="4257"/>
                    <a:pt x="0" y="4314"/>
                  </a:cubicBezTo>
                  <a:lnTo>
                    <a:pt x="336" y="4314"/>
                  </a:lnTo>
                  <a:cubicBezTo>
                    <a:pt x="417" y="4290"/>
                    <a:pt x="494" y="4266"/>
                    <a:pt x="571" y="4242"/>
                  </a:cubicBezTo>
                  <a:cubicBezTo>
                    <a:pt x="600" y="4233"/>
                    <a:pt x="634" y="4223"/>
                    <a:pt x="662" y="4219"/>
                  </a:cubicBezTo>
                  <a:cubicBezTo>
                    <a:pt x="1262" y="4040"/>
                    <a:pt x="1862" y="3863"/>
                    <a:pt x="2467" y="3690"/>
                  </a:cubicBezTo>
                  <a:cubicBezTo>
                    <a:pt x="2495" y="3681"/>
                    <a:pt x="2529" y="3672"/>
                    <a:pt x="2558" y="3661"/>
                  </a:cubicBezTo>
                  <a:cubicBezTo>
                    <a:pt x="3171" y="3484"/>
                    <a:pt x="3791" y="3307"/>
                    <a:pt x="4405" y="3134"/>
                  </a:cubicBezTo>
                  <a:cubicBezTo>
                    <a:pt x="4438" y="3125"/>
                    <a:pt x="4471" y="3114"/>
                    <a:pt x="4500" y="3105"/>
                  </a:cubicBezTo>
                  <a:cubicBezTo>
                    <a:pt x="8924" y="1867"/>
                    <a:pt x="13406" y="783"/>
                    <a:pt x="17839" y="327"/>
                  </a:cubicBezTo>
                  <a:cubicBezTo>
                    <a:pt x="19301" y="174"/>
                    <a:pt x="20707" y="102"/>
                    <a:pt x="22065" y="102"/>
                  </a:cubicBezTo>
                  <a:cubicBezTo>
                    <a:pt x="23562" y="102"/>
                    <a:pt x="25001" y="193"/>
                    <a:pt x="26383" y="375"/>
                  </a:cubicBezTo>
                  <a:cubicBezTo>
                    <a:pt x="26182" y="318"/>
                    <a:pt x="25975" y="255"/>
                    <a:pt x="25769" y="198"/>
                  </a:cubicBezTo>
                  <a:cubicBezTo>
                    <a:pt x="24589" y="68"/>
                    <a:pt x="23371" y="1"/>
                    <a:pt x="22104" y="1"/>
                  </a:cubicBezTo>
                  <a:close/>
                  <a:moveTo>
                    <a:pt x="27818" y="505"/>
                  </a:moveTo>
                  <a:lnTo>
                    <a:pt x="27818" y="505"/>
                  </a:lnTo>
                  <a:cubicBezTo>
                    <a:pt x="28398" y="643"/>
                    <a:pt x="28974" y="807"/>
                    <a:pt x="29536" y="984"/>
                  </a:cubicBezTo>
                  <a:cubicBezTo>
                    <a:pt x="29613" y="1004"/>
                    <a:pt x="29689" y="1023"/>
                    <a:pt x="29761" y="1042"/>
                  </a:cubicBezTo>
                  <a:cubicBezTo>
                    <a:pt x="29963" y="1095"/>
                    <a:pt x="30160" y="1152"/>
                    <a:pt x="30356" y="1210"/>
                  </a:cubicBezTo>
                  <a:cubicBezTo>
                    <a:pt x="30366" y="1210"/>
                    <a:pt x="30375" y="1215"/>
                    <a:pt x="30380" y="1215"/>
                  </a:cubicBezTo>
                  <a:cubicBezTo>
                    <a:pt x="30572" y="1272"/>
                    <a:pt x="30764" y="1330"/>
                    <a:pt x="30951" y="1392"/>
                  </a:cubicBezTo>
                  <a:cubicBezTo>
                    <a:pt x="31018" y="1411"/>
                    <a:pt x="31090" y="1436"/>
                    <a:pt x="31157" y="1455"/>
                  </a:cubicBezTo>
                  <a:cubicBezTo>
                    <a:pt x="31296" y="1502"/>
                    <a:pt x="31440" y="1551"/>
                    <a:pt x="31584" y="1604"/>
                  </a:cubicBezTo>
                  <a:cubicBezTo>
                    <a:pt x="31686" y="1637"/>
                    <a:pt x="31781" y="1671"/>
                    <a:pt x="31881" y="1709"/>
                  </a:cubicBezTo>
                  <a:cubicBezTo>
                    <a:pt x="31997" y="1752"/>
                    <a:pt x="32112" y="1790"/>
                    <a:pt x="32222" y="1834"/>
                  </a:cubicBezTo>
                  <a:cubicBezTo>
                    <a:pt x="32342" y="1881"/>
                    <a:pt x="32463" y="1930"/>
                    <a:pt x="32583" y="1973"/>
                  </a:cubicBezTo>
                  <a:cubicBezTo>
                    <a:pt x="32678" y="2011"/>
                    <a:pt x="32769" y="2049"/>
                    <a:pt x="32866" y="2093"/>
                  </a:cubicBezTo>
                  <a:cubicBezTo>
                    <a:pt x="32999" y="2146"/>
                    <a:pt x="33130" y="2204"/>
                    <a:pt x="33259" y="2255"/>
                  </a:cubicBezTo>
                  <a:cubicBezTo>
                    <a:pt x="33340" y="2295"/>
                    <a:pt x="33422" y="2328"/>
                    <a:pt x="33504" y="2366"/>
                  </a:cubicBezTo>
                  <a:cubicBezTo>
                    <a:pt x="33648" y="2428"/>
                    <a:pt x="33787" y="2492"/>
                    <a:pt x="33925" y="2558"/>
                  </a:cubicBezTo>
                  <a:cubicBezTo>
                    <a:pt x="33998" y="2592"/>
                    <a:pt x="34069" y="2625"/>
                    <a:pt x="34137" y="2659"/>
                  </a:cubicBezTo>
                  <a:cubicBezTo>
                    <a:pt x="34286" y="2731"/>
                    <a:pt x="34430" y="2802"/>
                    <a:pt x="34574" y="2880"/>
                  </a:cubicBezTo>
                  <a:cubicBezTo>
                    <a:pt x="34640" y="2908"/>
                    <a:pt x="34703" y="2942"/>
                    <a:pt x="34766" y="2975"/>
                  </a:cubicBezTo>
                  <a:cubicBezTo>
                    <a:pt x="34914" y="3052"/>
                    <a:pt x="35063" y="3134"/>
                    <a:pt x="35211" y="3216"/>
                  </a:cubicBezTo>
                  <a:cubicBezTo>
                    <a:pt x="35269" y="3245"/>
                    <a:pt x="35327" y="3278"/>
                    <a:pt x="35384" y="3311"/>
                  </a:cubicBezTo>
                  <a:cubicBezTo>
                    <a:pt x="35461" y="3349"/>
                    <a:pt x="35533" y="3393"/>
                    <a:pt x="35610" y="3436"/>
                  </a:cubicBezTo>
                  <a:cubicBezTo>
                    <a:pt x="35687" y="3480"/>
                    <a:pt x="35763" y="3528"/>
                    <a:pt x="35840" y="3570"/>
                  </a:cubicBezTo>
                  <a:cubicBezTo>
                    <a:pt x="35893" y="3599"/>
                    <a:pt x="35946" y="3633"/>
                    <a:pt x="35998" y="3661"/>
                  </a:cubicBezTo>
                  <a:cubicBezTo>
                    <a:pt x="36152" y="3752"/>
                    <a:pt x="36305" y="3849"/>
                    <a:pt x="36459" y="3945"/>
                  </a:cubicBezTo>
                  <a:cubicBezTo>
                    <a:pt x="36507" y="3974"/>
                    <a:pt x="36555" y="4002"/>
                    <a:pt x="36602" y="4031"/>
                  </a:cubicBezTo>
                  <a:cubicBezTo>
                    <a:pt x="36752" y="4122"/>
                    <a:pt x="36896" y="4219"/>
                    <a:pt x="37040" y="4314"/>
                  </a:cubicBezTo>
                  <a:lnTo>
                    <a:pt x="37217" y="4314"/>
                  </a:lnTo>
                  <a:cubicBezTo>
                    <a:pt x="37063" y="4213"/>
                    <a:pt x="36915" y="4113"/>
                    <a:pt x="36761" y="4017"/>
                  </a:cubicBezTo>
                  <a:cubicBezTo>
                    <a:pt x="36713" y="3988"/>
                    <a:pt x="36666" y="3954"/>
                    <a:pt x="36617" y="3925"/>
                  </a:cubicBezTo>
                  <a:cubicBezTo>
                    <a:pt x="36469" y="3834"/>
                    <a:pt x="36315" y="3739"/>
                    <a:pt x="36161" y="3648"/>
                  </a:cubicBezTo>
                  <a:cubicBezTo>
                    <a:pt x="36108" y="3619"/>
                    <a:pt x="36061" y="3585"/>
                    <a:pt x="36008" y="3557"/>
                  </a:cubicBezTo>
                  <a:cubicBezTo>
                    <a:pt x="35893" y="3489"/>
                    <a:pt x="35773" y="3422"/>
                    <a:pt x="35658" y="3355"/>
                  </a:cubicBezTo>
                  <a:cubicBezTo>
                    <a:pt x="35624" y="3336"/>
                    <a:pt x="35595" y="3316"/>
                    <a:pt x="35562" y="3298"/>
                  </a:cubicBezTo>
                  <a:cubicBezTo>
                    <a:pt x="35504" y="3269"/>
                    <a:pt x="35446" y="3234"/>
                    <a:pt x="35389" y="3205"/>
                  </a:cubicBezTo>
                  <a:cubicBezTo>
                    <a:pt x="35249" y="3125"/>
                    <a:pt x="35106" y="3048"/>
                    <a:pt x="34957" y="2971"/>
                  </a:cubicBezTo>
                  <a:cubicBezTo>
                    <a:pt x="34895" y="2937"/>
                    <a:pt x="34833" y="2904"/>
                    <a:pt x="34770" y="2870"/>
                  </a:cubicBezTo>
                  <a:cubicBezTo>
                    <a:pt x="34631" y="2798"/>
                    <a:pt x="34492" y="2726"/>
                    <a:pt x="34352" y="2659"/>
                  </a:cubicBezTo>
                  <a:cubicBezTo>
                    <a:pt x="34281" y="2625"/>
                    <a:pt x="34213" y="2592"/>
                    <a:pt x="34142" y="2554"/>
                  </a:cubicBezTo>
                  <a:cubicBezTo>
                    <a:pt x="34012" y="2492"/>
                    <a:pt x="33878" y="2434"/>
                    <a:pt x="33748" y="2371"/>
                  </a:cubicBezTo>
                  <a:cubicBezTo>
                    <a:pt x="33666" y="2333"/>
                    <a:pt x="33586" y="2299"/>
                    <a:pt x="33504" y="2261"/>
                  </a:cubicBezTo>
                  <a:cubicBezTo>
                    <a:pt x="33389" y="2208"/>
                    <a:pt x="33269" y="2155"/>
                    <a:pt x="33148" y="2102"/>
                  </a:cubicBezTo>
                  <a:cubicBezTo>
                    <a:pt x="33052" y="2064"/>
                    <a:pt x="32961" y="2025"/>
                    <a:pt x="32866" y="1987"/>
                  </a:cubicBezTo>
                  <a:cubicBezTo>
                    <a:pt x="32765" y="1945"/>
                    <a:pt x="32659" y="1901"/>
                    <a:pt x="32558" y="1863"/>
                  </a:cubicBezTo>
                  <a:cubicBezTo>
                    <a:pt x="32448" y="1814"/>
                    <a:pt x="32333" y="1772"/>
                    <a:pt x="32222" y="1728"/>
                  </a:cubicBezTo>
                  <a:cubicBezTo>
                    <a:pt x="32146" y="1699"/>
                    <a:pt x="32069" y="1675"/>
                    <a:pt x="31997" y="1646"/>
                  </a:cubicBezTo>
                  <a:cubicBezTo>
                    <a:pt x="31858" y="1593"/>
                    <a:pt x="31719" y="1546"/>
                    <a:pt x="31580" y="1498"/>
                  </a:cubicBezTo>
                  <a:cubicBezTo>
                    <a:pt x="31551" y="1489"/>
                    <a:pt x="31522" y="1478"/>
                    <a:pt x="31493" y="1469"/>
                  </a:cubicBezTo>
                  <a:cubicBezTo>
                    <a:pt x="31469" y="1460"/>
                    <a:pt x="31440" y="1449"/>
                    <a:pt x="31416" y="1440"/>
                  </a:cubicBezTo>
                  <a:cubicBezTo>
                    <a:pt x="31363" y="1421"/>
                    <a:pt x="31311" y="1407"/>
                    <a:pt x="31258" y="1387"/>
                  </a:cubicBezTo>
                  <a:cubicBezTo>
                    <a:pt x="30749" y="1219"/>
                    <a:pt x="30231" y="1066"/>
                    <a:pt x="29704" y="927"/>
                  </a:cubicBezTo>
                  <a:cubicBezTo>
                    <a:pt x="29084" y="764"/>
                    <a:pt x="28456" y="625"/>
                    <a:pt x="27818" y="50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17"/>
            <p:cNvSpPr/>
            <p:nvPr/>
          </p:nvSpPr>
          <p:spPr>
            <a:xfrm>
              <a:off x="819300" y="4086700"/>
              <a:ext cx="699825" cy="1564625"/>
            </a:xfrm>
            <a:custGeom>
              <a:avLst/>
              <a:gdLst/>
              <a:ahLst/>
              <a:cxnLst/>
              <a:rect l="l" t="t" r="r" b="b"/>
              <a:pathLst>
                <a:path w="27993" h="62585" extrusionOk="0">
                  <a:moveTo>
                    <a:pt x="1" y="1"/>
                  </a:moveTo>
                  <a:lnTo>
                    <a:pt x="1" y="107"/>
                  </a:lnTo>
                  <a:cubicBezTo>
                    <a:pt x="2069" y="1104"/>
                    <a:pt x="4002" y="2140"/>
                    <a:pt x="5946" y="3196"/>
                  </a:cubicBezTo>
                  <a:cubicBezTo>
                    <a:pt x="8311" y="4472"/>
                    <a:pt x="11089" y="5998"/>
                    <a:pt x="13767" y="7615"/>
                  </a:cubicBezTo>
                  <a:cubicBezTo>
                    <a:pt x="16506" y="9275"/>
                    <a:pt x="18862" y="10863"/>
                    <a:pt x="20973" y="12480"/>
                  </a:cubicBezTo>
                  <a:cubicBezTo>
                    <a:pt x="24379" y="15085"/>
                    <a:pt x="26409" y="19058"/>
                    <a:pt x="27171" y="24634"/>
                  </a:cubicBezTo>
                  <a:cubicBezTo>
                    <a:pt x="27895" y="29920"/>
                    <a:pt x="26927" y="36076"/>
                    <a:pt x="25991" y="42030"/>
                  </a:cubicBezTo>
                  <a:cubicBezTo>
                    <a:pt x="24677" y="50369"/>
                    <a:pt x="23433" y="58271"/>
                    <a:pt x="27104" y="62584"/>
                  </a:cubicBezTo>
                  <a:lnTo>
                    <a:pt x="27233" y="62584"/>
                  </a:lnTo>
                  <a:cubicBezTo>
                    <a:pt x="23526" y="58319"/>
                    <a:pt x="24773" y="50403"/>
                    <a:pt x="26088" y="42044"/>
                  </a:cubicBezTo>
                  <a:cubicBezTo>
                    <a:pt x="27023" y="36085"/>
                    <a:pt x="27992" y="29925"/>
                    <a:pt x="27268" y="24619"/>
                  </a:cubicBezTo>
                  <a:cubicBezTo>
                    <a:pt x="26894" y="21903"/>
                    <a:pt x="26245" y="19625"/>
                    <a:pt x="25286" y="17657"/>
                  </a:cubicBezTo>
                  <a:cubicBezTo>
                    <a:pt x="24777" y="16616"/>
                    <a:pt x="24168" y="15652"/>
                    <a:pt x="23482" y="14793"/>
                  </a:cubicBezTo>
                  <a:cubicBezTo>
                    <a:pt x="22767" y="13905"/>
                    <a:pt x="21947" y="13099"/>
                    <a:pt x="21035" y="12404"/>
                  </a:cubicBezTo>
                  <a:cubicBezTo>
                    <a:pt x="18914" y="10787"/>
                    <a:pt x="16559" y="9193"/>
                    <a:pt x="13819" y="7534"/>
                  </a:cubicBezTo>
                  <a:cubicBezTo>
                    <a:pt x="11137" y="5916"/>
                    <a:pt x="8359" y="4390"/>
                    <a:pt x="5994" y="3115"/>
                  </a:cubicBezTo>
                  <a:cubicBezTo>
                    <a:pt x="4037" y="2049"/>
                    <a:pt x="2084" y="1004"/>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17"/>
            <p:cNvSpPr/>
            <p:nvPr/>
          </p:nvSpPr>
          <p:spPr>
            <a:xfrm>
              <a:off x="2181425" y="5535650"/>
              <a:ext cx="965950" cy="115675"/>
            </a:xfrm>
            <a:custGeom>
              <a:avLst/>
              <a:gdLst/>
              <a:ahLst/>
              <a:cxnLst/>
              <a:rect l="l" t="t" r="r" b="b"/>
              <a:pathLst>
                <a:path w="38638" h="4627" extrusionOk="0">
                  <a:moveTo>
                    <a:pt x="23045" y="1"/>
                  </a:moveTo>
                  <a:cubicBezTo>
                    <a:pt x="21706" y="1"/>
                    <a:pt x="20315" y="78"/>
                    <a:pt x="18851" y="227"/>
                  </a:cubicBezTo>
                  <a:cubicBezTo>
                    <a:pt x="14870" y="630"/>
                    <a:pt x="10844" y="1546"/>
                    <a:pt x="6861" y="2631"/>
                  </a:cubicBezTo>
                  <a:cubicBezTo>
                    <a:pt x="6832" y="2640"/>
                    <a:pt x="6799" y="2649"/>
                    <a:pt x="6765" y="2660"/>
                  </a:cubicBezTo>
                  <a:cubicBezTo>
                    <a:pt x="6137" y="2832"/>
                    <a:pt x="5508" y="3005"/>
                    <a:pt x="4880" y="3187"/>
                  </a:cubicBezTo>
                  <a:cubicBezTo>
                    <a:pt x="4846" y="3196"/>
                    <a:pt x="4817" y="3201"/>
                    <a:pt x="4784" y="3211"/>
                  </a:cubicBezTo>
                  <a:cubicBezTo>
                    <a:pt x="4170" y="3388"/>
                    <a:pt x="3556" y="3566"/>
                    <a:pt x="2941" y="3748"/>
                  </a:cubicBezTo>
                  <a:cubicBezTo>
                    <a:pt x="2913" y="3758"/>
                    <a:pt x="2879" y="3767"/>
                    <a:pt x="2850" y="3777"/>
                  </a:cubicBezTo>
                  <a:cubicBezTo>
                    <a:pt x="2250" y="3955"/>
                    <a:pt x="1651" y="4132"/>
                    <a:pt x="1056" y="4310"/>
                  </a:cubicBezTo>
                  <a:cubicBezTo>
                    <a:pt x="1028" y="4319"/>
                    <a:pt x="994" y="4329"/>
                    <a:pt x="965" y="4338"/>
                  </a:cubicBezTo>
                  <a:cubicBezTo>
                    <a:pt x="643" y="4434"/>
                    <a:pt x="322" y="4531"/>
                    <a:pt x="0" y="4626"/>
                  </a:cubicBezTo>
                  <a:lnTo>
                    <a:pt x="337" y="4626"/>
                  </a:lnTo>
                  <a:cubicBezTo>
                    <a:pt x="547" y="4560"/>
                    <a:pt x="764" y="4496"/>
                    <a:pt x="979" y="4429"/>
                  </a:cubicBezTo>
                  <a:cubicBezTo>
                    <a:pt x="1013" y="4420"/>
                    <a:pt x="1041" y="4416"/>
                    <a:pt x="1070" y="4405"/>
                  </a:cubicBezTo>
                  <a:cubicBezTo>
                    <a:pt x="1666" y="4228"/>
                    <a:pt x="2265" y="4051"/>
                    <a:pt x="2860" y="3873"/>
                  </a:cubicBezTo>
                  <a:cubicBezTo>
                    <a:pt x="2894" y="3863"/>
                    <a:pt x="2923" y="3854"/>
                    <a:pt x="2956" y="3844"/>
                  </a:cubicBezTo>
                  <a:cubicBezTo>
                    <a:pt x="3565" y="3667"/>
                    <a:pt x="4179" y="3484"/>
                    <a:pt x="4794" y="3311"/>
                  </a:cubicBezTo>
                  <a:cubicBezTo>
                    <a:pt x="4823" y="3302"/>
                    <a:pt x="4856" y="3293"/>
                    <a:pt x="4885" y="3283"/>
                  </a:cubicBezTo>
                  <a:cubicBezTo>
                    <a:pt x="5514" y="3105"/>
                    <a:pt x="6137" y="2928"/>
                    <a:pt x="6770" y="2755"/>
                  </a:cubicBezTo>
                  <a:cubicBezTo>
                    <a:pt x="6799" y="2746"/>
                    <a:pt x="6832" y="2740"/>
                    <a:pt x="6861" y="2731"/>
                  </a:cubicBezTo>
                  <a:cubicBezTo>
                    <a:pt x="10849" y="1642"/>
                    <a:pt x="14874" y="725"/>
                    <a:pt x="18865" y="317"/>
                  </a:cubicBezTo>
                  <a:cubicBezTo>
                    <a:pt x="20291" y="174"/>
                    <a:pt x="21668" y="102"/>
                    <a:pt x="23001" y="102"/>
                  </a:cubicBezTo>
                  <a:cubicBezTo>
                    <a:pt x="24777" y="102"/>
                    <a:pt x="26471" y="231"/>
                    <a:pt x="28083" y="490"/>
                  </a:cubicBezTo>
                  <a:cubicBezTo>
                    <a:pt x="27919" y="448"/>
                    <a:pt x="27756" y="404"/>
                    <a:pt x="27594" y="361"/>
                  </a:cubicBezTo>
                  <a:cubicBezTo>
                    <a:pt x="27271" y="299"/>
                    <a:pt x="26954" y="246"/>
                    <a:pt x="26629" y="193"/>
                  </a:cubicBezTo>
                  <a:cubicBezTo>
                    <a:pt x="25472" y="63"/>
                    <a:pt x="24283" y="1"/>
                    <a:pt x="23045" y="1"/>
                  </a:cubicBezTo>
                  <a:close/>
                  <a:moveTo>
                    <a:pt x="28639" y="486"/>
                  </a:moveTo>
                  <a:lnTo>
                    <a:pt x="28639" y="486"/>
                  </a:lnTo>
                  <a:cubicBezTo>
                    <a:pt x="29253" y="630"/>
                    <a:pt x="29857" y="793"/>
                    <a:pt x="30448" y="980"/>
                  </a:cubicBezTo>
                  <a:cubicBezTo>
                    <a:pt x="30712" y="1048"/>
                    <a:pt x="30966" y="1114"/>
                    <a:pt x="31225" y="1191"/>
                  </a:cubicBezTo>
                  <a:cubicBezTo>
                    <a:pt x="31259" y="1201"/>
                    <a:pt x="31297" y="1210"/>
                    <a:pt x="31330" y="1220"/>
                  </a:cubicBezTo>
                  <a:cubicBezTo>
                    <a:pt x="31527" y="1278"/>
                    <a:pt x="31724" y="1340"/>
                    <a:pt x="31916" y="1402"/>
                  </a:cubicBezTo>
                  <a:cubicBezTo>
                    <a:pt x="31983" y="1422"/>
                    <a:pt x="32050" y="1440"/>
                    <a:pt x="32118" y="1464"/>
                  </a:cubicBezTo>
                  <a:cubicBezTo>
                    <a:pt x="32266" y="1513"/>
                    <a:pt x="32410" y="1560"/>
                    <a:pt x="32554" y="1613"/>
                  </a:cubicBezTo>
                  <a:cubicBezTo>
                    <a:pt x="32654" y="1646"/>
                    <a:pt x="32751" y="1681"/>
                    <a:pt x="32851" y="1719"/>
                  </a:cubicBezTo>
                  <a:cubicBezTo>
                    <a:pt x="32966" y="1761"/>
                    <a:pt x="33081" y="1805"/>
                    <a:pt x="33201" y="1848"/>
                  </a:cubicBezTo>
                  <a:cubicBezTo>
                    <a:pt x="33316" y="1892"/>
                    <a:pt x="33437" y="1940"/>
                    <a:pt x="33552" y="1987"/>
                  </a:cubicBezTo>
                  <a:cubicBezTo>
                    <a:pt x="33653" y="2026"/>
                    <a:pt x="33748" y="2064"/>
                    <a:pt x="33845" y="2102"/>
                  </a:cubicBezTo>
                  <a:cubicBezTo>
                    <a:pt x="33974" y="2160"/>
                    <a:pt x="34104" y="2213"/>
                    <a:pt x="34238" y="2270"/>
                  </a:cubicBezTo>
                  <a:cubicBezTo>
                    <a:pt x="34319" y="2304"/>
                    <a:pt x="34401" y="2343"/>
                    <a:pt x="34483" y="2381"/>
                  </a:cubicBezTo>
                  <a:cubicBezTo>
                    <a:pt x="34627" y="2443"/>
                    <a:pt x="34762" y="2505"/>
                    <a:pt x="34900" y="2573"/>
                  </a:cubicBezTo>
                  <a:cubicBezTo>
                    <a:pt x="34972" y="2607"/>
                    <a:pt x="35049" y="2640"/>
                    <a:pt x="35121" y="2673"/>
                  </a:cubicBezTo>
                  <a:lnTo>
                    <a:pt x="35553" y="2890"/>
                  </a:lnTo>
                  <a:cubicBezTo>
                    <a:pt x="35619" y="2923"/>
                    <a:pt x="35683" y="2957"/>
                    <a:pt x="35749" y="2990"/>
                  </a:cubicBezTo>
                  <a:cubicBezTo>
                    <a:pt x="35898" y="3067"/>
                    <a:pt x="36047" y="3149"/>
                    <a:pt x="36195" y="3225"/>
                  </a:cubicBezTo>
                  <a:cubicBezTo>
                    <a:pt x="36253" y="3258"/>
                    <a:pt x="36310" y="3293"/>
                    <a:pt x="36368" y="3322"/>
                  </a:cubicBezTo>
                  <a:cubicBezTo>
                    <a:pt x="36518" y="3408"/>
                    <a:pt x="36671" y="3494"/>
                    <a:pt x="36819" y="3581"/>
                  </a:cubicBezTo>
                  <a:cubicBezTo>
                    <a:pt x="36843" y="3595"/>
                    <a:pt x="36863" y="3610"/>
                    <a:pt x="36886" y="3619"/>
                  </a:cubicBezTo>
                  <a:cubicBezTo>
                    <a:pt x="36915" y="3638"/>
                    <a:pt x="36949" y="3657"/>
                    <a:pt x="36978" y="3676"/>
                  </a:cubicBezTo>
                  <a:cubicBezTo>
                    <a:pt x="37131" y="3767"/>
                    <a:pt x="37289" y="3858"/>
                    <a:pt x="37439" y="3955"/>
                  </a:cubicBezTo>
                  <a:cubicBezTo>
                    <a:pt x="37486" y="3984"/>
                    <a:pt x="37539" y="4017"/>
                    <a:pt x="37587" y="4046"/>
                  </a:cubicBezTo>
                  <a:cubicBezTo>
                    <a:pt x="37740" y="4142"/>
                    <a:pt x="37899" y="4243"/>
                    <a:pt x="38052" y="4343"/>
                  </a:cubicBezTo>
                  <a:cubicBezTo>
                    <a:pt x="38095" y="4372"/>
                    <a:pt x="38139" y="4401"/>
                    <a:pt x="38187" y="4434"/>
                  </a:cubicBezTo>
                  <a:cubicBezTo>
                    <a:pt x="38278" y="4496"/>
                    <a:pt x="38374" y="4560"/>
                    <a:pt x="38469" y="4626"/>
                  </a:cubicBezTo>
                  <a:lnTo>
                    <a:pt x="38637" y="4626"/>
                  </a:lnTo>
                  <a:cubicBezTo>
                    <a:pt x="38537" y="4554"/>
                    <a:pt x="38436" y="4482"/>
                    <a:pt x="38331" y="4416"/>
                  </a:cubicBezTo>
                  <a:cubicBezTo>
                    <a:pt x="38287" y="4387"/>
                    <a:pt x="38245" y="4358"/>
                    <a:pt x="38196" y="4329"/>
                  </a:cubicBezTo>
                  <a:cubicBezTo>
                    <a:pt x="38048" y="4228"/>
                    <a:pt x="37894" y="4128"/>
                    <a:pt x="37740" y="4031"/>
                  </a:cubicBezTo>
                  <a:cubicBezTo>
                    <a:pt x="37692" y="3998"/>
                    <a:pt x="37645" y="3969"/>
                    <a:pt x="37596" y="3940"/>
                  </a:cubicBezTo>
                  <a:cubicBezTo>
                    <a:pt x="37448" y="3844"/>
                    <a:pt x="37295" y="3754"/>
                    <a:pt x="37145" y="3661"/>
                  </a:cubicBezTo>
                  <a:cubicBezTo>
                    <a:pt x="37093" y="3633"/>
                    <a:pt x="37040" y="3599"/>
                    <a:pt x="36987" y="3570"/>
                  </a:cubicBezTo>
                  <a:cubicBezTo>
                    <a:pt x="36968" y="3557"/>
                    <a:pt x="36954" y="3546"/>
                    <a:pt x="36934" y="3537"/>
                  </a:cubicBezTo>
                  <a:cubicBezTo>
                    <a:pt x="36805" y="3460"/>
                    <a:pt x="36675" y="3388"/>
                    <a:pt x="36546" y="3311"/>
                  </a:cubicBezTo>
                  <a:cubicBezTo>
                    <a:pt x="36489" y="3283"/>
                    <a:pt x="36431" y="3249"/>
                    <a:pt x="36374" y="3216"/>
                  </a:cubicBezTo>
                  <a:cubicBezTo>
                    <a:pt x="36230" y="3139"/>
                    <a:pt x="36086" y="3063"/>
                    <a:pt x="35942" y="2985"/>
                  </a:cubicBezTo>
                  <a:cubicBezTo>
                    <a:pt x="35878" y="2952"/>
                    <a:pt x="35816" y="2919"/>
                    <a:pt x="35749" y="2884"/>
                  </a:cubicBezTo>
                  <a:cubicBezTo>
                    <a:pt x="35615" y="2813"/>
                    <a:pt x="35475" y="2740"/>
                    <a:pt x="35337" y="2673"/>
                  </a:cubicBezTo>
                  <a:cubicBezTo>
                    <a:pt x="35265" y="2640"/>
                    <a:pt x="35193" y="2602"/>
                    <a:pt x="35121" y="2567"/>
                  </a:cubicBezTo>
                  <a:cubicBezTo>
                    <a:pt x="34992" y="2505"/>
                    <a:pt x="34862" y="2443"/>
                    <a:pt x="34733" y="2386"/>
                  </a:cubicBezTo>
                  <a:cubicBezTo>
                    <a:pt x="34646" y="2348"/>
                    <a:pt x="34565" y="2308"/>
                    <a:pt x="34483" y="2275"/>
                  </a:cubicBezTo>
                  <a:cubicBezTo>
                    <a:pt x="34368" y="2222"/>
                    <a:pt x="34248" y="2170"/>
                    <a:pt x="34128" y="2117"/>
                  </a:cubicBezTo>
                  <a:cubicBezTo>
                    <a:pt x="34031" y="2078"/>
                    <a:pt x="33936" y="2035"/>
                    <a:pt x="33840" y="1997"/>
                  </a:cubicBezTo>
                  <a:cubicBezTo>
                    <a:pt x="33739" y="1954"/>
                    <a:pt x="33639" y="1916"/>
                    <a:pt x="33537" y="1872"/>
                  </a:cubicBezTo>
                  <a:cubicBezTo>
                    <a:pt x="33422" y="1829"/>
                    <a:pt x="33312" y="1786"/>
                    <a:pt x="33197" y="1743"/>
                  </a:cubicBezTo>
                  <a:cubicBezTo>
                    <a:pt x="33121" y="1714"/>
                    <a:pt x="33048" y="1685"/>
                    <a:pt x="32977" y="1657"/>
                  </a:cubicBezTo>
                  <a:cubicBezTo>
                    <a:pt x="32862" y="1618"/>
                    <a:pt x="32746" y="1575"/>
                    <a:pt x="32626" y="1531"/>
                  </a:cubicBezTo>
                  <a:cubicBezTo>
                    <a:pt x="32602" y="1527"/>
                    <a:pt x="32574" y="1517"/>
                    <a:pt x="32545" y="1508"/>
                  </a:cubicBezTo>
                  <a:cubicBezTo>
                    <a:pt x="32521" y="1498"/>
                    <a:pt x="32497" y="1489"/>
                    <a:pt x="32468" y="1479"/>
                  </a:cubicBezTo>
                  <a:cubicBezTo>
                    <a:pt x="32324" y="1431"/>
                    <a:pt x="32180" y="1383"/>
                    <a:pt x="32036" y="1335"/>
                  </a:cubicBezTo>
                  <a:cubicBezTo>
                    <a:pt x="31998" y="1320"/>
                    <a:pt x="31959" y="1311"/>
                    <a:pt x="31921" y="1296"/>
                  </a:cubicBezTo>
                  <a:cubicBezTo>
                    <a:pt x="31359" y="1119"/>
                    <a:pt x="30783" y="955"/>
                    <a:pt x="30203" y="817"/>
                  </a:cubicBezTo>
                  <a:cubicBezTo>
                    <a:pt x="29689" y="692"/>
                    <a:pt x="29166" y="581"/>
                    <a:pt x="28639" y="48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17"/>
            <p:cNvSpPr/>
            <p:nvPr/>
          </p:nvSpPr>
          <p:spPr>
            <a:xfrm>
              <a:off x="819300" y="4106250"/>
              <a:ext cx="641875" cy="1545075"/>
            </a:xfrm>
            <a:custGeom>
              <a:avLst/>
              <a:gdLst/>
              <a:ahLst/>
              <a:cxnLst/>
              <a:rect l="l" t="t" r="r" b="b"/>
              <a:pathLst>
                <a:path w="25675" h="61803" extrusionOk="0">
                  <a:moveTo>
                    <a:pt x="1" y="1"/>
                  </a:moveTo>
                  <a:lnTo>
                    <a:pt x="1" y="102"/>
                  </a:lnTo>
                  <a:cubicBezTo>
                    <a:pt x="1752" y="840"/>
                    <a:pt x="3355" y="1604"/>
                    <a:pt x="4847" y="2352"/>
                  </a:cubicBezTo>
                  <a:cubicBezTo>
                    <a:pt x="7702" y="3772"/>
                    <a:pt x="10249" y="5202"/>
                    <a:pt x="12634" y="6717"/>
                  </a:cubicBezTo>
                  <a:cubicBezTo>
                    <a:pt x="15134" y="8307"/>
                    <a:pt x="17394" y="9952"/>
                    <a:pt x="19543" y="11746"/>
                  </a:cubicBezTo>
                  <a:cubicBezTo>
                    <a:pt x="20406" y="12466"/>
                    <a:pt x="21179" y="13296"/>
                    <a:pt x="21836" y="14217"/>
                  </a:cubicBezTo>
                  <a:cubicBezTo>
                    <a:pt x="22465" y="15095"/>
                    <a:pt x="23017" y="16088"/>
                    <a:pt x="23468" y="17158"/>
                  </a:cubicBezTo>
                  <a:cubicBezTo>
                    <a:pt x="24307" y="19154"/>
                    <a:pt x="24844" y="21471"/>
                    <a:pt x="25103" y="24235"/>
                  </a:cubicBezTo>
                  <a:cubicBezTo>
                    <a:pt x="25579" y="29297"/>
                    <a:pt x="24720" y="35079"/>
                    <a:pt x="23889" y="40668"/>
                  </a:cubicBezTo>
                  <a:cubicBezTo>
                    <a:pt x="22609" y="49318"/>
                    <a:pt x="21395" y="57504"/>
                    <a:pt x="25324" y="61802"/>
                  </a:cubicBezTo>
                  <a:lnTo>
                    <a:pt x="25454" y="61802"/>
                  </a:lnTo>
                  <a:cubicBezTo>
                    <a:pt x="21486" y="57551"/>
                    <a:pt x="22700" y="49351"/>
                    <a:pt x="23986" y="40682"/>
                  </a:cubicBezTo>
                  <a:cubicBezTo>
                    <a:pt x="24815" y="35088"/>
                    <a:pt x="25674" y="29302"/>
                    <a:pt x="25200" y="24226"/>
                  </a:cubicBezTo>
                  <a:cubicBezTo>
                    <a:pt x="24936" y="21452"/>
                    <a:pt x="24398" y="19131"/>
                    <a:pt x="23554" y="17120"/>
                  </a:cubicBezTo>
                  <a:cubicBezTo>
                    <a:pt x="23103" y="16040"/>
                    <a:pt x="22551" y="15047"/>
                    <a:pt x="21913" y="14160"/>
                  </a:cubicBezTo>
                  <a:cubicBezTo>
                    <a:pt x="21251" y="13234"/>
                    <a:pt x="20474" y="12399"/>
                    <a:pt x="19605" y="11675"/>
                  </a:cubicBezTo>
                  <a:cubicBezTo>
                    <a:pt x="17451" y="9875"/>
                    <a:pt x="15186" y="8225"/>
                    <a:pt x="12687" y="6637"/>
                  </a:cubicBezTo>
                  <a:cubicBezTo>
                    <a:pt x="10297" y="5116"/>
                    <a:pt x="7744" y="3686"/>
                    <a:pt x="4890" y="2266"/>
                  </a:cubicBezTo>
                  <a:cubicBezTo>
                    <a:pt x="3196" y="1416"/>
                    <a:pt x="1584" y="672"/>
                    <a:pt x="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7"/>
            <p:cNvSpPr/>
            <p:nvPr/>
          </p:nvSpPr>
          <p:spPr>
            <a:xfrm>
              <a:off x="2128550" y="5528575"/>
              <a:ext cx="994600" cy="122750"/>
            </a:xfrm>
            <a:custGeom>
              <a:avLst/>
              <a:gdLst/>
              <a:ahLst/>
              <a:cxnLst/>
              <a:rect l="l" t="t" r="r" b="b"/>
              <a:pathLst>
                <a:path w="39784" h="4910" extrusionOk="0">
                  <a:moveTo>
                    <a:pt x="23807" y="1"/>
                  </a:moveTo>
                  <a:cubicBezTo>
                    <a:pt x="22468" y="1"/>
                    <a:pt x="21077" y="73"/>
                    <a:pt x="19618" y="222"/>
                  </a:cubicBezTo>
                  <a:cubicBezTo>
                    <a:pt x="16086" y="587"/>
                    <a:pt x="12523" y="1349"/>
                    <a:pt x="8982" y="2285"/>
                  </a:cubicBezTo>
                  <a:cubicBezTo>
                    <a:pt x="8947" y="2294"/>
                    <a:pt x="8918" y="2304"/>
                    <a:pt x="8885" y="2314"/>
                  </a:cubicBezTo>
                  <a:cubicBezTo>
                    <a:pt x="8247" y="2482"/>
                    <a:pt x="7609" y="2659"/>
                    <a:pt x="6971" y="2837"/>
                  </a:cubicBezTo>
                  <a:cubicBezTo>
                    <a:pt x="6938" y="2846"/>
                    <a:pt x="6909" y="2856"/>
                    <a:pt x="6875" y="2861"/>
                  </a:cubicBezTo>
                  <a:cubicBezTo>
                    <a:pt x="6252" y="3038"/>
                    <a:pt x="5623" y="3220"/>
                    <a:pt x="4999" y="3403"/>
                  </a:cubicBezTo>
                  <a:cubicBezTo>
                    <a:pt x="4970" y="3412"/>
                    <a:pt x="4937" y="3422"/>
                    <a:pt x="4908" y="3432"/>
                  </a:cubicBezTo>
                  <a:cubicBezTo>
                    <a:pt x="4294" y="3609"/>
                    <a:pt x="3685" y="3791"/>
                    <a:pt x="3080" y="3973"/>
                  </a:cubicBezTo>
                  <a:cubicBezTo>
                    <a:pt x="3046" y="3984"/>
                    <a:pt x="3017" y="3993"/>
                    <a:pt x="2984" y="4002"/>
                  </a:cubicBezTo>
                  <a:cubicBezTo>
                    <a:pt x="2394" y="4180"/>
                    <a:pt x="1799" y="4358"/>
                    <a:pt x="1209" y="4540"/>
                  </a:cubicBezTo>
                  <a:cubicBezTo>
                    <a:pt x="1180" y="4549"/>
                    <a:pt x="1146" y="4559"/>
                    <a:pt x="1117" y="4569"/>
                  </a:cubicBezTo>
                  <a:cubicBezTo>
                    <a:pt x="906" y="4631"/>
                    <a:pt x="696" y="4693"/>
                    <a:pt x="490" y="4761"/>
                  </a:cubicBezTo>
                  <a:cubicBezTo>
                    <a:pt x="326" y="4808"/>
                    <a:pt x="163" y="4856"/>
                    <a:pt x="0" y="4909"/>
                  </a:cubicBezTo>
                  <a:lnTo>
                    <a:pt x="331" y="4909"/>
                  </a:lnTo>
                  <a:cubicBezTo>
                    <a:pt x="393" y="4890"/>
                    <a:pt x="455" y="4871"/>
                    <a:pt x="518" y="4852"/>
                  </a:cubicBezTo>
                  <a:cubicBezTo>
                    <a:pt x="724" y="4790"/>
                    <a:pt x="931" y="4727"/>
                    <a:pt x="1137" y="4659"/>
                  </a:cubicBezTo>
                  <a:cubicBezTo>
                    <a:pt x="1166" y="4650"/>
                    <a:pt x="1194" y="4646"/>
                    <a:pt x="1228" y="4635"/>
                  </a:cubicBezTo>
                  <a:cubicBezTo>
                    <a:pt x="1818" y="4453"/>
                    <a:pt x="2408" y="4276"/>
                    <a:pt x="2999" y="4099"/>
                  </a:cubicBezTo>
                  <a:cubicBezTo>
                    <a:pt x="3032" y="4088"/>
                    <a:pt x="3061" y="4079"/>
                    <a:pt x="3090" y="4070"/>
                  </a:cubicBezTo>
                  <a:cubicBezTo>
                    <a:pt x="3699" y="3887"/>
                    <a:pt x="4303" y="3705"/>
                    <a:pt x="4912" y="3528"/>
                  </a:cubicBezTo>
                  <a:cubicBezTo>
                    <a:pt x="4946" y="3518"/>
                    <a:pt x="4975" y="3508"/>
                    <a:pt x="5009" y="3499"/>
                  </a:cubicBezTo>
                  <a:cubicBezTo>
                    <a:pt x="5628" y="3317"/>
                    <a:pt x="6252" y="3138"/>
                    <a:pt x="6875" y="2961"/>
                  </a:cubicBezTo>
                  <a:cubicBezTo>
                    <a:pt x="6909" y="2952"/>
                    <a:pt x="6943" y="2943"/>
                    <a:pt x="6971" y="2932"/>
                  </a:cubicBezTo>
                  <a:cubicBezTo>
                    <a:pt x="7609" y="2755"/>
                    <a:pt x="8247" y="2582"/>
                    <a:pt x="8880" y="2414"/>
                  </a:cubicBezTo>
                  <a:cubicBezTo>
                    <a:pt x="8914" y="2405"/>
                    <a:pt x="8947" y="2396"/>
                    <a:pt x="8976" y="2385"/>
                  </a:cubicBezTo>
                  <a:cubicBezTo>
                    <a:pt x="12523" y="1450"/>
                    <a:pt x="16092" y="682"/>
                    <a:pt x="19627" y="317"/>
                  </a:cubicBezTo>
                  <a:cubicBezTo>
                    <a:pt x="21053" y="173"/>
                    <a:pt x="22430" y="102"/>
                    <a:pt x="23763" y="102"/>
                  </a:cubicBezTo>
                  <a:cubicBezTo>
                    <a:pt x="25500" y="102"/>
                    <a:pt x="27160" y="226"/>
                    <a:pt x="28744" y="476"/>
                  </a:cubicBezTo>
                  <a:cubicBezTo>
                    <a:pt x="29069" y="529"/>
                    <a:pt x="29386" y="582"/>
                    <a:pt x="29709" y="644"/>
                  </a:cubicBezTo>
                  <a:cubicBezTo>
                    <a:pt x="29109" y="496"/>
                    <a:pt x="28494" y="361"/>
                    <a:pt x="27875" y="250"/>
                  </a:cubicBezTo>
                  <a:cubicBezTo>
                    <a:pt x="26565" y="82"/>
                    <a:pt x="25218" y="1"/>
                    <a:pt x="23807" y="1"/>
                  </a:cubicBezTo>
                  <a:close/>
                  <a:moveTo>
                    <a:pt x="29713" y="543"/>
                  </a:moveTo>
                  <a:lnTo>
                    <a:pt x="29713" y="543"/>
                  </a:lnTo>
                  <a:cubicBezTo>
                    <a:pt x="30284" y="687"/>
                    <a:pt x="30850" y="850"/>
                    <a:pt x="31401" y="1032"/>
                  </a:cubicBezTo>
                  <a:cubicBezTo>
                    <a:pt x="31445" y="1043"/>
                    <a:pt x="31493" y="1056"/>
                    <a:pt x="31536" y="1066"/>
                  </a:cubicBezTo>
                  <a:cubicBezTo>
                    <a:pt x="31656" y="1100"/>
                    <a:pt x="31775" y="1134"/>
                    <a:pt x="31896" y="1167"/>
                  </a:cubicBezTo>
                  <a:cubicBezTo>
                    <a:pt x="32102" y="1225"/>
                    <a:pt x="32309" y="1287"/>
                    <a:pt x="32515" y="1349"/>
                  </a:cubicBezTo>
                  <a:cubicBezTo>
                    <a:pt x="32601" y="1378"/>
                    <a:pt x="32692" y="1407"/>
                    <a:pt x="32783" y="1435"/>
                  </a:cubicBezTo>
                  <a:cubicBezTo>
                    <a:pt x="32933" y="1484"/>
                    <a:pt x="33086" y="1537"/>
                    <a:pt x="33234" y="1590"/>
                  </a:cubicBezTo>
                  <a:cubicBezTo>
                    <a:pt x="33336" y="1623"/>
                    <a:pt x="33436" y="1656"/>
                    <a:pt x="33531" y="1694"/>
                  </a:cubicBezTo>
                  <a:cubicBezTo>
                    <a:pt x="33652" y="1738"/>
                    <a:pt x="33772" y="1781"/>
                    <a:pt x="33892" y="1825"/>
                  </a:cubicBezTo>
                  <a:cubicBezTo>
                    <a:pt x="34012" y="1872"/>
                    <a:pt x="34131" y="1915"/>
                    <a:pt x="34247" y="1964"/>
                  </a:cubicBezTo>
                  <a:cubicBezTo>
                    <a:pt x="34348" y="2002"/>
                    <a:pt x="34448" y="2044"/>
                    <a:pt x="34545" y="2084"/>
                  </a:cubicBezTo>
                  <a:cubicBezTo>
                    <a:pt x="34674" y="2137"/>
                    <a:pt x="34808" y="2194"/>
                    <a:pt x="34937" y="2252"/>
                  </a:cubicBezTo>
                  <a:cubicBezTo>
                    <a:pt x="35024" y="2285"/>
                    <a:pt x="35106" y="2323"/>
                    <a:pt x="35192" y="2361"/>
                  </a:cubicBezTo>
                  <a:cubicBezTo>
                    <a:pt x="35331" y="2424"/>
                    <a:pt x="35471" y="2487"/>
                    <a:pt x="35610" y="2553"/>
                  </a:cubicBezTo>
                  <a:cubicBezTo>
                    <a:pt x="35681" y="2587"/>
                    <a:pt x="35758" y="2620"/>
                    <a:pt x="35830" y="2655"/>
                  </a:cubicBezTo>
                  <a:lnTo>
                    <a:pt x="36262" y="2870"/>
                  </a:lnTo>
                  <a:cubicBezTo>
                    <a:pt x="36330" y="2903"/>
                    <a:pt x="36396" y="2937"/>
                    <a:pt x="36459" y="2971"/>
                  </a:cubicBezTo>
                  <a:cubicBezTo>
                    <a:pt x="36607" y="3047"/>
                    <a:pt x="36756" y="3129"/>
                    <a:pt x="36905" y="3206"/>
                  </a:cubicBezTo>
                  <a:cubicBezTo>
                    <a:pt x="36963" y="3240"/>
                    <a:pt x="37025" y="3273"/>
                    <a:pt x="37083" y="3302"/>
                  </a:cubicBezTo>
                  <a:cubicBezTo>
                    <a:pt x="37236" y="3388"/>
                    <a:pt x="37384" y="3475"/>
                    <a:pt x="37533" y="3561"/>
                  </a:cubicBezTo>
                  <a:cubicBezTo>
                    <a:pt x="37586" y="3594"/>
                    <a:pt x="37639" y="3623"/>
                    <a:pt x="37692" y="3657"/>
                  </a:cubicBezTo>
                  <a:cubicBezTo>
                    <a:pt x="37759" y="3696"/>
                    <a:pt x="37826" y="3734"/>
                    <a:pt x="37893" y="3772"/>
                  </a:cubicBezTo>
                  <a:cubicBezTo>
                    <a:pt x="37980" y="3825"/>
                    <a:pt x="38066" y="3882"/>
                    <a:pt x="38152" y="3935"/>
                  </a:cubicBezTo>
                  <a:cubicBezTo>
                    <a:pt x="38201" y="3964"/>
                    <a:pt x="38253" y="3993"/>
                    <a:pt x="38301" y="4026"/>
                  </a:cubicBezTo>
                  <a:cubicBezTo>
                    <a:pt x="38454" y="4123"/>
                    <a:pt x="38608" y="4223"/>
                    <a:pt x="38761" y="4324"/>
                  </a:cubicBezTo>
                  <a:cubicBezTo>
                    <a:pt x="38810" y="4353"/>
                    <a:pt x="38852" y="4382"/>
                    <a:pt x="38896" y="4411"/>
                  </a:cubicBezTo>
                  <a:cubicBezTo>
                    <a:pt x="39054" y="4516"/>
                    <a:pt x="39213" y="4621"/>
                    <a:pt x="39366" y="4727"/>
                  </a:cubicBezTo>
                  <a:cubicBezTo>
                    <a:pt x="39404" y="4756"/>
                    <a:pt x="39448" y="4790"/>
                    <a:pt x="39490" y="4818"/>
                  </a:cubicBezTo>
                  <a:cubicBezTo>
                    <a:pt x="39534" y="4847"/>
                    <a:pt x="39577" y="4876"/>
                    <a:pt x="39620" y="4909"/>
                  </a:cubicBezTo>
                  <a:lnTo>
                    <a:pt x="39784" y="4909"/>
                  </a:lnTo>
                  <a:cubicBezTo>
                    <a:pt x="39731" y="4871"/>
                    <a:pt x="39683" y="4832"/>
                    <a:pt x="39630" y="4799"/>
                  </a:cubicBezTo>
                  <a:cubicBezTo>
                    <a:pt x="39587" y="4770"/>
                    <a:pt x="39548" y="4741"/>
                    <a:pt x="39505" y="4712"/>
                  </a:cubicBezTo>
                  <a:cubicBezTo>
                    <a:pt x="39352" y="4602"/>
                    <a:pt x="39198" y="4502"/>
                    <a:pt x="39045" y="4396"/>
                  </a:cubicBezTo>
                  <a:cubicBezTo>
                    <a:pt x="39001" y="4367"/>
                    <a:pt x="38958" y="4338"/>
                    <a:pt x="38910" y="4305"/>
                  </a:cubicBezTo>
                  <a:cubicBezTo>
                    <a:pt x="38761" y="4209"/>
                    <a:pt x="38608" y="4108"/>
                    <a:pt x="38454" y="4012"/>
                  </a:cubicBezTo>
                  <a:cubicBezTo>
                    <a:pt x="38407" y="3979"/>
                    <a:pt x="38358" y="3950"/>
                    <a:pt x="38310" y="3921"/>
                  </a:cubicBezTo>
                  <a:cubicBezTo>
                    <a:pt x="38190" y="3844"/>
                    <a:pt x="38066" y="3767"/>
                    <a:pt x="37942" y="3691"/>
                  </a:cubicBezTo>
                  <a:cubicBezTo>
                    <a:pt x="37913" y="3676"/>
                    <a:pt x="37889" y="3662"/>
                    <a:pt x="37860" y="3643"/>
                  </a:cubicBezTo>
                  <a:cubicBezTo>
                    <a:pt x="37807" y="3614"/>
                    <a:pt x="37754" y="3581"/>
                    <a:pt x="37701" y="3552"/>
                  </a:cubicBezTo>
                  <a:cubicBezTo>
                    <a:pt x="37557" y="3465"/>
                    <a:pt x="37408" y="3379"/>
                    <a:pt x="37260" y="3297"/>
                  </a:cubicBezTo>
                  <a:cubicBezTo>
                    <a:pt x="37202" y="3264"/>
                    <a:pt x="37145" y="3230"/>
                    <a:pt x="37087" y="3196"/>
                  </a:cubicBezTo>
                  <a:cubicBezTo>
                    <a:pt x="36943" y="3120"/>
                    <a:pt x="36799" y="3043"/>
                    <a:pt x="36655" y="2966"/>
                  </a:cubicBezTo>
                  <a:cubicBezTo>
                    <a:pt x="36593" y="2932"/>
                    <a:pt x="36525" y="2899"/>
                    <a:pt x="36463" y="2865"/>
                  </a:cubicBezTo>
                  <a:cubicBezTo>
                    <a:pt x="36324" y="2793"/>
                    <a:pt x="36190" y="2726"/>
                    <a:pt x="36051" y="2655"/>
                  </a:cubicBezTo>
                  <a:cubicBezTo>
                    <a:pt x="35974" y="2620"/>
                    <a:pt x="35902" y="2587"/>
                    <a:pt x="35830" y="2549"/>
                  </a:cubicBezTo>
                  <a:cubicBezTo>
                    <a:pt x="35701" y="2487"/>
                    <a:pt x="35571" y="2429"/>
                    <a:pt x="35442" y="2367"/>
                  </a:cubicBezTo>
                  <a:cubicBezTo>
                    <a:pt x="35355" y="2328"/>
                    <a:pt x="35274" y="2290"/>
                    <a:pt x="35187" y="2256"/>
                  </a:cubicBezTo>
                  <a:cubicBezTo>
                    <a:pt x="35072" y="2203"/>
                    <a:pt x="34952" y="2150"/>
                    <a:pt x="34833" y="2097"/>
                  </a:cubicBezTo>
                  <a:cubicBezTo>
                    <a:pt x="34736" y="2059"/>
                    <a:pt x="34640" y="2016"/>
                    <a:pt x="34539" y="1978"/>
                  </a:cubicBezTo>
                  <a:cubicBezTo>
                    <a:pt x="34439" y="1935"/>
                    <a:pt x="34337" y="1896"/>
                    <a:pt x="34237" y="1853"/>
                  </a:cubicBezTo>
                  <a:cubicBezTo>
                    <a:pt x="34122" y="1810"/>
                    <a:pt x="34002" y="1762"/>
                    <a:pt x="33887" y="1719"/>
                  </a:cubicBezTo>
                  <a:cubicBezTo>
                    <a:pt x="33810" y="1690"/>
                    <a:pt x="33739" y="1666"/>
                    <a:pt x="33666" y="1637"/>
                  </a:cubicBezTo>
                  <a:cubicBezTo>
                    <a:pt x="33637" y="1628"/>
                    <a:pt x="33609" y="1618"/>
                    <a:pt x="33580" y="1608"/>
                  </a:cubicBezTo>
                  <a:cubicBezTo>
                    <a:pt x="33460" y="1565"/>
                    <a:pt x="33340" y="1522"/>
                    <a:pt x="33221" y="1479"/>
                  </a:cubicBezTo>
                  <a:cubicBezTo>
                    <a:pt x="33177" y="1464"/>
                    <a:pt x="33128" y="1450"/>
                    <a:pt x="33086" y="1431"/>
                  </a:cubicBezTo>
                  <a:cubicBezTo>
                    <a:pt x="32913" y="1373"/>
                    <a:pt x="32740" y="1316"/>
                    <a:pt x="32563" y="1263"/>
                  </a:cubicBezTo>
                  <a:cubicBezTo>
                    <a:pt x="31972" y="1076"/>
                    <a:pt x="31368" y="913"/>
                    <a:pt x="30754" y="769"/>
                  </a:cubicBezTo>
                  <a:cubicBezTo>
                    <a:pt x="30413" y="687"/>
                    <a:pt x="30063" y="611"/>
                    <a:pt x="29713" y="54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7"/>
            <p:cNvSpPr/>
            <p:nvPr/>
          </p:nvSpPr>
          <p:spPr>
            <a:xfrm>
              <a:off x="819300" y="4121750"/>
              <a:ext cx="592475" cy="1529575"/>
            </a:xfrm>
            <a:custGeom>
              <a:avLst/>
              <a:gdLst/>
              <a:ahLst/>
              <a:cxnLst/>
              <a:rect l="l" t="t" r="r" b="b"/>
              <a:pathLst>
                <a:path w="23699" h="61183" extrusionOk="0">
                  <a:moveTo>
                    <a:pt x="1" y="0"/>
                  </a:moveTo>
                  <a:lnTo>
                    <a:pt x="1" y="101"/>
                  </a:lnTo>
                  <a:cubicBezTo>
                    <a:pt x="1273" y="581"/>
                    <a:pt x="2516" y="1103"/>
                    <a:pt x="3749" y="1664"/>
                  </a:cubicBezTo>
                  <a:cubicBezTo>
                    <a:pt x="6522" y="2937"/>
                    <a:pt x="9059" y="4347"/>
                    <a:pt x="11502" y="5978"/>
                  </a:cubicBezTo>
                  <a:cubicBezTo>
                    <a:pt x="13809" y="7523"/>
                    <a:pt x="15973" y="9221"/>
                    <a:pt x="18114" y="11174"/>
                  </a:cubicBezTo>
                  <a:cubicBezTo>
                    <a:pt x="18933" y="11923"/>
                    <a:pt x="19658" y="12786"/>
                    <a:pt x="20267" y="13741"/>
                  </a:cubicBezTo>
                  <a:cubicBezTo>
                    <a:pt x="20848" y="14653"/>
                    <a:pt x="21342" y="15674"/>
                    <a:pt x="21741" y="16783"/>
                  </a:cubicBezTo>
                  <a:cubicBezTo>
                    <a:pt x="22470" y="18821"/>
                    <a:pt x="22892" y="21182"/>
                    <a:pt x="23030" y="23999"/>
                  </a:cubicBezTo>
                  <a:cubicBezTo>
                    <a:pt x="23285" y="28797"/>
                    <a:pt x="22547" y="34156"/>
                    <a:pt x="21832" y="39337"/>
                  </a:cubicBezTo>
                  <a:cubicBezTo>
                    <a:pt x="20594" y="48319"/>
                    <a:pt x="19423" y="56816"/>
                    <a:pt x="23564" y="61182"/>
                  </a:cubicBezTo>
                  <a:lnTo>
                    <a:pt x="23698" y="61182"/>
                  </a:lnTo>
                  <a:cubicBezTo>
                    <a:pt x="19514" y="56869"/>
                    <a:pt x="20685" y="48352"/>
                    <a:pt x="21927" y="39347"/>
                  </a:cubicBezTo>
                  <a:cubicBezTo>
                    <a:pt x="22642" y="34165"/>
                    <a:pt x="23382" y="28801"/>
                    <a:pt x="23127" y="23994"/>
                  </a:cubicBezTo>
                  <a:cubicBezTo>
                    <a:pt x="22988" y="21168"/>
                    <a:pt x="22565" y="18798"/>
                    <a:pt x="21827" y="16749"/>
                  </a:cubicBezTo>
                  <a:cubicBezTo>
                    <a:pt x="21429" y="15636"/>
                    <a:pt x="20929" y="14605"/>
                    <a:pt x="20349" y="13688"/>
                  </a:cubicBezTo>
                  <a:cubicBezTo>
                    <a:pt x="19735" y="12729"/>
                    <a:pt x="19000" y="11855"/>
                    <a:pt x="18176" y="11102"/>
                  </a:cubicBezTo>
                  <a:cubicBezTo>
                    <a:pt x="16035" y="9144"/>
                    <a:pt x="13867" y="7446"/>
                    <a:pt x="11555" y="5902"/>
                  </a:cubicBezTo>
                  <a:cubicBezTo>
                    <a:pt x="9108" y="4265"/>
                    <a:pt x="6570" y="2855"/>
                    <a:pt x="3787" y="1578"/>
                  </a:cubicBezTo>
                  <a:cubicBezTo>
                    <a:pt x="2534" y="1008"/>
                    <a:pt x="1278" y="47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7"/>
            <p:cNvSpPr/>
            <p:nvPr/>
          </p:nvSpPr>
          <p:spPr>
            <a:xfrm>
              <a:off x="819300" y="4134100"/>
              <a:ext cx="548575" cy="1517225"/>
            </a:xfrm>
            <a:custGeom>
              <a:avLst/>
              <a:gdLst/>
              <a:ahLst/>
              <a:cxnLst/>
              <a:rect l="l" t="t" r="r" b="b"/>
              <a:pathLst>
                <a:path w="21943" h="60689" extrusionOk="0">
                  <a:moveTo>
                    <a:pt x="1" y="0"/>
                  </a:moveTo>
                  <a:lnTo>
                    <a:pt x="1" y="101"/>
                  </a:lnTo>
                  <a:cubicBezTo>
                    <a:pt x="433" y="249"/>
                    <a:pt x="860" y="403"/>
                    <a:pt x="1282" y="561"/>
                  </a:cubicBezTo>
                  <a:cubicBezTo>
                    <a:pt x="4372" y="1737"/>
                    <a:pt x="7169" y="3185"/>
                    <a:pt x="9827" y="4994"/>
                  </a:cubicBezTo>
                  <a:cubicBezTo>
                    <a:pt x="12173" y="6588"/>
                    <a:pt x="14414" y="8464"/>
                    <a:pt x="16679" y="10728"/>
                  </a:cubicBezTo>
                  <a:cubicBezTo>
                    <a:pt x="19312" y="13362"/>
                    <a:pt x="20704" y="17248"/>
                    <a:pt x="20929" y="22612"/>
                  </a:cubicBezTo>
                  <a:cubicBezTo>
                    <a:pt x="21130" y="27367"/>
                    <a:pt x="20417" y="32698"/>
                    <a:pt x="19726" y="37860"/>
                  </a:cubicBezTo>
                  <a:cubicBezTo>
                    <a:pt x="19077" y="42706"/>
                    <a:pt x="18468" y="47283"/>
                    <a:pt x="18588" y="51284"/>
                  </a:cubicBezTo>
                  <a:cubicBezTo>
                    <a:pt x="18650" y="53434"/>
                    <a:pt x="18920" y="55214"/>
                    <a:pt x="19414" y="56730"/>
                  </a:cubicBezTo>
                  <a:cubicBezTo>
                    <a:pt x="19682" y="57551"/>
                    <a:pt x="20018" y="58299"/>
                    <a:pt x="20417" y="58957"/>
                  </a:cubicBezTo>
                  <a:cubicBezTo>
                    <a:pt x="20809" y="59604"/>
                    <a:pt x="21274" y="60184"/>
                    <a:pt x="21798" y="60688"/>
                  </a:cubicBezTo>
                  <a:lnTo>
                    <a:pt x="21942" y="60688"/>
                  </a:lnTo>
                  <a:cubicBezTo>
                    <a:pt x="20843" y="59666"/>
                    <a:pt x="20047" y="58361"/>
                    <a:pt x="19505" y="56701"/>
                  </a:cubicBezTo>
                  <a:cubicBezTo>
                    <a:pt x="19015" y="55195"/>
                    <a:pt x="18747" y="53419"/>
                    <a:pt x="18684" y="51280"/>
                  </a:cubicBezTo>
                  <a:cubicBezTo>
                    <a:pt x="18564" y="47287"/>
                    <a:pt x="19173" y="42716"/>
                    <a:pt x="19821" y="37869"/>
                  </a:cubicBezTo>
                  <a:cubicBezTo>
                    <a:pt x="20512" y="32707"/>
                    <a:pt x="21227" y="27372"/>
                    <a:pt x="21026" y="22607"/>
                  </a:cubicBezTo>
                  <a:cubicBezTo>
                    <a:pt x="20920" y="20032"/>
                    <a:pt x="20555" y="17858"/>
                    <a:pt x="19921" y="15958"/>
                  </a:cubicBezTo>
                  <a:cubicBezTo>
                    <a:pt x="19582" y="14926"/>
                    <a:pt x="19150" y="13967"/>
                    <a:pt x="18641" y="13108"/>
                  </a:cubicBezTo>
                  <a:cubicBezTo>
                    <a:pt x="18103" y="12206"/>
                    <a:pt x="17470" y="11380"/>
                    <a:pt x="16750" y="10661"/>
                  </a:cubicBezTo>
                  <a:cubicBezTo>
                    <a:pt x="14476" y="8391"/>
                    <a:pt x="12231" y="6511"/>
                    <a:pt x="9885" y="4918"/>
                  </a:cubicBezTo>
                  <a:cubicBezTo>
                    <a:pt x="7217" y="3105"/>
                    <a:pt x="4411" y="1650"/>
                    <a:pt x="1316" y="475"/>
                  </a:cubicBezTo>
                  <a:cubicBezTo>
                    <a:pt x="884" y="307"/>
                    <a:pt x="447" y="149"/>
                    <a:pt x="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0" name="Google Shape;1340;p17"/>
          <p:cNvSpPr txBox="1">
            <a:spLocks noGrp="1"/>
          </p:cNvSpPr>
          <p:nvPr>
            <p:ph type="title"/>
          </p:nvPr>
        </p:nvSpPr>
        <p:spPr>
          <a:xfrm>
            <a:off x="710100" y="548640"/>
            <a:ext cx="7723800" cy="548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2800" b="1"/>
            </a:lvl1pPr>
            <a:lvl2pPr lvl="1" rtl="0">
              <a:spcBef>
                <a:spcPts val="0"/>
              </a:spcBef>
              <a:spcAft>
                <a:spcPts val="0"/>
              </a:spcAft>
              <a:buSzPts val="1400"/>
              <a:buNone/>
              <a:defRPr>
                <a:latin typeface="Be Vietnam Pro"/>
                <a:ea typeface="Be Vietnam Pro"/>
                <a:cs typeface="Be Vietnam Pro"/>
                <a:sym typeface="Be Vietnam Pro"/>
              </a:defRPr>
            </a:lvl2pPr>
            <a:lvl3pPr lvl="2" rtl="0">
              <a:spcBef>
                <a:spcPts val="0"/>
              </a:spcBef>
              <a:spcAft>
                <a:spcPts val="0"/>
              </a:spcAft>
              <a:buSzPts val="1400"/>
              <a:buNone/>
              <a:defRPr>
                <a:latin typeface="Be Vietnam Pro"/>
                <a:ea typeface="Be Vietnam Pro"/>
                <a:cs typeface="Be Vietnam Pro"/>
                <a:sym typeface="Be Vietnam Pro"/>
              </a:defRPr>
            </a:lvl3pPr>
            <a:lvl4pPr lvl="3" rtl="0">
              <a:spcBef>
                <a:spcPts val="0"/>
              </a:spcBef>
              <a:spcAft>
                <a:spcPts val="0"/>
              </a:spcAft>
              <a:buSzPts val="1400"/>
              <a:buNone/>
              <a:defRPr>
                <a:latin typeface="Be Vietnam Pro"/>
                <a:ea typeface="Be Vietnam Pro"/>
                <a:cs typeface="Be Vietnam Pro"/>
                <a:sym typeface="Be Vietnam Pro"/>
              </a:defRPr>
            </a:lvl4pPr>
            <a:lvl5pPr lvl="4" rtl="0">
              <a:spcBef>
                <a:spcPts val="0"/>
              </a:spcBef>
              <a:spcAft>
                <a:spcPts val="0"/>
              </a:spcAft>
              <a:buSzPts val="1400"/>
              <a:buNone/>
              <a:defRPr>
                <a:latin typeface="Be Vietnam Pro"/>
                <a:ea typeface="Be Vietnam Pro"/>
                <a:cs typeface="Be Vietnam Pro"/>
                <a:sym typeface="Be Vietnam Pro"/>
              </a:defRPr>
            </a:lvl5pPr>
            <a:lvl6pPr lvl="5" rtl="0">
              <a:spcBef>
                <a:spcPts val="0"/>
              </a:spcBef>
              <a:spcAft>
                <a:spcPts val="0"/>
              </a:spcAft>
              <a:buSzPts val="1400"/>
              <a:buNone/>
              <a:defRPr>
                <a:latin typeface="Be Vietnam Pro"/>
                <a:ea typeface="Be Vietnam Pro"/>
                <a:cs typeface="Be Vietnam Pro"/>
                <a:sym typeface="Be Vietnam Pro"/>
              </a:defRPr>
            </a:lvl6pPr>
            <a:lvl7pPr lvl="6" rtl="0">
              <a:spcBef>
                <a:spcPts val="0"/>
              </a:spcBef>
              <a:spcAft>
                <a:spcPts val="0"/>
              </a:spcAft>
              <a:buSzPts val="1400"/>
              <a:buNone/>
              <a:defRPr>
                <a:latin typeface="Be Vietnam Pro"/>
                <a:ea typeface="Be Vietnam Pro"/>
                <a:cs typeface="Be Vietnam Pro"/>
                <a:sym typeface="Be Vietnam Pro"/>
              </a:defRPr>
            </a:lvl7pPr>
            <a:lvl8pPr lvl="7" rtl="0">
              <a:spcBef>
                <a:spcPts val="0"/>
              </a:spcBef>
              <a:spcAft>
                <a:spcPts val="0"/>
              </a:spcAft>
              <a:buSzPts val="1400"/>
              <a:buNone/>
              <a:defRPr>
                <a:latin typeface="Be Vietnam Pro"/>
                <a:ea typeface="Be Vietnam Pro"/>
                <a:cs typeface="Be Vietnam Pro"/>
                <a:sym typeface="Be Vietnam Pro"/>
              </a:defRPr>
            </a:lvl8pPr>
            <a:lvl9pPr lvl="8" rtl="0">
              <a:spcBef>
                <a:spcPts val="0"/>
              </a:spcBef>
              <a:spcAft>
                <a:spcPts val="0"/>
              </a:spcAft>
              <a:buSzPts val="1400"/>
              <a:buNone/>
              <a:defRPr>
                <a:latin typeface="Be Vietnam Pro"/>
                <a:ea typeface="Be Vietnam Pro"/>
                <a:cs typeface="Be Vietnam Pro"/>
                <a:sym typeface="Be Vietnam Pro"/>
              </a:defRPr>
            </a:lvl9pPr>
          </a:lstStyle>
          <a:p>
            <a:endParaRPr/>
          </a:p>
        </p:txBody>
      </p:sp>
      <p:sp>
        <p:nvSpPr>
          <p:cNvPr id="1341" name="Google Shape;1341;p17"/>
          <p:cNvSpPr/>
          <p:nvPr/>
        </p:nvSpPr>
        <p:spPr>
          <a:xfrm rot="10800000">
            <a:off x="8861250" y="548650"/>
            <a:ext cx="281400" cy="821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7"/>
          <p:cNvSpPr/>
          <p:nvPr/>
        </p:nvSpPr>
        <p:spPr>
          <a:xfrm>
            <a:off x="175" y="1805764"/>
            <a:ext cx="281100" cy="2385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3" name="Google Shape;1343;p17"/>
          <p:cNvGrpSpPr/>
          <p:nvPr/>
        </p:nvGrpSpPr>
        <p:grpSpPr>
          <a:xfrm>
            <a:off x="5717625" y="4452800"/>
            <a:ext cx="3044850" cy="695310"/>
            <a:chOff x="5717625" y="4452800"/>
            <a:chExt cx="3044850" cy="695310"/>
          </a:xfrm>
        </p:grpSpPr>
        <p:sp>
          <p:nvSpPr>
            <p:cNvPr id="1344" name="Google Shape;1344;p17"/>
            <p:cNvSpPr/>
            <p:nvPr/>
          </p:nvSpPr>
          <p:spPr>
            <a:xfrm>
              <a:off x="7082213" y="4753625"/>
              <a:ext cx="571050" cy="373000"/>
            </a:xfrm>
            <a:custGeom>
              <a:avLst/>
              <a:gdLst/>
              <a:ahLst/>
              <a:cxnLst/>
              <a:rect l="l" t="t" r="r" b="b"/>
              <a:pathLst>
                <a:path w="22842" h="14920" extrusionOk="0">
                  <a:moveTo>
                    <a:pt x="22841" y="1"/>
                  </a:moveTo>
                  <a:lnTo>
                    <a:pt x="110" y="14087"/>
                  </a:lnTo>
                  <a:lnTo>
                    <a:pt x="1" y="14920"/>
                  </a:lnTo>
                  <a:lnTo>
                    <a:pt x="22732" y="828"/>
                  </a:lnTo>
                  <a:lnTo>
                    <a:pt x="228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45" name="Google Shape;1345;p17"/>
            <p:cNvGrpSpPr/>
            <p:nvPr/>
          </p:nvGrpSpPr>
          <p:grpSpPr>
            <a:xfrm>
              <a:off x="6359800" y="4738575"/>
              <a:ext cx="172900" cy="190325"/>
              <a:chOff x="4038675" y="4370950"/>
              <a:chExt cx="172900" cy="190325"/>
            </a:xfrm>
          </p:grpSpPr>
          <p:sp>
            <p:nvSpPr>
              <p:cNvPr id="1346" name="Google Shape;1346;p17"/>
              <p:cNvSpPr/>
              <p:nvPr/>
            </p:nvSpPr>
            <p:spPr>
              <a:xfrm>
                <a:off x="4176825" y="4370950"/>
                <a:ext cx="34750" cy="104550"/>
              </a:xfrm>
              <a:custGeom>
                <a:avLst/>
                <a:gdLst/>
                <a:ahLst/>
                <a:cxnLst/>
                <a:rect l="l" t="t" r="r" b="b"/>
                <a:pathLst>
                  <a:path w="1390" h="4182" extrusionOk="0">
                    <a:moveTo>
                      <a:pt x="1390" y="0"/>
                    </a:moveTo>
                    <a:lnTo>
                      <a:pt x="472" y="568"/>
                    </a:lnTo>
                    <a:lnTo>
                      <a:pt x="0" y="4182"/>
                    </a:lnTo>
                    <a:lnTo>
                      <a:pt x="914" y="3620"/>
                    </a:lnTo>
                    <a:lnTo>
                      <a:pt x="139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17"/>
              <p:cNvSpPr/>
              <p:nvPr/>
            </p:nvSpPr>
            <p:spPr>
              <a:xfrm>
                <a:off x="4142225" y="4392350"/>
                <a:ext cx="34750" cy="104575"/>
              </a:xfrm>
              <a:custGeom>
                <a:avLst/>
                <a:gdLst/>
                <a:ahLst/>
                <a:cxnLst/>
                <a:rect l="l" t="t" r="r" b="b"/>
                <a:pathLst>
                  <a:path w="1390" h="4183" extrusionOk="0">
                    <a:moveTo>
                      <a:pt x="1390" y="1"/>
                    </a:moveTo>
                    <a:lnTo>
                      <a:pt x="483" y="563"/>
                    </a:lnTo>
                    <a:lnTo>
                      <a:pt x="0" y="4182"/>
                    </a:lnTo>
                    <a:lnTo>
                      <a:pt x="913" y="3620"/>
                    </a:lnTo>
                    <a:lnTo>
                      <a:pt x="13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17"/>
              <p:cNvSpPr/>
              <p:nvPr/>
            </p:nvSpPr>
            <p:spPr>
              <a:xfrm>
                <a:off x="4107600" y="4413750"/>
                <a:ext cx="35050" cy="104700"/>
              </a:xfrm>
              <a:custGeom>
                <a:avLst/>
                <a:gdLst/>
                <a:ahLst/>
                <a:cxnLst/>
                <a:rect l="l" t="t" r="r" b="b"/>
                <a:pathLst>
                  <a:path w="1402" h="4188" extrusionOk="0">
                    <a:moveTo>
                      <a:pt x="1402" y="1"/>
                    </a:moveTo>
                    <a:lnTo>
                      <a:pt x="483" y="569"/>
                    </a:lnTo>
                    <a:lnTo>
                      <a:pt x="1" y="4188"/>
                    </a:lnTo>
                    <a:lnTo>
                      <a:pt x="919" y="3620"/>
                    </a:lnTo>
                    <a:lnTo>
                      <a:pt x="14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7"/>
              <p:cNvSpPr/>
              <p:nvPr/>
            </p:nvSpPr>
            <p:spPr>
              <a:xfrm>
                <a:off x="4073275" y="4435125"/>
                <a:ext cx="34625" cy="104600"/>
              </a:xfrm>
              <a:custGeom>
                <a:avLst/>
                <a:gdLst/>
                <a:ahLst/>
                <a:cxnLst/>
                <a:rect l="l" t="t" r="r" b="b"/>
                <a:pathLst>
                  <a:path w="1385" h="4184" extrusionOk="0">
                    <a:moveTo>
                      <a:pt x="1385" y="1"/>
                    </a:moveTo>
                    <a:lnTo>
                      <a:pt x="478" y="564"/>
                    </a:lnTo>
                    <a:lnTo>
                      <a:pt x="1" y="4183"/>
                    </a:lnTo>
                    <a:lnTo>
                      <a:pt x="908" y="3620"/>
                    </a:lnTo>
                    <a:lnTo>
                      <a:pt x="138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7"/>
              <p:cNvSpPr/>
              <p:nvPr/>
            </p:nvSpPr>
            <p:spPr>
              <a:xfrm>
                <a:off x="4038675" y="4456675"/>
                <a:ext cx="34625" cy="104600"/>
              </a:xfrm>
              <a:custGeom>
                <a:avLst/>
                <a:gdLst/>
                <a:ahLst/>
                <a:cxnLst/>
                <a:rect l="l" t="t" r="r" b="b"/>
                <a:pathLst>
                  <a:path w="1385" h="4184" extrusionOk="0">
                    <a:moveTo>
                      <a:pt x="1385" y="0"/>
                    </a:moveTo>
                    <a:lnTo>
                      <a:pt x="478" y="564"/>
                    </a:lnTo>
                    <a:lnTo>
                      <a:pt x="1" y="4183"/>
                    </a:lnTo>
                    <a:lnTo>
                      <a:pt x="913" y="3614"/>
                    </a:lnTo>
                    <a:lnTo>
                      <a:pt x="138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51" name="Google Shape;1351;p17"/>
            <p:cNvSpPr/>
            <p:nvPr/>
          </p:nvSpPr>
          <p:spPr>
            <a:xfrm>
              <a:off x="7741013" y="4898975"/>
              <a:ext cx="391375" cy="242600"/>
            </a:xfrm>
            <a:custGeom>
              <a:avLst/>
              <a:gdLst/>
              <a:ahLst/>
              <a:cxnLst/>
              <a:rect l="l" t="t" r="r" b="b"/>
              <a:pathLst>
                <a:path w="15655" h="9704" extrusionOk="0">
                  <a:moveTo>
                    <a:pt x="15654" y="1"/>
                  </a:moveTo>
                  <a:lnTo>
                    <a:pt x="1" y="9704"/>
                  </a:lnTo>
                  <a:lnTo>
                    <a:pt x="5372" y="9704"/>
                  </a:lnTo>
                  <a:lnTo>
                    <a:pt x="15177" y="3625"/>
                  </a:lnTo>
                  <a:lnTo>
                    <a:pt x="156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7"/>
            <p:cNvSpPr/>
            <p:nvPr/>
          </p:nvSpPr>
          <p:spPr>
            <a:xfrm>
              <a:off x="7874950" y="4863075"/>
              <a:ext cx="123525" cy="85775"/>
            </a:xfrm>
            <a:custGeom>
              <a:avLst/>
              <a:gdLst/>
              <a:ahLst/>
              <a:cxnLst/>
              <a:rect l="l" t="t" r="r" b="b"/>
              <a:pathLst>
                <a:path w="4941" h="3431" extrusionOk="0">
                  <a:moveTo>
                    <a:pt x="4940" y="0"/>
                  </a:moveTo>
                  <a:lnTo>
                    <a:pt x="46" y="3033"/>
                  </a:lnTo>
                  <a:lnTo>
                    <a:pt x="0" y="3430"/>
                  </a:lnTo>
                  <a:lnTo>
                    <a:pt x="4888" y="397"/>
                  </a:lnTo>
                  <a:lnTo>
                    <a:pt x="49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7"/>
            <p:cNvSpPr/>
            <p:nvPr/>
          </p:nvSpPr>
          <p:spPr>
            <a:xfrm>
              <a:off x="5717625" y="4854750"/>
              <a:ext cx="462750" cy="286825"/>
            </a:xfrm>
            <a:custGeom>
              <a:avLst/>
              <a:gdLst/>
              <a:ahLst/>
              <a:cxnLst/>
              <a:rect l="l" t="t" r="r" b="b"/>
              <a:pathLst>
                <a:path w="18510" h="11473" extrusionOk="0">
                  <a:moveTo>
                    <a:pt x="18509" y="1"/>
                  </a:moveTo>
                  <a:lnTo>
                    <a:pt x="1" y="11473"/>
                  </a:lnTo>
                  <a:lnTo>
                    <a:pt x="581" y="11473"/>
                  </a:lnTo>
                  <a:lnTo>
                    <a:pt x="18458" y="391"/>
                  </a:lnTo>
                  <a:lnTo>
                    <a:pt x="185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7"/>
            <p:cNvSpPr/>
            <p:nvPr/>
          </p:nvSpPr>
          <p:spPr>
            <a:xfrm>
              <a:off x="6380338" y="4530663"/>
              <a:ext cx="982034" cy="617447"/>
            </a:xfrm>
            <a:custGeom>
              <a:avLst/>
              <a:gdLst/>
              <a:ahLst/>
              <a:cxnLst/>
              <a:rect l="l" t="t" r="r" b="b"/>
              <a:pathLst>
                <a:path w="23329" h="14822" extrusionOk="0">
                  <a:moveTo>
                    <a:pt x="23329" y="1"/>
                  </a:moveTo>
                  <a:lnTo>
                    <a:pt x="47" y="14430"/>
                  </a:lnTo>
                  <a:lnTo>
                    <a:pt x="0" y="14822"/>
                  </a:lnTo>
                  <a:lnTo>
                    <a:pt x="23278" y="397"/>
                  </a:lnTo>
                  <a:lnTo>
                    <a:pt x="23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7"/>
            <p:cNvSpPr/>
            <p:nvPr/>
          </p:nvSpPr>
          <p:spPr>
            <a:xfrm>
              <a:off x="6709550" y="4674050"/>
              <a:ext cx="241125" cy="149375"/>
            </a:xfrm>
            <a:custGeom>
              <a:avLst/>
              <a:gdLst/>
              <a:ahLst/>
              <a:cxnLst/>
              <a:rect l="l" t="t" r="r" b="b"/>
              <a:pathLst>
                <a:path w="9645" h="5975" extrusionOk="0">
                  <a:moveTo>
                    <a:pt x="8473" y="1"/>
                  </a:moveTo>
                  <a:lnTo>
                    <a:pt x="104" y="5189"/>
                  </a:lnTo>
                  <a:lnTo>
                    <a:pt x="1" y="5975"/>
                  </a:lnTo>
                  <a:lnTo>
                    <a:pt x="9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7"/>
            <p:cNvSpPr/>
            <p:nvPr/>
          </p:nvSpPr>
          <p:spPr>
            <a:xfrm>
              <a:off x="7449000" y="4987150"/>
              <a:ext cx="193025" cy="154425"/>
            </a:xfrm>
            <a:custGeom>
              <a:avLst/>
              <a:gdLst/>
              <a:ahLst/>
              <a:cxnLst/>
              <a:rect l="l" t="t" r="r" b="b"/>
              <a:pathLst>
                <a:path w="7721" h="6177" extrusionOk="0">
                  <a:moveTo>
                    <a:pt x="7721" y="0"/>
                  </a:moveTo>
                  <a:lnTo>
                    <a:pt x="202" y="4660"/>
                  </a:lnTo>
                  <a:lnTo>
                    <a:pt x="0" y="6177"/>
                  </a:lnTo>
                  <a:lnTo>
                    <a:pt x="1615" y="6177"/>
                  </a:lnTo>
                  <a:lnTo>
                    <a:pt x="7376" y="2603"/>
                  </a:lnTo>
                  <a:lnTo>
                    <a:pt x="77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7"/>
            <p:cNvSpPr/>
            <p:nvPr/>
          </p:nvSpPr>
          <p:spPr>
            <a:xfrm>
              <a:off x="8185850" y="4728375"/>
              <a:ext cx="576625" cy="413200"/>
            </a:xfrm>
            <a:custGeom>
              <a:avLst/>
              <a:gdLst/>
              <a:ahLst/>
              <a:cxnLst/>
              <a:rect l="l" t="t" r="r" b="b"/>
              <a:pathLst>
                <a:path w="23065" h="16528" extrusionOk="0">
                  <a:moveTo>
                    <a:pt x="23064" y="0"/>
                  </a:moveTo>
                  <a:lnTo>
                    <a:pt x="7772" y="9473"/>
                  </a:lnTo>
                  <a:lnTo>
                    <a:pt x="7629" y="10593"/>
                  </a:lnTo>
                  <a:lnTo>
                    <a:pt x="173" y="15211"/>
                  </a:lnTo>
                  <a:lnTo>
                    <a:pt x="0" y="16528"/>
                  </a:lnTo>
                  <a:lnTo>
                    <a:pt x="1999" y="16528"/>
                  </a:lnTo>
                  <a:lnTo>
                    <a:pt x="15367" y="8238"/>
                  </a:lnTo>
                  <a:lnTo>
                    <a:pt x="15568" y="6705"/>
                  </a:lnTo>
                  <a:lnTo>
                    <a:pt x="22772" y="2241"/>
                  </a:lnTo>
                  <a:lnTo>
                    <a:pt x="230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58" name="Google Shape;1358;p17"/>
            <p:cNvGrpSpPr/>
            <p:nvPr/>
          </p:nvGrpSpPr>
          <p:grpSpPr>
            <a:xfrm>
              <a:off x="7715100" y="4623575"/>
              <a:ext cx="443200" cy="250300"/>
              <a:chOff x="5157400" y="4381200"/>
              <a:chExt cx="443200" cy="250300"/>
            </a:xfrm>
          </p:grpSpPr>
          <p:sp>
            <p:nvSpPr>
              <p:cNvPr id="1359" name="Google Shape;1359;p17"/>
              <p:cNvSpPr/>
              <p:nvPr/>
            </p:nvSpPr>
            <p:spPr>
              <a:xfrm>
                <a:off x="5353450" y="4525925"/>
                <a:ext cx="13500" cy="11950"/>
              </a:xfrm>
              <a:custGeom>
                <a:avLst/>
                <a:gdLst/>
                <a:ahLst/>
                <a:cxnLst/>
                <a:rect l="l" t="t" r="r" b="b"/>
                <a:pathLst>
                  <a:path w="540" h="478" extrusionOk="0">
                    <a:moveTo>
                      <a:pt x="274" y="1"/>
                    </a:moveTo>
                    <a:cubicBezTo>
                      <a:pt x="230" y="1"/>
                      <a:pt x="185" y="13"/>
                      <a:pt x="144" y="40"/>
                    </a:cubicBezTo>
                    <a:cubicBezTo>
                      <a:pt x="35" y="103"/>
                      <a:pt x="1" y="252"/>
                      <a:pt x="69" y="361"/>
                    </a:cubicBezTo>
                    <a:cubicBezTo>
                      <a:pt x="118" y="437"/>
                      <a:pt x="196" y="478"/>
                      <a:pt x="275" y="478"/>
                    </a:cubicBezTo>
                    <a:cubicBezTo>
                      <a:pt x="317" y="478"/>
                      <a:pt x="359" y="466"/>
                      <a:pt x="396" y="443"/>
                    </a:cubicBezTo>
                    <a:cubicBezTo>
                      <a:pt x="505" y="374"/>
                      <a:pt x="540" y="223"/>
                      <a:pt x="471" y="114"/>
                    </a:cubicBezTo>
                    <a:cubicBezTo>
                      <a:pt x="426" y="41"/>
                      <a:pt x="352" y="1"/>
                      <a:pt x="2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7"/>
              <p:cNvSpPr/>
              <p:nvPr/>
            </p:nvSpPr>
            <p:spPr>
              <a:xfrm>
                <a:off x="5374675" y="4512825"/>
                <a:ext cx="13550" cy="11825"/>
              </a:xfrm>
              <a:custGeom>
                <a:avLst/>
                <a:gdLst/>
                <a:ahLst/>
                <a:cxnLst/>
                <a:rect l="l" t="t" r="r" b="b"/>
                <a:pathLst>
                  <a:path w="542" h="473" extrusionOk="0">
                    <a:moveTo>
                      <a:pt x="272" y="0"/>
                    </a:moveTo>
                    <a:cubicBezTo>
                      <a:pt x="229" y="0"/>
                      <a:pt x="185" y="12"/>
                      <a:pt x="144" y="36"/>
                    </a:cubicBezTo>
                    <a:cubicBezTo>
                      <a:pt x="35" y="105"/>
                      <a:pt x="1" y="248"/>
                      <a:pt x="70" y="357"/>
                    </a:cubicBezTo>
                    <a:cubicBezTo>
                      <a:pt x="115" y="432"/>
                      <a:pt x="194" y="473"/>
                      <a:pt x="275" y="473"/>
                    </a:cubicBezTo>
                    <a:cubicBezTo>
                      <a:pt x="317" y="473"/>
                      <a:pt x="360" y="461"/>
                      <a:pt x="398" y="437"/>
                    </a:cubicBezTo>
                    <a:cubicBezTo>
                      <a:pt x="507" y="368"/>
                      <a:pt x="541" y="225"/>
                      <a:pt x="472" y="110"/>
                    </a:cubicBezTo>
                    <a:cubicBezTo>
                      <a:pt x="428" y="40"/>
                      <a:pt x="351"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7"/>
              <p:cNvSpPr/>
              <p:nvPr/>
            </p:nvSpPr>
            <p:spPr>
              <a:xfrm>
                <a:off x="5395950" y="4499600"/>
                <a:ext cx="13525" cy="11900"/>
              </a:xfrm>
              <a:custGeom>
                <a:avLst/>
                <a:gdLst/>
                <a:ahLst/>
                <a:cxnLst/>
                <a:rect l="l" t="t" r="r" b="b"/>
                <a:pathLst>
                  <a:path w="541" h="476" extrusionOk="0">
                    <a:moveTo>
                      <a:pt x="267" y="0"/>
                    </a:moveTo>
                    <a:cubicBezTo>
                      <a:pt x="224" y="0"/>
                      <a:pt x="182" y="12"/>
                      <a:pt x="144" y="36"/>
                    </a:cubicBezTo>
                    <a:cubicBezTo>
                      <a:pt x="35" y="104"/>
                      <a:pt x="0" y="248"/>
                      <a:pt x="69" y="364"/>
                    </a:cubicBezTo>
                    <a:cubicBezTo>
                      <a:pt x="115" y="436"/>
                      <a:pt x="193" y="475"/>
                      <a:pt x="273" y="475"/>
                    </a:cubicBezTo>
                    <a:cubicBezTo>
                      <a:pt x="313" y="475"/>
                      <a:pt x="354" y="465"/>
                      <a:pt x="391" y="444"/>
                    </a:cubicBezTo>
                    <a:cubicBezTo>
                      <a:pt x="506" y="369"/>
                      <a:pt x="541" y="226"/>
                      <a:pt x="472" y="117"/>
                    </a:cubicBezTo>
                    <a:cubicBezTo>
                      <a:pt x="427" y="41"/>
                      <a:pt x="347"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7"/>
              <p:cNvSpPr/>
              <p:nvPr/>
            </p:nvSpPr>
            <p:spPr>
              <a:xfrm>
                <a:off x="5417225" y="4486525"/>
                <a:ext cx="13500" cy="11850"/>
              </a:xfrm>
              <a:custGeom>
                <a:avLst/>
                <a:gdLst/>
                <a:ahLst/>
                <a:cxnLst/>
                <a:rect l="l" t="t" r="r" b="b"/>
                <a:pathLst>
                  <a:path w="540" h="474" extrusionOk="0">
                    <a:moveTo>
                      <a:pt x="266" y="0"/>
                    </a:moveTo>
                    <a:cubicBezTo>
                      <a:pt x="224" y="0"/>
                      <a:pt x="182" y="12"/>
                      <a:pt x="143" y="36"/>
                    </a:cubicBezTo>
                    <a:cubicBezTo>
                      <a:pt x="35" y="99"/>
                      <a:pt x="0" y="248"/>
                      <a:pt x="69" y="357"/>
                    </a:cubicBezTo>
                    <a:cubicBezTo>
                      <a:pt x="114" y="433"/>
                      <a:pt x="191" y="474"/>
                      <a:pt x="269" y="474"/>
                    </a:cubicBezTo>
                    <a:cubicBezTo>
                      <a:pt x="311" y="474"/>
                      <a:pt x="353" y="462"/>
                      <a:pt x="390" y="439"/>
                    </a:cubicBezTo>
                    <a:cubicBezTo>
                      <a:pt x="505" y="370"/>
                      <a:pt x="539" y="226"/>
                      <a:pt x="470" y="110"/>
                    </a:cubicBezTo>
                    <a:cubicBezTo>
                      <a:pt x="422" y="40"/>
                      <a:pt x="344" y="0"/>
                      <a:pt x="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7"/>
              <p:cNvSpPr/>
              <p:nvPr/>
            </p:nvSpPr>
            <p:spPr>
              <a:xfrm>
                <a:off x="5438450" y="4473325"/>
                <a:ext cx="13400" cy="11825"/>
              </a:xfrm>
              <a:custGeom>
                <a:avLst/>
                <a:gdLst/>
                <a:ahLst/>
                <a:cxnLst/>
                <a:rect l="l" t="t" r="r" b="b"/>
                <a:pathLst>
                  <a:path w="536" h="473" extrusionOk="0">
                    <a:moveTo>
                      <a:pt x="266" y="0"/>
                    </a:moveTo>
                    <a:cubicBezTo>
                      <a:pt x="223" y="0"/>
                      <a:pt x="179" y="12"/>
                      <a:pt x="138" y="36"/>
                    </a:cubicBezTo>
                    <a:cubicBezTo>
                      <a:pt x="35" y="105"/>
                      <a:pt x="0" y="248"/>
                      <a:pt x="69" y="363"/>
                    </a:cubicBezTo>
                    <a:cubicBezTo>
                      <a:pt x="114" y="433"/>
                      <a:pt x="190" y="473"/>
                      <a:pt x="268" y="473"/>
                    </a:cubicBezTo>
                    <a:cubicBezTo>
                      <a:pt x="310" y="473"/>
                      <a:pt x="353" y="461"/>
                      <a:pt x="392" y="437"/>
                    </a:cubicBezTo>
                    <a:cubicBezTo>
                      <a:pt x="506" y="368"/>
                      <a:pt x="535" y="225"/>
                      <a:pt x="466" y="110"/>
                    </a:cubicBezTo>
                    <a:cubicBezTo>
                      <a:pt x="422" y="40"/>
                      <a:pt x="345" y="0"/>
                      <a:pt x="26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7"/>
              <p:cNvSpPr/>
              <p:nvPr/>
            </p:nvSpPr>
            <p:spPr>
              <a:xfrm>
                <a:off x="5459575" y="4460100"/>
                <a:ext cx="13500" cy="11950"/>
              </a:xfrm>
              <a:custGeom>
                <a:avLst/>
                <a:gdLst/>
                <a:ahLst/>
                <a:cxnLst/>
                <a:rect l="l" t="t" r="r" b="b"/>
                <a:pathLst>
                  <a:path w="540" h="478" extrusionOk="0">
                    <a:moveTo>
                      <a:pt x="270" y="0"/>
                    </a:moveTo>
                    <a:cubicBezTo>
                      <a:pt x="229" y="0"/>
                      <a:pt x="187" y="12"/>
                      <a:pt x="149" y="36"/>
                    </a:cubicBezTo>
                    <a:cubicBezTo>
                      <a:pt x="35" y="105"/>
                      <a:pt x="0" y="255"/>
                      <a:pt x="69" y="364"/>
                    </a:cubicBezTo>
                    <a:cubicBezTo>
                      <a:pt x="117" y="437"/>
                      <a:pt x="193" y="478"/>
                      <a:pt x="270" y="478"/>
                    </a:cubicBezTo>
                    <a:cubicBezTo>
                      <a:pt x="314" y="478"/>
                      <a:pt x="357" y="465"/>
                      <a:pt x="396" y="438"/>
                    </a:cubicBezTo>
                    <a:cubicBezTo>
                      <a:pt x="505" y="375"/>
                      <a:pt x="540" y="226"/>
                      <a:pt x="471" y="117"/>
                    </a:cubicBezTo>
                    <a:cubicBezTo>
                      <a:pt x="426" y="41"/>
                      <a:pt x="349" y="0"/>
                      <a:pt x="2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17"/>
              <p:cNvSpPr/>
              <p:nvPr/>
            </p:nvSpPr>
            <p:spPr>
              <a:xfrm>
                <a:off x="5480800" y="4447025"/>
                <a:ext cx="13550" cy="11875"/>
              </a:xfrm>
              <a:custGeom>
                <a:avLst/>
                <a:gdLst/>
                <a:ahLst/>
                <a:cxnLst/>
                <a:rect l="l" t="t" r="r" b="b"/>
                <a:pathLst>
                  <a:path w="542" h="475" extrusionOk="0">
                    <a:moveTo>
                      <a:pt x="274" y="0"/>
                    </a:moveTo>
                    <a:cubicBezTo>
                      <a:pt x="232" y="0"/>
                      <a:pt x="189" y="12"/>
                      <a:pt x="151" y="36"/>
                    </a:cubicBezTo>
                    <a:cubicBezTo>
                      <a:pt x="35" y="105"/>
                      <a:pt x="1" y="248"/>
                      <a:pt x="70" y="359"/>
                    </a:cubicBezTo>
                    <a:cubicBezTo>
                      <a:pt x="115" y="433"/>
                      <a:pt x="194" y="474"/>
                      <a:pt x="275" y="474"/>
                    </a:cubicBezTo>
                    <a:cubicBezTo>
                      <a:pt x="317" y="474"/>
                      <a:pt x="360" y="463"/>
                      <a:pt x="398" y="439"/>
                    </a:cubicBezTo>
                    <a:cubicBezTo>
                      <a:pt x="507" y="370"/>
                      <a:pt x="541" y="226"/>
                      <a:pt x="472" y="111"/>
                    </a:cubicBezTo>
                    <a:cubicBezTo>
                      <a:pt x="427" y="40"/>
                      <a:pt x="351"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17"/>
              <p:cNvSpPr/>
              <p:nvPr/>
            </p:nvSpPr>
            <p:spPr>
              <a:xfrm>
                <a:off x="5502075" y="4433825"/>
                <a:ext cx="13525" cy="11875"/>
              </a:xfrm>
              <a:custGeom>
                <a:avLst/>
                <a:gdLst/>
                <a:ahLst/>
                <a:cxnLst/>
                <a:rect l="l" t="t" r="r" b="b"/>
                <a:pathLst>
                  <a:path w="541" h="475" extrusionOk="0">
                    <a:moveTo>
                      <a:pt x="267" y="1"/>
                    </a:moveTo>
                    <a:cubicBezTo>
                      <a:pt x="224" y="1"/>
                      <a:pt x="182" y="12"/>
                      <a:pt x="144" y="36"/>
                    </a:cubicBezTo>
                    <a:cubicBezTo>
                      <a:pt x="35" y="105"/>
                      <a:pt x="0" y="248"/>
                      <a:pt x="69" y="363"/>
                    </a:cubicBezTo>
                    <a:cubicBezTo>
                      <a:pt x="114" y="435"/>
                      <a:pt x="190" y="474"/>
                      <a:pt x="270" y="474"/>
                    </a:cubicBezTo>
                    <a:cubicBezTo>
                      <a:pt x="313" y="474"/>
                      <a:pt x="357" y="463"/>
                      <a:pt x="397" y="439"/>
                    </a:cubicBezTo>
                    <a:cubicBezTo>
                      <a:pt x="506" y="370"/>
                      <a:pt x="541" y="225"/>
                      <a:pt x="472" y="116"/>
                    </a:cubicBezTo>
                    <a:cubicBezTo>
                      <a:pt x="427" y="41"/>
                      <a:pt x="347" y="1"/>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17"/>
              <p:cNvSpPr/>
              <p:nvPr/>
            </p:nvSpPr>
            <p:spPr>
              <a:xfrm>
                <a:off x="5523350" y="4420725"/>
                <a:ext cx="13500" cy="11875"/>
              </a:xfrm>
              <a:custGeom>
                <a:avLst/>
                <a:gdLst/>
                <a:ahLst/>
                <a:cxnLst/>
                <a:rect l="l" t="t" r="r" b="b"/>
                <a:pathLst>
                  <a:path w="540" h="475" extrusionOk="0">
                    <a:moveTo>
                      <a:pt x="263" y="0"/>
                    </a:moveTo>
                    <a:cubicBezTo>
                      <a:pt x="221" y="0"/>
                      <a:pt x="180" y="11"/>
                      <a:pt x="143" y="32"/>
                    </a:cubicBezTo>
                    <a:cubicBezTo>
                      <a:pt x="34" y="101"/>
                      <a:pt x="0" y="250"/>
                      <a:pt x="69" y="359"/>
                    </a:cubicBezTo>
                    <a:cubicBezTo>
                      <a:pt x="114" y="433"/>
                      <a:pt x="191" y="474"/>
                      <a:pt x="270" y="474"/>
                    </a:cubicBezTo>
                    <a:cubicBezTo>
                      <a:pt x="313" y="474"/>
                      <a:pt x="356" y="463"/>
                      <a:pt x="396" y="439"/>
                    </a:cubicBezTo>
                    <a:cubicBezTo>
                      <a:pt x="505" y="370"/>
                      <a:pt x="539" y="226"/>
                      <a:pt x="470" y="112"/>
                    </a:cubicBezTo>
                    <a:cubicBezTo>
                      <a:pt x="424" y="40"/>
                      <a:pt x="344" y="0"/>
                      <a:pt x="26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17"/>
              <p:cNvSpPr/>
              <p:nvPr/>
            </p:nvSpPr>
            <p:spPr>
              <a:xfrm>
                <a:off x="5544575" y="4407525"/>
                <a:ext cx="13525" cy="11875"/>
              </a:xfrm>
              <a:custGeom>
                <a:avLst/>
                <a:gdLst/>
                <a:ahLst/>
                <a:cxnLst/>
                <a:rect l="l" t="t" r="r" b="b"/>
                <a:pathLst>
                  <a:path w="541" h="475" extrusionOk="0">
                    <a:moveTo>
                      <a:pt x="269" y="1"/>
                    </a:moveTo>
                    <a:cubicBezTo>
                      <a:pt x="226" y="1"/>
                      <a:pt x="183" y="12"/>
                      <a:pt x="145" y="36"/>
                    </a:cubicBezTo>
                    <a:cubicBezTo>
                      <a:pt x="35" y="105"/>
                      <a:pt x="0" y="250"/>
                      <a:pt x="69" y="364"/>
                    </a:cubicBezTo>
                    <a:cubicBezTo>
                      <a:pt x="114" y="435"/>
                      <a:pt x="191" y="474"/>
                      <a:pt x="270" y="474"/>
                    </a:cubicBezTo>
                    <a:cubicBezTo>
                      <a:pt x="313" y="474"/>
                      <a:pt x="357" y="463"/>
                      <a:pt x="397" y="439"/>
                    </a:cubicBezTo>
                    <a:cubicBezTo>
                      <a:pt x="506" y="370"/>
                      <a:pt x="541" y="226"/>
                      <a:pt x="472" y="112"/>
                    </a:cubicBezTo>
                    <a:cubicBezTo>
                      <a:pt x="427" y="40"/>
                      <a:pt x="348" y="1"/>
                      <a:pt x="2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17"/>
              <p:cNvSpPr/>
              <p:nvPr/>
            </p:nvSpPr>
            <p:spPr>
              <a:xfrm>
                <a:off x="5565700" y="4394325"/>
                <a:ext cx="13675" cy="11900"/>
              </a:xfrm>
              <a:custGeom>
                <a:avLst/>
                <a:gdLst/>
                <a:ahLst/>
                <a:cxnLst/>
                <a:rect l="l" t="t" r="r" b="b"/>
                <a:pathLst>
                  <a:path w="547" h="476" extrusionOk="0">
                    <a:moveTo>
                      <a:pt x="274" y="0"/>
                    </a:moveTo>
                    <a:cubicBezTo>
                      <a:pt x="231" y="0"/>
                      <a:pt x="187" y="12"/>
                      <a:pt x="149" y="36"/>
                    </a:cubicBezTo>
                    <a:cubicBezTo>
                      <a:pt x="35" y="105"/>
                      <a:pt x="0" y="248"/>
                      <a:pt x="75" y="364"/>
                    </a:cubicBezTo>
                    <a:cubicBezTo>
                      <a:pt x="119" y="437"/>
                      <a:pt x="194" y="476"/>
                      <a:pt x="270" y="476"/>
                    </a:cubicBezTo>
                    <a:cubicBezTo>
                      <a:pt x="313" y="476"/>
                      <a:pt x="357" y="463"/>
                      <a:pt x="396" y="439"/>
                    </a:cubicBezTo>
                    <a:cubicBezTo>
                      <a:pt x="506" y="375"/>
                      <a:pt x="546" y="226"/>
                      <a:pt x="477" y="111"/>
                    </a:cubicBezTo>
                    <a:cubicBezTo>
                      <a:pt x="433" y="40"/>
                      <a:pt x="354" y="0"/>
                      <a:pt x="2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7"/>
              <p:cNvSpPr/>
              <p:nvPr/>
            </p:nvSpPr>
            <p:spPr>
              <a:xfrm>
                <a:off x="5586975" y="4381200"/>
                <a:ext cx="13625" cy="11925"/>
              </a:xfrm>
              <a:custGeom>
                <a:avLst/>
                <a:gdLst/>
                <a:ahLst/>
                <a:cxnLst/>
                <a:rect l="l" t="t" r="r" b="b"/>
                <a:pathLst>
                  <a:path w="545" h="477" extrusionOk="0">
                    <a:moveTo>
                      <a:pt x="271" y="0"/>
                    </a:moveTo>
                    <a:cubicBezTo>
                      <a:pt x="229" y="0"/>
                      <a:pt x="187" y="11"/>
                      <a:pt x="149" y="33"/>
                    </a:cubicBezTo>
                    <a:cubicBezTo>
                      <a:pt x="35" y="107"/>
                      <a:pt x="0" y="251"/>
                      <a:pt x="69" y="360"/>
                    </a:cubicBezTo>
                    <a:cubicBezTo>
                      <a:pt x="114" y="436"/>
                      <a:pt x="193" y="476"/>
                      <a:pt x="273" y="476"/>
                    </a:cubicBezTo>
                    <a:cubicBezTo>
                      <a:pt x="316" y="476"/>
                      <a:pt x="358" y="465"/>
                      <a:pt x="396" y="441"/>
                    </a:cubicBezTo>
                    <a:cubicBezTo>
                      <a:pt x="505" y="372"/>
                      <a:pt x="545" y="222"/>
                      <a:pt x="476" y="113"/>
                    </a:cubicBezTo>
                    <a:cubicBezTo>
                      <a:pt x="427" y="38"/>
                      <a:pt x="349"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7"/>
              <p:cNvSpPr/>
              <p:nvPr/>
            </p:nvSpPr>
            <p:spPr>
              <a:xfrm>
                <a:off x="5157400" y="4619675"/>
                <a:ext cx="13550" cy="11825"/>
              </a:xfrm>
              <a:custGeom>
                <a:avLst/>
                <a:gdLst/>
                <a:ahLst/>
                <a:cxnLst/>
                <a:rect l="l" t="t" r="r" b="b"/>
                <a:pathLst>
                  <a:path w="542" h="473" extrusionOk="0">
                    <a:moveTo>
                      <a:pt x="272" y="0"/>
                    </a:moveTo>
                    <a:cubicBezTo>
                      <a:pt x="229" y="0"/>
                      <a:pt x="185" y="12"/>
                      <a:pt x="144" y="36"/>
                    </a:cubicBezTo>
                    <a:cubicBezTo>
                      <a:pt x="35" y="105"/>
                      <a:pt x="1" y="248"/>
                      <a:pt x="70" y="363"/>
                    </a:cubicBezTo>
                    <a:cubicBezTo>
                      <a:pt x="114" y="433"/>
                      <a:pt x="190" y="473"/>
                      <a:pt x="270" y="473"/>
                    </a:cubicBezTo>
                    <a:cubicBezTo>
                      <a:pt x="313" y="473"/>
                      <a:pt x="357" y="461"/>
                      <a:pt x="398" y="437"/>
                    </a:cubicBezTo>
                    <a:cubicBezTo>
                      <a:pt x="507" y="368"/>
                      <a:pt x="541" y="219"/>
                      <a:pt x="472" y="110"/>
                    </a:cubicBezTo>
                    <a:cubicBezTo>
                      <a:pt x="427" y="40"/>
                      <a:pt x="351"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17"/>
              <p:cNvSpPr/>
              <p:nvPr/>
            </p:nvSpPr>
            <p:spPr>
              <a:xfrm>
                <a:off x="5178525" y="4606450"/>
                <a:ext cx="13650" cy="11900"/>
              </a:xfrm>
              <a:custGeom>
                <a:avLst/>
                <a:gdLst/>
                <a:ahLst/>
                <a:cxnLst/>
                <a:rect l="l" t="t" r="r" b="b"/>
                <a:pathLst>
                  <a:path w="546" h="476" extrusionOk="0">
                    <a:moveTo>
                      <a:pt x="272" y="0"/>
                    </a:moveTo>
                    <a:cubicBezTo>
                      <a:pt x="230" y="0"/>
                      <a:pt x="187" y="12"/>
                      <a:pt x="150" y="35"/>
                    </a:cubicBezTo>
                    <a:cubicBezTo>
                      <a:pt x="41" y="104"/>
                      <a:pt x="1" y="255"/>
                      <a:pt x="75" y="364"/>
                    </a:cubicBezTo>
                    <a:cubicBezTo>
                      <a:pt x="117" y="436"/>
                      <a:pt x="199" y="475"/>
                      <a:pt x="280" y="475"/>
                    </a:cubicBezTo>
                    <a:cubicBezTo>
                      <a:pt x="321" y="475"/>
                      <a:pt x="362" y="465"/>
                      <a:pt x="396" y="444"/>
                    </a:cubicBezTo>
                    <a:cubicBezTo>
                      <a:pt x="511" y="369"/>
                      <a:pt x="545" y="226"/>
                      <a:pt x="476" y="117"/>
                    </a:cubicBezTo>
                    <a:cubicBezTo>
                      <a:pt x="431" y="41"/>
                      <a:pt x="352"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17"/>
              <p:cNvSpPr/>
              <p:nvPr/>
            </p:nvSpPr>
            <p:spPr>
              <a:xfrm>
                <a:off x="5199775" y="4593325"/>
                <a:ext cx="13525" cy="11925"/>
              </a:xfrm>
              <a:custGeom>
                <a:avLst/>
                <a:gdLst/>
                <a:ahLst/>
                <a:cxnLst/>
                <a:rect l="l" t="t" r="r" b="b"/>
                <a:pathLst>
                  <a:path w="541" h="477" extrusionOk="0">
                    <a:moveTo>
                      <a:pt x="278" y="1"/>
                    </a:moveTo>
                    <a:cubicBezTo>
                      <a:pt x="234" y="1"/>
                      <a:pt x="190" y="13"/>
                      <a:pt x="150" y="38"/>
                    </a:cubicBezTo>
                    <a:cubicBezTo>
                      <a:pt x="40" y="101"/>
                      <a:pt x="0" y="250"/>
                      <a:pt x="69" y="366"/>
                    </a:cubicBezTo>
                    <a:cubicBezTo>
                      <a:pt x="114" y="437"/>
                      <a:pt x="193" y="476"/>
                      <a:pt x="273" y="476"/>
                    </a:cubicBezTo>
                    <a:cubicBezTo>
                      <a:pt x="316" y="476"/>
                      <a:pt x="359" y="465"/>
                      <a:pt x="397" y="440"/>
                    </a:cubicBezTo>
                    <a:cubicBezTo>
                      <a:pt x="511" y="372"/>
                      <a:pt x="540" y="221"/>
                      <a:pt x="477" y="112"/>
                    </a:cubicBezTo>
                    <a:cubicBezTo>
                      <a:pt x="433" y="39"/>
                      <a:pt x="356" y="1"/>
                      <a:pt x="27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17"/>
              <p:cNvSpPr/>
              <p:nvPr/>
            </p:nvSpPr>
            <p:spPr>
              <a:xfrm>
                <a:off x="5221025" y="4580175"/>
                <a:ext cx="13550" cy="11825"/>
              </a:xfrm>
              <a:custGeom>
                <a:avLst/>
                <a:gdLst/>
                <a:ahLst/>
                <a:cxnLst/>
                <a:rect l="l" t="t" r="r" b="b"/>
                <a:pathLst>
                  <a:path w="542" h="473" extrusionOk="0">
                    <a:moveTo>
                      <a:pt x="272" y="0"/>
                    </a:moveTo>
                    <a:cubicBezTo>
                      <a:pt x="230" y="0"/>
                      <a:pt x="188" y="12"/>
                      <a:pt x="150" y="36"/>
                    </a:cubicBezTo>
                    <a:cubicBezTo>
                      <a:pt x="41" y="105"/>
                      <a:pt x="1" y="248"/>
                      <a:pt x="70" y="363"/>
                    </a:cubicBezTo>
                    <a:cubicBezTo>
                      <a:pt x="114" y="433"/>
                      <a:pt x="193" y="473"/>
                      <a:pt x="272" y="473"/>
                    </a:cubicBezTo>
                    <a:cubicBezTo>
                      <a:pt x="315" y="473"/>
                      <a:pt x="358" y="461"/>
                      <a:pt x="396" y="437"/>
                    </a:cubicBezTo>
                    <a:cubicBezTo>
                      <a:pt x="512" y="368"/>
                      <a:pt x="541" y="219"/>
                      <a:pt x="472" y="110"/>
                    </a:cubicBezTo>
                    <a:cubicBezTo>
                      <a:pt x="427" y="40"/>
                      <a:pt x="351"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17"/>
              <p:cNvSpPr/>
              <p:nvPr/>
            </p:nvSpPr>
            <p:spPr>
              <a:xfrm>
                <a:off x="5242300" y="4566950"/>
                <a:ext cx="13500" cy="11900"/>
              </a:xfrm>
              <a:custGeom>
                <a:avLst/>
                <a:gdLst/>
                <a:ahLst/>
                <a:cxnLst/>
                <a:rect l="l" t="t" r="r" b="b"/>
                <a:pathLst>
                  <a:path w="540" h="476" extrusionOk="0">
                    <a:moveTo>
                      <a:pt x="269" y="0"/>
                    </a:moveTo>
                    <a:cubicBezTo>
                      <a:pt x="226" y="0"/>
                      <a:pt x="183" y="12"/>
                      <a:pt x="144" y="35"/>
                    </a:cubicBezTo>
                    <a:cubicBezTo>
                      <a:pt x="35" y="104"/>
                      <a:pt x="0" y="249"/>
                      <a:pt x="75" y="364"/>
                    </a:cubicBezTo>
                    <a:cubicBezTo>
                      <a:pt x="117" y="436"/>
                      <a:pt x="196" y="475"/>
                      <a:pt x="277" y="475"/>
                    </a:cubicBezTo>
                    <a:cubicBezTo>
                      <a:pt x="318" y="475"/>
                      <a:pt x="359" y="465"/>
                      <a:pt x="396" y="444"/>
                    </a:cubicBezTo>
                    <a:cubicBezTo>
                      <a:pt x="505" y="375"/>
                      <a:pt x="539" y="226"/>
                      <a:pt x="470" y="117"/>
                    </a:cubicBezTo>
                    <a:cubicBezTo>
                      <a:pt x="425" y="41"/>
                      <a:pt x="348"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17"/>
              <p:cNvSpPr/>
              <p:nvPr/>
            </p:nvSpPr>
            <p:spPr>
              <a:xfrm>
                <a:off x="5263525" y="4553875"/>
                <a:ext cx="13525" cy="11825"/>
              </a:xfrm>
              <a:custGeom>
                <a:avLst/>
                <a:gdLst/>
                <a:ahLst/>
                <a:cxnLst/>
                <a:rect l="l" t="t" r="r" b="b"/>
                <a:pathLst>
                  <a:path w="541" h="473" extrusionOk="0">
                    <a:moveTo>
                      <a:pt x="271" y="0"/>
                    </a:moveTo>
                    <a:cubicBezTo>
                      <a:pt x="229" y="0"/>
                      <a:pt x="185" y="12"/>
                      <a:pt x="144" y="36"/>
                    </a:cubicBezTo>
                    <a:cubicBezTo>
                      <a:pt x="35" y="105"/>
                      <a:pt x="1" y="248"/>
                      <a:pt x="69" y="359"/>
                    </a:cubicBezTo>
                    <a:cubicBezTo>
                      <a:pt x="115" y="431"/>
                      <a:pt x="197" y="473"/>
                      <a:pt x="278" y="473"/>
                    </a:cubicBezTo>
                    <a:cubicBezTo>
                      <a:pt x="319" y="473"/>
                      <a:pt x="361" y="462"/>
                      <a:pt x="398" y="439"/>
                    </a:cubicBezTo>
                    <a:cubicBezTo>
                      <a:pt x="507" y="370"/>
                      <a:pt x="541" y="221"/>
                      <a:pt x="472" y="110"/>
                    </a:cubicBezTo>
                    <a:cubicBezTo>
                      <a:pt x="427" y="40"/>
                      <a:pt x="351" y="0"/>
                      <a:pt x="27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17"/>
              <p:cNvSpPr/>
              <p:nvPr/>
            </p:nvSpPr>
            <p:spPr>
              <a:xfrm>
                <a:off x="5284800" y="4540675"/>
                <a:ext cx="13525" cy="11875"/>
              </a:xfrm>
              <a:custGeom>
                <a:avLst/>
                <a:gdLst/>
                <a:ahLst/>
                <a:cxnLst/>
                <a:rect l="l" t="t" r="r" b="b"/>
                <a:pathLst>
                  <a:path w="541" h="475" extrusionOk="0">
                    <a:moveTo>
                      <a:pt x="267" y="1"/>
                    </a:moveTo>
                    <a:cubicBezTo>
                      <a:pt x="224" y="1"/>
                      <a:pt x="181" y="12"/>
                      <a:pt x="144" y="36"/>
                    </a:cubicBezTo>
                    <a:cubicBezTo>
                      <a:pt x="35" y="105"/>
                      <a:pt x="0" y="248"/>
                      <a:pt x="69" y="363"/>
                    </a:cubicBezTo>
                    <a:cubicBezTo>
                      <a:pt x="114" y="434"/>
                      <a:pt x="193" y="474"/>
                      <a:pt x="272" y="474"/>
                    </a:cubicBezTo>
                    <a:cubicBezTo>
                      <a:pt x="315" y="474"/>
                      <a:pt x="358" y="463"/>
                      <a:pt x="396" y="438"/>
                    </a:cubicBezTo>
                    <a:cubicBezTo>
                      <a:pt x="506" y="370"/>
                      <a:pt x="541" y="225"/>
                      <a:pt x="472" y="116"/>
                    </a:cubicBezTo>
                    <a:cubicBezTo>
                      <a:pt x="427" y="41"/>
                      <a:pt x="347" y="1"/>
                      <a:pt x="26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17"/>
              <p:cNvSpPr/>
              <p:nvPr/>
            </p:nvSpPr>
            <p:spPr>
              <a:xfrm>
                <a:off x="5306050" y="4527575"/>
                <a:ext cx="13375" cy="11825"/>
              </a:xfrm>
              <a:custGeom>
                <a:avLst/>
                <a:gdLst/>
                <a:ahLst/>
                <a:cxnLst/>
                <a:rect l="l" t="t" r="r" b="b"/>
                <a:pathLst>
                  <a:path w="535" h="473" extrusionOk="0">
                    <a:moveTo>
                      <a:pt x="272" y="0"/>
                    </a:moveTo>
                    <a:cubicBezTo>
                      <a:pt x="228" y="0"/>
                      <a:pt x="183" y="13"/>
                      <a:pt x="144" y="37"/>
                    </a:cubicBezTo>
                    <a:cubicBezTo>
                      <a:pt x="35" y="101"/>
                      <a:pt x="1" y="250"/>
                      <a:pt x="70" y="359"/>
                    </a:cubicBezTo>
                    <a:cubicBezTo>
                      <a:pt x="115" y="431"/>
                      <a:pt x="194" y="473"/>
                      <a:pt x="273" y="473"/>
                    </a:cubicBezTo>
                    <a:cubicBezTo>
                      <a:pt x="314" y="473"/>
                      <a:pt x="354" y="462"/>
                      <a:pt x="391" y="439"/>
                    </a:cubicBezTo>
                    <a:cubicBezTo>
                      <a:pt x="505" y="370"/>
                      <a:pt x="534" y="221"/>
                      <a:pt x="471" y="112"/>
                    </a:cubicBezTo>
                    <a:cubicBezTo>
                      <a:pt x="427" y="39"/>
                      <a:pt x="350" y="0"/>
                      <a:pt x="27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5327300" y="4514375"/>
                <a:ext cx="13400" cy="11875"/>
              </a:xfrm>
              <a:custGeom>
                <a:avLst/>
                <a:gdLst/>
                <a:ahLst/>
                <a:cxnLst/>
                <a:rect l="l" t="t" r="r" b="b"/>
                <a:pathLst>
                  <a:path w="536" h="475" extrusionOk="0">
                    <a:moveTo>
                      <a:pt x="267" y="0"/>
                    </a:moveTo>
                    <a:cubicBezTo>
                      <a:pt x="225" y="0"/>
                      <a:pt x="182" y="12"/>
                      <a:pt x="143" y="36"/>
                    </a:cubicBezTo>
                    <a:cubicBezTo>
                      <a:pt x="35" y="105"/>
                      <a:pt x="0" y="250"/>
                      <a:pt x="69" y="364"/>
                    </a:cubicBezTo>
                    <a:cubicBezTo>
                      <a:pt x="114" y="435"/>
                      <a:pt x="190" y="474"/>
                      <a:pt x="270" y="474"/>
                    </a:cubicBezTo>
                    <a:cubicBezTo>
                      <a:pt x="313" y="474"/>
                      <a:pt x="357" y="463"/>
                      <a:pt x="397" y="439"/>
                    </a:cubicBezTo>
                    <a:cubicBezTo>
                      <a:pt x="506" y="370"/>
                      <a:pt x="535" y="221"/>
                      <a:pt x="466" y="112"/>
                    </a:cubicBezTo>
                    <a:cubicBezTo>
                      <a:pt x="421" y="40"/>
                      <a:pt x="345" y="0"/>
                      <a:pt x="26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17"/>
              <p:cNvSpPr/>
              <p:nvPr/>
            </p:nvSpPr>
            <p:spPr>
              <a:xfrm>
                <a:off x="5348425" y="4501175"/>
                <a:ext cx="13500" cy="11875"/>
              </a:xfrm>
              <a:custGeom>
                <a:avLst/>
                <a:gdLst/>
                <a:ahLst/>
                <a:cxnLst/>
                <a:rect l="l" t="t" r="r" b="b"/>
                <a:pathLst>
                  <a:path w="540" h="475" extrusionOk="0">
                    <a:moveTo>
                      <a:pt x="270" y="1"/>
                    </a:moveTo>
                    <a:cubicBezTo>
                      <a:pt x="229" y="1"/>
                      <a:pt x="187" y="12"/>
                      <a:pt x="149" y="36"/>
                    </a:cubicBezTo>
                    <a:cubicBezTo>
                      <a:pt x="35" y="105"/>
                      <a:pt x="0" y="248"/>
                      <a:pt x="75" y="364"/>
                    </a:cubicBezTo>
                    <a:cubicBezTo>
                      <a:pt x="116" y="435"/>
                      <a:pt x="193" y="474"/>
                      <a:pt x="272" y="474"/>
                    </a:cubicBezTo>
                    <a:cubicBezTo>
                      <a:pt x="315" y="474"/>
                      <a:pt x="358" y="463"/>
                      <a:pt x="396" y="439"/>
                    </a:cubicBezTo>
                    <a:cubicBezTo>
                      <a:pt x="505" y="375"/>
                      <a:pt x="539" y="226"/>
                      <a:pt x="470" y="116"/>
                    </a:cubicBezTo>
                    <a:cubicBezTo>
                      <a:pt x="425" y="41"/>
                      <a:pt x="349" y="1"/>
                      <a:pt x="2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17"/>
              <p:cNvSpPr/>
              <p:nvPr/>
            </p:nvSpPr>
            <p:spPr>
              <a:xfrm>
                <a:off x="5369650" y="4488075"/>
                <a:ext cx="13525" cy="11850"/>
              </a:xfrm>
              <a:custGeom>
                <a:avLst/>
                <a:gdLst/>
                <a:ahLst/>
                <a:cxnLst/>
                <a:rect l="l" t="t" r="r" b="b"/>
                <a:pathLst>
                  <a:path w="541" h="474" extrusionOk="0">
                    <a:moveTo>
                      <a:pt x="269" y="0"/>
                    </a:moveTo>
                    <a:cubicBezTo>
                      <a:pt x="228" y="0"/>
                      <a:pt x="188" y="11"/>
                      <a:pt x="151" y="32"/>
                    </a:cubicBezTo>
                    <a:cubicBezTo>
                      <a:pt x="35" y="106"/>
                      <a:pt x="0" y="250"/>
                      <a:pt x="69" y="359"/>
                    </a:cubicBezTo>
                    <a:cubicBezTo>
                      <a:pt x="115" y="431"/>
                      <a:pt x="197" y="474"/>
                      <a:pt x="279" y="474"/>
                    </a:cubicBezTo>
                    <a:cubicBezTo>
                      <a:pt x="320" y="474"/>
                      <a:pt x="361" y="463"/>
                      <a:pt x="398" y="440"/>
                    </a:cubicBezTo>
                    <a:cubicBezTo>
                      <a:pt x="506" y="371"/>
                      <a:pt x="541" y="221"/>
                      <a:pt x="472" y="112"/>
                    </a:cubicBezTo>
                    <a:cubicBezTo>
                      <a:pt x="426" y="40"/>
                      <a:pt x="348" y="0"/>
                      <a:pt x="2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 name="Google Shape;1382;p17"/>
            <p:cNvSpPr/>
            <p:nvPr/>
          </p:nvSpPr>
          <p:spPr>
            <a:xfrm>
              <a:off x="6885900" y="4823425"/>
              <a:ext cx="123675" cy="85775"/>
            </a:xfrm>
            <a:custGeom>
              <a:avLst/>
              <a:gdLst/>
              <a:ahLst/>
              <a:cxnLst/>
              <a:rect l="l" t="t" r="r" b="b"/>
              <a:pathLst>
                <a:path w="4947" h="3431" extrusionOk="0">
                  <a:moveTo>
                    <a:pt x="4947" y="1"/>
                  </a:moveTo>
                  <a:lnTo>
                    <a:pt x="53" y="3034"/>
                  </a:lnTo>
                  <a:lnTo>
                    <a:pt x="0" y="3431"/>
                  </a:lnTo>
                  <a:lnTo>
                    <a:pt x="4895" y="392"/>
                  </a:lnTo>
                  <a:lnTo>
                    <a:pt x="494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8255525" y="4739738"/>
              <a:ext cx="121225" cy="111900"/>
            </a:xfrm>
            <a:custGeom>
              <a:avLst/>
              <a:gdLst/>
              <a:ahLst/>
              <a:cxnLst/>
              <a:rect l="l" t="t" r="r" b="b"/>
              <a:pathLst>
                <a:path w="4849" h="4476" extrusionOk="0">
                  <a:moveTo>
                    <a:pt x="4848" y="0"/>
                  </a:moveTo>
                  <a:lnTo>
                    <a:pt x="213" y="2873"/>
                  </a:lnTo>
                  <a:lnTo>
                    <a:pt x="1" y="4475"/>
                  </a:lnTo>
                  <a:lnTo>
                    <a:pt x="4636" y="1604"/>
                  </a:lnTo>
                  <a:lnTo>
                    <a:pt x="4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384" name="Google Shape;1384;p17"/>
            <p:cNvCxnSpPr/>
            <p:nvPr/>
          </p:nvCxnSpPr>
          <p:spPr>
            <a:xfrm flipH="1">
              <a:off x="6801638" y="4452800"/>
              <a:ext cx="1132200" cy="685800"/>
            </a:xfrm>
            <a:prstGeom prst="straightConnector1">
              <a:avLst/>
            </a:prstGeom>
            <a:noFill/>
            <a:ln w="9525" cap="flat" cmpd="sng">
              <a:solidFill>
                <a:schemeClr val="dk1"/>
              </a:solidFill>
              <a:prstDash val="dash"/>
              <a:round/>
              <a:headEnd type="none" w="med" len="med"/>
              <a:tailEnd type="none" w="med" len="med"/>
            </a:ln>
          </p:spPr>
        </p:cxnSp>
      </p:grpSp>
      <p:grpSp>
        <p:nvGrpSpPr>
          <p:cNvPr id="1385" name="Google Shape;1385;p17"/>
          <p:cNvGrpSpPr/>
          <p:nvPr/>
        </p:nvGrpSpPr>
        <p:grpSpPr>
          <a:xfrm>
            <a:off x="281275" y="-12"/>
            <a:ext cx="2872988" cy="711425"/>
            <a:chOff x="2976700" y="-12"/>
            <a:chExt cx="2872988" cy="711425"/>
          </a:xfrm>
        </p:grpSpPr>
        <p:grpSp>
          <p:nvGrpSpPr>
            <p:cNvPr id="1386" name="Google Shape;1386;p17"/>
            <p:cNvGrpSpPr/>
            <p:nvPr/>
          </p:nvGrpSpPr>
          <p:grpSpPr>
            <a:xfrm>
              <a:off x="3965925" y="311263"/>
              <a:ext cx="178550" cy="196350"/>
              <a:chOff x="1385575" y="1087850"/>
              <a:chExt cx="178550" cy="196350"/>
            </a:xfrm>
          </p:grpSpPr>
          <p:sp>
            <p:nvSpPr>
              <p:cNvPr id="1387" name="Google Shape;1387;p17"/>
              <p:cNvSpPr/>
              <p:nvPr/>
            </p:nvSpPr>
            <p:spPr>
              <a:xfrm>
                <a:off x="1528300" y="1087850"/>
                <a:ext cx="35825" cy="107875"/>
              </a:xfrm>
              <a:custGeom>
                <a:avLst/>
                <a:gdLst/>
                <a:ahLst/>
                <a:cxnLst/>
                <a:rect l="l" t="t" r="r" b="b"/>
                <a:pathLst>
                  <a:path w="1433" h="4315" extrusionOk="0">
                    <a:moveTo>
                      <a:pt x="1432" y="0"/>
                    </a:moveTo>
                    <a:lnTo>
                      <a:pt x="484" y="592"/>
                    </a:lnTo>
                    <a:lnTo>
                      <a:pt x="1" y="4314"/>
                    </a:lnTo>
                    <a:lnTo>
                      <a:pt x="938" y="3734"/>
                    </a:lnTo>
                    <a:lnTo>
                      <a:pt x="1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1492575" y="1110100"/>
                <a:ext cx="35925" cy="107875"/>
              </a:xfrm>
              <a:custGeom>
                <a:avLst/>
                <a:gdLst/>
                <a:ahLst/>
                <a:cxnLst/>
                <a:rect l="l" t="t" r="r" b="b"/>
                <a:pathLst>
                  <a:path w="1437" h="4315" extrusionOk="0">
                    <a:moveTo>
                      <a:pt x="1437" y="1"/>
                    </a:moveTo>
                    <a:lnTo>
                      <a:pt x="494" y="580"/>
                    </a:lnTo>
                    <a:lnTo>
                      <a:pt x="0" y="4315"/>
                    </a:lnTo>
                    <a:lnTo>
                      <a:pt x="936" y="3734"/>
                    </a:lnTo>
                    <a:lnTo>
                      <a:pt x="1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17"/>
              <p:cNvSpPr/>
              <p:nvPr/>
            </p:nvSpPr>
            <p:spPr>
              <a:xfrm>
                <a:off x="1456800" y="1132075"/>
                <a:ext cx="36075" cy="108000"/>
              </a:xfrm>
              <a:custGeom>
                <a:avLst/>
                <a:gdLst/>
                <a:ahLst/>
                <a:cxnLst/>
                <a:rect l="l" t="t" r="r" b="b"/>
                <a:pathLst>
                  <a:path w="1443" h="4320" extrusionOk="0">
                    <a:moveTo>
                      <a:pt x="1442" y="0"/>
                    </a:moveTo>
                    <a:lnTo>
                      <a:pt x="501" y="586"/>
                    </a:lnTo>
                    <a:lnTo>
                      <a:pt x="0" y="4319"/>
                    </a:lnTo>
                    <a:lnTo>
                      <a:pt x="949" y="3734"/>
                    </a:lnTo>
                    <a:lnTo>
                      <a:pt x="1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17"/>
              <p:cNvSpPr/>
              <p:nvPr/>
            </p:nvSpPr>
            <p:spPr>
              <a:xfrm>
                <a:off x="1421325" y="1154200"/>
                <a:ext cx="35950" cy="107875"/>
              </a:xfrm>
              <a:custGeom>
                <a:avLst/>
                <a:gdLst/>
                <a:ahLst/>
                <a:cxnLst/>
                <a:rect l="l" t="t" r="r" b="b"/>
                <a:pathLst>
                  <a:path w="1438" h="4315" extrusionOk="0">
                    <a:moveTo>
                      <a:pt x="1437" y="0"/>
                    </a:moveTo>
                    <a:lnTo>
                      <a:pt x="496" y="581"/>
                    </a:lnTo>
                    <a:lnTo>
                      <a:pt x="1" y="4314"/>
                    </a:lnTo>
                    <a:lnTo>
                      <a:pt x="937" y="3734"/>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1385575" y="1176275"/>
                <a:ext cx="35925" cy="107925"/>
              </a:xfrm>
              <a:custGeom>
                <a:avLst/>
                <a:gdLst/>
                <a:ahLst/>
                <a:cxnLst/>
                <a:rect l="l" t="t" r="r" b="b"/>
                <a:pathLst>
                  <a:path w="1437" h="4317" extrusionOk="0">
                    <a:moveTo>
                      <a:pt x="1436" y="1"/>
                    </a:moveTo>
                    <a:lnTo>
                      <a:pt x="500" y="581"/>
                    </a:lnTo>
                    <a:lnTo>
                      <a:pt x="1" y="4316"/>
                    </a:lnTo>
                    <a:lnTo>
                      <a:pt x="1" y="4316"/>
                    </a:lnTo>
                    <a:lnTo>
                      <a:pt x="948" y="3730"/>
                    </a:lnTo>
                    <a:lnTo>
                      <a:pt x="1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2" name="Google Shape;1392;p17"/>
            <p:cNvSpPr/>
            <p:nvPr/>
          </p:nvSpPr>
          <p:spPr>
            <a:xfrm>
              <a:off x="4016463" y="12975"/>
              <a:ext cx="415025" cy="257250"/>
            </a:xfrm>
            <a:custGeom>
              <a:avLst/>
              <a:gdLst/>
              <a:ahLst/>
              <a:cxnLst/>
              <a:rect l="l" t="t" r="r" b="b"/>
              <a:pathLst>
                <a:path w="16601" h="10290" extrusionOk="0">
                  <a:moveTo>
                    <a:pt x="15998" y="0"/>
                  </a:moveTo>
                  <a:lnTo>
                    <a:pt x="51" y="9886"/>
                  </a:lnTo>
                  <a:lnTo>
                    <a:pt x="0" y="10289"/>
                  </a:lnTo>
                  <a:lnTo>
                    <a:pt x="166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17"/>
            <p:cNvSpPr/>
            <p:nvPr/>
          </p:nvSpPr>
          <p:spPr>
            <a:xfrm>
              <a:off x="3049638" y="117938"/>
              <a:ext cx="320850" cy="198800"/>
            </a:xfrm>
            <a:custGeom>
              <a:avLst/>
              <a:gdLst/>
              <a:ahLst/>
              <a:cxnLst/>
              <a:rect l="l" t="t" r="r" b="b"/>
              <a:pathLst>
                <a:path w="12834" h="7952" extrusionOk="0">
                  <a:moveTo>
                    <a:pt x="12833" y="1"/>
                  </a:moveTo>
                  <a:lnTo>
                    <a:pt x="1" y="7952"/>
                  </a:lnTo>
                  <a:lnTo>
                    <a:pt x="1207" y="7952"/>
                  </a:lnTo>
                  <a:lnTo>
                    <a:pt x="12724" y="812"/>
                  </a:lnTo>
                  <a:lnTo>
                    <a:pt x="1283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17"/>
            <p:cNvSpPr/>
            <p:nvPr/>
          </p:nvSpPr>
          <p:spPr>
            <a:xfrm>
              <a:off x="4269650" y="98775"/>
              <a:ext cx="121225" cy="111900"/>
            </a:xfrm>
            <a:custGeom>
              <a:avLst/>
              <a:gdLst/>
              <a:ahLst/>
              <a:cxnLst/>
              <a:rect l="l" t="t" r="r" b="b"/>
              <a:pathLst>
                <a:path w="4849" h="4476" extrusionOk="0">
                  <a:moveTo>
                    <a:pt x="4848" y="0"/>
                  </a:moveTo>
                  <a:lnTo>
                    <a:pt x="213" y="2873"/>
                  </a:lnTo>
                  <a:lnTo>
                    <a:pt x="1" y="4475"/>
                  </a:lnTo>
                  <a:lnTo>
                    <a:pt x="4636" y="1604"/>
                  </a:lnTo>
                  <a:lnTo>
                    <a:pt x="4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
            <p:cNvSpPr/>
            <p:nvPr/>
          </p:nvSpPr>
          <p:spPr>
            <a:xfrm>
              <a:off x="4605125" y="275"/>
              <a:ext cx="596025" cy="434150"/>
            </a:xfrm>
            <a:custGeom>
              <a:avLst/>
              <a:gdLst/>
              <a:ahLst/>
              <a:cxnLst/>
              <a:rect l="l" t="t" r="r" b="b"/>
              <a:pathLst>
                <a:path w="23841" h="17366" extrusionOk="0">
                  <a:moveTo>
                    <a:pt x="23110" y="0"/>
                  </a:moveTo>
                  <a:lnTo>
                    <a:pt x="8124" y="9290"/>
                  </a:lnTo>
                  <a:lnTo>
                    <a:pt x="7973" y="10443"/>
                  </a:lnTo>
                  <a:lnTo>
                    <a:pt x="282" y="15205"/>
                  </a:lnTo>
                  <a:lnTo>
                    <a:pt x="0" y="17366"/>
                  </a:lnTo>
                  <a:lnTo>
                    <a:pt x="868" y="17366"/>
                  </a:lnTo>
                  <a:lnTo>
                    <a:pt x="15959" y="8014"/>
                  </a:lnTo>
                  <a:lnTo>
                    <a:pt x="16165" y="6429"/>
                  </a:lnTo>
                  <a:lnTo>
                    <a:pt x="23599" y="1827"/>
                  </a:lnTo>
                  <a:lnTo>
                    <a:pt x="238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96" name="Google Shape;1396;p17"/>
            <p:cNvGrpSpPr/>
            <p:nvPr/>
          </p:nvGrpSpPr>
          <p:grpSpPr>
            <a:xfrm>
              <a:off x="4325013" y="-12"/>
              <a:ext cx="505250" cy="286725"/>
              <a:chOff x="2808200" y="976275"/>
              <a:chExt cx="505250" cy="286725"/>
            </a:xfrm>
          </p:grpSpPr>
          <p:sp>
            <p:nvSpPr>
              <p:cNvPr id="1397" name="Google Shape;1397;p17"/>
              <p:cNvSpPr/>
              <p:nvPr/>
            </p:nvSpPr>
            <p:spPr>
              <a:xfrm>
                <a:off x="3067700" y="1119450"/>
                <a:ext cx="14675" cy="12925"/>
              </a:xfrm>
              <a:custGeom>
                <a:avLst/>
                <a:gdLst/>
                <a:ahLst/>
                <a:cxnLst/>
                <a:rect l="l" t="t" r="r" b="b"/>
                <a:pathLst>
                  <a:path w="587" h="517" extrusionOk="0">
                    <a:moveTo>
                      <a:pt x="293" y="1"/>
                    </a:moveTo>
                    <a:cubicBezTo>
                      <a:pt x="246" y="1"/>
                      <a:pt x="198" y="14"/>
                      <a:pt x="155" y="40"/>
                    </a:cubicBezTo>
                    <a:cubicBezTo>
                      <a:pt x="35" y="115"/>
                      <a:pt x="1" y="269"/>
                      <a:pt x="75" y="396"/>
                    </a:cubicBezTo>
                    <a:cubicBezTo>
                      <a:pt x="124" y="475"/>
                      <a:pt x="210" y="517"/>
                      <a:pt x="298" y="517"/>
                    </a:cubicBezTo>
                    <a:cubicBezTo>
                      <a:pt x="344" y="517"/>
                      <a:pt x="390" y="505"/>
                      <a:pt x="431" y="482"/>
                    </a:cubicBezTo>
                    <a:cubicBezTo>
                      <a:pt x="552" y="402"/>
                      <a:pt x="587" y="247"/>
                      <a:pt x="512" y="126"/>
                    </a:cubicBezTo>
                    <a:cubicBezTo>
                      <a:pt x="464" y="44"/>
                      <a:pt x="380"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a:off x="3090825" y="1105125"/>
                <a:ext cx="14675" cy="12975"/>
              </a:xfrm>
              <a:custGeom>
                <a:avLst/>
                <a:gdLst/>
                <a:ahLst/>
                <a:cxnLst/>
                <a:rect l="l" t="t" r="r" b="b"/>
                <a:pathLst>
                  <a:path w="587" h="519" extrusionOk="0">
                    <a:moveTo>
                      <a:pt x="289" y="1"/>
                    </a:moveTo>
                    <a:cubicBezTo>
                      <a:pt x="243" y="1"/>
                      <a:pt x="197" y="13"/>
                      <a:pt x="155" y="39"/>
                    </a:cubicBezTo>
                    <a:cubicBezTo>
                      <a:pt x="35" y="113"/>
                      <a:pt x="1" y="274"/>
                      <a:pt x="75" y="394"/>
                    </a:cubicBezTo>
                    <a:cubicBezTo>
                      <a:pt x="124" y="474"/>
                      <a:pt x="211" y="519"/>
                      <a:pt x="297" y="519"/>
                    </a:cubicBezTo>
                    <a:cubicBezTo>
                      <a:pt x="342" y="519"/>
                      <a:pt x="386" y="507"/>
                      <a:pt x="426" y="481"/>
                    </a:cubicBezTo>
                    <a:cubicBezTo>
                      <a:pt x="552" y="407"/>
                      <a:pt x="587" y="245"/>
                      <a:pt x="512" y="124"/>
                    </a:cubicBezTo>
                    <a:cubicBezTo>
                      <a:pt x="463" y="45"/>
                      <a:pt x="376" y="1"/>
                      <a:pt x="28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7"/>
              <p:cNvSpPr/>
              <p:nvPr/>
            </p:nvSpPr>
            <p:spPr>
              <a:xfrm>
                <a:off x="3113975" y="1090875"/>
                <a:ext cx="14650" cy="12900"/>
              </a:xfrm>
              <a:custGeom>
                <a:avLst/>
                <a:gdLst/>
                <a:ahLst/>
                <a:cxnLst/>
                <a:rect l="l" t="t" r="r" b="b"/>
                <a:pathLst>
                  <a:path w="586" h="516" extrusionOk="0">
                    <a:moveTo>
                      <a:pt x="291" y="0"/>
                    </a:moveTo>
                    <a:cubicBezTo>
                      <a:pt x="245" y="0"/>
                      <a:pt x="197" y="13"/>
                      <a:pt x="154" y="39"/>
                    </a:cubicBezTo>
                    <a:cubicBezTo>
                      <a:pt x="34" y="115"/>
                      <a:pt x="0" y="269"/>
                      <a:pt x="74" y="391"/>
                    </a:cubicBezTo>
                    <a:cubicBezTo>
                      <a:pt x="123" y="472"/>
                      <a:pt x="205" y="515"/>
                      <a:pt x="289" y="515"/>
                    </a:cubicBezTo>
                    <a:cubicBezTo>
                      <a:pt x="335" y="515"/>
                      <a:pt x="382" y="502"/>
                      <a:pt x="425" y="476"/>
                    </a:cubicBezTo>
                    <a:cubicBezTo>
                      <a:pt x="545" y="402"/>
                      <a:pt x="586" y="246"/>
                      <a:pt x="510" y="120"/>
                    </a:cubicBezTo>
                    <a:cubicBezTo>
                      <a:pt x="459" y="42"/>
                      <a:pt x="376"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7"/>
              <p:cNvSpPr/>
              <p:nvPr/>
            </p:nvSpPr>
            <p:spPr>
              <a:xfrm>
                <a:off x="3136925" y="1076525"/>
                <a:ext cx="14800" cy="12950"/>
              </a:xfrm>
              <a:custGeom>
                <a:avLst/>
                <a:gdLst/>
                <a:ahLst/>
                <a:cxnLst/>
                <a:rect l="l" t="t" r="r" b="b"/>
                <a:pathLst>
                  <a:path w="592" h="518" extrusionOk="0">
                    <a:moveTo>
                      <a:pt x="296" y="1"/>
                    </a:moveTo>
                    <a:cubicBezTo>
                      <a:pt x="250" y="1"/>
                      <a:pt x="204" y="13"/>
                      <a:pt x="162" y="40"/>
                    </a:cubicBezTo>
                    <a:cubicBezTo>
                      <a:pt x="40" y="114"/>
                      <a:pt x="0" y="268"/>
                      <a:pt x="82" y="395"/>
                    </a:cubicBezTo>
                    <a:cubicBezTo>
                      <a:pt x="130" y="475"/>
                      <a:pt x="214" y="517"/>
                      <a:pt x="300" y="517"/>
                    </a:cubicBezTo>
                    <a:cubicBezTo>
                      <a:pt x="345" y="517"/>
                      <a:pt x="390" y="506"/>
                      <a:pt x="432" y="482"/>
                    </a:cubicBezTo>
                    <a:cubicBezTo>
                      <a:pt x="552" y="401"/>
                      <a:pt x="592" y="246"/>
                      <a:pt x="512" y="125"/>
                    </a:cubicBezTo>
                    <a:cubicBezTo>
                      <a:pt x="463" y="44"/>
                      <a:pt x="381"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7"/>
              <p:cNvSpPr/>
              <p:nvPr/>
            </p:nvSpPr>
            <p:spPr>
              <a:xfrm>
                <a:off x="3160050" y="1062200"/>
                <a:ext cx="14675" cy="12950"/>
              </a:xfrm>
              <a:custGeom>
                <a:avLst/>
                <a:gdLst/>
                <a:ahLst/>
                <a:cxnLst/>
                <a:rect l="l" t="t" r="r" b="b"/>
                <a:pathLst>
                  <a:path w="587" h="518" extrusionOk="0">
                    <a:moveTo>
                      <a:pt x="291" y="0"/>
                    </a:moveTo>
                    <a:cubicBezTo>
                      <a:pt x="246" y="0"/>
                      <a:pt x="199" y="12"/>
                      <a:pt x="156" y="38"/>
                    </a:cubicBezTo>
                    <a:cubicBezTo>
                      <a:pt x="40" y="112"/>
                      <a:pt x="0" y="273"/>
                      <a:pt x="75" y="393"/>
                    </a:cubicBezTo>
                    <a:cubicBezTo>
                      <a:pt x="128" y="473"/>
                      <a:pt x="213" y="518"/>
                      <a:pt x="300" y="518"/>
                    </a:cubicBezTo>
                    <a:cubicBezTo>
                      <a:pt x="345" y="518"/>
                      <a:pt x="390" y="506"/>
                      <a:pt x="432" y="480"/>
                    </a:cubicBezTo>
                    <a:cubicBezTo>
                      <a:pt x="552" y="406"/>
                      <a:pt x="586" y="245"/>
                      <a:pt x="512" y="125"/>
                    </a:cubicBezTo>
                    <a:cubicBezTo>
                      <a:pt x="463" y="45"/>
                      <a:pt x="379" y="0"/>
                      <a:pt x="2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7"/>
              <p:cNvSpPr/>
              <p:nvPr/>
            </p:nvSpPr>
            <p:spPr>
              <a:xfrm>
                <a:off x="3183175" y="1047875"/>
                <a:ext cx="14675" cy="12950"/>
              </a:xfrm>
              <a:custGeom>
                <a:avLst/>
                <a:gdLst/>
                <a:ahLst/>
                <a:cxnLst/>
                <a:rect l="l" t="t" r="r" b="b"/>
                <a:pathLst>
                  <a:path w="587" h="518" extrusionOk="0">
                    <a:moveTo>
                      <a:pt x="290" y="1"/>
                    </a:moveTo>
                    <a:cubicBezTo>
                      <a:pt x="246" y="1"/>
                      <a:pt x="201" y="12"/>
                      <a:pt x="162" y="36"/>
                    </a:cubicBezTo>
                    <a:cubicBezTo>
                      <a:pt x="35" y="117"/>
                      <a:pt x="0" y="272"/>
                      <a:pt x="75" y="393"/>
                    </a:cubicBezTo>
                    <a:cubicBezTo>
                      <a:pt x="123" y="474"/>
                      <a:pt x="208" y="517"/>
                      <a:pt x="294" y="517"/>
                    </a:cubicBezTo>
                    <a:cubicBezTo>
                      <a:pt x="341" y="517"/>
                      <a:pt x="388" y="505"/>
                      <a:pt x="431" y="478"/>
                    </a:cubicBezTo>
                    <a:cubicBezTo>
                      <a:pt x="552" y="404"/>
                      <a:pt x="586" y="249"/>
                      <a:pt x="512" y="123"/>
                    </a:cubicBezTo>
                    <a:cubicBezTo>
                      <a:pt x="463" y="43"/>
                      <a:pt x="376" y="1"/>
                      <a:pt x="2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7"/>
              <p:cNvSpPr/>
              <p:nvPr/>
            </p:nvSpPr>
            <p:spPr>
              <a:xfrm>
                <a:off x="3206300" y="1033575"/>
                <a:ext cx="14675" cy="12900"/>
              </a:xfrm>
              <a:custGeom>
                <a:avLst/>
                <a:gdLst/>
                <a:ahLst/>
                <a:cxnLst/>
                <a:rect l="l" t="t" r="r" b="b"/>
                <a:pathLst>
                  <a:path w="587" h="516" extrusionOk="0">
                    <a:moveTo>
                      <a:pt x="293" y="1"/>
                    </a:moveTo>
                    <a:cubicBezTo>
                      <a:pt x="247" y="1"/>
                      <a:pt x="201" y="14"/>
                      <a:pt x="160" y="40"/>
                    </a:cubicBezTo>
                    <a:cubicBezTo>
                      <a:pt x="35" y="114"/>
                      <a:pt x="0" y="270"/>
                      <a:pt x="75" y="395"/>
                    </a:cubicBezTo>
                    <a:cubicBezTo>
                      <a:pt x="123" y="474"/>
                      <a:pt x="207" y="516"/>
                      <a:pt x="293" y="516"/>
                    </a:cubicBezTo>
                    <a:cubicBezTo>
                      <a:pt x="340" y="516"/>
                      <a:pt x="388" y="503"/>
                      <a:pt x="431" y="477"/>
                    </a:cubicBezTo>
                    <a:cubicBezTo>
                      <a:pt x="552" y="401"/>
                      <a:pt x="586" y="247"/>
                      <a:pt x="512" y="125"/>
                    </a:cubicBezTo>
                    <a:cubicBezTo>
                      <a:pt x="463" y="44"/>
                      <a:pt x="378"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7"/>
              <p:cNvSpPr/>
              <p:nvPr/>
            </p:nvSpPr>
            <p:spPr>
              <a:xfrm>
                <a:off x="3229425" y="1019250"/>
                <a:ext cx="14675" cy="12975"/>
              </a:xfrm>
              <a:custGeom>
                <a:avLst/>
                <a:gdLst/>
                <a:ahLst/>
                <a:cxnLst/>
                <a:rect l="l" t="t" r="r" b="b"/>
                <a:pathLst>
                  <a:path w="587" h="519" extrusionOk="0">
                    <a:moveTo>
                      <a:pt x="287" y="0"/>
                    </a:moveTo>
                    <a:cubicBezTo>
                      <a:pt x="242" y="0"/>
                      <a:pt x="197" y="12"/>
                      <a:pt x="155" y="38"/>
                    </a:cubicBezTo>
                    <a:cubicBezTo>
                      <a:pt x="35" y="112"/>
                      <a:pt x="1" y="274"/>
                      <a:pt x="75" y="395"/>
                    </a:cubicBezTo>
                    <a:cubicBezTo>
                      <a:pt x="124" y="474"/>
                      <a:pt x="207" y="518"/>
                      <a:pt x="295" y="518"/>
                    </a:cubicBezTo>
                    <a:cubicBezTo>
                      <a:pt x="340" y="518"/>
                      <a:pt x="387" y="506"/>
                      <a:pt x="431" y="480"/>
                    </a:cubicBezTo>
                    <a:cubicBezTo>
                      <a:pt x="545" y="406"/>
                      <a:pt x="587" y="245"/>
                      <a:pt x="511" y="125"/>
                    </a:cubicBezTo>
                    <a:cubicBezTo>
                      <a:pt x="458" y="45"/>
                      <a:pt x="373" y="0"/>
                      <a:pt x="2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7"/>
              <p:cNvSpPr/>
              <p:nvPr/>
            </p:nvSpPr>
            <p:spPr>
              <a:xfrm>
                <a:off x="3252375" y="1004975"/>
                <a:ext cx="14825" cy="12925"/>
              </a:xfrm>
              <a:custGeom>
                <a:avLst/>
                <a:gdLst/>
                <a:ahLst/>
                <a:cxnLst/>
                <a:rect l="l" t="t" r="r" b="b"/>
                <a:pathLst>
                  <a:path w="593" h="517" extrusionOk="0">
                    <a:moveTo>
                      <a:pt x="294" y="0"/>
                    </a:moveTo>
                    <a:cubicBezTo>
                      <a:pt x="249" y="0"/>
                      <a:pt x="203" y="12"/>
                      <a:pt x="162" y="35"/>
                    </a:cubicBezTo>
                    <a:cubicBezTo>
                      <a:pt x="41" y="115"/>
                      <a:pt x="1" y="270"/>
                      <a:pt x="82" y="391"/>
                    </a:cubicBezTo>
                    <a:cubicBezTo>
                      <a:pt x="130" y="473"/>
                      <a:pt x="212" y="516"/>
                      <a:pt x="296" y="516"/>
                    </a:cubicBezTo>
                    <a:cubicBezTo>
                      <a:pt x="342" y="516"/>
                      <a:pt x="389" y="503"/>
                      <a:pt x="432" y="477"/>
                    </a:cubicBezTo>
                    <a:cubicBezTo>
                      <a:pt x="552" y="402"/>
                      <a:pt x="592" y="248"/>
                      <a:pt x="512" y="121"/>
                    </a:cubicBezTo>
                    <a:cubicBezTo>
                      <a:pt x="463" y="42"/>
                      <a:pt x="379" y="0"/>
                      <a:pt x="29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7"/>
              <p:cNvSpPr/>
              <p:nvPr/>
            </p:nvSpPr>
            <p:spPr>
              <a:xfrm>
                <a:off x="3275500" y="990625"/>
                <a:ext cx="14825" cy="12925"/>
              </a:xfrm>
              <a:custGeom>
                <a:avLst/>
                <a:gdLst/>
                <a:ahLst/>
                <a:cxnLst/>
                <a:rect l="l" t="t" r="r" b="b"/>
                <a:pathLst>
                  <a:path w="593" h="517" extrusionOk="0">
                    <a:moveTo>
                      <a:pt x="300" y="1"/>
                    </a:moveTo>
                    <a:cubicBezTo>
                      <a:pt x="253" y="1"/>
                      <a:pt x="205" y="14"/>
                      <a:pt x="162" y="40"/>
                    </a:cubicBezTo>
                    <a:cubicBezTo>
                      <a:pt x="41" y="114"/>
                      <a:pt x="1" y="270"/>
                      <a:pt x="75" y="396"/>
                    </a:cubicBezTo>
                    <a:cubicBezTo>
                      <a:pt x="128" y="474"/>
                      <a:pt x="211" y="516"/>
                      <a:pt x="296" y="516"/>
                    </a:cubicBezTo>
                    <a:cubicBezTo>
                      <a:pt x="342" y="516"/>
                      <a:pt x="389" y="503"/>
                      <a:pt x="432" y="477"/>
                    </a:cubicBezTo>
                    <a:cubicBezTo>
                      <a:pt x="552" y="403"/>
                      <a:pt x="592" y="247"/>
                      <a:pt x="518" y="120"/>
                    </a:cubicBezTo>
                    <a:cubicBezTo>
                      <a:pt x="470" y="43"/>
                      <a:pt x="386" y="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7"/>
              <p:cNvSpPr/>
              <p:nvPr/>
            </p:nvSpPr>
            <p:spPr>
              <a:xfrm>
                <a:off x="3298625" y="976275"/>
                <a:ext cx="14825" cy="13000"/>
              </a:xfrm>
              <a:custGeom>
                <a:avLst/>
                <a:gdLst/>
                <a:ahLst/>
                <a:cxnLst/>
                <a:rect l="l" t="t" r="r" b="b"/>
                <a:pathLst>
                  <a:path w="593" h="520" extrusionOk="0">
                    <a:moveTo>
                      <a:pt x="295" y="0"/>
                    </a:moveTo>
                    <a:cubicBezTo>
                      <a:pt x="248" y="0"/>
                      <a:pt x="202" y="13"/>
                      <a:pt x="162" y="39"/>
                    </a:cubicBezTo>
                    <a:cubicBezTo>
                      <a:pt x="35" y="115"/>
                      <a:pt x="1" y="275"/>
                      <a:pt x="75" y="396"/>
                    </a:cubicBezTo>
                    <a:cubicBezTo>
                      <a:pt x="124" y="475"/>
                      <a:pt x="211" y="519"/>
                      <a:pt x="298" y="519"/>
                    </a:cubicBezTo>
                    <a:cubicBezTo>
                      <a:pt x="344" y="519"/>
                      <a:pt x="390" y="507"/>
                      <a:pt x="431" y="482"/>
                    </a:cubicBezTo>
                    <a:cubicBezTo>
                      <a:pt x="552" y="407"/>
                      <a:pt x="592" y="246"/>
                      <a:pt x="518" y="126"/>
                    </a:cubicBezTo>
                    <a:cubicBezTo>
                      <a:pt x="466" y="44"/>
                      <a:pt x="380"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7"/>
              <p:cNvSpPr/>
              <p:nvPr/>
            </p:nvSpPr>
            <p:spPr>
              <a:xfrm>
                <a:off x="2808200" y="1250000"/>
                <a:ext cx="14675" cy="13000"/>
              </a:xfrm>
              <a:custGeom>
                <a:avLst/>
                <a:gdLst/>
                <a:ahLst/>
                <a:cxnLst/>
                <a:rect l="l" t="t" r="r" b="b"/>
                <a:pathLst>
                  <a:path w="587" h="520" extrusionOk="0">
                    <a:moveTo>
                      <a:pt x="294" y="1"/>
                    </a:moveTo>
                    <a:cubicBezTo>
                      <a:pt x="248" y="1"/>
                      <a:pt x="200" y="13"/>
                      <a:pt x="155" y="39"/>
                    </a:cubicBezTo>
                    <a:cubicBezTo>
                      <a:pt x="35" y="114"/>
                      <a:pt x="1" y="275"/>
                      <a:pt x="75" y="395"/>
                    </a:cubicBezTo>
                    <a:cubicBezTo>
                      <a:pt x="124" y="475"/>
                      <a:pt x="211" y="520"/>
                      <a:pt x="298" y="520"/>
                    </a:cubicBezTo>
                    <a:cubicBezTo>
                      <a:pt x="344" y="520"/>
                      <a:pt x="390" y="508"/>
                      <a:pt x="431" y="482"/>
                    </a:cubicBezTo>
                    <a:cubicBezTo>
                      <a:pt x="552" y="402"/>
                      <a:pt x="587" y="241"/>
                      <a:pt x="512" y="126"/>
                    </a:cubicBezTo>
                    <a:cubicBezTo>
                      <a:pt x="463" y="44"/>
                      <a:pt x="381"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7"/>
              <p:cNvSpPr/>
              <p:nvPr/>
            </p:nvSpPr>
            <p:spPr>
              <a:xfrm>
                <a:off x="2831150" y="1235675"/>
                <a:ext cx="14850" cy="12950"/>
              </a:xfrm>
              <a:custGeom>
                <a:avLst/>
                <a:gdLst/>
                <a:ahLst/>
                <a:cxnLst/>
                <a:rect l="l" t="t" r="r" b="b"/>
                <a:pathLst>
                  <a:path w="594" h="518" extrusionOk="0">
                    <a:moveTo>
                      <a:pt x="295" y="0"/>
                    </a:moveTo>
                    <a:cubicBezTo>
                      <a:pt x="250" y="0"/>
                      <a:pt x="204" y="12"/>
                      <a:pt x="162" y="38"/>
                    </a:cubicBezTo>
                    <a:cubicBezTo>
                      <a:pt x="42" y="119"/>
                      <a:pt x="1" y="273"/>
                      <a:pt x="82" y="395"/>
                    </a:cubicBezTo>
                    <a:cubicBezTo>
                      <a:pt x="128" y="473"/>
                      <a:pt x="212" y="518"/>
                      <a:pt x="301" y="518"/>
                    </a:cubicBezTo>
                    <a:cubicBezTo>
                      <a:pt x="347" y="518"/>
                      <a:pt x="395" y="506"/>
                      <a:pt x="438" y="480"/>
                    </a:cubicBezTo>
                    <a:cubicBezTo>
                      <a:pt x="559" y="406"/>
                      <a:pt x="594" y="244"/>
                      <a:pt x="518" y="124"/>
                    </a:cubicBezTo>
                    <a:cubicBezTo>
                      <a:pt x="469" y="45"/>
                      <a:pt x="383" y="0"/>
                      <a:pt x="29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7"/>
              <p:cNvSpPr/>
              <p:nvPr/>
            </p:nvSpPr>
            <p:spPr>
              <a:xfrm>
                <a:off x="2854300" y="1221425"/>
                <a:ext cx="14800" cy="12875"/>
              </a:xfrm>
              <a:custGeom>
                <a:avLst/>
                <a:gdLst/>
                <a:ahLst/>
                <a:cxnLst/>
                <a:rect l="l" t="t" r="r" b="b"/>
                <a:pathLst>
                  <a:path w="592" h="515" extrusionOk="0">
                    <a:moveTo>
                      <a:pt x="299" y="0"/>
                    </a:moveTo>
                    <a:cubicBezTo>
                      <a:pt x="252" y="0"/>
                      <a:pt x="204" y="13"/>
                      <a:pt x="161" y="40"/>
                    </a:cubicBezTo>
                    <a:cubicBezTo>
                      <a:pt x="40" y="114"/>
                      <a:pt x="0" y="270"/>
                      <a:pt x="75" y="395"/>
                    </a:cubicBezTo>
                    <a:cubicBezTo>
                      <a:pt x="124" y="471"/>
                      <a:pt x="210" y="514"/>
                      <a:pt x="297" y="514"/>
                    </a:cubicBezTo>
                    <a:cubicBezTo>
                      <a:pt x="343" y="514"/>
                      <a:pt x="390" y="502"/>
                      <a:pt x="432" y="477"/>
                    </a:cubicBezTo>
                    <a:cubicBezTo>
                      <a:pt x="557" y="401"/>
                      <a:pt x="592" y="241"/>
                      <a:pt x="517" y="120"/>
                    </a:cubicBezTo>
                    <a:cubicBezTo>
                      <a:pt x="469" y="42"/>
                      <a:pt x="385" y="0"/>
                      <a:pt x="2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17"/>
              <p:cNvSpPr/>
              <p:nvPr/>
            </p:nvSpPr>
            <p:spPr>
              <a:xfrm>
                <a:off x="2877425" y="1207050"/>
                <a:ext cx="14675" cy="12950"/>
              </a:xfrm>
              <a:custGeom>
                <a:avLst/>
                <a:gdLst/>
                <a:ahLst/>
                <a:cxnLst/>
                <a:rect l="l" t="t" r="r" b="b"/>
                <a:pathLst>
                  <a:path w="587" h="518" extrusionOk="0">
                    <a:moveTo>
                      <a:pt x="298" y="1"/>
                    </a:moveTo>
                    <a:cubicBezTo>
                      <a:pt x="251" y="1"/>
                      <a:pt x="204" y="14"/>
                      <a:pt x="161" y="40"/>
                    </a:cubicBezTo>
                    <a:cubicBezTo>
                      <a:pt x="40" y="114"/>
                      <a:pt x="0" y="275"/>
                      <a:pt x="75" y="397"/>
                    </a:cubicBezTo>
                    <a:cubicBezTo>
                      <a:pt x="123" y="475"/>
                      <a:pt x="212" y="517"/>
                      <a:pt x="300" y="517"/>
                    </a:cubicBezTo>
                    <a:cubicBezTo>
                      <a:pt x="346" y="517"/>
                      <a:pt x="392" y="506"/>
                      <a:pt x="432" y="482"/>
                    </a:cubicBezTo>
                    <a:cubicBezTo>
                      <a:pt x="552" y="402"/>
                      <a:pt x="586" y="241"/>
                      <a:pt x="517" y="127"/>
                    </a:cubicBezTo>
                    <a:cubicBezTo>
                      <a:pt x="469" y="44"/>
                      <a:pt x="384"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7"/>
              <p:cNvSpPr/>
              <p:nvPr/>
            </p:nvSpPr>
            <p:spPr>
              <a:xfrm>
                <a:off x="2900550" y="1192725"/>
                <a:ext cx="14675" cy="12975"/>
              </a:xfrm>
              <a:custGeom>
                <a:avLst/>
                <a:gdLst/>
                <a:ahLst/>
                <a:cxnLst/>
                <a:rect l="l" t="t" r="r" b="b"/>
                <a:pathLst>
                  <a:path w="587" h="519" extrusionOk="0">
                    <a:moveTo>
                      <a:pt x="293" y="1"/>
                    </a:moveTo>
                    <a:cubicBezTo>
                      <a:pt x="248" y="1"/>
                      <a:pt x="203" y="13"/>
                      <a:pt x="162" y="39"/>
                    </a:cubicBezTo>
                    <a:cubicBezTo>
                      <a:pt x="40" y="114"/>
                      <a:pt x="0" y="273"/>
                      <a:pt x="75" y="395"/>
                    </a:cubicBezTo>
                    <a:cubicBezTo>
                      <a:pt x="124" y="474"/>
                      <a:pt x="210" y="519"/>
                      <a:pt x="298" y="519"/>
                    </a:cubicBezTo>
                    <a:cubicBezTo>
                      <a:pt x="343" y="519"/>
                      <a:pt x="389" y="506"/>
                      <a:pt x="430" y="480"/>
                    </a:cubicBezTo>
                    <a:cubicBezTo>
                      <a:pt x="552" y="406"/>
                      <a:pt x="586" y="246"/>
                      <a:pt x="512" y="125"/>
                    </a:cubicBezTo>
                    <a:cubicBezTo>
                      <a:pt x="463" y="46"/>
                      <a:pt x="37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7"/>
              <p:cNvSpPr/>
              <p:nvPr/>
            </p:nvSpPr>
            <p:spPr>
              <a:xfrm>
                <a:off x="2923675" y="1178475"/>
                <a:ext cx="14675" cy="12875"/>
              </a:xfrm>
              <a:custGeom>
                <a:avLst/>
                <a:gdLst/>
                <a:ahLst/>
                <a:cxnLst/>
                <a:rect l="l" t="t" r="r" b="b"/>
                <a:pathLst>
                  <a:path w="587" h="515" extrusionOk="0">
                    <a:moveTo>
                      <a:pt x="296" y="1"/>
                    </a:moveTo>
                    <a:cubicBezTo>
                      <a:pt x="248" y="1"/>
                      <a:pt x="200" y="13"/>
                      <a:pt x="155" y="40"/>
                    </a:cubicBezTo>
                    <a:cubicBezTo>
                      <a:pt x="40" y="114"/>
                      <a:pt x="0" y="275"/>
                      <a:pt x="75" y="395"/>
                    </a:cubicBezTo>
                    <a:cubicBezTo>
                      <a:pt x="124" y="471"/>
                      <a:pt x="209" y="515"/>
                      <a:pt x="297" y="515"/>
                    </a:cubicBezTo>
                    <a:cubicBezTo>
                      <a:pt x="343" y="515"/>
                      <a:pt x="389" y="502"/>
                      <a:pt x="430" y="477"/>
                    </a:cubicBezTo>
                    <a:cubicBezTo>
                      <a:pt x="552" y="402"/>
                      <a:pt x="586" y="241"/>
                      <a:pt x="512" y="120"/>
                    </a:cubicBezTo>
                    <a:cubicBezTo>
                      <a:pt x="463" y="42"/>
                      <a:pt x="381" y="1"/>
                      <a:pt x="2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7"/>
              <p:cNvSpPr/>
              <p:nvPr/>
            </p:nvSpPr>
            <p:spPr>
              <a:xfrm>
                <a:off x="2946800" y="1164100"/>
                <a:ext cx="14675" cy="12925"/>
              </a:xfrm>
              <a:custGeom>
                <a:avLst/>
                <a:gdLst/>
                <a:ahLst/>
                <a:cxnLst/>
                <a:rect l="l" t="t" r="r" b="b"/>
                <a:pathLst>
                  <a:path w="587" h="517" extrusionOk="0">
                    <a:moveTo>
                      <a:pt x="292" y="1"/>
                    </a:moveTo>
                    <a:cubicBezTo>
                      <a:pt x="245" y="1"/>
                      <a:pt x="197" y="14"/>
                      <a:pt x="155" y="40"/>
                    </a:cubicBezTo>
                    <a:cubicBezTo>
                      <a:pt x="40" y="116"/>
                      <a:pt x="0" y="270"/>
                      <a:pt x="75" y="397"/>
                    </a:cubicBezTo>
                    <a:cubicBezTo>
                      <a:pt x="124" y="473"/>
                      <a:pt x="213" y="516"/>
                      <a:pt x="301" y="516"/>
                    </a:cubicBezTo>
                    <a:cubicBezTo>
                      <a:pt x="346" y="516"/>
                      <a:pt x="391" y="505"/>
                      <a:pt x="431" y="482"/>
                    </a:cubicBezTo>
                    <a:cubicBezTo>
                      <a:pt x="552" y="402"/>
                      <a:pt x="586" y="241"/>
                      <a:pt x="511" y="127"/>
                    </a:cubicBezTo>
                    <a:cubicBezTo>
                      <a:pt x="462" y="44"/>
                      <a:pt x="378" y="1"/>
                      <a:pt x="29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7"/>
              <p:cNvSpPr/>
              <p:nvPr/>
            </p:nvSpPr>
            <p:spPr>
              <a:xfrm>
                <a:off x="2969900" y="1149850"/>
                <a:ext cx="14675" cy="12925"/>
              </a:xfrm>
              <a:custGeom>
                <a:avLst/>
                <a:gdLst/>
                <a:ahLst/>
                <a:cxnLst/>
                <a:rect l="l" t="t" r="r" b="b"/>
                <a:pathLst>
                  <a:path w="587" h="517" extrusionOk="0">
                    <a:moveTo>
                      <a:pt x="293" y="0"/>
                    </a:moveTo>
                    <a:cubicBezTo>
                      <a:pt x="246" y="0"/>
                      <a:pt x="198" y="13"/>
                      <a:pt x="156" y="42"/>
                    </a:cubicBezTo>
                    <a:cubicBezTo>
                      <a:pt x="35" y="111"/>
                      <a:pt x="0" y="272"/>
                      <a:pt x="76" y="392"/>
                    </a:cubicBezTo>
                    <a:cubicBezTo>
                      <a:pt x="125" y="472"/>
                      <a:pt x="211" y="516"/>
                      <a:pt x="297" y="516"/>
                    </a:cubicBezTo>
                    <a:cubicBezTo>
                      <a:pt x="342" y="516"/>
                      <a:pt x="387" y="504"/>
                      <a:pt x="426" y="479"/>
                    </a:cubicBezTo>
                    <a:cubicBezTo>
                      <a:pt x="552" y="403"/>
                      <a:pt x="586" y="243"/>
                      <a:pt x="512" y="122"/>
                    </a:cubicBezTo>
                    <a:cubicBezTo>
                      <a:pt x="464" y="44"/>
                      <a:pt x="379" y="0"/>
                      <a:pt x="29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7"/>
              <p:cNvSpPr/>
              <p:nvPr/>
            </p:nvSpPr>
            <p:spPr>
              <a:xfrm>
                <a:off x="2993025" y="1135525"/>
                <a:ext cx="14525" cy="12875"/>
              </a:xfrm>
              <a:custGeom>
                <a:avLst/>
                <a:gdLst/>
                <a:ahLst/>
                <a:cxnLst/>
                <a:rect l="l" t="t" r="r" b="b"/>
                <a:pathLst>
                  <a:path w="581" h="515" extrusionOk="0">
                    <a:moveTo>
                      <a:pt x="293" y="1"/>
                    </a:moveTo>
                    <a:cubicBezTo>
                      <a:pt x="246" y="1"/>
                      <a:pt x="199" y="14"/>
                      <a:pt x="156" y="40"/>
                    </a:cubicBezTo>
                    <a:cubicBezTo>
                      <a:pt x="35" y="114"/>
                      <a:pt x="0" y="270"/>
                      <a:pt x="75" y="390"/>
                    </a:cubicBezTo>
                    <a:cubicBezTo>
                      <a:pt x="125" y="470"/>
                      <a:pt x="211" y="514"/>
                      <a:pt x="297" y="514"/>
                    </a:cubicBezTo>
                    <a:cubicBezTo>
                      <a:pt x="342" y="514"/>
                      <a:pt x="387" y="502"/>
                      <a:pt x="426" y="477"/>
                    </a:cubicBezTo>
                    <a:cubicBezTo>
                      <a:pt x="546" y="402"/>
                      <a:pt x="581" y="241"/>
                      <a:pt x="512" y="121"/>
                    </a:cubicBezTo>
                    <a:cubicBezTo>
                      <a:pt x="464" y="43"/>
                      <a:pt x="37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7"/>
              <p:cNvSpPr/>
              <p:nvPr/>
            </p:nvSpPr>
            <p:spPr>
              <a:xfrm>
                <a:off x="3016000" y="1121175"/>
                <a:ext cx="14675" cy="12900"/>
              </a:xfrm>
              <a:custGeom>
                <a:avLst/>
                <a:gdLst/>
                <a:ahLst/>
                <a:cxnLst/>
                <a:rect l="l" t="t" r="r" b="b"/>
                <a:pathLst>
                  <a:path w="587" h="516" extrusionOk="0">
                    <a:moveTo>
                      <a:pt x="298" y="1"/>
                    </a:moveTo>
                    <a:cubicBezTo>
                      <a:pt x="252" y="1"/>
                      <a:pt x="205" y="14"/>
                      <a:pt x="162" y="40"/>
                    </a:cubicBezTo>
                    <a:cubicBezTo>
                      <a:pt x="41" y="115"/>
                      <a:pt x="1" y="269"/>
                      <a:pt x="81" y="396"/>
                    </a:cubicBezTo>
                    <a:cubicBezTo>
                      <a:pt x="127" y="472"/>
                      <a:pt x="214" y="515"/>
                      <a:pt x="302" y="515"/>
                    </a:cubicBezTo>
                    <a:cubicBezTo>
                      <a:pt x="346" y="515"/>
                      <a:pt x="391" y="505"/>
                      <a:pt x="431" y="482"/>
                    </a:cubicBezTo>
                    <a:cubicBezTo>
                      <a:pt x="552" y="402"/>
                      <a:pt x="587" y="240"/>
                      <a:pt x="512" y="126"/>
                    </a:cubicBezTo>
                    <a:cubicBezTo>
                      <a:pt x="464" y="44"/>
                      <a:pt x="382" y="1"/>
                      <a:pt x="2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7"/>
              <p:cNvSpPr/>
              <p:nvPr/>
            </p:nvSpPr>
            <p:spPr>
              <a:xfrm>
                <a:off x="3039125" y="1106850"/>
                <a:ext cx="14675" cy="12975"/>
              </a:xfrm>
              <a:custGeom>
                <a:avLst/>
                <a:gdLst/>
                <a:ahLst/>
                <a:cxnLst/>
                <a:rect l="l" t="t" r="r" b="b"/>
                <a:pathLst>
                  <a:path w="587" h="519" extrusionOk="0">
                    <a:moveTo>
                      <a:pt x="293" y="1"/>
                    </a:moveTo>
                    <a:cubicBezTo>
                      <a:pt x="248" y="1"/>
                      <a:pt x="202" y="13"/>
                      <a:pt x="161" y="38"/>
                    </a:cubicBezTo>
                    <a:cubicBezTo>
                      <a:pt x="41" y="113"/>
                      <a:pt x="1" y="274"/>
                      <a:pt x="75" y="394"/>
                    </a:cubicBezTo>
                    <a:cubicBezTo>
                      <a:pt x="124" y="474"/>
                      <a:pt x="211" y="519"/>
                      <a:pt x="299" y="519"/>
                    </a:cubicBezTo>
                    <a:cubicBezTo>
                      <a:pt x="344" y="519"/>
                      <a:pt x="390" y="507"/>
                      <a:pt x="431" y="481"/>
                    </a:cubicBezTo>
                    <a:cubicBezTo>
                      <a:pt x="552" y="407"/>
                      <a:pt x="587" y="245"/>
                      <a:pt x="512" y="124"/>
                    </a:cubicBezTo>
                    <a:cubicBezTo>
                      <a:pt x="463" y="45"/>
                      <a:pt x="379" y="1"/>
                      <a:pt x="2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7"/>
              <p:cNvSpPr/>
              <p:nvPr/>
            </p:nvSpPr>
            <p:spPr>
              <a:xfrm>
                <a:off x="3062250" y="1092550"/>
                <a:ext cx="14675" cy="12900"/>
              </a:xfrm>
              <a:custGeom>
                <a:avLst/>
                <a:gdLst/>
                <a:ahLst/>
                <a:cxnLst/>
                <a:rect l="l" t="t" r="r" b="b"/>
                <a:pathLst>
                  <a:path w="587" h="516" extrusionOk="0">
                    <a:moveTo>
                      <a:pt x="290" y="0"/>
                    </a:moveTo>
                    <a:cubicBezTo>
                      <a:pt x="245" y="0"/>
                      <a:pt x="201" y="12"/>
                      <a:pt x="161" y="36"/>
                    </a:cubicBezTo>
                    <a:cubicBezTo>
                      <a:pt x="41" y="117"/>
                      <a:pt x="1" y="271"/>
                      <a:pt x="75" y="393"/>
                    </a:cubicBezTo>
                    <a:cubicBezTo>
                      <a:pt x="124" y="471"/>
                      <a:pt x="211" y="516"/>
                      <a:pt x="298" y="516"/>
                    </a:cubicBezTo>
                    <a:cubicBezTo>
                      <a:pt x="344" y="516"/>
                      <a:pt x="390" y="504"/>
                      <a:pt x="431" y="478"/>
                    </a:cubicBezTo>
                    <a:cubicBezTo>
                      <a:pt x="552" y="404"/>
                      <a:pt x="587" y="242"/>
                      <a:pt x="511" y="122"/>
                    </a:cubicBezTo>
                    <a:cubicBezTo>
                      <a:pt x="462" y="43"/>
                      <a:pt x="376" y="0"/>
                      <a:pt x="29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7"/>
              <p:cNvSpPr/>
              <p:nvPr/>
            </p:nvSpPr>
            <p:spPr>
              <a:xfrm>
                <a:off x="3085350" y="1078250"/>
                <a:ext cx="14675" cy="12850"/>
              </a:xfrm>
              <a:custGeom>
                <a:avLst/>
                <a:gdLst/>
                <a:ahLst/>
                <a:cxnLst/>
                <a:rect l="l" t="t" r="r" b="b"/>
                <a:pathLst>
                  <a:path w="587" h="514" extrusionOk="0">
                    <a:moveTo>
                      <a:pt x="294" y="1"/>
                    </a:moveTo>
                    <a:cubicBezTo>
                      <a:pt x="248" y="1"/>
                      <a:pt x="202" y="13"/>
                      <a:pt x="162" y="40"/>
                    </a:cubicBezTo>
                    <a:cubicBezTo>
                      <a:pt x="35" y="114"/>
                      <a:pt x="1" y="275"/>
                      <a:pt x="77" y="395"/>
                    </a:cubicBezTo>
                    <a:cubicBezTo>
                      <a:pt x="125" y="470"/>
                      <a:pt x="210" y="514"/>
                      <a:pt x="298" y="514"/>
                    </a:cubicBezTo>
                    <a:cubicBezTo>
                      <a:pt x="344" y="514"/>
                      <a:pt x="390" y="501"/>
                      <a:pt x="432" y="475"/>
                    </a:cubicBezTo>
                    <a:cubicBezTo>
                      <a:pt x="552" y="401"/>
                      <a:pt x="587" y="241"/>
                      <a:pt x="512" y="125"/>
                    </a:cubicBezTo>
                    <a:cubicBezTo>
                      <a:pt x="464" y="44"/>
                      <a:pt x="379" y="1"/>
                      <a:pt x="29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1" name="Google Shape;1421;p17"/>
            <p:cNvGrpSpPr/>
            <p:nvPr/>
          </p:nvGrpSpPr>
          <p:grpSpPr>
            <a:xfrm>
              <a:off x="5496913" y="106200"/>
              <a:ext cx="352775" cy="222300"/>
              <a:chOff x="1492975" y="1111275"/>
              <a:chExt cx="352775" cy="222300"/>
            </a:xfrm>
          </p:grpSpPr>
          <p:sp>
            <p:nvSpPr>
              <p:cNvPr id="1422" name="Google Shape;1422;p17"/>
              <p:cNvSpPr/>
              <p:nvPr/>
            </p:nvSpPr>
            <p:spPr>
              <a:xfrm>
                <a:off x="1492975" y="1316875"/>
                <a:ext cx="21025" cy="16700"/>
              </a:xfrm>
              <a:custGeom>
                <a:avLst/>
                <a:gdLst/>
                <a:ahLst/>
                <a:cxnLst/>
                <a:rect l="l" t="t" r="r" b="b"/>
                <a:pathLst>
                  <a:path w="841" h="668" extrusionOk="0">
                    <a:moveTo>
                      <a:pt x="422" y="0"/>
                    </a:moveTo>
                    <a:cubicBezTo>
                      <a:pt x="356" y="0"/>
                      <a:pt x="291" y="17"/>
                      <a:pt x="231" y="53"/>
                    </a:cubicBezTo>
                    <a:cubicBezTo>
                      <a:pt x="59" y="162"/>
                      <a:pt x="1" y="387"/>
                      <a:pt x="111" y="564"/>
                    </a:cubicBezTo>
                    <a:cubicBezTo>
                      <a:pt x="139" y="604"/>
                      <a:pt x="173" y="639"/>
                      <a:pt x="208" y="668"/>
                    </a:cubicBezTo>
                    <a:lnTo>
                      <a:pt x="645" y="668"/>
                    </a:lnTo>
                    <a:cubicBezTo>
                      <a:pt x="794" y="559"/>
                      <a:pt x="840" y="347"/>
                      <a:pt x="737" y="174"/>
                    </a:cubicBezTo>
                    <a:cubicBezTo>
                      <a:pt x="666" y="61"/>
                      <a:pt x="545" y="0"/>
                      <a:pt x="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17"/>
              <p:cNvSpPr/>
              <p:nvPr/>
            </p:nvSpPr>
            <p:spPr>
              <a:xfrm>
                <a:off x="1526175" y="1296325"/>
                <a:ext cx="21125" cy="18550"/>
              </a:xfrm>
              <a:custGeom>
                <a:avLst/>
                <a:gdLst/>
                <a:ahLst/>
                <a:cxnLst/>
                <a:rect l="l" t="t" r="r" b="b"/>
                <a:pathLst>
                  <a:path w="845" h="742" extrusionOk="0">
                    <a:moveTo>
                      <a:pt x="421" y="0"/>
                    </a:moveTo>
                    <a:cubicBezTo>
                      <a:pt x="356" y="0"/>
                      <a:pt x="290" y="17"/>
                      <a:pt x="231" y="53"/>
                    </a:cubicBezTo>
                    <a:cubicBezTo>
                      <a:pt x="58" y="162"/>
                      <a:pt x="1" y="387"/>
                      <a:pt x="109" y="565"/>
                    </a:cubicBezTo>
                    <a:cubicBezTo>
                      <a:pt x="181" y="678"/>
                      <a:pt x="304" y="741"/>
                      <a:pt x="429" y="741"/>
                    </a:cubicBezTo>
                    <a:cubicBezTo>
                      <a:pt x="495" y="741"/>
                      <a:pt x="561" y="724"/>
                      <a:pt x="621" y="686"/>
                    </a:cubicBezTo>
                    <a:cubicBezTo>
                      <a:pt x="793" y="576"/>
                      <a:pt x="844" y="352"/>
                      <a:pt x="735" y="175"/>
                    </a:cubicBezTo>
                    <a:cubicBezTo>
                      <a:pt x="664" y="62"/>
                      <a:pt x="544"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7"/>
              <p:cNvSpPr/>
              <p:nvPr/>
            </p:nvSpPr>
            <p:spPr>
              <a:xfrm>
                <a:off x="1559325" y="1275775"/>
                <a:ext cx="21150" cy="18550"/>
              </a:xfrm>
              <a:custGeom>
                <a:avLst/>
                <a:gdLst/>
                <a:ahLst/>
                <a:cxnLst/>
                <a:rect l="l" t="t" r="r" b="b"/>
                <a:pathLst>
                  <a:path w="846" h="742" extrusionOk="0">
                    <a:moveTo>
                      <a:pt x="419" y="1"/>
                    </a:moveTo>
                    <a:cubicBezTo>
                      <a:pt x="354" y="1"/>
                      <a:pt x="289" y="18"/>
                      <a:pt x="231" y="54"/>
                    </a:cubicBezTo>
                    <a:cubicBezTo>
                      <a:pt x="53" y="164"/>
                      <a:pt x="1" y="387"/>
                      <a:pt x="111" y="565"/>
                    </a:cubicBezTo>
                    <a:cubicBezTo>
                      <a:pt x="182" y="678"/>
                      <a:pt x="303" y="742"/>
                      <a:pt x="427" y="742"/>
                    </a:cubicBezTo>
                    <a:cubicBezTo>
                      <a:pt x="493" y="742"/>
                      <a:pt x="560" y="724"/>
                      <a:pt x="621" y="686"/>
                    </a:cubicBezTo>
                    <a:cubicBezTo>
                      <a:pt x="794" y="577"/>
                      <a:pt x="846" y="353"/>
                      <a:pt x="737" y="175"/>
                    </a:cubicBezTo>
                    <a:cubicBezTo>
                      <a:pt x="666" y="62"/>
                      <a:pt x="543" y="1"/>
                      <a:pt x="4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7"/>
              <p:cNvSpPr/>
              <p:nvPr/>
            </p:nvSpPr>
            <p:spPr>
              <a:xfrm>
                <a:off x="1592525" y="1255150"/>
                <a:ext cx="21300" cy="18575"/>
              </a:xfrm>
              <a:custGeom>
                <a:avLst/>
                <a:gdLst/>
                <a:ahLst/>
                <a:cxnLst/>
                <a:rect l="l" t="t" r="r" b="b"/>
                <a:pathLst>
                  <a:path w="852" h="743" extrusionOk="0">
                    <a:moveTo>
                      <a:pt x="424" y="1"/>
                    </a:moveTo>
                    <a:cubicBezTo>
                      <a:pt x="356" y="1"/>
                      <a:pt x="289" y="19"/>
                      <a:pt x="231" y="58"/>
                    </a:cubicBezTo>
                    <a:cubicBezTo>
                      <a:pt x="51" y="167"/>
                      <a:pt x="0" y="390"/>
                      <a:pt x="109" y="568"/>
                    </a:cubicBezTo>
                    <a:cubicBezTo>
                      <a:pt x="181" y="681"/>
                      <a:pt x="302" y="743"/>
                      <a:pt x="426" y="743"/>
                    </a:cubicBezTo>
                    <a:cubicBezTo>
                      <a:pt x="492" y="743"/>
                      <a:pt x="559" y="725"/>
                      <a:pt x="621" y="690"/>
                    </a:cubicBezTo>
                    <a:cubicBezTo>
                      <a:pt x="788" y="581"/>
                      <a:pt x="851" y="350"/>
                      <a:pt x="741" y="178"/>
                    </a:cubicBezTo>
                    <a:cubicBezTo>
                      <a:pt x="670" y="63"/>
                      <a:pt x="547" y="1"/>
                      <a:pt x="4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7"/>
              <p:cNvSpPr/>
              <p:nvPr/>
            </p:nvSpPr>
            <p:spPr>
              <a:xfrm>
                <a:off x="1625675" y="1234625"/>
                <a:ext cx="21150" cy="18525"/>
              </a:xfrm>
              <a:custGeom>
                <a:avLst/>
                <a:gdLst/>
                <a:ahLst/>
                <a:cxnLst/>
                <a:rect l="l" t="t" r="r" b="b"/>
                <a:pathLst>
                  <a:path w="846" h="741" extrusionOk="0">
                    <a:moveTo>
                      <a:pt x="425" y="1"/>
                    </a:moveTo>
                    <a:cubicBezTo>
                      <a:pt x="358" y="1"/>
                      <a:pt x="290" y="19"/>
                      <a:pt x="231" y="58"/>
                    </a:cubicBezTo>
                    <a:cubicBezTo>
                      <a:pt x="53" y="166"/>
                      <a:pt x="1" y="390"/>
                      <a:pt x="111" y="569"/>
                    </a:cubicBezTo>
                    <a:cubicBezTo>
                      <a:pt x="181" y="680"/>
                      <a:pt x="299" y="741"/>
                      <a:pt x="421" y="741"/>
                    </a:cubicBezTo>
                    <a:cubicBezTo>
                      <a:pt x="489" y="741"/>
                      <a:pt x="558" y="722"/>
                      <a:pt x="621" y="683"/>
                    </a:cubicBezTo>
                    <a:cubicBezTo>
                      <a:pt x="788" y="580"/>
                      <a:pt x="846" y="350"/>
                      <a:pt x="737" y="177"/>
                    </a:cubicBezTo>
                    <a:cubicBezTo>
                      <a:pt x="670" y="62"/>
                      <a:pt x="548" y="1"/>
                      <a:pt x="4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7"/>
              <p:cNvSpPr/>
              <p:nvPr/>
            </p:nvSpPr>
            <p:spPr>
              <a:xfrm>
                <a:off x="1658875" y="1214075"/>
                <a:ext cx="21125" cy="18525"/>
              </a:xfrm>
              <a:custGeom>
                <a:avLst/>
                <a:gdLst/>
                <a:ahLst/>
                <a:cxnLst/>
                <a:rect l="l" t="t" r="r" b="b"/>
                <a:pathLst>
                  <a:path w="845" h="741" extrusionOk="0">
                    <a:moveTo>
                      <a:pt x="423" y="1"/>
                    </a:moveTo>
                    <a:cubicBezTo>
                      <a:pt x="356" y="1"/>
                      <a:pt x="287" y="19"/>
                      <a:pt x="224" y="58"/>
                    </a:cubicBezTo>
                    <a:cubicBezTo>
                      <a:pt x="51" y="167"/>
                      <a:pt x="0" y="391"/>
                      <a:pt x="109" y="569"/>
                    </a:cubicBezTo>
                    <a:cubicBezTo>
                      <a:pt x="176" y="680"/>
                      <a:pt x="295" y="741"/>
                      <a:pt x="418" y="741"/>
                    </a:cubicBezTo>
                    <a:cubicBezTo>
                      <a:pt x="485" y="741"/>
                      <a:pt x="554" y="722"/>
                      <a:pt x="615" y="684"/>
                    </a:cubicBezTo>
                    <a:cubicBezTo>
                      <a:pt x="793" y="580"/>
                      <a:pt x="844" y="350"/>
                      <a:pt x="735" y="178"/>
                    </a:cubicBezTo>
                    <a:cubicBezTo>
                      <a:pt x="665" y="63"/>
                      <a:pt x="547" y="1"/>
                      <a:pt x="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7"/>
              <p:cNvSpPr/>
              <p:nvPr/>
            </p:nvSpPr>
            <p:spPr>
              <a:xfrm>
                <a:off x="1691900" y="1193525"/>
                <a:ext cx="21275" cy="18550"/>
              </a:xfrm>
              <a:custGeom>
                <a:avLst/>
                <a:gdLst/>
                <a:ahLst/>
                <a:cxnLst/>
                <a:rect l="l" t="t" r="r" b="b"/>
                <a:pathLst>
                  <a:path w="851" h="742" extrusionOk="0">
                    <a:moveTo>
                      <a:pt x="431" y="1"/>
                    </a:moveTo>
                    <a:cubicBezTo>
                      <a:pt x="363" y="1"/>
                      <a:pt x="294" y="19"/>
                      <a:pt x="230" y="58"/>
                    </a:cubicBezTo>
                    <a:cubicBezTo>
                      <a:pt x="58" y="162"/>
                      <a:pt x="0" y="392"/>
                      <a:pt x="109" y="564"/>
                    </a:cubicBezTo>
                    <a:cubicBezTo>
                      <a:pt x="180" y="679"/>
                      <a:pt x="301" y="741"/>
                      <a:pt x="424" y="741"/>
                    </a:cubicBezTo>
                    <a:cubicBezTo>
                      <a:pt x="492" y="741"/>
                      <a:pt x="560" y="723"/>
                      <a:pt x="621" y="684"/>
                    </a:cubicBezTo>
                    <a:cubicBezTo>
                      <a:pt x="798" y="575"/>
                      <a:pt x="851" y="352"/>
                      <a:pt x="742" y="173"/>
                    </a:cubicBezTo>
                    <a:cubicBezTo>
                      <a:pt x="672" y="62"/>
                      <a:pt x="554" y="1"/>
                      <a:pt x="43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7"/>
              <p:cNvSpPr/>
              <p:nvPr/>
            </p:nvSpPr>
            <p:spPr>
              <a:xfrm>
                <a:off x="1725075" y="1173000"/>
                <a:ext cx="21275" cy="18525"/>
              </a:xfrm>
              <a:custGeom>
                <a:avLst/>
                <a:gdLst/>
                <a:ahLst/>
                <a:cxnLst/>
                <a:rect l="l" t="t" r="r" b="b"/>
                <a:pathLst>
                  <a:path w="851" h="741" extrusionOk="0">
                    <a:moveTo>
                      <a:pt x="429" y="1"/>
                    </a:moveTo>
                    <a:cubicBezTo>
                      <a:pt x="362" y="1"/>
                      <a:pt x="293" y="19"/>
                      <a:pt x="230" y="57"/>
                    </a:cubicBezTo>
                    <a:cubicBezTo>
                      <a:pt x="57" y="161"/>
                      <a:pt x="1" y="391"/>
                      <a:pt x="110" y="563"/>
                    </a:cubicBezTo>
                    <a:cubicBezTo>
                      <a:pt x="180" y="678"/>
                      <a:pt x="301" y="741"/>
                      <a:pt x="425" y="741"/>
                    </a:cubicBezTo>
                    <a:cubicBezTo>
                      <a:pt x="492" y="741"/>
                      <a:pt x="560" y="722"/>
                      <a:pt x="621" y="683"/>
                    </a:cubicBezTo>
                    <a:cubicBezTo>
                      <a:pt x="799" y="574"/>
                      <a:pt x="850" y="351"/>
                      <a:pt x="741" y="173"/>
                    </a:cubicBezTo>
                    <a:cubicBezTo>
                      <a:pt x="671" y="62"/>
                      <a:pt x="553" y="1"/>
                      <a:pt x="4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7"/>
              <p:cNvSpPr/>
              <p:nvPr/>
            </p:nvSpPr>
            <p:spPr>
              <a:xfrm>
                <a:off x="1758250" y="1152425"/>
                <a:ext cx="21275" cy="18575"/>
              </a:xfrm>
              <a:custGeom>
                <a:avLst/>
                <a:gdLst/>
                <a:ahLst/>
                <a:cxnLst/>
                <a:rect l="l" t="t" r="r" b="b"/>
                <a:pathLst>
                  <a:path w="851" h="743" extrusionOk="0">
                    <a:moveTo>
                      <a:pt x="422" y="0"/>
                    </a:moveTo>
                    <a:cubicBezTo>
                      <a:pt x="356" y="0"/>
                      <a:pt x="290" y="18"/>
                      <a:pt x="230" y="53"/>
                    </a:cubicBezTo>
                    <a:cubicBezTo>
                      <a:pt x="53" y="162"/>
                      <a:pt x="0" y="392"/>
                      <a:pt x="109" y="565"/>
                    </a:cubicBezTo>
                    <a:cubicBezTo>
                      <a:pt x="181" y="680"/>
                      <a:pt x="300" y="743"/>
                      <a:pt x="423" y="743"/>
                    </a:cubicBezTo>
                    <a:cubicBezTo>
                      <a:pt x="490" y="743"/>
                      <a:pt x="558" y="724"/>
                      <a:pt x="621" y="686"/>
                    </a:cubicBezTo>
                    <a:cubicBezTo>
                      <a:pt x="793" y="576"/>
                      <a:pt x="851" y="352"/>
                      <a:pt x="742" y="175"/>
                    </a:cubicBezTo>
                    <a:cubicBezTo>
                      <a:pt x="671" y="62"/>
                      <a:pt x="547" y="0"/>
                      <a:pt x="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7"/>
              <p:cNvSpPr/>
              <p:nvPr/>
            </p:nvSpPr>
            <p:spPr>
              <a:xfrm>
                <a:off x="1791425" y="1131825"/>
                <a:ext cx="21275" cy="18625"/>
              </a:xfrm>
              <a:custGeom>
                <a:avLst/>
                <a:gdLst/>
                <a:ahLst/>
                <a:cxnLst/>
                <a:rect l="l" t="t" r="r" b="b"/>
                <a:pathLst>
                  <a:path w="851" h="745" extrusionOk="0">
                    <a:moveTo>
                      <a:pt x="421" y="0"/>
                    </a:moveTo>
                    <a:cubicBezTo>
                      <a:pt x="356" y="0"/>
                      <a:pt x="289" y="18"/>
                      <a:pt x="230" y="56"/>
                    </a:cubicBezTo>
                    <a:cubicBezTo>
                      <a:pt x="52" y="166"/>
                      <a:pt x="1" y="395"/>
                      <a:pt x="110" y="567"/>
                    </a:cubicBezTo>
                    <a:cubicBezTo>
                      <a:pt x="180" y="682"/>
                      <a:pt x="300" y="745"/>
                      <a:pt x="423" y="745"/>
                    </a:cubicBezTo>
                    <a:cubicBezTo>
                      <a:pt x="490" y="745"/>
                      <a:pt x="559" y="727"/>
                      <a:pt x="621" y="688"/>
                    </a:cubicBezTo>
                    <a:cubicBezTo>
                      <a:pt x="794" y="579"/>
                      <a:pt x="850" y="355"/>
                      <a:pt x="741" y="177"/>
                    </a:cubicBezTo>
                    <a:cubicBezTo>
                      <a:pt x="670" y="64"/>
                      <a:pt x="546" y="0"/>
                      <a:pt x="42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17"/>
              <p:cNvSpPr/>
              <p:nvPr/>
            </p:nvSpPr>
            <p:spPr>
              <a:xfrm>
                <a:off x="1824600" y="1111275"/>
                <a:ext cx="21150" cy="18650"/>
              </a:xfrm>
              <a:custGeom>
                <a:avLst/>
                <a:gdLst/>
                <a:ahLst/>
                <a:cxnLst/>
                <a:rect l="l" t="t" r="r" b="b"/>
                <a:pathLst>
                  <a:path w="846" h="746" extrusionOk="0">
                    <a:moveTo>
                      <a:pt x="423" y="1"/>
                    </a:moveTo>
                    <a:cubicBezTo>
                      <a:pt x="357" y="1"/>
                      <a:pt x="290" y="19"/>
                      <a:pt x="230" y="57"/>
                    </a:cubicBezTo>
                    <a:cubicBezTo>
                      <a:pt x="52" y="166"/>
                      <a:pt x="0" y="395"/>
                      <a:pt x="109" y="567"/>
                    </a:cubicBezTo>
                    <a:cubicBezTo>
                      <a:pt x="180" y="683"/>
                      <a:pt x="299" y="746"/>
                      <a:pt x="422" y="746"/>
                    </a:cubicBezTo>
                    <a:cubicBezTo>
                      <a:pt x="489" y="746"/>
                      <a:pt x="558" y="727"/>
                      <a:pt x="621" y="689"/>
                    </a:cubicBezTo>
                    <a:cubicBezTo>
                      <a:pt x="793" y="580"/>
                      <a:pt x="845" y="355"/>
                      <a:pt x="736" y="177"/>
                    </a:cubicBezTo>
                    <a:cubicBezTo>
                      <a:pt x="669" y="65"/>
                      <a:pt x="547" y="1"/>
                      <a:pt x="4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3" name="Google Shape;1433;p17"/>
            <p:cNvSpPr/>
            <p:nvPr/>
          </p:nvSpPr>
          <p:spPr>
            <a:xfrm>
              <a:off x="5159588" y="199025"/>
              <a:ext cx="256800" cy="222075"/>
            </a:xfrm>
            <a:custGeom>
              <a:avLst/>
              <a:gdLst/>
              <a:ahLst/>
              <a:cxnLst/>
              <a:rect l="l" t="t" r="r" b="b"/>
              <a:pathLst>
                <a:path w="10272" h="8883" extrusionOk="0">
                  <a:moveTo>
                    <a:pt x="10272" y="1"/>
                  </a:moveTo>
                  <a:lnTo>
                    <a:pt x="363" y="6142"/>
                  </a:lnTo>
                  <a:lnTo>
                    <a:pt x="1" y="8882"/>
                  </a:lnTo>
                  <a:lnTo>
                    <a:pt x="9916" y="2735"/>
                  </a:lnTo>
                  <a:lnTo>
                    <a:pt x="1027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7"/>
            <p:cNvSpPr/>
            <p:nvPr/>
          </p:nvSpPr>
          <p:spPr>
            <a:xfrm>
              <a:off x="3370488" y="16225"/>
              <a:ext cx="472350" cy="292675"/>
            </a:xfrm>
            <a:custGeom>
              <a:avLst/>
              <a:gdLst/>
              <a:ahLst/>
              <a:cxnLst/>
              <a:rect l="l" t="t" r="r" b="b"/>
              <a:pathLst>
                <a:path w="18894" h="11707" extrusionOk="0">
                  <a:moveTo>
                    <a:pt x="18307" y="0"/>
                  </a:moveTo>
                  <a:lnTo>
                    <a:pt x="46" y="11316"/>
                  </a:lnTo>
                  <a:lnTo>
                    <a:pt x="0" y="11707"/>
                  </a:lnTo>
                  <a:lnTo>
                    <a:pt x="1889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7"/>
            <p:cNvSpPr/>
            <p:nvPr/>
          </p:nvSpPr>
          <p:spPr>
            <a:xfrm>
              <a:off x="4238575" y="308888"/>
              <a:ext cx="272450" cy="192175"/>
            </a:xfrm>
            <a:custGeom>
              <a:avLst/>
              <a:gdLst/>
              <a:ahLst/>
              <a:cxnLst/>
              <a:rect l="l" t="t" r="r" b="b"/>
              <a:pathLst>
                <a:path w="10898" h="7687" extrusionOk="0">
                  <a:moveTo>
                    <a:pt x="10898" y="1"/>
                  </a:moveTo>
                  <a:lnTo>
                    <a:pt x="4699" y="3839"/>
                  </a:lnTo>
                  <a:lnTo>
                    <a:pt x="4906" y="2270"/>
                  </a:lnTo>
                  <a:lnTo>
                    <a:pt x="339" y="5096"/>
                  </a:lnTo>
                  <a:lnTo>
                    <a:pt x="1" y="7687"/>
                  </a:lnTo>
                  <a:lnTo>
                    <a:pt x="3344" y="5613"/>
                  </a:lnTo>
                  <a:lnTo>
                    <a:pt x="3125" y="7297"/>
                  </a:lnTo>
                  <a:lnTo>
                    <a:pt x="10541" y="2696"/>
                  </a:lnTo>
                  <a:lnTo>
                    <a:pt x="1089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436" name="Google Shape;1436;p17"/>
            <p:cNvCxnSpPr/>
            <p:nvPr/>
          </p:nvCxnSpPr>
          <p:spPr>
            <a:xfrm flipH="1">
              <a:off x="2976700" y="25613"/>
              <a:ext cx="1132200" cy="685800"/>
            </a:xfrm>
            <a:prstGeom prst="straightConnector1">
              <a:avLst/>
            </a:prstGeom>
            <a:noFill/>
            <a:ln w="9525" cap="flat" cmpd="sng">
              <a:solidFill>
                <a:schemeClr val="accent3"/>
              </a:solidFill>
              <a:prstDash val="dash"/>
              <a:round/>
              <a:headEnd type="none" w="med" len="med"/>
              <a:tailEnd type="none" w="med" len="med"/>
            </a:ln>
          </p:spPr>
        </p:cxnSp>
        <p:sp>
          <p:nvSpPr>
            <p:cNvPr id="1437" name="Google Shape;1437;p17"/>
            <p:cNvSpPr/>
            <p:nvPr/>
          </p:nvSpPr>
          <p:spPr>
            <a:xfrm>
              <a:off x="4551613" y="1338"/>
              <a:ext cx="982034" cy="617447"/>
            </a:xfrm>
            <a:custGeom>
              <a:avLst/>
              <a:gdLst/>
              <a:ahLst/>
              <a:cxnLst/>
              <a:rect l="l" t="t" r="r" b="b"/>
              <a:pathLst>
                <a:path w="23329" h="14822" extrusionOk="0">
                  <a:moveTo>
                    <a:pt x="23329" y="1"/>
                  </a:moveTo>
                  <a:lnTo>
                    <a:pt x="47" y="14430"/>
                  </a:lnTo>
                  <a:lnTo>
                    <a:pt x="0" y="14822"/>
                  </a:lnTo>
                  <a:lnTo>
                    <a:pt x="23278" y="397"/>
                  </a:lnTo>
                  <a:lnTo>
                    <a:pt x="233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4">
    <p:spTree>
      <p:nvGrpSpPr>
        <p:cNvPr id="1" name="Shape 2017"/>
        <p:cNvGrpSpPr/>
        <p:nvPr/>
      </p:nvGrpSpPr>
      <p:grpSpPr>
        <a:xfrm>
          <a:off x="0" y="0"/>
          <a:ext cx="0" cy="0"/>
          <a:chOff x="0" y="0"/>
          <a:chExt cx="0" cy="0"/>
        </a:xfrm>
      </p:grpSpPr>
      <p:grpSp>
        <p:nvGrpSpPr>
          <p:cNvPr id="2018" name="Google Shape;2018;p23"/>
          <p:cNvGrpSpPr/>
          <p:nvPr/>
        </p:nvGrpSpPr>
        <p:grpSpPr>
          <a:xfrm rot="10800000" flipH="1">
            <a:off x="25" y="-2637"/>
            <a:ext cx="3716379" cy="1808409"/>
            <a:chOff x="462625" y="3670075"/>
            <a:chExt cx="2059050" cy="1154500"/>
          </a:xfrm>
        </p:grpSpPr>
        <p:sp>
          <p:nvSpPr>
            <p:cNvPr id="2019" name="Google Shape;2019;p23"/>
            <p:cNvSpPr/>
            <p:nvPr/>
          </p:nvSpPr>
          <p:spPr>
            <a:xfrm>
              <a:off x="462625" y="3670075"/>
              <a:ext cx="2059050" cy="1154500"/>
            </a:xfrm>
            <a:custGeom>
              <a:avLst/>
              <a:gdLst/>
              <a:ahLst/>
              <a:cxnLst/>
              <a:rect l="l" t="t" r="r" b="b"/>
              <a:pathLst>
                <a:path w="82362" h="46180" extrusionOk="0">
                  <a:moveTo>
                    <a:pt x="11953" y="0"/>
                  </a:moveTo>
                  <a:cubicBezTo>
                    <a:pt x="7828" y="0"/>
                    <a:pt x="3840" y="1191"/>
                    <a:pt x="0" y="2959"/>
                  </a:cubicBezTo>
                  <a:lnTo>
                    <a:pt x="0" y="3267"/>
                  </a:lnTo>
                  <a:cubicBezTo>
                    <a:pt x="3844" y="1485"/>
                    <a:pt x="7837" y="282"/>
                    <a:pt x="11960" y="282"/>
                  </a:cubicBezTo>
                  <a:cubicBezTo>
                    <a:pt x="12538" y="282"/>
                    <a:pt x="13119" y="306"/>
                    <a:pt x="13703" y="355"/>
                  </a:cubicBezTo>
                  <a:cubicBezTo>
                    <a:pt x="18761" y="777"/>
                    <a:pt x="23598" y="3089"/>
                    <a:pt x="28073" y="7220"/>
                  </a:cubicBezTo>
                  <a:cubicBezTo>
                    <a:pt x="31778" y="10641"/>
                    <a:pt x="35147" y="15199"/>
                    <a:pt x="38083" y="20766"/>
                  </a:cubicBezTo>
                  <a:cubicBezTo>
                    <a:pt x="38438" y="21436"/>
                    <a:pt x="38793" y="22127"/>
                    <a:pt x="39137" y="22794"/>
                  </a:cubicBezTo>
                  <a:cubicBezTo>
                    <a:pt x="40640" y="25730"/>
                    <a:pt x="42198" y="28760"/>
                    <a:pt x="44341" y="31328"/>
                  </a:cubicBezTo>
                  <a:cubicBezTo>
                    <a:pt x="47348" y="34942"/>
                    <a:pt x="51193" y="37013"/>
                    <a:pt x="54895" y="37013"/>
                  </a:cubicBezTo>
                  <a:cubicBezTo>
                    <a:pt x="54899" y="37013"/>
                    <a:pt x="54903" y="37013"/>
                    <a:pt x="54907" y="37013"/>
                  </a:cubicBezTo>
                  <a:cubicBezTo>
                    <a:pt x="57575" y="37013"/>
                    <a:pt x="60147" y="35977"/>
                    <a:pt x="62636" y="34978"/>
                  </a:cubicBezTo>
                  <a:cubicBezTo>
                    <a:pt x="65143" y="33970"/>
                    <a:pt x="67539" y="33009"/>
                    <a:pt x="70004" y="33009"/>
                  </a:cubicBezTo>
                  <a:cubicBezTo>
                    <a:pt x="70588" y="33009"/>
                    <a:pt x="71176" y="33063"/>
                    <a:pt x="71771" y="33183"/>
                  </a:cubicBezTo>
                  <a:cubicBezTo>
                    <a:pt x="77346" y="34311"/>
                    <a:pt x="79986" y="40435"/>
                    <a:pt x="82025" y="46085"/>
                  </a:cubicBezTo>
                  <a:cubicBezTo>
                    <a:pt x="82038" y="46116"/>
                    <a:pt x="82049" y="46148"/>
                    <a:pt x="82061" y="46180"/>
                  </a:cubicBezTo>
                  <a:lnTo>
                    <a:pt x="82361" y="46180"/>
                  </a:lnTo>
                  <a:cubicBezTo>
                    <a:pt x="82338" y="46116"/>
                    <a:pt x="82314" y="46053"/>
                    <a:pt x="82290" y="45991"/>
                  </a:cubicBezTo>
                  <a:cubicBezTo>
                    <a:pt x="80226" y="40265"/>
                    <a:pt x="77543" y="34063"/>
                    <a:pt x="71827" y="32907"/>
                  </a:cubicBezTo>
                  <a:cubicBezTo>
                    <a:pt x="71227" y="32785"/>
                    <a:pt x="70630" y="32731"/>
                    <a:pt x="70037" y="32731"/>
                  </a:cubicBezTo>
                  <a:cubicBezTo>
                    <a:pt x="67476" y="32731"/>
                    <a:pt x="64972" y="33737"/>
                    <a:pt x="62534" y="34717"/>
                  </a:cubicBezTo>
                  <a:cubicBezTo>
                    <a:pt x="60068" y="35708"/>
                    <a:pt x="57519" y="36729"/>
                    <a:pt x="54907" y="36734"/>
                  </a:cubicBezTo>
                  <a:cubicBezTo>
                    <a:pt x="54904" y="36734"/>
                    <a:pt x="54901" y="36734"/>
                    <a:pt x="54897" y="36734"/>
                  </a:cubicBezTo>
                  <a:cubicBezTo>
                    <a:pt x="51282" y="36734"/>
                    <a:pt x="47511" y="34699"/>
                    <a:pt x="44554" y="31151"/>
                  </a:cubicBezTo>
                  <a:cubicBezTo>
                    <a:pt x="42435" y="28602"/>
                    <a:pt x="40885" y="25588"/>
                    <a:pt x="39385" y="22667"/>
                  </a:cubicBezTo>
                  <a:cubicBezTo>
                    <a:pt x="39042" y="21997"/>
                    <a:pt x="38691" y="21306"/>
                    <a:pt x="38332" y="20631"/>
                  </a:cubicBezTo>
                  <a:cubicBezTo>
                    <a:pt x="35380" y="15037"/>
                    <a:pt x="31991" y="10456"/>
                    <a:pt x="28267" y="7015"/>
                  </a:cubicBezTo>
                  <a:cubicBezTo>
                    <a:pt x="23740" y="2841"/>
                    <a:pt x="18852" y="505"/>
                    <a:pt x="13726" y="75"/>
                  </a:cubicBezTo>
                  <a:cubicBezTo>
                    <a:pt x="13132" y="25"/>
                    <a:pt x="12541" y="0"/>
                    <a:pt x="119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23"/>
            <p:cNvSpPr/>
            <p:nvPr/>
          </p:nvSpPr>
          <p:spPr>
            <a:xfrm>
              <a:off x="462625" y="3732900"/>
              <a:ext cx="2020775" cy="1091675"/>
            </a:xfrm>
            <a:custGeom>
              <a:avLst/>
              <a:gdLst/>
              <a:ahLst/>
              <a:cxnLst/>
              <a:rect l="l" t="t" r="r" b="b"/>
              <a:pathLst>
                <a:path w="80831" h="43667" extrusionOk="0">
                  <a:moveTo>
                    <a:pt x="13829" y="1"/>
                  </a:moveTo>
                  <a:cubicBezTo>
                    <a:pt x="9069" y="1"/>
                    <a:pt x="4440" y="1701"/>
                    <a:pt x="0" y="4028"/>
                  </a:cubicBezTo>
                  <a:lnTo>
                    <a:pt x="0" y="4349"/>
                  </a:lnTo>
                  <a:cubicBezTo>
                    <a:pt x="6333" y="1029"/>
                    <a:pt x="10390" y="252"/>
                    <a:pt x="13619" y="252"/>
                  </a:cubicBezTo>
                  <a:cubicBezTo>
                    <a:pt x="14174" y="252"/>
                    <a:pt x="14704" y="275"/>
                    <a:pt x="15218" y="312"/>
                  </a:cubicBezTo>
                  <a:cubicBezTo>
                    <a:pt x="18990" y="584"/>
                    <a:pt x="22660" y="1958"/>
                    <a:pt x="26124" y="4392"/>
                  </a:cubicBezTo>
                  <a:cubicBezTo>
                    <a:pt x="29119" y="6499"/>
                    <a:pt x="31975" y="9402"/>
                    <a:pt x="34611" y="13025"/>
                  </a:cubicBezTo>
                  <a:cubicBezTo>
                    <a:pt x="35917" y="14816"/>
                    <a:pt x="37168" y="16785"/>
                    <a:pt x="38332" y="18880"/>
                  </a:cubicBezTo>
                  <a:cubicBezTo>
                    <a:pt x="38675" y="19500"/>
                    <a:pt x="39022" y="20139"/>
                    <a:pt x="39354" y="20754"/>
                  </a:cubicBezTo>
                  <a:cubicBezTo>
                    <a:pt x="40805" y="23441"/>
                    <a:pt x="42309" y="26219"/>
                    <a:pt x="44345" y="28578"/>
                  </a:cubicBezTo>
                  <a:cubicBezTo>
                    <a:pt x="47225" y="31905"/>
                    <a:pt x="50867" y="33814"/>
                    <a:pt x="54347" y="33819"/>
                  </a:cubicBezTo>
                  <a:cubicBezTo>
                    <a:pt x="56841" y="33819"/>
                    <a:pt x="59251" y="32875"/>
                    <a:pt x="61587" y="31964"/>
                  </a:cubicBezTo>
                  <a:cubicBezTo>
                    <a:pt x="63926" y="31050"/>
                    <a:pt x="66160" y="30178"/>
                    <a:pt x="68448" y="30178"/>
                  </a:cubicBezTo>
                  <a:cubicBezTo>
                    <a:pt x="69043" y="30178"/>
                    <a:pt x="69642" y="30237"/>
                    <a:pt x="70248" y="30370"/>
                  </a:cubicBezTo>
                  <a:cubicBezTo>
                    <a:pt x="74786" y="31364"/>
                    <a:pt x="77236" y="35744"/>
                    <a:pt x="78865" y="39453"/>
                  </a:cubicBezTo>
                  <a:cubicBezTo>
                    <a:pt x="79485" y="40865"/>
                    <a:pt x="80049" y="42341"/>
                    <a:pt x="80550" y="43667"/>
                  </a:cubicBezTo>
                  <a:lnTo>
                    <a:pt x="80830" y="43667"/>
                  </a:lnTo>
                  <a:cubicBezTo>
                    <a:pt x="80321" y="42313"/>
                    <a:pt x="79745" y="40798"/>
                    <a:pt x="79106" y="39346"/>
                  </a:cubicBezTo>
                  <a:cubicBezTo>
                    <a:pt x="77452" y="35582"/>
                    <a:pt x="74955" y="31131"/>
                    <a:pt x="70307" y="30113"/>
                  </a:cubicBezTo>
                  <a:cubicBezTo>
                    <a:pt x="69693" y="29978"/>
                    <a:pt x="69083" y="29918"/>
                    <a:pt x="68474" y="29918"/>
                  </a:cubicBezTo>
                  <a:cubicBezTo>
                    <a:pt x="66098" y="29918"/>
                    <a:pt x="63764" y="30830"/>
                    <a:pt x="61492" y="31719"/>
                  </a:cubicBezTo>
                  <a:cubicBezTo>
                    <a:pt x="59180" y="32623"/>
                    <a:pt x="56789" y="33553"/>
                    <a:pt x="54347" y="33553"/>
                  </a:cubicBezTo>
                  <a:cubicBezTo>
                    <a:pt x="50946" y="33550"/>
                    <a:pt x="47372" y="31676"/>
                    <a:pt x="44546" y="28409"/>
                  </a:cubicBezTo>
                  <a:cubicBezTo>
                    <a:pt x="42526" y="26069"/>
                    <a:pt x="41031" y="23303"/>
                    <a:pt x="39587" y="20628"/>
                  </a:cubicBezTo>
                  <a:cubicBezTo>
                    <a:pt x="39251" y="20012"/>
                    <a:pt x="38908" y="19373"/>
                    <a:pt x="38560" y="18750"/>
                  </a:cubicBezTo>
                  <a:cubicBezTo>
                    <a:pt x="37393" y="16647"/>
                    <a:pt x="36134" y="14670"/>
                    <a:pt x="34824" y="12871"/>
                  </a:cubicBezTo>
                  <a:cubicBezTo>
                    <a:pt x="32173" y="9225"/>
                    <a:pt x="29292" y="6301"/>
                    <a:pt x="26273" y="4179"/>
                  </a:cubicBezTo>
                  <a:cubicBezTo>
                    <a:pt x="22770" y="1712"/>
                    <a:pt x="19058" y="328"/>
                    <a:pt x="15238" y="51"/>
                  </a:cubicBezTo>
                  <a:cubicBezTo>
                    <a:pt x="14767" y="17"/>
                    <a:pt x="14297" y="1"/>
                    <a:pt x="1382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23"/>
            <p:cNvSpPr/>
            <p:nvPr/>
          </p:nvSpPr>
          <p:spPr>
            <a:xfrm>
              <a:off x="462625" y="3795625"/>
              <a:ext cx="1982300" cy="1028950"/>
            </a:xfrm>
            <a:custGeom>
              <a:avLst/>
              <a:gdLst/>
              <a:ahLst/>
              <a:cxnLst/>
              <a:rect l="l" t="t" r="r" b="b"/>
              <a:pathLst>
                <a:path w="79292" h="41158" extrusionOk="0">
                  <a:moveTo>
                    <a:pt x="15669" y="1"/>
                  </a:moveTo>
                  <a:cubicBezTo>
                    <a:pt x="10109" y="1"/>
                    <a:pt x="4785" y="2452"/>
                    <a:pt x="0" y="5221"/>
                  </a:cubicBezTo>
                  <a:lnTo>
                    <a:pt x="0" y="5500"/>
                  </a:lnTo>
                  <a:cubicBezTo>
                    <a:pt x="4784" y="2724"/>
                    <a:pt x="10114" y="246"/>
                    <a:pt x="15663" y="246"/>
                  </a:cubicBezTo>
                  <a:cubicBezTo>
                    <a:pt x="16019" y="246"/>
                    <a:pt x="16376" y="256"/>
                    <a:pt x="16733" y="277"/>
                  </a:cubicBezTo>
                  <a:cubicBezTo>
                    <a:pt x="23374" y="667"/>
                    <a:pt x="29522" y="4502"/>
                    <a:pt x="35014" y="11684"/>
                  </a:cubicBezTo>
                  <a:cubicBezTo>
                    <a:pt x="36256" y="13305"/>
                    <a:pt x="37456" y="15093"/>
                    <a:pt x="38576" y="16998"/>
                  </a:cubicBezTo>
                  <a:cubicBezTo>
                    <a:pt x="38911" y="17567"/>
                    <a:pt x="39247" y="18151"/>
                    <a:pt x="39571" y="18719"/>
                  </a:cubicBezTo>
                  <a:cubicBezTo>
                    <a:pt x="40971" y="21157"/>
                    <a:pt x="42415" y="23682"/>
                    <a:pt x="44353" y="25832"/>
                  </a:cubicBezTo>
                  <a:cubicBezTo>
                    <a:pt x="47095" y="28867"/>
                    <a:pt x="50532" y="30615"/>
                    <a:pt x="53787" y="30623"/>
                  </a:cubicBezTo>
                  <a:cubicBezTo>
                    <a:pt x="53792" y="30623"/>
                    <a:pt x="53797" y="30623"/>
                    <a:pt x="53803" y="30623"/>
                  </a:cubicBezTo>
                  <a:cubicBezTo>
                    <a:pt x="56121" y="30623"/>
                    <a:pt x="58365" y="29777"/>
                    <a:pt x="60538" y="28954"/>
                  </a:cubicBezTo>
                  <a:cubicBezTo>
                    <a:pt x="62710" y="28134"/>
                    <a:pt x="64789" y="27349"/>
                    <a:pt x="66908" y="27349"/>
                  </a:cubicBezTo>
                  <a:cubicBezTo>
                    <a:pt x="67511" y="27349"/>
                    <a:pt x="68117" y="27413"/>
                    <a:pt x="68729" y="27557"/>
                  </a:cubicBezTo>
                  <a:cubicBezTo>
                    <a:pt x="73235" y="28618"/>
                    <a:pt x="75646" y="32990"/>
                    <a:pt x="77414" y="37129"/>
                  </a:cubicBezTo>
                  <a:cubicBezTo>
                    <a:pt x="77902" y="38277"/>
                    <a:pt x="78368" y="39461"/>
                    <a:pt x="78814" y="40605"/>
                  </a:cubicBezTo>
                  <a:cubicBezTo>
                    <a:pt x="78889" y="40791"/>
                    <a:pt x="78960" y="40972"/>
                    <a:pt x="79031" y="41158"/>
                  </a:cubicBezTo>
                  <a:lnTo>
                    <a:pt x="79291" y="41158"/>
                  </a:lnTo>
                  <a:cubicBezTo>
                    <a:pt x="79208" y="40945"/>
                    <a:pt x="79126" y="40732"/>
                    <a:pt x="79042" y="40514"/>
                  </a:cubicBezTo>
                  <a:cubicBezTo>
                    <a:pt x="78593" y="39370"/>
                    <a:pt x="78128" y="38183"/>
                    <a:pt x="77638" y="37030"/>
                  </a:cubicBezTo>
                  <a:cubicBezTo>
                    <a:pt x="75846" y="32840"/>
                    <a:pt x="73393" y="28405"/>
                    <a:pt x="68784" y="27320"/>
                  </a:cubicBezTo>
                  <a:cubicBezTo>
                    <a:pt x="68164" y="27174"/>
                    <a:pt x="67546" y="27110"/>
                    <a:pt x="66931" y="27110"/>
                  </a:cubicBezTo>
                  <a:cubicBezTo>
                    <a:pt x="64731" y="27110"/>
                    <a:pt x="62563" y="27929"/>
                    <a:pt x="60451" y="28724"/>
                  </a:cubicBezTo>
                  <a:cubicBezTo>
                    <a:pt x="58301" y="29540"/>
                    <a:pt x="56074" y="30378"/>
                    <a:pt x="53806" y="30378"/>
                  </a:cubicBezTo>
                  <a:cubicBezTo>
                    <a:pt x="53801" y="30378"/>
                    <a:pt x="53796" y="30378"/>
                    <a:pt x="53791" y="30378"/>
                  </a:cubicBezTo>
                  <a:cubicBezTo>
                    <a:pt x="50603" y="30370"/>
                    <a:pt x="47230" y="28653"/>
                    <a:pt x="44534" y="25667"/>
                  </a:cubicBezTo>
                  <a:cubicBezTo>
                    <a:pt x="42617" y="23540"/>
                    <a:pt x="41177" y="21027"/>
                    <a:pt x="39784" y="18597"/>
                  </a:cubicBezTo>
                  <a:cubicBezTo>
                    <a:pt x="39460" y="18029"/>
                    <a:pt x="39125" y="17444"/>
                    <a:pt x="38789" y="16872"/>
                  </a:cubicBezTo>
                  <a:cubicBezTo>
                    <a:pt x="37661" y="14959"/>
                    <a:pt x="36453" y="13163"/>
                    <a:pt x="35207" y="11537"/>
                  </a:cubicBezTo>
                  <a:cubicBezTo>
                    <a:pt x="29671" y="4298"/>
                    <a:pt x="23461" y="427"/>
                    <a:pt x="16749" y="32"/>
                  </a:cubicBezTo>
                  <a:cubicBezTo>
                    <a:pt x="16388" y="11"/>
                    <a:pt x="16028" y="1"/>
                    <a:pt x="156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23"/>
            <p:cNvSpPr/>
            <p:nvPr/>
          </p:nvSpPr>
          <p:spPr>
            <a:xfrm>
              <a:off x="462625" y="3858350"/>
              <a:ext cx="1943650" cy="966225"/>
            </a:xfrm>
            <a:custGeom>
              <a:avLst/>
              <a:gdLst/>
              <a:ahLst/>
              <a:cxnLst/>
              <a:rect l="l" t="t" r="r" b="b"/>
              <a:pathLst>
                <a:path w="77746" h="38649" extrusionOk="0">
                  <a:moveTo>
                    <a:pt x="17493" y="1"/>
                  </a:moveTo>
                  <a:cubicBezTo>
                    <a:pt x="11300" y="1"/>
                    <a:pt x="5464" y="3204"/>
                    <a:pt x="0" y="6519"/>
                  </a:cubicBezTo>
                  <a:lnTo>
                    <a:pt x="0" y="6779"/>
                  </a:lnTo>
                  <a:cubicBezTo>
                    <a:pt x="4" y="6779"/>
                    <a:pt x="12" y="6775"/>
                    <a:pt x="15" y="6772"/>
                  </a:cubicBezTo>
                  <a:cubicBezTo>
                    <a:pt x="5477" y="3451"/>
                    <a:pt x="11315" y="225"/>
                    <a:pt x="17493" y="225"/>
                  </a:cubicBezTo>
                  <a:cubicBezTo>
                    <a:pt x="17746" y="225"/>
                    <a:pt x="17999" y="231"/>
                    <a:pt x="18253" y="242"/>
                  </a:cubicBezTo>
                  <a:cubicBezTo>
                    <a:pt x="24423" y="506"/>
                    <a:pt x="30200" y="3907"/>
                    <a:pt x="35416" y="10343"/>
                  </a:cubicBezTo>
                  <a:cubicBezTo>
                    <a:pt x="36595" y="11794"/>
                    <a:pt x="37740" y="13397"/>
                    <a:pt x="38825" y="15117"/>
                  </a:cubicBezTo>
                  <a:cubicBezTo>
                    <a:pt x="39152" y="15633"/>
                    <a:pt x="39480" y="16166"/>
                    <a:pt x="39796" y="16683"/>
                  </a:cubicBezTo>
                  <a:cubicBezTo>
                    <a:pt x="41137" y="18877"/>
                    <a:pt x="42526" y="21145"/>
                    <a:pt x="44360" y="23083"/>
                  </a:cubicBezTo>
                  <a:cubicBezTo>
                    <a:pt x="46964" y="25833"/>
                    <a:pt x="50196" y="27415"/>
                    <a:pt x="53227" y="27428"/>
                  </a:cubicBezTo>
                  <a:cubicBezTo>
                    <a:pt x="53237" y="27428"/>
                    <a:pt x="53248" y="27428"/>
                    <a:pt x="53259" y="27428"/>
                  </a:cubicBezTo>
                  <a:cubicBezTo>
                    <a:pt x="55402" y="27428"/>
                    <a:pt x="57482" y="26674"/>
                    <a:pt x="59493" y="25947"/>
                  </a:cubicBezTo>
                  <a:cubicBezTo>
                    <a:pt x="61503" y="25219"/>
                    <a:pt x="63426" y="24521"/>
                    <a:pt x="65377" y="24521"/>
                  </a:cubicBezTo>
                  <a:cubicBezTo>
                    <a:pt x="65984" y="24521"/>
                    <a:pt x="66594" y="24589"/>
                    <a:pt x="67210" y="24744"/>
                  </a:cubicBezTo>
                  <a:cubicBezTo>
                    <a:pt x="71696" y="25876"/>
                    <a:pt x="74067" y="30249"/>
                    <a:pt x="75961" y="34805"/>
                  </a:cubicBezTo>
                  <a:cubicBezTo>
                    <a:pt x="76312" y="35646"/>
                    <a:pt x="76656" y="36514"/>
                    <a:pt x="76991" y="37354"/>
                  </a:cubicBezTo>
                  <a:cubicBezTo>
                    <a:pt x="77157" y="37781"/>
                    <a:pt x="77330" y="38214"/>
                    <a:pt x="77504" y="38649"/>
                  </a:cubicBezTo>
                  <a:lnTo>
                    <a:pt x="77745" y="38649"/>
                  </a:lnTo>
                  <a:cubicBezTo>
                    <a:pt x="77563" y="38187"/>
                    <a:pt x="77378" y="37726"/>
                    <a:pt x="77196" y="37271"/>
                  </a:cubicBezTo>
                  <a:cubicBezTo>
                    <a:pt x="76864" y="36431"/>
                    <a:pt x="76522" y="35559"/>
                    <a:pt x="76170" y="34719"/>
                  </a:cubicBezTo>
                  <a:cubicBezTo>
                    <a:pt x="75373" y="32805"/>
                    <a:pt x="74265" y="30358"/>
                    <a:pt x="72741" y="28378"/>
                  </a:cubicBezTo>
                  <a:cubicBezTo>
                    <a:pt x="71155" y="26319"/>
                    <a:pt x="69364" y="25055"/>
                    <a:pt x="67265" y="24527"/>
                  </a:cubicBezTo>
                  <a:cubicBezTo>
                    <a:pt x="66641" y="24370"/>
                    <a:pt x="66019" y="24302"/>
                    <a:pt x="65398" y="24302"/>
                  </a:cubicBezTo>
                  <a:cubicBezTo>
                    <a:pt x="63371" y="24302"/>
                    <a:pt x="61369" y="25027"/>
                    <a:pt x="59417" y="25734"/>
                  </a:cubicBezTo>
                  <a:cubicBezTo>
                    <a:pt x="57429" y="26455"/>
                    <a:pt x="55375" y="27202"/>
                    <a:pt x="53281" y="27202"/>
                  </a:cubicBezTo>
                  <a:cubicBezTo>
                    <a:pt x="53264" y="27202"/>
                    <a:pt x="53247" y="27202"/>
                    <a:pt x="53230" y="27202"/>
                  </a:cubicBezTo>
                  <a:cubicBezTo>
                    <a:pt x="50260" y="27191"/>
                    <a:pt x="47087" y="25632"/>
                    <a:pt x="44526" y="22930"/>
                  </a:cubicBezTo>
                  <a:cubicBezTo>
                    <a:pt x="42708" y="21007"/>
                    <a:pt x="41322" y="18751"/>
                    <a:pt x="39985" y="16565"/>
                  </a:cubicBezTo>
                  <a:cubicBezTo>
                    <a:pt x="39669" y="16048"/>
                    <a:pt x="39341" y="15515"/>
                    <a:pt x="39015" y="14994"/>
                  </a:cubicBezTo>
                  <a:cubicBezTo>
                    <a:pt x="37926" y="13271"/>
                    <a:pt x="36773" y="11656"/>
                    <a:pt x="35593" y="10201"/>
                  </a:cubicBezTo>
                  <a:cubicBezTo>
                    <a:pt x="30334" y="3714"/>
                    <a:pt x="24503" y="285"/>
                    <a:pt x="18260" y="17"/>
                  </a:cubicBezTo>
                  <a:cubicBezTo>
                    <a:pt x="18004" y="6"/>
                    <a:pt x="17748" y="1"/>
                    <a:pt x="174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23"/>
            <p:cNvSpPr/>
            <p:nvPr/>
          </p:nvSpPr>
          <p:spPr>
            <a:xfrm>
              <a:off x="462625" y="3920875"/>
              <a:ext cx="1904850" cy="903700"/>
            </a:xfrm>
            <a:custGeom>
              <a:avLst/>
              <a:gdLst/>
              <a:ahLst/>
              <a:cxnLst/>
              <a:rect l="l" t="t" r="r" b="b"/>
              <a:pathLst>
                <a:path w="76194" h="36148" extrusionOk="0">
                  <a:moveTo>
                    <a:pt x="19344" y="0"/>
                  </a:moveTo>
                  <a:cubicBezTo>
                    <a:pt x="13560" y="0"/>
                    <a:pt x="8167" y="2935"/>
                    <a:pt x="2699" y="6204"/>
                  </a:cubicBezTo>
                  <a:cubicBezTo>
                    <a:pt x="1783" y="6753"/>
                    <a:pt x="884" y="7270"/>
                    <a:pt x="0" y="7755"/>
                  </a:cubicBezTo>
                  <a:lnTo>
                    <a:pt x="0" y="7991"/>
                  </a:lnTo>
                  <a:cubicBezTo>
                    <a:pt x="919" y="7487"/>
                    <a:pt x="1854" y="6950"/>
                    <a:pt x="2801" y="6381"/>
                  </a:cubicBezTo>
                  <a:cubicBezTo>
                    <a:pt x="8249" y="3126"/>
                    <a:pt x="13616" y="206"/>
                    <a:pt x="19350" y="206"/>
                  </a:cubicBezTo>
                  <a:cubicBezTo>
                    <a:pt x="19489" y="206"/>
                    <a:pt x="19628" y="208"/>
                    <a:pt x="19768" y="211"/>
                  </a:cubicBezTo>
                  <a:cubicBezTo>
                    <a:pt x="25477" y="357"/>
                    <a:pt x="30879" y="3316"/>
                    <a:pt x="35819" y="9009"/>
                  </a:cubicBezTo>
                  <a:cubicBezTo>
                    <a:pt x="36935" y="10288"/>
                    <a:pt x="38028" y="11712"/>
                    <a:pt x="39073" y="13243"/>
                  </a:cubicBezTo>
                  <a:cubicBezTo>
                    <a:pt x="39389" y="13709"/>
                    <a:pt x="39713" y="14194"/>
                    <a:pt x="40020" y="14660"/>
                  </a:cubicBezTo>
                  <a:cubicBezTo>
                    <a:pt x="41306" y="16609"/>
                    <a:pt x="42641" y="18621"/>
                    <a:pt x="44369" y="20345"/>
                  </a:cubicBezTo>
                  <a:cubicBezTo>
                    <a:pt x="45820" y="21789"/>
                    <a:pt x="48827" y="24216"/>
                    <a:pt x="52670" y="24240"/>
                  </a:cubicBezTo>
                  <a:cubicBezTo>
                    <a:pt x="52692" y="24240"/>
                    <a:pt x="52714" y="24240"/>
                    <a:pt x="52736" y="24240"/>
                  </a:cubicBezTo>
                  <a:cubicBezTo>
                    <a:pt x="54694" y="24240"/>
                    <a:pt x="56602" y="23581"/>
                    <a:pt x="58451" y="22946"/>
                  </a:cubicBezTo>
                  <a:cubicBezTo>
                    <a:pt x="60291" y="22312"/>
                    <a:pt x="62057" y="21704"/>
                    <a:pt x="63839" y="21704"/>
                  </a:cubicBezTo>
                  <a:cubicBezTo>
                    <a:pt x="64453" y="21704"/>
                    <a:pt x="65069" y="21776"/>
                    <a:pt x="65690" y="21944"/>
                  </a:cubicBezTo>
                  <a:cubicBezTo>
                    <a:pt x="70177" y="23151"/>
                    <a:pt x="72579" y="27724"/>
                    <a:pt x="74509" y="32486"/>
                  </a:cubicBezTo>
                  <a:cubicBezTo>
                    <a:pt x="74738" y="33054"/>
                    <a:pt x="74967" y="33626"/>
                    <a:pt x="75196" y="34198"/>
                  </a:cubicBezTo>
                  <a:cubicBezTo>
                    <a:pt x="75449" y="34841"/>
                    <a:pt x="75709" y="35496"/>
                    <a:pt x="75973" y="36148"/>
                  </a:cubicBezTo>
                  <a:lnTo>
                    <a:pt x="76194" y="36148"/>
                  </a:lnTo>
                  <a:cubicBezTo>
                    <a:pt x="75922" y="35473"/>
                    <a:pt x="75649" y="34790"/>
                    <a:pt x="75385" y="34123"/>
                  </a:cubicBezTo>
                  <a:cubicBezTo>
                    <a:pt x="75156" y="33551"/>
                    <a:pt x="74932" y="32976"/>
                    <a:pt x="74702" y="32411"/>
                  </a:cubicBezTo>
                  <a:cubicBezTo>
                    <a:pt x="73839" y="30281"/>
                    <a:pt x="72757" y="27830"/>
                    <a:pt x="71286" y="25826"/>
                  </a:cubicBezTo>
                  <a:cubicBezTo>
                    <a:pt x="69691" y="23656"/>
                    <a:pt x="67877" y="22318"/>
                    <a:pt x="65742" y="21746"/>
                  </a:cubicBezTo>
                  <a:cubicBezTo>
                    <a:pt x="65114" y="21576"/>
                    <a:pt x="64487" y="21504"/>
                    <a:pt x="63861" y="21504"/>
                  </a:cubicBezTo>
                  <a:cubicBezTo>
                    <a:pt x="62010" y="21504"/>
                    <a:pt x="60173" y="22136"/>
                    <a:pt x="58384" y="22752"/>
                  </a:cubicBezTo>
                  <a:cubicBezTo>
                    <a:pt x="56551" y="23384"/>
                    <a:pt x="54662" y="24035"/>
                    <a:pt x="52740" y="24035"/>
                  </a:cubicBezTo>
                  <a:cubicBezTo>
                    <a:pt x="52716" y="24035"/>
                    <a:pt x="52693" y="24035"/>
                    <a:pt x="52670" y="24035"/>
                  </a:cubicBezTo>
                  <a:cubicBezTo>
                    <a:pt x="48902" y="24011"/>
                    <a:pt x="45943" y="21620"/>
                    <a:pt x="44515" y="20199"/>
                  </a:cubicBezTo>
                  <a:cubicBezTo>
                    <a:pt x="42803" y="18487"/>
                    <a:pt x="41472" y="16486"/>
                    <a:pt x="40190" y="14549"/>
                  </a:cubicBezTo>
                  <a:cubicBezTo>
                    <a:pt x="39882" y="14079"/>
                    <a:pt x="39563" y="13594"/>
                    <a:pt x="39243" y="13125"/>
                  </a:cubicBezTo>
                  <a:cubicBezTo>
                    <a:pt x="38194" y="11590"/>
                    <a:pt x="37097" y="10162"/>
                    <a:pt x="35976" y="8876"/>
                  </a:cubicBezTo>
                  <a:cubicBezTo>
                    <a:pt x="30997" y="3138"/>
                    <a:pt x="25544" y="151"/>
                    <a:pt x="19772" y="6"/>
                  </a:cubicBezTo>
                  <a:cubicBezTo>
                    <a:pt x="19629" y="2"/>
                    <a:pt x="19486" y="0"/>
                    <a:pt x="1934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23"/>
            <p:cNvSpPr/>
            <p:nvPr/>
          </p:nvSpPr>
          <p:spPr>
            <a:xfrm>
              <a:off x="462625" y="3983250"/>
              <a:ext cx="1866000" cy="841325"/>
            </a:xfrm>
            <a:custGeom>
              <a:avLst/>
              <a:gdLst/>
              <a:ahLst/>
              <a:cxnLst/>
              <a:rect l="l" t="t" r="r" b="b"/>
              <a:pathLst>
                <a:path w="74640" h="33653" extrusionOk="0">
                  <a:moveTo>
                    <a:pt x="21223" y="0"/>
                  </a:moveTo>
                  <a:cubicBezTo>
                    <a:pt x="15860" y="0"/>
                    <a:pt x="10925" y="2644"/>
                    <a:pt x="5496" y="5836"/>
                  </a:cubicBezTo>
                  <a:cubicBezTo>
                    <a:pt x="3626" y="6937"/>
                    <a:pt x="1795" y="7907"/>
                    <a:pt x="0" y="8756"/>
                  </a:cubicBezTo>
                  <a:lnTo>
                    <a:pt x="0" y="8965"/>
                  </a:lnTo>
                  <a:cubicBezTo>
                    <a:pt x="1827" y="8104"/>
                    <a:pt x="3689" y="7118"/>
                    <a:pt x="5591" y="5997"/>
                  </a:cubicBezTo>
                  <a:cubicBezTo>
                    <a:pt x="10992" y="2820"/>
                    <a:pt x="15900" y="189"/>
                    <a:pt x="21212" y="189"/>
                  </a:cubicBezTo>
                  <a:cubicBezTo>
                    <a:pt x="21236" y="189"/>
                    <a:pt x="21259" y="189"/>
                    <a:pt x="21283" y="190"/>
                  </a:cubicBezTo>
                  <a:cubicBezTo>
                    <a:pt x="26530" y="213"/>
                    <a:pt x="31557" y="2735"/>
                    <a:pt x="36225" y="7683"/>
                  </a:cubicBezTo>
                  <a:cubicBezTo>
                    <a:pt x="37274" y="8791"/>
                    <a:pt x="38316" y="10034"/>
                    <a:pt x="39318" y="11371"/>
                  </a:cubicBezTo>
                  <a:cubicBezTo>
                    <a:pt x="39634" y="11794"/>
                    <a:pt x="39949" y="12228"/>
                    <a:pt x="40253" y="12650"/>
                  </a:cubicBezTo>
                  <a:cubicBezTo>
                    <a:pt x="41484" y="14346"/>
                    <a:pt x="42755" y="16098"/>
                    <a:pt x="44376" y="17610"/>
                  </a:cubicBezTo>
                  <a:cubicBezTo>
                    <a:pt x="45749" y="18884"/>
                    <a:pt x="48579" y="21026"/>
                    <a:pt x="52110" y="21062"/>
                  </a:cubicBezTo>
                  <a:cubicBezTo>
                    <a:pt x="52134" y="21062"/>
                    <a:pt x="52157" y="21063"/>
                    <a:pt x="52181" y="21063"/>
                  </a:cubicBezTo>
                  <a:cubicBezTo>
                    <a:pt x="53967" y="21063"/>
                    <a:pt x="55715" y="20498"/>
                    <a:pt x="57405" y="19953"/>
                  </a:cubicBezTo>
                  <a:cubicBezTo>
                    <a:pt x="59084" y="19412"/>
                    <a:pt x="60696" y="18893"/>
                    <a:pt x="62318" y="18893"/>
                  </a:cubicBezTo>
                  <a:cubicBezTo>
                    <a:pt x="62933" y="18893"/>
                    <a:pt x="63550" y="18968"/>
                    <a:pt x="64171" y="19145"/>
                  </a:cubicBezTo>
                  <a:cubicBezTo>
                    <a:pt x="68882" y="20490"/>
                    <a:pt x="71230" y="25544"/>
                    <a:pt x="73061" y="30177"/>
                  </a:cubicBezTo>
                  <a:cubicBezTo>
                    <a:pt x="73180" y="30484"/>
                    <a:pt x="73302" y="30792"/>
                    <a:pt x="73424" y="31100"/>
                  </a:cubicBezTo>
                  <a:cubicBezTo>
                    <a:pt x="73752" y="31944"/>
                    <a:pt x="74091" y="32804"/>
                    <a:pt x="74438" y="33653"/>
                  </a:cubicBezTo>
                  <a:lnTo>
                    <a:pt x="74639" y="33653"/>
                  </a:lnTo>
                  <a:cubicBezTo>
                    <a:pt x="74280" y="32781"/>
                    <a:pt x="73937" y="31896"/>
                    <a:pt x="73597" y="31033"/>
                  </a:cubicBezTo>
                  <a:cubicBezTo>
                    <a:pt x="73475" y="30725"/>
                    <a:pt x="73353" y="30417"/>
                    <a:pt x="73235" y="30109"/>
                  </a:cubicBezTo>
                  <a:cubicBezTo>
                    <a:pt x="71384" y="25438"/>
                    <a:pt x="69013" y="20336"/>
                    <a:pt x="64223" y="18967"/>
                  </a:cubicBezTo>
                  <a:cubicBezTo>
                    <a:pt x="63592" y="18786"/>
                    <a:pt x="62961" y="18710"/>
                    <a:pt x="62331" y="18710"/>
                  </a:cubicBezTo>
                  <a:cubicBezTo>
                    <a:pt x="60650" y="18710"/>
                    <a:pt x="58979" y="19250"/>
                    <a:pt x="57346" y="19775"/>
                  </a:cubicBezTo>
                  <a:cubicBezTo>
                    <a:pt x="55678" y="20315"/>
                    <a:pt x="53953" y="20873"/>
                    <a:pt x="52201" y="20873"/>
                  </a:cubicBezTo>
                  <a:cubicBezTo>
                    <a:pt x="52171" y="20873"/>
                    <a:pt x="52141" y="20873"/>
                    <a:pt x="52110" y="20873"/>
                  </a:cubicBezTo>
                  <a:cubicBezTo>
                    <a:pt x="48641" y="20841"/>
                    <a:pt x="45856" y="18730"/>
                    <a:pt x="44502" y="17475"/>
                  </a:cubicBezTo>
                  <a:cubicBezTo>
                    <a:pt x="42897" y="15976"/>
                    <a:pt x="41630" y="14228"/>
                    <a:pt x="40403" y="12540"/>
                  </a:cubicBezTo>
                  <a:cubicBezTo>
                    <a:pt x="40099" y="12117"/>
                    <a:pt x="39784" y="11684"/>
                    <a:pt x="39468" y="11261"/>
                  </a:cubicBezTo>
                  <a:cubicBezTo>
                    <a:pt x="38462" y="9916"/>
                    <a:pt x="37416" y="8669"/>
                    <a:pt x="36359" y="7556"/>
                  </a:cubicBezTo>
                  <a:cubicBezTo>
                    <a:pt x="31660" y="2569"/>
                    <a:pt x="26586" y="28"/>
                    <a:pt x="21283" y="0"/>
                  </a:cubicBezTo>
                  <a:cubicBezTo>
                    <a:pt x="21263" y="0"/>
                    <a:pt x="21243" y="0"/>
                    <a:pt x="212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23"/>
            <p:cNvSpPr/>
            <p:nvPr/>
          </p:nvSpPr>
          <p:spPr>
            <a:xfrm>
              <a:off x="462625" y="4045500"/>
              <a:ext cx="1827050" cy="779075"/>
            </a:xfrm>
            <a:custGeom>
              <a:avLst/>
              <a:gdLst/>
              <a:ahLst/>
              <a:cxnLst/>
              <a:rect l="l" t="t" r="r" b="b"/>
              <a:pathLst>
                <a:path w="73082" h="31163" extrusionOk="0">
                  <a:moveTo>
                    <a:pt x="23118" y="0"/>
                  </a:moveTo>
                  <a:cubicBezTo>
                    <a:pt x="23010" y="0"/>
                    <a:pt x="22902" y="1"/>
                    <a:pt x="22793" y="3"/>
                  </a:cubicBezTo>
                  <a:cubicBezTo>
                    <a:pt x="17574" y="111"/>
                    <a:pt x="12642" y="2959"/>
                    <a:pt x="8294" y="5472"/>
                  </a:cubicBezTo>
                  <a:cubicBezTo>
                    <a:pt x="5496" y="7090"/>
                    <a:pt x="2730" y="8416"/>
                    <a:pt x="0" y="9454"/>
                  </a:cubicBezTo>
                  <a:lnTo>
                    <a:pt x="0" y="9631"/>
                  </a:lnTo>
                  <a:cubicBezTo>
                    <a:pt x="2758" y="8590"/>
                    <a:pt x="5551" y="7248"/>
                    <a:pt x="8376" y="5619"/>
                  </a:cubicBezTo>
                  <a:cubicBezTo>
                    <a:pt x="12708" y="3117"/>
                    <a:pt x="17621" y="276"/>
                    <a:pt x="22798" y="169"/>
                  </a:cubicBezTo>
                  <a:cubicBezTo>
                    <a:pt x="22902" y="167"/>
                    <a:pt x="23006" y="166"/>
                    <a:pt x="23110" y="166"/>
                  </a:cubicBezTo>
                  <a:cubicBezTo>
                    <a:pt x="27790" y="166"/>
                    <a:pt x="32335" y="2249"/>
                    <a:pt x="36627" y="6360"/>
                  </a:cubicBezTo>
                  <a:cubicBezTo>
                    <a:pt x="37613" y="7300"/>
                    <a:pt x="38604" y="8360"/>
                    <a:pt x="39567" y="9509"/>
                  </a:cubicBezTo>
                  <a:cubicBezTo>
                    <a:pt x="39878" y="9884"/>
                    <a:pt x="40194" y="10274"/>
                    <a:pt x="40494" y="10649"/>
                  </a:cubicBezTo>
                  <a:cubicBezTo>
                    <a:pt x="41666" y="12093"/>
                    <a:pt x="42874" y="13588"/>
                    <a:pt x="44384" y="14883"/>
                  </a:cubicBezTo>
                  <a:cubicBezTo>
                    <a:pt x="46618" y="16788"/>
                    <a:pt x="49158" y="17858"/>
                    <a:pt x="51550" y="17886"/>
                  </a:cubicBezTo>
                  <a:cubicBezTo>
                    <a:pt x="51583" y="17886"/>
                    <a:pt x="51616" y="17886"/>
                    <a:pt x="51649" y="17886"/>
                  </a:cubicBezTo>
                  <a:cubicBezTo>
                    <a:pt x="53255" y="17886"/>
                    <a:pt x="54832" y="17418"/>
                    <a:pt x="56355" y="16966"/>
                  </a:cubicBezTo>
                  <a:cubicBezTo>
                    <a:pt x="57869" y="16516"/>
                    <a:pt x="59323" y="16085"/>
                    <a:pt x="60778" y="16085"/>
                  </a:cubicBezTo>
                  <a:cubicBezTo>
                    <a:pt x="61401" y="16085"/>
                    <a:pt x="62024" y="16164"/>
                    <a:pt x="62653" y="16355"/>
                  </a:cubicBezTo>
                  <a:cubicBezTo>
                    <a:pt x="67367" y="17783"/>
                    <a:pt x="69664" y="22830"/>
                    <a:pt x="71609" y="27872"/>
                  </a:cubicBezTo>
                  <a:lnTo>
                    <a:pt x="71676" y="28049"/>
                  </a:lnTo>
                  <a:cubicBezTo>
                    <a:pt x="72071" y="29080"/>
                    <a:pt x="72477" y="30129"/>
                    <a:pt x="72899" y="31163"/>
                  </a:cubicBezTo>
                  <a:lnTo>
                    <a:pt x="73081" y="31163"/>
                  </a:lnTo>
                  <a:cubicBezTo>
                    <a:pt x="72647" y="30109"/>
                    <a:pt x="72237" y="29036"/>
                    <a:pt x="71834" y="27991"/>
                  </a:cubicBezTo>
                  <a:lnTo>
                    <a:pt x="71763" y="27813"/>
                  </a:lnTo>
                  <a:cubicBezTo>
                    <a:pt x="69802" y="22730"/>
                    <a:pt x="67490" y="17645"/>
                    <a:pt x="62700" y="16193"/>
                  </a:cubicBezTo>
                  <a:cubicBezTo>
                    <a:pt x="62055" y="15998"/>
                    <a:pt x="61417" y="15917"/>
                    <a:pt x="60781" y="15917"/>
                  </a:cubicBezTo>
                  <a:cubicBezTo>
                    <a:pt x="59304" y="15917"/>
                    <a:pt x="57836" y="16352"/>
                    <a:pt x="56308" y="16804"/>
                  </a:cubicBezTo>
                  <a:cubicBezTo>
                    <a:pt x="54802" y="17251"/>
                    <a:pt x="53243" y="17717"/>
                    <a:pt x="51665" y="17717"/>
                  </a:cubicBezTo>
                  <a:cubicBezTo>
                    <a:pt x="51627" y="17717"/>
                    <a:pt x="51588" y="17717"/>
                    <a:pt x="51550" y="17716"/>
                  </a:cubicBezTo>
                  <a:cubicBezTo>
                    <a:pt x="49202" y="17688"/>
                    <a:pt x="46696" y="16635"/>
                    <a:pt x="44495" y="14752"/>
                  </a:cubicBezTo>
                  <a:cubicBezTo>
                    <a:pt x="42996" y="13470"/>
                    <a:pt x="41792" y="11982"/>
                    <a:pt x="40625" y="10543"/>
                  </a:cubicBezTo>
                  <a:cubicBezTo>
                    <a:pt x="40321" y="10168"/>
                    <a:pt x="40009" y="9777"/>
                    <a:pt x="39697" y="9402"/>
                  </a:cubicBezTo>
                  <a:cubicBezTo>
                    <a:pt x="38726" y="8247"/>
                    <a:pt x="37732" y="7185"/>
                    <a:pt x="36742" y="6238"/>
                  </a:cubicBezTo>
                  <a:cubicBezTo>
                    <a:pt x="32422" y="2099"/>
                    <a:pt x="27842" y="0"/>
                    <a:pt x="2311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23"/>
            <p:cNvSpPr/>
            <p:nvPr/>
          </p:nvSpPr>
          <p:spPr>
            <a:xfrm>
              <a:off x="462625" y="4107350"/>
              <a:ext cx="1788075" cy="717225"/>
            </a:xfrm>
            <a:custGeom>
              <a:avLst/>
              <a:gdLst/>
              <a:ahLst/>
              <a:cxnLst/>
              <a:rect l="l" t="t" r="r" b="b"/>
              <a:pathLst>
                <a:path w="71523" h="28689" extrusionOk="0">
                  <a:moveTo>
                    <a:pt x="25091" y="1"/>
                  </a:moveTo>
                  <a:cubicBezTo>
                    <a:pt x="24830" y="1"/>
                    <a:pt x="24568" y="7"/>
                    <a:pt x="24305" y="20"/>
                  </a:cubicBezTo>
                  <a:cubicBezTo>
                    <a:pt x="19685" y="252"/>
                    <a:pt x="15360" y="2706"/>
                    <a:pt x="11178" y="5078"/>
                  </a:cubicBezTo>
                  <a:lnTo>
                    <a:pt x="11091" y="5125"/>
                  </a:lnTo>
                  <a:cubicBezTo>
                    <a:pt x="7425" y="7205"/>
                    <a:pt x="3705" y="8775"/>
                    <a:pt x="0" y="9825"/>
                  </a:cubicBezTo>
                  <a:lnTo>
                    <a:pt x="0" y="9978"/>
                  </a:lnTo>
                  <a:cubicBezTo>
                    <a:pt x="3728" y="8929"/>
                    <a:pt x="7477" y="7347"/>
                    <a:pt x="11162" y="5256"/>
                  </a:cubicBezTo>
                  <a:lnTo>
                    <a:pt x="11249" y="5208"/>
                  </a:lnTo>
                  <a:cubicBezTo>
                    <a:pt x="15416" y="2845"/>
                    <a:pt x="19724" y="399"/>
                    <a:pt x="24313" y="170"/>
                  </a:cubicBezTo>
                  <a:cubicBezTo>
                    <a:pt x="24575" y="157"/>
                    <a:pt x="24835" y="150"/>
                    <a:pt x="25095" y="150"/>
                  </a:cubicBezTo>
                  <a:cubicBezTo>
                    <a:pt x="29189" y="150"/>
                    <a:pt x="33100" y="1759"/>
                    <a:pt x="37030" y="5054"/>
                  </a:cubicBezTo>
                  <a:cubicBezTo>
                    <a:pt x="37992" y="5863"/>
                    <a:pt x="38931" y="6739"/>
                    <a:pt x="39815" y="7662"/>
                  </a:cubicBezTo>
                  <a:cubicBezTo>
                    <a:pt x="40146" y="8009"/>
                    <a:pt x="40482" y="8368"/>
                    <a:pt x="40805" y="8720"/>
                  </a:cubicBezTo>
                  <a:cubicBezTo>
                    <a:pt x="41894" y="9892"/>
                    <a:pt x="43019" y="11107"/>
                    <a:pt x="44392" y="12168"/>
                  </a:cubicBezTo>
                  <a:cubicBezTo>
                    <a:pt x="45875" y="13312"/>
                    <a:pt x="48224" y="14682"/>
                    <a:pt x="50989" y="14725"/>
                  </a:cubicBezTo>
                  <a:cubicBezTo>
                    <a:pt x="51038" y="14726"/>
                    <a:pt x="51087" y="14726"/>
                    <a:pt x="51136" y="14726"/>
                  </a:cubicBezTo>
                  <a:cubicBezTo>
                    <a:pt x="52612" y="14726"/>
                    <a:pt x="54046" y="14387"/>
                    <a:pt x="55436" y="14059"/>
                  </a:cubicBezTo>
                  <a:cubicBezTo>
                    <a:pt x="56825" y="13730"/>
                    <a:pt x="58161" y="13414"/>
                    <a:pt x="59519" y="13414"/>
                  </a:cubicBezTo>
                  <a:cubicBezTo>
                    <a:pt x="60055" y="13414"/>
                    <a:pt x="60594" y="13463"/>
                    <a:pt x="61141" y="13580"/>
                  </a:cubicBezTo>
                  <a:cubicBezTo>
                    <a:pt x="66042" y="14627"/>
                    <a:pt x="68137" y="20201"/>
                    <a:pt x="69984" y="25126"/>
                  </a:cubicBezTo>
                  <a:lnTo>
                    <a:pt x="70157" y="25583"/>
                  </a:lnTo>
                  <a:cubicBezTo>
                    <a:pt x="70540" y="26601"/>
                    <a:pt x="70938" y="27651"/>
                    <a:pt x="71361" y="28689"/>
                  </a:cubicBezTo>
                  <a:lnTo>
                    <a:pt x="71523" y="28689"/>
                  </a:lnTo>
                  <a:cubicBezTo>
                    <a:pt x="71093" y="27635"/>
                    <a:pt x="70685" y="26566"/>
                    <a:pt x="70295" y="25532"/>
                  </a:cubicBezTo>
                  <a:lnTo>
                    <a:pt x="70122" y="25071"/>
                  </a:lnTo>
                  <a:cubicBezTo>
                    <a:pt x="68259" y="20114"/>
                    <a:pt x="66149" y="14496"/>
                    <a:pt x="61173" y="13434"/>
                  </a:cubicBezTo>
                  <a:cubicBezTo>
                    <a:pt x="60623" y="13317"/>
                    <a:pt x="60076" y="13267"/>
                    <a:pt x="59532" y="13267"/>
                  </a:cubicBezTo>
                  <a:cubicBezTo>
                    <a:pt x="58129" y="13267"/>
                    <a:pt x="56749" y="13595"/>
                    <a:pt x="55401" y="13916"/>
                  </a:cubicBezTo>
                  <a:cubicBezTo>
                    <a:pt x="54022" y="14241"/>
                    <a:pt x="52595" y="14580"/>
                    <a:pt x="51134" y="14580"/>
                  </a:cubicBezTo>
                  <a:cubicBezTo>
                    <a:pt x="51086" y="14580"/>
                    <a:pt x="51037" y="14580"/>
                    <a:pt x="50989" y="14579"/>
                  </a:cubicBezTo>
                  <a:cubicBezTo>
                    <a:pt x="48867" y="14543"/>
                    <a:pt x="46554" y="13648"/>
                    <a:pt x="44483" y="12050"/>
                  </a:cubicBezTo>
                  <a:cubicBezTo>
                    <a:pt x="43122" y="10996"/>
                    <a:pt x="41998" y="9789"/>
                    <a:pt x="40912" y="8617"/>
                  </a:cubicBezTo>
                  <a:cubicBezTo>
                    <a:pt x="40589" y="8270"/>
                    <a:pt x="40253" y="7907"/>
                    <a:pt x="39922" y="7560"/>
                  </a:cubicBezTo>
                  <a:cubicBezTo>
                    <a:pt x="39034" y="6633"/>
                    <a:pt x="38095" y="5753"/>
                    <a:pt x="37125" y="4939"/>
                  </a:cubicBezTo>
                  <a:cubicBezTo>
                    <a:pt x="33165" y="1622"/>
                    <a:pt x="29223" y="1"/>
                    <a:pt x="2509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23"/>
            <p:cNvSpPr/>
            <p:nvPr/>
          </p:nvSpPr>
          <p:spPr>
            <a:xfrm>
              <a:off x="462625" y="4168750"/>
              <a:ext cx="1749100" cy="655825"/>
            </a:xfrm>
            <a:custGeom>
              <a:avLst/>
              <a:gdLst/>
              <a:ahLst/>
              <a:cxnLst/>
              <a:rect l="l" t="t" r="r" b="b"/>
              <a:pathLst>
                <a:path w="69964" h="26233" extrusionOk="0">
                  <a:moveTo>
                    <a:pt x="27134" y="0"/>
                  </a:moveTo>
                  <a:cubicBezTo>
                    <a:pt x="26696" y="0"/>
                    <a:pt x="26257" y="19"/>
                    <a:pt x="25816" y="57"/>
                  </a:cubicBezTo>
                  <a:cubicBezTo>
                    <a:pt x="21775" y="409"/>
                    <a:pt x="17964" y="2527"/>
                    <a:pt x="14276" y="4583"/>
                  </a:cubicBezTo>
                  <a:lnTo>
                    <a:pt x="13885" y="4796"/>
                  </a:lnTo>
                  <a:cubicBezTo>
                    <a:pt x="9351" y="7318"/>
                    <a:pt x="4672" y="9030"/>
                    <a:pt x="0" y="9906"/>
                  </a:cubicBezTo>
                  <a:lnTo>
                    <a:pt x="0" y="10035"/>
                  </a:lnTo>
                  <a:cubicBezTo>
                    <a:pt x="4695" y="9159"/>
                    <a:pt x="9394" y="7440"/>
                    <a:pt x="13948" y="4910"/>
                  </a:cubicBezTo>
                  <a:lnTo>
                    <a:pt x="14338" y="4694"/>
                  </a:lnTo>
                  <a:cubicBezTo>
                    <a:pt x="18016" y="2649"/>
                    <a:pt x="21815" y="535"/>
                    <a:pt x="25828" y="183"/>
                  </a:cubicBezTo>
                  <a:cubicBezTo>
                    <a:pt x="26263" y="146"/>
                    <a:pt x="26696" y="127"/>
                    <a:pt x="27128" y="127"/>
                  </a:cubicBezTo>
                  <a:cubicBezTo>
                    <a:pt x="30589" y="127"/>
                    <a:pt x="33973" y="1325"/>
                    <a:pt x="37432" y="3767"/>
                  </a:cubicBezTo>
                  <a:cubicBezTo>
                    <a:pt x="38343" y="4409"/>
                    <a:pt x="39228" y="5104"/>
                    <a:pt x="40064" y="5834"/>
                  </a:cubicBezTo>
                  <a:cubicBezTo>
                    <a:pt x="40411" y="6138"/>
                    <a:pt x="40767" y="6461"/>
                    <a:pt x="41106" y="6768"/>
                  </a:cubicBezTo>
                  <a:cubicBezTo>
                    <a:pt x="42116" y="7684"/>
                    <a:pt x="43161" y="8635"/>
                    <a:pt x="44400" y="9472"/>
                  </a:cubicBezTo>
                  <a:cubicBezTo>
                    <a:pt x="45789" y="10410"/>
                    <a:pt x="47959" y="11535"/>
                    <a:pt x="50429" y="11586"/>
                  </a:cubicBezTo>
                  <a:cubicBezTo>
                    <a:pt x="50495" y="11588"/>
                    <a:pt x="50561" y="11588"/>
                    <a:pt x="50627" y="11588"/>
                  </a:cubicBezTo>
                  <a:cubicBezTo>
                    <a:pt x="51903" y="11588"/>
                    <a:pt x="53150" y="11341"/>
                    <a:pt x="54355" y="11101"/>
                  </a:cubicBezTo>
                  <a:cubicBezTo>
                    <a:pt x="55562" y="10865"/>
                    <a:pt x="56725" y="10635"/>
                    <a:pt x="57901" y="10635"/>
                  </a:cubicBezTo>
                  <a:cubicBezTo>
                    <a:pt x="58469" y="10635"/>
                    <a:pt x="59041" y="10689"/>
                    <a:pt x="59622" y="10821"/>
                  </a:cubicBezTo>
                  <a:cubicBezTo>
                    <a:pt x="64550" y="11949"/>
                    <a:pt x="66614" y="17596"/>
                    <a:pt x="68433" y="22575"/>
                  </a:cubicBezTo>
                  <a:cubicBezTo>
                    <a:pt x="68524" y="22824"/>
                    <a:pt x="68615" y="23068"/>
                    <a:pt x="68705" y="23316"/>
                  </a:cubicBezTo>
                  <a:cubicBezTo>
                    <a:pt x="69057" y="24268"/>
                    <a:pt x="69423" y="25250"/>
                    <a:pt x="69822" y="26233"/>
                  </a:cubicBezTo>
                  <a:lnTo>
                    <a:pt x="69964" y="26233"/>
                  </a:lnTo>
                  <a:cubicBezTo>
                    <a:pt x="69558" y="25234"/>
                    <a:pt x="69183" y="24236"/>
                    <a:pt x="68828" y="23269"/>
                  </a:cubicBezTo>
                  <a:cubicBezTo>
                    <a:pt x="68737" y="23025"/>
                    <a:pt x="68646" y="22777"/>
                    <a:pt x="68555" y="22528"/>
                  </a:cubicBezTo>
                  <a:cubicBezTo>
                    <a:pt x="66724" y="17516"/>
                    <a:pt x="64649" y="11839"/>
                    <a:pt x="59650" y="10694"/>
                  </a:cubicBezTo>
                  <a:cubicBezTo>
                    <a:pt x="59058" y="10559"/>
                    <a:pt x="58478" y="10504"/>
                    <a:pt x="57901" y="10504"/>
                  </a:cubicBezTo>
                  <a:cubicBezTo>
                    <a:pt x="56715" y="10504"/>
                    <a:pt x="55545" y="10736"/>
                    <a:pt x="54332" y="10975"/>
                  </a:cubicBezTo>
                  <a:cubicBezTo>
                    <a:pt x="53132" y="11211"/>
                    <a:pt x="51894" y="11458"/>
                    <a:pt x="50634" y="11458"/>
                  </a:cubicBezTo>
                  <a:cubicBezTo>
                    <a:pt x="50567" y="11458"/>
                    <a:pt x="50500" y="11457"/>
                    <a:pt x="50433" y="11456"/>
                  </a:cubicBezTo>
                  <a:cubicBezTo>
                    <a:pt x="47995" y="11405"/>
                    <a:pt x="45848" y="10292"/>
                    <a:pt x="44475" y="9365"/>
                  </a:cubicBezTo>
                  <a:cubicBezTo>
                    <a:pt x="43244" y="8533"/>
                    <a:pt x="42202" y="7586"/>
                    <a:pt x="41193" y="6674"/>
                  </a:cubicBezTo>
                  <a:cubicBezTo>
                    <a:pt x="40853" y="6362"/>
                    <a:pt x="40498" y="6043"/>
                    <a:pt x="40146" y="5735"/>
                  </a:cubicBezTo>
                  <a:cubicBezTo>
                    <a:pt x="39310" y="5001"/>
                    <a:pt x="38423" y="4302"/>
                    <a:pt x="37507" y="3660"/>
                  </a:cubicBezTo>
                  <a:cubicBezTo>
                    <a:pt x="34026" y="1202"/>
                    <a:pt x="30621" y="0"/>
                    <a:pt x="2713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23"/>
            <p:cNvSpPr/>
            <p:nvPr/>
          </p:nvSpPr>
          <p:spPr>
            <a:xfrm>
              <a:off x="462625" y="4229150"/>
              <a:ext cx="1710150" cy="595425"/>
            </a:xfrm>
            <a:custGeom>
              <a:avLst/>
              <a:gdLst/>
              <a:ahLst/>
              <a:cxnLst/>
              <a:rect l="l" t="t" r="r" b="b"/>
              <a:pathLst>
                <a:path w="68406" h="23817" extrusionOk="0">
                  <a:moveTo>
                    <a:pt x="29310" y="1"/>
                  </a:moveTo>
                  <a:cubicBezTo>
                    <a:pt x="28651" y="1"/>
                    <a:pt x="27992" y="44"/>
                    <a:pt x="27331" y="131"/>
                  </a:cubicBezTo>
                  <a:cubicBezTo>
                    <a:pt x="23863" y="593"/>
                    <a:pt x="20553" y="2396"/>
                    <a:pt x="17353" y="4144"/>
                  </a:cubicBezTo>
                  <a:lnTo>
                    <a:pt x="16682" y="4507"/>
                  </a:lnTo>
                  <a:cubicBezTo>
                    <a:pt x="11391" y="7387"/>
                    <a:pt x="5677" y="9139"/>
                    <a:pt x="0" y="9679"/>
                  </a:cubicBezTo>
                  <a:lnTo>
                    <a:pt x="0" y="9790"/>
                  </a:lnTo>
                  <a:cubicBezTo>
                    <a:pt x="5697" y="9249"/>
                    <a:pt x="11426" y="7493"/>
                    <a:pt x="16738" y="4605"/>
                  </a:cubicBezTo>
                  <a:lnTo>
                    <a:pt x="17404" y="4243"/>
                  </a:lnTo>
                  <a:cubicBezTo>
                    <a:pt x="20597" y="2498"/>
                    <a:pt x="23899" y="699"/>
                    <a:pt x="27344" y="242"/>
                  </a:cubicBezTo>
                  <a:cubicBezTo>
                    <a:pt x="28001" y="155"/>
                    <a:pt x="28657" y="111"/>
                    <a:pt x="29313" y="111"/>
                  </a:cubicBezTo>
                  <a:cubicBezTo>
                    <a:pt x="32116" y="111"/>
                    <a:pt x="34923" y="907"/>
                    <a:pt x="37839" y="2518"/>
                  </a:cubicBezTo>
                  <a:cubicBezTo>
                    <a:pt x="38695" y="2992"/>
                    <a:pt x="39527" y="3505"/>
                    <a:pt x="40312" y="4041"/>
                  </a:cubicBezTo>
                  <a:cubicBezTo>
                    <a:pt x="40699" y="4310"/>
                    <a:pt x="41074" y="4582"/>
                    <a:pt x="41468" y="4866"/>
                  </a:cubicBezTo>
                  <a:cubicBezTo>
                    <a:pt x="42380" y="5525"/>
                    <a:pt x="43327" y="6204"/>
                    <a:pt x="44408" y="6819"/>
                  </a:cubicBezTo>
                  <a:cubicBezTo>
                    <a:pt x="46294" y="7876"/>
                    <a:pt x="48129" y="8437"/>
                    <a:pt x="49869" y="8484"/>
                  </a:cubicBezTo>
                  <a:cubicBezTo>
                    <a:pt x="49952" y="8486"/>
                    <a:pt x="50036" y="8487"/>
                    <a:pt x="50119" y="8487"/>
                  </a:cubicBezTo>
                  <a:cubicBezTo>
                    <a:pt x="51188" y="8487"/>
                    <a:pt x="52233" y="8330"/>
                    <a:pt x="53243" y="8180"/>
                  </a:cubicBezTo>
                  <a:cubicBezTo>
                    <a:pt x="54246" y="8027"/>
                    <a:pt x="55216" y="7881"/>
                    <a:pt x="56188" y="7881"/>
                  </a:cubicBezTo>
                  <a:cubicBezTo>
                    <a:pt x="56822" y="7881"/>
                    <a:pt x="57457" y="7943"/>
                    <a:pt x="58103" y="8105"/>
                  </a:cubicBezTo>
                  <a:cubicBezTo>
                    <a:pt x="63079" y="9352"/>
                    <a:pt x="65115" y="15077"/>
                    <a:pt x="66914" y="20131"/>
                  </a:cubicBezTo>
                  <a:cubicBezTo>
                    <a:pt x="67028" y="20451"/>
                    <a:pt x="67143" y="20771"/>
                    <a:pt x="67253" y="21086"/>
                  </a:cubicBezTo>
                  <a:cubicBezTo>
                    <a:pt x="67545" y="21899"/>
                    <a:pt x="67892" y="22838"/>
                    <a:pt x="68287" y="23817"/>
                  </a:cubicBezTo>
                  <a:lnTo>
                    <a:pt x="68405" y="23817"/>
                  </a:lnTo>
                  <a:cubicBezTo>
                    <a:pt x="68007" y="22823"/>
                    <a:pt x="67655" y="21871"/>
                    <a:pt x="67360" y="21047"/>
                  </a:cubicBezTo>
                  <a:cubicBezTo>
                    <a:pt x="67245" y="20735"/>
                    <a:pt x="67131" y="20415"/>
                    <a:pt x="67016" y="20092"/>
                  </a:cubicBezTo>
                  <a:cubicBezTo>
                    <a:pt x="65209" y="15014"/>
                    <a:pt x="63157" y="9258"/>
                    <a:pt x="58131" y="7994"/>
                  </a:cubicBezTo>
                  <a:cubicBezTo>
                    <a:pt x="57477" y="7831"/>
                    <a:pt x="56836" y="7769"/>
                    <a:pt x="56198" y="7769"/>
                  </a:cubicBezTo>
                  <a:cubicBezTo>
                    <a:pt x="55215" y="7769"/>
                    <a:pt x="54238" y="7916"/>
                    <a:pt x="53227" y="8069"/>
                  </a:cubicBezTo>
                  <a:cubicBezTo>
                    <a:pt x="52220" y="8219"/>
                    <a:pt x="51180" y="8376"/>
                    <a:pt x="50121" y="8376"/>
                  </a:cubicBezTo>
                  <a:cubicBezTo>
                    <a:pt x="50038" y="8376"/>
                    <a:pt x="49955" y="8375"/>
                    <a:pt x="49872" y="8373"/>
                  </a:cubicBezTo>
                  <a:cubicBezTo>
                    <a:pt x="48153" y="8326"/>
                    <a:pt x="46330" y="7774"/>
                    <a:pt x="44463" y="6720"/>
                  </a:cubicBezTo>
                  <a:cubicBezTo>
                    <a:pt x="43386" y="6113"/>
                    <a:pt x="42443" y="5434"/>
                    <a:pt x="41535" y="4775"/>
                  </a:cubicBezTo>
                  <a:cubicBezTo>
                    <a:pt x="41153" y="4503"/>
                    <a:pt x="40762" y="4219"/>
                    <a:pt x="40375" y="3950"/>
                  </a:cubicBezTo>
                  <a:cubicBezTo>
                    <a:pt x="39587" y="3410"/>
                    <a:pt x="38754" y="2897"/>
                    <a:pt x="37890" y="2420"/>
                  </a:cubicBezTo>
                  <a:cubicBezTo>
                    <a:pt x="34960" y="798"/>
                    <a:pt x="32134" y="1"/>
                    <a:pt x="2931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23"/>
            <p:cNvSpPr/>
            <p:nvPr/>
          </p:nvSpPr>
          <p:spPr>
            <a:xfrm>
              <a:off x="462625" y="4287550"/>
              <a:ext cx="1671175" cy="537025"/>
            </a:xfrm>
            <a:custGeom>
              <a:avLst/>
              <a:gdLst/>
              <a:ahLst/>
              <a:cxnLst/>
              <a:rect l="l" t="t" r="r" b="b"/>
              <a:pathLst>
                <a:path w="66847" h="21481" extrusionOk="0">
                  <a:moveTo>
                    <a:pt x="31853" y="0"/>
                  </a:moveTo>
                  <a:cubicBezTo>
                    <a:pt x="30846" y="0"/>
                    <a:pt x="29845" y="96"/>
                    <a:pt x="28843" y="288"/>
                  </a:cubicBezTo>
                  <a:cubicBezTo>
                    <a:pt x="25942" y="841"/>
                    <a:pt x="23145" y="2340"/>
                    <a:pt x="20435" y="3788"/>
                  </a:cubicBezTo>
                  <a:cubicBezTo>
                    <a:pt x="20115" y="3958"/>
                    <a:pt x="19799" y="4132"/>
                    <a:pt x="19479" y="4298"/>
                  </a:cubicBezTo>
                  <a:cubicBezTo>
                    <a:pt x="13376" y="7537"/>
                    <a:pt x="6648" y="9225"/>
                    <a:pt x="0" y="9261"/>
                  </a:cubicBezTo>
                  <a:lnTo>
                    <a:pt x="0" y="9351"/>
                  </a:lnTo>
                  <a:cubicBezTo>
                    <a:pt x="6664" y="9320"/>
                    <a:pt x="13403" y="7623"/>
                    <a:pt x="19523" y="4380"/>
                  </a:cubicBezTo>
                  <a:cubicBezTo>
                    <a:pt x="19843" y="4210"/>
                    <a:pt x="20158" y="4041"/>
                    <a:pt x="20478" y="3871"/>
                  </a:cubicBezTo>
                  <a:cubicBezTo>
                    <a:pt x="23181" y="2424"/>
                    <a:pt x="25974" y="927"/>
                    <a:pt x="28859" y="375"/>
                  </a:cubicBezTo>
                  <a:cubicBezTo>
                    <a:pt x="29853" y="186"/>
                    <a:pt x="30847" y="92"/>
                    <a:pt x="31845" y="92"/>
                  </a:cubicBezTo>
                  <a:cubicBezTo>
                    <a:pt x="33937" y="92"/>
                    <a:pt x="36051" y="508"/>
                    <a:pt x="38241" y="1346"/>
                  </a:cubicBezTo>
                  <a:cubicBezTo>
                    <a:pt x="39125" y="1685"/>
                    <a:pt x="39882" y="2005"/>
                    <a:pt x="40561" y="2333"/>
                  </a:cubicBezTo>
                  <a:cubicBezTo>
                    <a:pt x="41031" y="2557"/>
                    <a:pt x="41488" y="2798"/>
                    <a:pt x="41974" y="3050"/>
                  </a:cubicBezTo>
                  <a:cubicBezTo>
                    <a:pt x="42743" y="3449"/>
                    <a:pt x="43540" y="3859"/>
                    <a:pt x="44416" y="4242"/>
                  </a:cubicBezTo>
                  <a:cubicBezTo>
                    <a:pt x="46199" y="5012"/>
                    <a:pt x="47801" y="5414"/>
                    <a:pt x="49308" y="5461"/>
                  </a:cubicBezTo>
                  <a:cubicBezTo>
                    <a:pt x="49444" y="5466"/>
                    <a:pt x="49579" y="5468"/>
                    <a:pt x="49713" y="5468"/>
                  </a:cubicBezTo>
                  <a:cubicBezTo>
                    <a:pt x="50516" y="5468"/>
                    <a:pt x="51303" y="5394"/>
                    <a:pt x="52070" y="5323"/>
                  </a:cubicBezTo>
                  <a:cubicBezTo>
                    <a:pt x="52839" y="5250"/>
                    <a:pt x="53587" y="5180"/>
                    <a:pt x="54332" y="5180"/>
                  </a:cubicBezTo>
                  <a:cubicBezTo>
                    <a:pt x="55081" y="5180"/>
                    <a:pt x="55826" y="5251"/>
                    <a:pt x="56584" y="5465"/>
                  </a:cubicBezTo>
                  <a:cubicBezTo>
                    <a:pt x="61618" y="6882"/>
                    <a:pt x="63639" y="12709"/>
                    <a:pt x="65426" y="17850"/>
                  </a:cubicBezTo>
                  <a:cubicBezTo>
                    <a:pt x="65553" y="18214"/>
                    <a:pt x="65679" y="18577"/>
                    <a:pt x="65805" y="18936"/>
                  </a:cubicBezTo>
                  <a:cubicBezTo>
                    <a:pt x="66054" y="19650"/>
                    <a:pt x="66373" y="20529"/>
                    <a:pt x="66748" y="21481"/>
                  </a:cubicBezTo>
                  <a:lnTo>
                    <a:pt x="66847" y="21481"/>
                  </a:lnTo>
                  <a:cubicBezTo>
                    <a:pt x="66468" y="20518"/>
                    <a:pt x="66145" y="19626"/>
                    <a:pt x="65892" y="18904"/>
                  </a:cubicBezTo>
                  <a:cubicBezTo>
                    <a:pt x="65766" y="18549"/>
                    <a:pt x="65639" y="18186"/>
                    <a:pt x="65513" y="17819"/>
                  </a:cubicBezTo>
                  <a:cubicBezTo>
                    <a:pt x="63722" y="12658"/>
                    <a:pt x="61694" y="6807"/>
                    <a:pt x="56608" y="5378"/>
                  </a:cubicBezTo>
                  <a:cubicBezTo>
                    <a:pt x="55834" y="5160"/>
                    <a:pt x="55076" y="5087"/>
                    <a:pt x="54314" y="5087"/>
                  </a:cubicBezTo>
                  <a:cubicBezTo>
                    <a:pt x="53572" y="5087"/>
                    <a:pt x="52828" y="5156"/>
                    <a:pt x="52063" y="5228"/>
                  </a:cubicBezTo>
                  <a:cubicBezTo>
                    <a:pt x="51299" y="5303"/>
                    <a:pt x="50511" y="5377"/>
                    <a:pt x="49714" y="5377"/>
                  </a:cubicBezTo>
                  <a:cubicBezTo>
                    <a:pt x="49580" y="5377"/>
                    <a:pt x="49447" y="5375"/>
                    <a:pt x="49313" y="5370"/>
                  </a:cubicBezTo>
                  <a:cubicBezTo>
                    <a:pt x="47817" y="5319"/>
                    <a:pt x="46227" y="4924"/>
                    <a:pt x="44451" y="4156"/>
                  </a:cubicBezTo>
                  <a:cubicBezTo>
                    <a:pt x="43579" y="3777"/>
                    <a:pt x="42786" y="3366"/>
                    <a:pt x="42017" y="2968"/>
                  </a:cubicBezTo>
                  <a:cubicBezTo>
                    <a:pt x="41532" y="2715"/>
                    <a:pt x="41074" y="2478"/>
                    <a:pt x="40601" y="2249"/>
                  </a:cubicBezTo>
                  <a:cubicBezTo>
                    <a:pt x="39922" y="1922"/>
                    <a:pt x="39161" y="1599"/>
                    <a:pt x="38272" y="1259"/>
                  </a:cubicBezTo>
                  <a:cubicBezTo>
                    <a:pt x="36077" y="419"/>
                    <a:pt x="33954" y="0"/>
                    <a:pt x="318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23"/>
            <p:cNvSpPr/>
            <p:nvPr/>
          </p:nvSpPr>
          <p:spPr>
            <a:xfrm>
              <a:off x="462625" y="4341100"/>
              <a:ext cx="1632325" cy="483475"/>
            </a:xfrm>
            <a:custGeom>
              <a:avLst/>
              <a:gdLst/>
              <a:ahLst/>
              <a:cxnLst/>
              <a:rect l="l" t="t" r="r" b="b"/>
              <a:pathLst>
                <a:path w="65293" h="19339" extrusionOk="0">
                  <a:moveTo>
                    <a:pt x="35174" y="1"/>
                  </a:moveTo>
                  <a:cubicBezTo>
                    <a:pt x="33522" y="1"/>
                    <a:pt x="31926" y="212"/>
                    <a:pt x="30354" y="637"/>
                  </a:cubicBezTo>
                  <a:cubicBezTo>
                    <a:pt x="28045" y="1260"/>
                    <a:pt x="25776" y="2451"/>
                    <a:pt x="23587" y="3603"/>
                  </a:cubicBezTo>
                  <a:cubicBezTo>
                    <a:pt x="23149" y="3833"/>
                    <a:pt x="22711" y="4061"/>
                    <a:pt x="22277" y="4282"/>
                  </a:cubicBezTo>
                  <a:cubicBezTo>
                    <a:pt x="18142" y="6413"/>
                    <a:pt x="13695" y="7821"/>
                    <a:pt x="9059" y="8473"/>
                  </a:cubicBezTo>
                  <a:cubicBezTo>
                    <a:pt x="7128" y="8746"/>
                    <a:pt x="5199" y="8882"/>
                    <a:pt x="3282" y="8882"/>
                  </a:cubicBezTo>
                  <a:cubicBezTo>
                    <a:pt x="2184" y="8882"/>
                    <a:pt x="1090" y="8838"/>
                    <a:pt x="0" y="8748"/>
                  </a:cubicBezTo>
                  <a:lnTo>
                    <a:pt x="0" y="8819"/>
                  </a:lnTo>
                  <a:cubicBezTo>
                    <a:pt x="1093" y="8909"/>
                    <a:pt x="2191" y="8954"/>
                    <a:pt x="3293" y="8954"/>
                  </a:cubicBezTo>
                  <a:cubicBezTo>
                    <a:pt x="5210" y="8954"/>
                    <a:pt x="7139" y="8818"/>
                    <a:pt x="9071" y="8547"/>
                  </a:cubicBezTo>
                  <a:cubicBezTo>
                    <a:pt x="13715" y="7892"/>
                    <a:pt x="18169" y="6479"/>
                    <a:pt x="22312" y="4349"/>
                  </a:cubicBezTo>
                  <a:cubicBezTo>
                    <a:pt x="22746" y="4124"/>
                    <a:pt x="23181" y="3895"/>
                    <a:pt x="23618" y="3667"/>
                  </a:cubicBezTo>
                  <a:cubicBezTo>
                    <a:pt x="25809" y="2518"/>
                    <a:pt x="28069" y="1331"/>
                    <a:pt x="30374" y="708"/>
                  </a:cubicBezTo>
                  <a:cubicBezTo>
                    <a:pt x="31941" y="285"/>
                    <a:pt x="33533" y="75"/>
                    <a:pt x="35182" y="75"/>
                  </a:cubicBezTo>
                  <a:cubicBezTo>
                    <a:pt x="36306" y="75"/>
                    <a:pt x="37457" y="173"/>
                    <a:pt x="38644" y="368"/>
                  </a:cubicBezTo>
                  <a:cubicBezTo>
                    <a:pt x="39401" y="495"/>
                    <a:pt x="40131" y="644"/>
                    <a:pt x="40805" y="814"/>
                  </a:cubicBezTo>
                  <a:cubicBezTo>
                    <a:pt x="41504" y="987"/>
                    <a:pt x="42191" y="1196"/>
                    <a:pt x="42916" y="1413"/>
                  </a:cubicBezTo>
                  <a:cubicBezTo>
                    <a:pt x="43402" y="1560"/>
                    <a:pt x="43903" y="1710"/>
                    <a:pt x="44424" y="1859"/>
                  </a:cubicBezTo>
                  <a:cubicBezTo>
                    <a:pt x="45591" y="2183"/>
                    <a:pt x="47142" y="2566"/>
                    <a:pt x="48748" y="2633"/>
                  </a:cubicBezTo>
                  <a:cubicBezTo>
                    <a:pt x="49013" y="2645"/>
                    <a:pt x="49276" y="2649"/>
                    <a:pt x="49538" y="2649"/>
                  </a:cubicBezTo>
                  <a:cubicBezTo>
                    <a:pt x="49950" y="2649"/>
                    <a:pt x="50358" y="2638"/>
                    <a:pt x="50757" y="2629"/>
                  </a:cubicBezTo>
                  <a:cubicBezTo>
                    <a:pt x="51161" y="2618"/>
                    <a:pt x="51558" y="2608"/>
                    <a:pt x="51952" y="2608"/>
                  </a:cubicBezTo>
                  <a:cubicBezTo>
                    <a:pt x="53001" y="2608"/>
                    <a:pt x="54024" y="2682"/>
                    <a:pt x="55066" y="3023"/>
                  </a:cubicBezTo>
                  <a:cubicBezTo>
                    <a:pt x="55175" y="3059"/>
                    <a:pt x="55282" y="3094"/>
                    <a:pt x="55388" y="3134"/>
                  </a:cubicBezTo>
                  <a:cubicBezTo>
                    <a:pt x="60261" y="4945"/>
                    <a:pt x="62230" y="10745"/>
                    <a:pt x="63978" y="15878"/>
                  </a:cubicBezTo>
                  <a:cubicBezTo>
                    <a:pt x="64104" y="16249"/>
                    <a:pt x="64227" y="16616"/>
                    <a:pt x="64353" y="16979"/>
                  </a:cubicBezTo>
                  <a:cubicBezTo>
                    <a:pt x="64645" y="17828"/>
                    <a:pt x="64929" y="18609"/>
                    <a:pt x="65213" y="19339"/>
                  </a:cubicBezTo>
                  <a:lnTo>
                    <a:pt x="65293" y="19339"/>
                  </a:lnTo>
                  <a:cubicBezTo>
                    <a:pt x="65004" y="18600"/>
                    <a:pt x="64716" y="17812"/>
                    <a:pt x="64420" y="16955"/>
                  </a:cubicBezTo>
                  <a:cubicBezTo>
                    <a:pt x="64298" y="16593"/>
                    <a:pt x="64171" y="16225"/>
                    <a:pt x="64045" y="15854"/>
                  </a:cubicBezTo>
                  <a:cubicBezTo>
                    <a:pt x="62297" y="10706"/>
                    <a:pt x="60316" y="4886"/>
                    <a:pt x="55416" y="3067"/>
                  </a:cubicBezTo>
                  <a:cubicBezTo>
                    <a:pt x="55306" y="3028"/>
                    <a:pt x="55199" y="2988"/>
                    <a:pt x="55084" y="2952"/>
                  </a:cubicBezTo>
                  <a:cubicBezTo>
                    <a:pt x="54038" y="2611"/>
                    <a:pt x="53010" y="2537"/>
                    <a:pt x="51956" y="2537"/>
                  </a:cubicBezTo>
                  <a:cubicBezTo>
                    <a:pt x="51561" y="2537"/>
                    <a:pt x="51162" y="2547"/>
                    <a:pt x="50757" y="2558"/>
                  </a:cubicBezTo>
                  <a:cubicBezTo>
                    <a:pt x="50363" y="2567"/>
                    <a:pt x="49960" y="2577"/>
                    <a:pt x="49553" y="2577"/>
                  </a:cubicBezTo>
                  <a:cubicBezTo>
                    <a:pt x="49288" y="2577"/>
                    <a:pt x="49020" y="2573"/>
                    <a:pt x="48752" y="2562"/>
                  </a:cubicBezTo>
                  <a:cubicBezTo>
                    <a:pt x="47150" y="2495"/>
                    <a:pt x="45607" y="2112"/>
                    <a:pt x="44444" y="1788"/>
                  </a:cubicBezTo>
                  <a:cubicBezTo>
                    <a:pt x="43923" y="1642"/>
                    <a:pt x="43422" y="1489"/>
                    <a:pt x="42940" y="1347"/>
                  </a:cubicBezTo>
                  <a:cubicBezTo>
                    <a:pt x="42211" y="1125"/>
                    <a:pt x="41524" y="916"/>
                    <a:pt x="40825" y="743"/>
                  </a:cubicBezTo>
                  <a:cubicBezTo>
                    <a:pt x="40146" y="569"/>
                    <a:pt x="39417" y="419"/>
                    <a:pt x="38655" y="297"/>
                  </a:cubicBezTo>
                  <a:cubicBezTo>
                    <a:pt x="37461" y="100"/>
                    <a:pt x="36304" y="1"/>
                    <a:pt x="351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23"/>
            <p:cNvSpPr/>
            <p:nvPr/>
          </p:nvSpPr>
          <p:spPr>
            <a:xfrm>
              <a:off x="462625" y="4375525"/>
              <a:ext cx="1593450" cy="449050"/>
            </a:xfrm>
            <a:custGeom>
              <a:avLst/>
              <a:gdLst/>
              <a:ahLst/>
              <a:cxnLst/>
              <a:rect l="l" t="t" r="r" b="b"/>
              <a:pathLst>
                <a:path w="63738" h="17962" extrusionOk="0">
                  <a:moveTo>
                    <a:pt x="41183" y="1"/>
                  </a:moveTo>
                  <a:cubicBezTo>
                    <a:pt x="41140" y="1"/>
                    <a:pt x="41097" y="1"/>
                    <a:pt x="41054" y="1"/>
                  </a:cubicBezTo>
                  <a:cubicBezTo>
                    <a:pt x="40415" y="5"/>
                    <a:pt x="39736" y="41"/>
                    <a:pt x="39042" y="100"/>
                  </a:cubicBezTo>
                  <a:cubicBezTo>
                    <a:pt x="36572" y="313"/>
                    <a:pt x="34228" y="853"/>
                    <a:pt x="31869" y="1753"/>
                  </a:cubicBezTo>
                  <a:cubicBezTo>
                    <a:pt x="30232" y="2376"/>
                    <a:pt x="28594" y="3225"/>
                    <a:pt x="27012" y="4046"/>
                  </a:cubicBezTo>
                  <a:cubicBezTo>
                    <a:pt x="26377" y="4373"/>
                    <a:pt x="25721" y="4712"/>
                    <a:pt x="25075" y="5031"/>
                  </a:cubicBezTo>
                  <a:cubicBezTo>
                    <a:pt x="20861" y="7123"/>
                    <a:pt x="16319" y="8460"/>
                    <a:pt x="11568" y="9013"/>
                  </a:cubicBezTo>
                  <a:cubicBezTo>
                    <a:pt x="9958" y="9199"/>
                    <a:pt x="8352" y="9292"/>
                    <a:pt x="6753" y="9292"/>
                  </a:cubicBezTo>
                  <a:cubicBezTo>
                    <a:pt x="4481" y="9292"/>
                    <a:pt x="2226" y="9104"/>
                    <a:pt x="0" y="8729"/>
                  </a:cubicBezTo>
                  <a:lnTo>
                    <a:pt x="0" y="8784"/>
                  </a:lnTo>
                  <a:cubicBezTo>
                    <a:pt x="2224" y="9159"/>
                    <a:pt x="4477" y="9346"/>
                    <a:pt x="6745" y="9346"/>
                  </a:cubicBezTo>
                  <a:cubicBezTo>
                    <a:pt x="8350" y="9346"/>
                    <a:pt x="9962" y="9252"/>
                    <a:pt x="11577" y="9064"/>
                  </a:cubicBezTo>
                  <a:cubicBezTo>
                    <a:pt x="16331" y="8511"/>
                    <a:pt x="20881" y="7174"/>
                    <a:pt x="25098" y="5083"/>
                  </a:cubicBezTo>
                  <a:cubicBezTo>
                    <a:pt x="25745" y="4760"/>
                    <a:pt x="26404" y="4421"/>
                    <a:pt x="27036" y="4093"/>
                  </a:cubicBezTo>
                  <a:cubicBezTo>
                    <a:pt x="28617" y="3272"/>
                    <a:pt x="30251" y="2427"/>
                    <a:pt x="31889" y="1800"/>
                  </a:cubicBezTo>
                  <a:cubicBezTo>
                    <a:pt x="34240" y="905"/>
                    <a:pt x="36584" y="364"/>
                    <a:pt x="39046" y="155"/>
                  </a:cubicBezTo>
                  <a:cubicBezTo>
                    <a:pt x="39740" y="92"/>
                    <a:pt x="40415" y="60"/>
                    <a:pt x="41054" y="56"/>
                  </a:cubicBezTo>
                  <a:cubicBezTo>
                    <a:pt x="41097" y="56"/>
                    <a:pt x="41140" y="56"/>
                    <a:pt x="41183" y="56"/>
                  </a:cubicBezTo>
                  <a:cubicBezTo>
                    <a:pt x="42359" y="56"/>
                    <a:pt x="43529" y="154"/>
                    <a:pt x="44427" y="238"/>
                  </a:cubicBezTo>
                  <a:cubicBezTo>
                    <a:pt x="44748" y="269"/>
                    <a:pt x="45075" y="301"/>
                    <a:pt x="45407" y="336"/>
                  </a:cubicBezTo>
                  <a:cubicBezTo>
                    <a:pt x="46310" y="427"/>
                    <a:pt x="47245" y="522"/>
                    <a:pt x="48188" y="573"/>
                  </a:cubicBezTo>
                  <a:cubicBezTo>
                    <a:pt x="48527" y="589"/>
                    <a:pt x="48867" y="601"/>
                    <a:pt x="49194" y="613"/>
                  </a:cubicBezTo>
                  <a:cubicBezTo>
                    <a:pt x="50717" y="668"/>
                    <a:pt x="52157" y="723"/>
                    <a:pt x="53542" y="1343"/>
                  </a:cubicBezTo>
                  <a:cubicBezTo>
                    <a:pt x="58833" y="3706"/>
                    <a:pt x="60937" y="9952"/>
                    <a:pt x="62791" y="15464"/>
                  </a:cubicBezTo>
                  <a:lnTo>
                    <a:pt x="62902" y="15788"/>
                  </a:lnTo>
                  <a:cubicBezTo>
                    <a:pt x="63162" y="16553"/>
                    <a:pt x="63418" y="17279"/>
                    <a:pt x="63683" y="17962"/>
                  </a:cubicBezTo>
                  <a:lnTo>
                    <a:pt x="63738" y="17962"/>
                  </a:lnTo>
                  <a:cubicBezTo>
                    <a:pt x="63474" y="17271"/>
                    <a:pt x="63213" y="16545"/>
                    <a:pt x="62953" y="15772"/>
                  </a:cubicBezTo>
                  <a:lnTo>
                    <a:pt x="62842" y="15448"/>
                  </a:lnTo>
                  <a:cubicBezTo>
                    <a:pt x="60984" y="9924"/>
                    <a:pt x="58877" y="3667"/>
                    <a:pt x="53566" y="1291"/>
                  </a:cubicBezTo>
                  <a:cubicBezTo>
                    <a:pt x="52169" y="668"/>
                    <a:pt x="50725" y="617"/>
                    <a:pt x="49198" y="562"/>
                  </a:cubicBezTo>
                  <a:cubicBezTo>
                    <a:pt x="48867" y="549"/>
                    <a:pt x="48527" y="538"/>
                    <a:pt x="48192" y="518"/>
                  </a:cubicBezTo>
                  <a:cubicBezTo>
                    <a:pt x="47248" y="467"/>
                    <a:pt x="46314" y="372"/>
                    <a:pt x="45410" y="281"/>
                  </a:cubicBezTo>
                  <a:cubicBezTo>
                    <a:pt x="45079" y="249"/>
                    <a:pt x="44755" y="214"/>
                    <a:pt x="44436" y="187"/>
                  </a:cubicBezTo>
                  <a:cubicBezTo>
                    <a:pt x="43533" y="99"/>
                    <a:pt x="42359" y="1"/>
                    <a:pt x="4118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23"/>
            <p:cNvSpPr/>
            <p:nvPr/>
          </p:nvSpPr>
          <p:spPr>
            <a:xfrm>
              <a:off x="462625" y="4370875"/>
              <a:ext cx="1554675" cy="453700"/>
            </a:xfrm>
            <a:custGeom>
              <a:avLst/>
              <a:gdLst/>
              <a:ahLst/>
              <a:cxnLst/>
              <a:rect l="l" t="t" r="r" b="b"/>
              <a:pathLst>
                <a:path w="62187" h="18148" extrusionOk="0">
                  <a:moveTo>
                    <a:pt x="46590" y="1"/>
                  </a:moveTo>
                  <a:cubicBezTo>
                    <a:pt x="46328" y="1"/>
                    <a:pt x="46062" y="8"/>
                    <a:pt x="45793" y="21"/>
                  </a:cubicBezTo>
                  <a:cubicBezTo>
                    <a:pt x="43757" y="124"/>
                    <a:pt x="41619" y="613"/>
                    <a:pt x="39432" y="1465"/>
                  </a:cubicBezTo>
                  <a:cubicBezTo>
                    <a:pt x="37057" y="2396"/>
                    <a:pt x="34788" y="3651"/>
                    <a:pt x="32594" y="4862"/>
                  </a:cubicBezTo>
                  <a:cubicBezTo>
                    <a:pt x="31064" y="5711"/>
                    <a:pt x="29478" y="6587"/>
                    <a:pt x="27872" y="7348"/>
                  </a:cubicBezTo>
                  <a:cubicBezTo>
                    <a:pt x="23556" y="9380"/>
                    <a:pt x="18916" y="10643"/>
                    <a:pt x="14070" y="11097"/>
                  </a:cubicBezTo>
                  <a:cubicBezTo>
                    <a:pt x="12752" y="11220"/>
                    <a:pt x="11437" y="11281"/>
                    <a:pt x="10129" y="11281"/>
                  </a:cubicBezTo>
                  <a:cubicBezTo>
                    <a:pt x="6694" y="11281"/>
                    <a:pt x="3303" y="10858"/>
                    <a:pt x="0" y="10016"/>
                  </a:cubicBezTo>
                  <a:lnTo>
                    <a:pt x="0" y="10052"/>
                  </a:lnTo>
                  <a:cubicBezTo>
                    <a:pt x="3302" y="10894"/>
                    <a:pt x="6694" y="11317"/>
                    <a:pt x="10128" y="11317"/>
                  </a:cubicBezTo>
                  <a:cubicBezTo>
                    <a:pt x="11438" y="11317"/>
                    <a:pt x="12755" y="11255"/>
                    <a:pt x="14074" y="11132"/>
                  </a:cubicBezTo>
                  <a:cubicBezTo>
                    <a:pt x="18923" y="10678"/>
                    <a:pt x="23567" y="9416"/>
                    <a:pt x="27883" y="7380"/>
                  </a:cubicBezTo>
                  <a:cubicBezTo>
                    <a:pt x="29493" y="6619"/>
                    <a:pt x="31079" y="5743"/>
                    <a:pt x="32610" y="4894"/>
                  </a:cubicBezTo>
                  <a:cubicBezTo>
                    <a:pt x="34805" y="3683"/>
                    <a:pt x="37073" y="2429"/>
                    <a:pt x="39445" y="1501"/>
                  </a:cubicBezTo>
                  <a:cubicBezTo>
                    <a:pt x="41626" y="644"/>
                    <a:pt x="43765" y="160"/>
                    <a:pt x="45793" y="56"/>
                  </a:cubicBezTo>
                  <a:cubicBezTo>
                    <a:pt x="46063" y="43"/>
                    <a:pt x="46330" y="36"/>
                    <a:pt x="46594" y="36"/>
                  </a:cubicBezTo>
                  <a:cubicBezTo>
                    <a:pt x="48600" y="36"/>
                    <a:pt x="50423" y="433"/>
                    <a:pt x="52027" y="1225"/>
                  </a:cubicBezTo>
                  <a:cubicBezTo>
                    <a:pt x="57393" y="3873"/>
                    <a:pt x="59511" y="10296"/>
                    <a:pt x="61382" y="15958"/>
                  </a:cubicBezTo>
                  <a:lnTo>
                    <a:pt x="61449" y="16163"/>
                  </a:lnTo>
                  <a:cubicBezTo>
                    <a:pt x="61678" y="16853"/>
                    <a:pt x="61911" y="17513"/>
                    <a:pt x="62152" y="18148"/>
                  </a:cubicBezTo>
                  <a:lnTo>
                    <a:pt x="62187" y="18148"/>
                  </a:lnTo>
                  <a:cubicBezTo>
                    <a:pt x="61946" y="17513"/>
                    <a:pt x="61713" y="16846"/>
                    <a:pt x="61485" y="16151"/>
                  </a:cubicBezTo>
                  <a:lnTo>
                    <a:pt x="61418" y="15946"/>
                  </a:lnTo>
                  <a:cubicBezTo>
                    <a:pt x="59544" y="10276"/>
                    <a:pt x="57421" y="3849"/>
                    <a:pt x="52043" y="1193"/>
                  </a:cubicBezTo>
                  <a:cubicBezTo>
                    <a:pt x="50434" y="401"/>
                    <a:pt x="48603" y="1"/>
                    <a:pt x="4659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33" name="Google Shape;2033;p23"/>
          <p:cNvSpPr/>
          <p:nvPr/>
        </p:nvSpPr>
        <p:spPr>
          <a:xfrm rot="5400000">
            <a:off x="7124163" y="4043125"/>
            <a:ext cx="281400" cy="190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23"/>
          <p:cNvSpPr/>
          <p:nvPr/>
        </p:nvSpPr>
        <p:spPr>
          <a:xfrm>
            <a:off x="175" y="2188"/>
            <a:ext cx="281100" cy="574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body" idx="1"/>
          </p:nvPr>
        </p:nvSpPr>
        <p:spPr>
          <a:xfrm>
            <a:off x="710125" y="1152475"/>
            <a:ext cx="7723800" cy="3416400"/>
          </a:xfrm>
          <a:prstGeom prst="rect">
            <a:avLst/>
          </a:prstGeom>
          <a:noFill/>
          <a:ln>
            <a:noFill/>
          </a:ln>
        </p:spPr>
        <p:txBody>
          <a:bodyPr spcFirstLastPara="1" wrap="square" lIns="91425" tIns="91425" rIns="91425" bIns="91425" anchor="t" anchorCtr="0">
            <a:normAutofit/>
          </a:bodyPr>
          <a:lstStyle>
            <a:lvl1pPr marL="457200" lvl="0" indent="-317500" rtl="0">
              <a:lnSpc>
                <a:spcPct val="115000"/>
              </a:lnSpc>
              <a:spcBef>
                <a:spcPts val="0"/>
              </a:spcBef>
              <a:spcAft>
                <a:spcPts val="0"/>
              </a:spcAft>
              <a:buClr>
                <a:schemeClr val="dk1"/>
              </a:buClr>
              <a:buSzPts val="1400"/>
              <a:buFont typeface="Be Vietnam Pro Light"/>
              <a:buChar char="●"/>
              <a:defRPr>
                <a:solidFill>
                  <a:schemeClr val="dk1"/>
                </a:solidFill>
                <a:latin typeface="Be Vietnam Pro Light"/>
                <a:ea typeface="Be Vietnam Pro Light"/>
                <a:cs typeface="Be Vietnam Pro Light"/>
                <a:sym typeface="Be Vietnam Pro Light"/>
              </a:defRPr>
            </a:lvl1pPr>
            <a:lvl2pPr marL="914400" lvl="1" indent="-323850" rtl="0">
              <a:lnSpc>
                <a:spcPct val="115000"/>
              </a:lnSpc>
              <a:spcBef>
                <a:spcPts val="0"/>
              </a:spcBef>
              <a:spcAft>
                <a:spcPts val="0"/>
              </a:spcAft>
              <a:buClr>
                <a:schemeClr val="dk1"/>
              </a:buClr>
              <a:buSzPts val="1500"/>
              <a:buFont typeface="Be Vietnam Pro"/>
              <a:buChar char="○"/>
              <a:defRPr sz="1500">
                <a:solidFill>
                  <a:schemeClr val="dk1"/>
                </a:solidFill>
                <a:latin typeface="Be Vietnam Pro"/>
                <a:ea typeface="Be Vietnam Pro"/>
                <a:cs typeface="Be Vietnam Pro"/>
                <a:sym typeface="Be Vietnam Pro"/>
              </a:defRPr>
            </a:lvl2pPr>
            <a:lvl3pPr marL="1371600" lvl="2" indent="-317500" rtl="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3pPr>
            <a:lvl4pPr marL="1828800" lvl="3" indent="-317500" rtl="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4pPr>
            <a:lvl5pPr marL="2286000" lvl="4" indent="-317500" rtl="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5pPr>
            <a:lvl6pPr marL="2743200" lvl="5" indent="-317500" rtl="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6pPr>
            <a:lvl7pPr marL="3200400" lvl="6" indent="-317500" rtl="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7pPr>
            <a:lvl8pPr marL="3657600" lvl="7" indent="-317500" rtl="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8pPr>
            <a:lvl9pPr marL="4114800" lvl="8" indent="-317500" rtl="0">
              <a:lnSpc>
                <a:spcPct val="115000"/>
              </a:lnSpc>
              <a:spcBef>
                <a:spcPts val="0"/>
              </a:spcBef>
              <a:spcAft>
                <a:spcPts val="0"/>
              </a:spcAft>
              <a:buClr>
                <a:schemeClr val="dk1"/>
              </a:buClr>
              <a:buSzPts val="1400"/>
              <a:buFont typeface="Be Vietnam Pro"/>
              <a:buChar char="■"/>
              <a:defRPr>
                <a:solidFill>
                  <a:schemeClr val="dk1"/>
                </a:solidFill>
                <a:latin typeface="Be Vietnam Pro"/>
                <a:ea typeface="Be Vietnam Pro"/>
                <a:cs typeface="Be Vietnam Pro"/>
                <a:sym typeface="Be Vietnam Pro"/>
              </a:defRPr>
            </a:lvl9pPr>
          </a:lstStyle>
          <a:p>
            <a:endParaRPr/>
          </a:p>
        </p:txBody>
      </p:sp>
      <p:sp>
        <p:nvSpPr>
          <p:cNvPr id="7" name="Google Shape;7;p1"/>
          <p:cNvSpPr txBox="1">
            <a:spLocks noGrp="1"/>
          </p:cNvSpPr>
          <p:nvPr>
            <p:ph type="title"/>
          </p:nvPr>
        </p:nvSpPr>
        <p:spPr>
          <a:xfrm>
            <a:off x="710125" y="650825"/>
            <a:ext cx="7723800" cy="638100"/>
          </a:xfrm>
          <a:prstGeom prst="rect">
            <a:avLst/>
          </a:prstGeom>
          <a:noFill/>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lt2"/>
              </a:buClr>
              <a:buSzPts val="2800"/>
              <a:buFont typeface="Archivo ExtraBold"/>
              <a:buNone/>
              <a:defRPr sz="2800">
                <a:solidFill>
                  <a:schemeClr val="lt2"/>
                </a:solidFill>
                <a:latin typeface="Archivo ExtraBold"/>
                <a:ea typeface="Archivo ExtraBold"/>
                <a:cs typeface="Archivo ExtraBold"/>
                <a:sym typeface="Archivo ExtraBold"/>
              </a:defRPr>
            </a:lvl1pPr>
            <a:lvl2pPr lvl="1" rtl="0">
              <a:spcBef>
                <a:spcPts val="0"/>
              </a:spcBef>
              <a:spcAft>
                <a:spcPts val="0"/>
              </a:spcAft>
              <a:buSzPts val="1400"/>
              <a:buNone/>
              <a:defRPr>
                <a:latin typeface="Be Vietnam Pro"/>
                <a:ea typeface="Be Vietnam Pro"/>
                <a:cs typeface="Be Vietnam Pro"/>
                <a:sym typeface="Be Vietnam Pro"/>
              </a:defRPr>
            </a:lvl2pPr>
            <a:lvl3pPr lvl="2" rtl="0">
              <a:spcBef>
                <a:spcPts val="0"/>
              </a:spcBef>
              <a:spcAft>
                <a:spcPts val="0"/>
              </a:spcAft>
              <a:buSzPts val="1400"/>
              <a:buNone/>
              <a:defRPr>
                <a:latin typeface="Be Vietnam Pro"/>
                <a:ea typeface="Be Vietnam Pro"/>
                <a:cs typeface="Be Vietnam Pro"/>
                <a:sym typeface="Be Vietnam Pro"/>
              </a:defRPr>
            </a:lvl3pPr>
            <a:lvl4pPr lvl="3" rtl="0">
              <a:spcBef>
                <a:spcPts val="0"/>
              </a:spcBef>
              <a:spcAft>
                <a:spcPts val="0"/>
              </a:spcAft>
              <a:buSzPts val="1400"/>
              <a:buNone/>
              <a:defRPr>
                <a:latin typeface="Be Vietnam Pro"/>
                <a:ea typeface="Be Vietnam Pro"/>
                <a:cs typeface="Be Vietnam Pro"/>
                <a:sym typeface="Be Vietnam Pro"/>
              </a:defRPr>
            </a:lvl4pPr>
            <a:lvl5pPr lvl="4" rtl="0">
              <a:spcBef>
                <a:spcPts val="0"/>
              </a:spcBef>
              <a:spcAft>
                <a:spcPts val="0"/>
              </a:spcAft>
              <a:buSzPts val="1400"/>
              <a:buNone/>
              <a:defRPr>
                <a:latin typeface="Be Vietnam Pro"/>
                <a:ea typeface="Be Vietnam Pro"/>
                <a:cs typeface="Be Vietnam Pro"/>
                <a:sym typeface="Be Vietnam Pro"/>
              </a:defRPr>
            </a:lvl5pPr>
            <a:lvl6pPr lvl="5" rtl="0">
              <a:spcBef>
                <a:spcPts val="0"/>
              </a:spcBef>
              <a:spcAft>
                <a:spcPts val="0"/>
              </a:spcAft>
              <a:buSzPts val="1400"/>
              <a:buNone/>
              <a:defRPr>
                <a:latin typeface="Be Vietnam Pro"/>
                <a:ea typeface="Be Vietnam Pro"/>
                <a:cs typeface="Be Vietnam Pro"/>
                <a:sym typeface="Be Vietnam Pro"/>
              </a:defRPr>
            </a:lvl6pPr>
            <a:lvl7pPr lvl="6" rtl="0">
              <a:spcBef>
                <a:spcPts val="0"/>
              </a:spcBef>
              <a:spcAft>
                <a:spcPts val="0"/>
              </a:spcAft>
              <a:buSzPts val="1400"/>
              <a:buNone/>
              <a:defRPr>
                <a:latin typeface="Be Vietnam Pro"/>
                <a:ea typeface="Be Vietnam Pro"/>
                <a:cs typeface="Be Vietnam Pro"/>
                <a:sym typeface="Be Vietnam Pro"/>
              </a:defRPr>
            </a:lvl7pPr>
            <a:lvl8pPr lvl="7" rtl="0">
              <a:spcBef>
                <a:spcPts val="0"/>
              </a:spcBef>
              <a:spcAft>
                <a:spcPts val="0"/>
              </a:spcAft>
              <a:buSzPts val="1400"/>
              <a:buNone/>
              <a:defRPr>
                <a:latin typeface="Be Vietnam Pro"/>
                <a:ea typeface="Be Vietnam Pro"/>
                <a:cs typeface="Be Vietnam Pro"/>
                <a:sym typeface="Be Vietnam Pro"/>
              </a:defRPr>
            </a:lvl8pPr>
            <a:lvl9pPr lvl="8" rtl="0">
              <a:spcBef>
                <a:spcPts val="0"/>
              </a:spcBef>
              <a:spcAft>
                <a:spcPts val="0"/>
              </a:spcAft>
              <a:buSzPts val="1400"/>
              <a:buNone/>
              <a:defRPr>
                <a:latin typeface="Be Vietnam Pro"/>
                <a:ea typeface="Be Vietnam Pro"/>
                <a:cs typeface="Be Vietnam Pro"/>
                <a:sym typeface="Be Vietnam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4" r:id="rId3"/>
    <p:sldLayoutId id="2147483655" r:id="rId4"/>
    <p:sldLayoutId id="2147483658" r:id="rId5"/>
    <p:sldLayoutId id="2147483661" r:id="rId6"/>
    <p:sldLayoutId id="2147483662" r:id="rId7"/>
    <p:sldLayoutId id="2147483663" r:id="rId8"/>
    <p:sldLayoutId id="2147483669" r:id="rId9"/>
    <p:sldLayoutId id="2147483670"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62"/>
        <p:cNvGrpSpPr/>
        <p:nvPr/>
      </p:nvGrpSpPr>
      <p:grpSpPr>
        <a:xfrm>
          <a:off x="0" y="0"/>
          <a:ext cx="0" cy="0"/>
          <a:chOff x="0" y="0"/>
          <a:chExt cx="0" cy="0"/>
        </a:xfrm>
      </p:grpSpPr>
      <p:sp>
        <p:nvSpPr>
          <p:cNvPr id="2063" name="Google Shape;2063;p28"/>
          <p:cNvSpPr txBox="1">
            <a:spLocks noGrp="1"/>
          </p:cNvSpPr>
          <p:nvPr>
            <p:ph type="ctrTitle"/>
          </p:nvPr>
        </p:nvSpPr>
        <p:spPr>
          <a:xfrm>
            <a:off x="710125" y="523175"/>
            <a:ext cx="5545800" cy="18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1"/>
                </a:solidFill>
              </a:rPr>
              <a:t>Home Workout App - </a:t>
            </a:r>
            <a:r>
              <a:rPr lang="en" dirty="0"/>
              <a:t>FITZY</a:t>
            </a:r>
            <a:endParaRPr dirty="0"/>
          </a:p>
        </p:txBody>
      </p:sp>
      <p:grpSp>
        <p:nvGrpSpPr>
          <p:cNvPr id="2065" name="Google Shape;2065;p28"/>
          <p:cNvGrpSpPr/>
          <p:nvPr/>
        </p:nvGrpSpPr>
        <p:grpSpPr>
          <a:xfrm>
            <a:off x="1125700" y="373968"/>
            <a:ext cx="7999375" cy="4679632"/>
            <a:chOff x="1125700" y="440568"/>
            <a:chExt cx="7999375" cy="4679632"/>
          </a:xfrm>
        </p:grpSpPr>
        <p:grpSp>
          <p:nvGrpSpPr>
            <p:cNvPr id="2066" name="Google Shape;2066;p28"/>
            <p:cNvGrpSpPr/>
            <p:nvPr/>
          </p:nvGrpSpPr>
          <p:grpSpPr>
            <a:xfrm>
              <a:off x="4453348" y="1674843"/>
              <a:ext cx="569395" cy="418851"/>
              <a:chOff x="1533375" y="1623825"/>
              <a:chExt cx="2022000" cy="1487925"/>
            </a:xfrm>
          </p:grpSpPr>
          <p:sp>
            <p:nvSpPr>
              <p:cNvPr id="2067" name="Google Shape;2067;p28"/>
              <p:cNvSpPr/>
              <p:nvPr/>
            </p:nvSpPr>
            <p:spPr>
              <a:xfrm>
                <a:off x="2307375" y="1623825"/>
                <a:ext cx="1248000" cy="1487925"/>
              </a:xfrm>
              <a:custGeom>
                <a:avLst/>
                <a:gdLst/>
                <a:ahLst/>
                <a:cxnLst/>
                <a:rect l="l" t="t" r="r" b="b"/>
                <a:pathLst>
                  <a:path w="49920" h="59517" extrusionOk="0">
                    <a:moveTo>
                      <a:pt x="9496" y="1"/>
                    </a:moveTo>
                    <a:cubicBezTo>
                      <a:pt x="6834" y="1"/>
                      <a:pt x="4172" y="7"/>
                      <a:pt x="1510" y="7"/>
                    </a:cubicBezTo>
                    <a:cubicBezTo>
                      <a:pt x="1125" y="7"/>
                      <a:pt x="734" y="43"/>
                      <a:pt x="0" y="79"/>
                    </a:cubicBezTo>
                    <a:cubicBezTo>
                      <a:pt x="7594" y="7673"/>
                      <a:pt x="14923" y="15008"/>
                      <a:pt x="22252" y="22343"/>
                    </a:cubicBezTo>
                    <a:cubicBezTo>
                      <a:pt x="22247" y="22356"/>
                      <a:pt x="22300" y="22428"/>
                      <a:pt x="22408" y="22548"/>
                    </a:cubicBezTo>
                    <a:cubicBezTo>
                      <a:pt x="23468" y="23697"/>
                      <a:pt x="29418" y="29697"/>
                      <a:pt x="29359" y="29805"/>
                    </a:cubicBezTo>
                    <a:cubicBezTo>
                      <a:pt x="29359" y="29805"/>
                      <a:pt x="7683" y="52015"/>
                      <a:pt x="253" y="59416"/>
                    </a:cubicBezTo>
                    <a:cubicBezTo>
                      <a:pt x="590" y="59458"/>
                      <a:pt x="788" y="59507"/>
                      <a:pt x="987" y="59507"/>
                    </a:cubicBezTo>
                    <a:cubicBezTo>
                      <a:pt x="3872" y="59510"/>
                      <a:pt x="6756" y="59517"/>
                      <a:pt x="9641" y="59517"/>
                    </a:cubicBezTo>
                    <a:cubicBezTo>
                      <a:pt x="12882" y="59517"/>
                      <a:pt x="16123" y="59508"/>
                      <a:pt x="19364" y="59477"/>
                    </a:cubicBezTo>
                    <a:cubicBezTo>
                      <a:pt x="19942" y="59477"/>
                      <a:pt x="20639" y="59074"/>
                      <a:pt x="21073" y="58641"/>
                    </a:cubicBezTo>
                    <a:cubicBezTo>
                      <a:pt x="29106" y="50668"/>
                      <a:pt x="37103" y="42658"/>
                      <a:pt x="45112" y="34654"/>
                    </a:cubicBezTo>
                    <a:cubicBezTo>
                      <a:pt x="46712" y="33054"/>
                      <a:pt x="48301" y="31435"/>
                      <a:pt x="49920" y="29805"/>
                    </a:cubicBezTo>
                    <a:cubicBezTo>
                      <a:pt x="49523" y="29377"/>
                      <a:pt x="49253" y="29058"/>
                      <a:pt x="48958" y="28764"/>
                    </a:cubicBezTo>
                    <a:cubicBezTo>
                      <a:pt x="46015" y="25851"/>
                      <a:pt x="43054" y="22957"/>
                      <a:pt x="40130" y="20026"/>
                    </a:cubicBezTo>
                    <a:cubicBezTo>
                      <a:pt x="33776" y="13666"/>
                      <a:pt x="27446" y="7270"/>
                      <a:pt x="21061" y="933"/>
                    </a:cubicBezTo>
                    <a:cubicBezTo>
                      <a:pt x="20561" y="440"/>
                      <a:pt x="19701" y="61"/>
                      <a:pt x="19003" y="49"/>
                    </a:cubicBezTo>
                    <a:cubicBezTo>
                      <a:pt x="15834" y="10"/>
                      <a:pt x="12665" y="1"/>
                      <a:pt x="9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068" name="Google Shape;2068;p28"/>
              <p:cNvSpPr/>
              <p:nvPr/>
            </p:nvSpPr>
            <p:spPr>
              <a:xfrm>
                <a:off x="1533375" y="1623825"/>
                <a:ext cx="1248050" cy="1487925"/>
              </a:xfrm>
              <a:custGeom>
                <a:avLst/>
                <a:gdLst/>
                <a:ahLst/>
                <a:cxnLst/>
                <a:rect l="l" t="t" r="r" b="b"/>
                <a:pathLst>
                  <a:path w="49922" h="59517" extrusionOk="0">
                    <a:moveTo>
                      <a:pt x="9496" y="1"/>
                    </a:moveTo>
                    <a:cubicBezTo>
                      <a:pt x="6834" y="1"/>
                      <a:pt x="4172" y="7"/>
                      <a:pt x="1511" y="7"/>
                    </a:cubicBezTo>
                    <a:cubicBezTo>
                      <a:pt x="1125" y="7"/>
                      <a:pt x="741" y="43"/>
                      <a:pt x="0" y="79"/>
                    </a:cubicBezTo>
                    <a:cubicBezTo>
                      <a:pt x="7594" y="7673"/>
                      <a:pt x="14923" y="15008"/>
                      <a:pt x="22252" y="22343"/>
                    </a:cubicBezTo>
                    <a:cubicBezTo>
                      <a:pt x="22246" y="22356"/>
                      <a:pt x="22301" y="22428"/>
                      <a:pt x="22415" y="22548"/>
                    </a:cubicBezTo>
                    <a:cubicBezTo>
                      <a:pt x="23474" y="23697"/>
                      <a:pt x="29425" y="29697"/>
                      <a:pt x="29365" y="29805"/>
                    </a:cubicBezTo>
                    <a:cubicBezTo>
                      <a:pt x="29365" y="29805"/>
                      <a:pt x="7690" y="52015"/>
                      <a:pt x="253" y="59416"/>
                    </a:cubicBezTo>
                    <a:cubicBezTo>
                      <a:pt x="597" y="59458"/>
                      <a:pt x="794" y="59507"/>
                      <a:pt x="986" y="59507"/>
                    </a:cubicBezTo>
                    <a:cubicBezTo>
                      <a:pt x="3871" y="59510"/>
                      <a:pt x="6758" y="59517"/>
                      <a:pt x="9644" y="59517"/>
                    </a:cubicBezTo>
                    <a:cubicBezTo>
                      <a:pt x="12887" y="59517"/>
                      <a:pt x="16130" y="59508"/>
                      <a:pt x="19371" y="59477"/>
                    </a:cubicBezTo>
                    <a:cubicBezTo>
                      <a:pt x="19941" y="59477"/>
                      <a:pt x="20640" y="59074"/>
                      <a:pt x="21074" y="58641"/>
                    </a:cubicBezTo>
                    <a:cubicBezTo>
                      <a:pt x="29106" y="50668"/>
                      <a:pt x="37110" y="42658"/>
                      <a:pt x="45113" y="34654"/>
                    </a:cubicBezTo>
                    <a:cubicBezTo>
                      <a:pt x="46714" y="33054"/>
                      <a:pt x="48302" y="31435"/>
                      <a:pt x="49921" y="29805"/>
                    </a:cubicBezTo>
                    <a:cubicBezTo>
                      <a:pt x="49530" y="29377"/>
                      <a:pt x="49258" y="29058"/>
                      <a:pt x="48958" y="28764"/>
                    </a:cubicBezTo>
                    <a:cubicBezTo>
                      <a:pt x="46022" y="25851"/>
                      <a:pt x="43061" y="22957"/>
                      <a:pt x="40137" y="20026"/>
                    </a:cubicBezTo>
                    <a:cubicBezTo>
                      <a:pt x="33777" y="13666"/>
                      <a:pt x="27445" y="7270"/>
                      <a:pt x="21061" y="933"/>
                    </a:cubicBezTo>
                    <a:cubicBezTo>
                      <a:pt x="20562" y="440"/>
                      <a:pt x="19702" y="61"/>
                      <a:pt x="19003" y="49"/>
                    </a:cubicBezTo>
                    <a:cubicBezTo>
                      <a:pt x="15834" y="10"/>
                      <a:pt x="12665" y="1"/>
                      <a:pt x="9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2069" name="Google Shape;2069;p28"/>
            <p:cNvSpPr/>
            <p:nvPr/>
          </p:nvSpPr>
          <p:spPr>
            <a:xfrm rot="-1800047">
              <a:off x="6496586" y="937659"/>
              <a:ext cx="548052" cy="6136"/>
            </a:xfrm>
            <a:custGeom>
              <a:avLst/>
              <a:gdLst/>
              <a:ahLst/>
              <a:cxnLst/>
              <a:rect l="l" t="t" r="r" b="b"/>
              <a:pathLst>
                <a:path w="19113" h="214" extrusionOk="0">
                  <a:moveTo>
                    <a:pt x="174" y="0"/>
                  </a:moveTo>
                  <a:lnTo>
                    <a:pt x="0" y="213"/>
                  </a:lnTo>
                  <a:lnTo>
                    <a:pt x="18939" y="213"/>
                  </a:lnTo>
                  <a:lnTo>
                    <a:pt x="19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28"/>
            <p:cNvSpPr/>
            <p:nvPr/>
          </p:nvSpPr>
          <p:spPr>
            <a:xfrm rot="-1800047">
              <a:off x="7989373" y="2201335"/>
              <a:ext cx="514475" cy="12244"/>
            </a:xfrm>
            <a:custGeom>
              <a:avLst/>
              <a:gdLst/>
              <a:ahLst/>
              <a:cxnLst/>
              <a:rect l="l" t="t" r="r" b="b"/>
              <a:pathLst>
                <a:path w="17942" h="427" extrusionOk="0">
                  <a:moveTo>
                    <a:pt x="348" y="0"/>
                  </a:moveTo>
                  <a:lnTo>
                    <a:pt x="1" y="426"/>
                  </a:lnTo>
                  <a:lnTo>
                    <a:pt x="17594" y="426"/>
                  </a:lnTo>
                  <a:lnTo>
                    <a:pt x="17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28"/>
            <p:cNvSpPr/>
            <p:nvPr/>
          </p:nvSpPr>
          <p:spPr>
            <a:xfrm rot="-1800047">
              <a:off x="6397895" y="2844431"/>
              <a:ext cx="514475" cy="12244"/>
            </a:xfrm>
            <a:custGeom>
              <a:avLst/>
              <a:gdLst/>
              <a:ahLst/>
              <a:cxnLst/>
              <a:rect l="l" t="t" r="r" b="b"/>
              <a:pathLst>
                <a:path w="17942" h="427" extrusionOk="0">
                  <a:moveTo>
                    <a:pt x="348" y="0"/>
                  </a:moveTo>
                  <a:lnTo>
                    <a:pt x="1" y="426"/>
                  </a:lnTo>
                  <a:lnTo>
                    <a:pt x="17595" y="426"/>
                  </a:lnTo>
                  <a:lnTo>
                    <a:pt x="17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72" name="Google Shape;2072;p28"/>
            <p:cNvGrpSpPr/>
            <p:nvPr/>
          </p:nvGrpSpPr>
          <p:grpSpPr>
            <a:xfrm rot="-1799962">
              <a:off x="5776567" y="1368150"/>
              <a:ext cx="1178451" cy="102183"/>
              <a:chOff x="5206550" y="4840475"/>
              <a:chExt cx="429300" cy="37225"/>
            </a:xfrm>
          </p:grpSpPr>
          <p:sp>
            <p:nvSpPr>
              <p:cNvPr id="2073" name="Google Shape;2073;p28"/>
              <p:cNvSpPr/>
              <p:nvPr/>
            </p:nvSpPr>
            <p:spPr>
              <a:xfrm>
                <a:off x="5206550" y="4865250"/>
                <a:ext cx="12350" cy="12450"/>
              </a:xfrm>
              <a:custGeom>
                <a:avLst/>
                <a:gdLst/>
                <a:ahLst/>
                <a:cxnLst/>
                <a:rect l="l" t="t" r="r" b="b"/>
                <a:pathLst>
                  <a:path w="494" h="498" extrusionOk="0">
                    <a:moveTo>
                      <a:pt x="245" y="1"/>
                    </a:moveTo>
                    <a:cubicBezTo>
                      <a:pt x="111" y="1"/>
                      <a:pt x="1" y="111"/>
                      <a:pt x="1" y="250"/>
                    </a:cubicBezTo>
                    <a:cubicBezTo>
                      <a:pt x="1" y="388"/>
                      <a:pt x="111" y="498"/>
                      <a:pt x="245" y="498"/>
                    </a:cubicBezTo>
                    <a:cubicBezTo>
                      <a:pt x="383" y="498"/>
                      <a:pt x="494" y="388"/>
                      <a:pt x="494" y="250"/>
                    </a:cubicBezTo>
                    <a:cubicBezTo>
                      <a:pt x="494" y="111"/>
                      <a:pt x="383"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28"/>
              <p:cNvSpPr/>
              <p:nvPr/>
            </p:nvSpPr>
            <p:spPr>
              <a:xfrm>
                <a:off x="5232675" y="4865250"/>
                <a:ext cx="12375" cy="12450"/>
              </a:xfrm>
              <a:custGeom>
                <a:avLst/>
                <a:gdLst/>
                <a:ahLst/>
                <a:cxnLst/>
                <a:rect l="l" t="t" r="r" b="b"/>
                <a:pathLst>
                  <a:path w="495" h="498" extrusionOk="0">
                    <a:moveTo>
                      <a:pt x="246" y="1"/>
                    </a:moveTo>
                    <a:cubicBezTo>
                      <a:pt x="112" y="1"/>
                      <a:pt x="1" y="111"/>
                      <a:pt x="1" y="250"/>
                    </a:cubicBezTo>
                    <a:cubicBezTo>
                      <a:pt x="1" y="388"/>
                      <a:pt x="112" y="498"/>
                      <a:pt x="246" y="498"/>
                    </a:cubicBezTo>
                    <a:cubicBezTo>
                      <a:pt x="384" y="498"/>
                      <a:pt x="494" y="388"/>
                      <a:pt x="494" y="250"/>
                    </a:cubicBezTo>
                    <a:cubicBezTo>
                      <a:pt x="494" y="111"/>
                      <a:pt x="384" y="1"/>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28"/>
              <p:cNvSpPr/>
              <p:nvPr/>
            </p:nvSpPr>
            <p:spPr>
              <a:xfrm>
                <a:off x="5258825" y="4865250"/>
                <a:ext cx="12350" cy="12450"/>
              </a:xfrm>
              <a:custGeom>
                <a:avLst/>
                <a:gdLst/>
                <a:ahLst/>
                <a:cxnLst/>
                <a:rect l="l" t="t" r="r" b="b"/>
                <a:pathLst>
                  <a:path w="494" h="498" extrusionOk="0">
                    <a:moveTo>
                      <a:pt x="246" y="1"/>
                    </a:moveTo>
                    <a:cubicBezTo>
                      <a:pt x="111" y="1"/>
                      <a:pt x="0" y="111"/>
                      <a:pt x="0" y="250"/>
                    </a:cubicBezTo>
                    <a:cubicBezTo>
                      <a:pt x="0" y="388"/>
                      <a:pt x="111" y="498"/>
                      <a:pt x="246" y="498"/>
                    </a:cubicBezTo>
                    <a:cubicBezTo>
                      <a:pt x="384" y="498"/>
                      <a:pt x="494" y="388"/>
                      <a:pt x="494" y="250"/>
                    </a:cubicBezTo>
                    <a:cubicBezTo>
                      <a:pt x="494" y="111"/>
                      <a:pt x="384" y="1"/>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28"/>
              <p:cNvSpPr/>
              <p:nvPr/>
            </p:nvSpPr>
            <p:spPr>
              <a:xfrm>
                <a:off x="5284975" y="4865250"/>
                <a:ext cx="12350" cy="12450"/>
              </a:xfrm>
              <a:custGeom>
                <a:avLst/>
                <a:gdLst/>
                <a:ahLst/>
                <a:cxnLst/>
                <a:rect l="l" t="t" r="r" b="b"/>
                <a:pathLst>
                  <a:path w="494" h="498" extrusionOk="0">
                    <a:moveTo>
                      <a:pt x="249" y="1"/>
                    </a:moveTo>
                    <a:cubicBezTo>
                      <a:pt x="111" y="1"/>
                      <a:pt x="1" y="111"/>
                      <a:pt x="1" y="250"/>
                    </a:cubicBezTo>
                    <a:cubicBezTo>
                      <a:pt x="1" y="388"/>
                      <a:pt x="111" y="498"/>
                      <a:pt x="249" y="498"/>
                    </a:cubicBezTo>
                    <a:cubicBezTo>
                      <a:pt x="383" y="498"/>
                      <a:pt x="493" y="388"/>
                      <a:pt x="493" y="250"/>
                    </a:cubicBezTo>
                    <a:cubicBezTo>
                      <a:pt x="493" y="111"/>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28"/>
              <p:cNvSpPr/>
              <p:nvPr/>
            </p:nvSpPr>
            <p:spPr>
              <a:xfrm>
                <a:off x="5311125" y="4865250"/>
                <a:ext cx="12350" cy="12450"/>
              </a:xfrm>
              <a:custGeom>
                <a:avLst/>
                <a:gdLst/>
                <a:ahLst/>
                <a:cxnLst/>
                <a:rect l="l" t="t" r="r" b="b"/>
                <a:pathLst>
                  <a:path w="494" h="498" extrusionOk="0">
                    <a:moveTo>
                      <a:pt x="248" y="1"/>
                    </a:moveTo>
                    <a:cubicBezTo>
                      <a:pt x="110" y="1"/>
                      <a:pt x="0" y="111"/>
                      <a:pt x="0" y="250"/>
                    </a:cubicBezTo>
                    <a:cubicBezTo>
                      <a:pt x="0" y="388"/>
                      <a:pt x="110" y="498"/>
                      <a:pt x="248" y="498"/>
                    </a:cubicBezTo>
                    <a:cubicBezTo>
                      <a:pt x="383" y="498"/>
                      <a:pt x="494" y="388"/>
                      <a:pt x="494" y="250"/>
                    </a:cubicBezTo>
                    <a:cubicBezTo>
                      <a:pt x="494" y="111"/>
                      <a:pt x="383"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28"/>
              <p:cNvSpPr/>
              <p:nvPr/>
            </p:nvSpPr>
            <p:spPr>
              <a:xfrm>
                <a:off x="5337250" y="4865250"/>
                <a:ext cx="12375" cy="12450"/>
              </a:xfrm>
              <a:custGeom>
                <a:avLst/>
                <a:gdLst/>
                <a:ahLst/>
                <a:cxnLst/>
                <a:rect l="l" t="t" r="r" b="b"/>
                <a:pathLst>
                  <a:path w="495" h="498" extrusionOk="0">
                    <a:moveTo>
                      <a:pt x="249" y="1"/>
                    </a:moveTo>
                    <a:cubicBezTo>
                      <a:pt x="111" y="1"/>
                      <a:pt x="1" y="111"/>
                      <a:pt x="1" y="250"/>
                    </a:cubicBezTo>
                    <a:cubicBezTo>
                      <a:pt x="1" y="388"/>
                      <a:pt x="111" y="498"/>
                      <a:pt x="249" y="498"/>
                    </a:cubicBezTo>
                    <a:cubicBezTo>
                      <a:pt x="383" y="498"/>
                      <a:pt x="494" y="388"/>
                      <a:pt x="494" y="250"/>
                    </a:cubicBezTo>
                    <a:cubicBezTo>
                      <a:pt x="494" y="111"/>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28"/>
              <p:cNvSpPr/>
              <p:nvPr/>
            </p:nvSpPr>
            <p:spPr>
              <a:xfrm>
                <a:off x="5363400" y="4865250"/>
                <a:ext cx="12350" cy="12450"/>
              </a:xfrm>
              <a:custGeom>
                <a:avLst/>
                <a:gdLst/>
                <a:ahLst/>
                <a:cxnLst/>
                <a:rect l="l" t="t" r="r" b="b"/>
                <a:pathLst>
                  <a:path w="494" h="498" extrusionOk="0">
                    <a:moveTo>
                      <a:pt x="249" y="1"/>
                    </a:moveTo>
                    <a:cubicBezTo>
                      <a:pt x="111" y="1"/>
                      <a:pt x="0" y="111"/>
                      <a:pt x="0" y="250"/>
                    </a:cubicBezTo>
                    <a:cubicBezTo>
                      <a:pt x="0" y="388"/>
                      <a:pt x="111" y="498"/>
                      <a:pt x="249" y="498"/>
                    </a:cubicBezTo>
                    <a:cubicBezTo>
                      <a:pt x="383" y="498"/>
                      <a:pt x="493" y="388"/>
                      <a:pt x="493" y="250"/>
                    </a:cubicBezTo>
                    <a:cubicBezTo>
                      <a:pt x="493" y="111"/>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28"/>
              <p:cNvSpPr/>
              <p:nvPr/>
            </p:nvSpPr>
            <p:spPr>
              <a:xfrm>
                <a:off x="5389525" y="4865250"/>
                <a:ext cx="12450" cy="12450"/>
              </a:xfrm>
              <a:custGeom>
                <a:avLst/>
                <a:gdLst/>
                <a:ahLst/>
                <a:cxnLst/>
                <a:rect l="l" t="t" r="r" b="b"/>
                <a:pathLst>
                  <a:path w="498" h="498" extrusionOk="0">
                    <a:moveTo>
                      <a:pt x="250" y="1"/>
                    </a:moveTo>
                    <a:cubicBezTo>
                      <a:pt x="111" y="1"/>
                      <a:pt x="1" y="111"/>
                      <a:pt x="1" y="250"/>
                    </a:cubicBezTo>
                    <a:cubicBezTo>
                      <a:pt x="1" y="388"/>
                      <a:pt x="111" y="498"/>
                      <a:pt x="250" y="498"/>
                    </a:cubicBezTo>
                    <a:cubicBezTo>
                      <a:pt x="383" y="498"/>
                      <a:pt x="498" y="388"/>
                      <a:pt x="498" y="250"/>
                    </a:cubicBezTo>
                    <a:cubicBezTo>
                      <a:pt x="498" y="111"/>
                      <a:pt x="383"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28"/>
              <p:cNvSpPr/>
              <p:nvPr/>
            </p:nvSpPr>
            <p:spPr>
              <a:xfrm>
                <a:off x="5415650" y="4865250"/>
                <a:ext cx="12475" cy="12450"/>
              </a:xfrm>
              <a:custGeom>
                <a:avLst/>
                <a:gdLst/>
                <a:ahLst/>
                <a:cxnLst/>
                <a:rect l="l" t="t" r="r" b="b"/>
                <a:pathLst>
                  <a:path w="499" h="498" extrusionOk="0">
                    <a:moveTo>
                      <a:pt x="250" y="1"/>
                    </a:moveTo>
                    <a:cubicBezTo>
                      <a:pt x="112" y="1"/>
                      <a:pt x="1" y="111"/>
                      <a:pt x="1" y="250"/>
                    </a:cubicBezTo>
                    <a:cubicBezTo>
                      <a:pt x="1" y="388"/>
                      <a:pt x="112" y="498"/>
                      <a:pt x="250" y="498"/>
                    </a:cubicBezTo>
                    <a:cubicBezTo>
                      <a:pt x="384" y="498"/>
                      <a:pt x="498" y="388"/>
                      <a:pt x="498" y="250"/>
                    </a:cubicBezTo>
                    <a:cubicBezTo>
                      <a:pt x="498" y="111"/>
                      <a:pt x="384"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28"/>
              <p:cNvSpPr/>
              <p:nvPr/>
            </p:nvSpPr>
            <p:spPr>
              <a:xfrm>
                <a:off x="5441825" y="4865250"/>
                <a:ext cx="12450" cy="12450"/>
              </a:xfrm>
              <a:custGeom>
                <a:avLst/>
                <a:gdLst/>
                <a:ahLst/>
                <a:cxnLst/>
                <a:rect l="l" t="t" r="r" b="b"/>
                <a:pathLst>
                  <a:path w="498" h="498" extrusionOk="0">
                    <a:moveTo>
                      <a:pt x="248" y="1"/>
                    </a:moveTo>
                    <a:cubicBezTo>
                      <a:pt x="110" y="1"/>
                      <a:pt x="0" y="111"/>
                      <a:pt x="0" y="250"/>
                    </a:cubicBezTo>
                    <a:cubicBezTo>
                      <a:pt x="0" y="388"/>
                      <a:pt x="110" y="498"/>
                      <a:pt x="248" y="498"/>
                    </a:cubicBezTo>
                    <a:cubicBezTo>
                      <a:pt x="383" y="498"/>
                      <a:pt x="497" y="388"/>
                      <a:pt x="497" y="250"/>
                    </a:cubicBezTo>
                    <a:cubicBezTo>
                      <a:pt x="497" y="111"/>
                      <a:pt x="383"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28"/>
              <p:cNvSpPr/>
              <p:nvPr/>
            </p:nvSpPr>
            <p:spPr>
              <a:xfrm>
                <a:off x="5467950" y="4865250"/>
                <a:ext cx="12450" cy="12450"/>
              </a:xfrm>
              <a:custGeom>
                <a:avLst/>
                <a:gdLst/>
                <a:ahLst/>
                <a:cxnLst/>
                <a:rect l="l" t="t" r="r" b="b"/>
                <a:pathLst>
                  <a:path w="498" h="498" extrusionOk="0">
                    <a:moveTo>
                      <a:pt x="249" y="1"/>
                    </a:moveTo>
                    <a:cubicBezTo>
                      <a:pt x="111" y="1"/>
                      <a:pt x="1" y="111"/>
                      <a:pt x="1" y="250"/>
                    </a:cubicBezTo>
                    <a:cubicBezTo>
                      <a:pt x="1" y="388"/>
                      <a:pt x="111" y="498"/>
                      <a:pt x="249" y="498"/>
                    </a:cubicBezTo>
                    <a:cubicBezTo>
                      <a:pt x="387" y="498"/>
                      <a:pt x="498" y="388"/>
                      <a:pt x="498" y="250"/>
                    </a:cubicBezTo>
                    <a:cubicBezTo>
                      <a:pt x="498" y="111"/>
                      <a:pt x="38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28"/>
              <p:cNvSpPr/>
              <p:nvPr/>
            </p:nvSpPr>
            <p:spPr>
              <a:xfrm>
                <a:off x="5494100" y="4865250"/>
                <a:ext cx="12450" cy="12450"/>
              </a:xfrm>
              <a:custGeom>
                <a:avLst/>
                <a:gdLst/>
                <a:ahLst/>
                <a:cxnLst/>
                <a:rect l="l" t="t" r="r" b="b"/>
                <a:pathLst>
                  <a:path w="498" h="498" extrusionOk="0">
                    <a:moveTo>
                      <a:pt x="248" y="1"/>
                    </a:moveTo>
                    <a:cubicBezTo>
                      <a:pt x="111" y="1"/>
                      <a:pt x="0" y="111"/>
                      <a:pt x="0" y="250"/>
                    </a:cubicBezTo>
                    <a:cubicBezTo>
                      <a:pt x="0" y="388"/>
                      <a:pt x="111" y="498"/>
                      <a:pt x="248" y="498"/>
                    </a:cubicBezTo>
                    <a:cubicBezTo>
                      <a:pt x="387" y="498"/>
                      <a:pt x="497" y="388"/>
                      <a:pt x="497" y="250"/>
                    </a:cubicBezTo>
                    <a:cubicBezTo>
                      <a:pt x="497" y="111"/>
                      <a:pt x="38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28"/>
              <p:cNvSpPr/>
              <p:nvPr/>
            </p:nvSpPr>
            <p:spPr>
              <a:xfrm>
                <a:off x="5309725" y="4840475"/>
                <a:ext cx="12350" cy="12475"/>
              </a:xfrm>
              <a:custGeom>
                <a:avLst/>
                <a:gdLst/>
                <a:ahLst/>
                <a:cxnLst/>
                <a:rect l="l" t="t" r="r" b="b"/>
                <a:pathLst>
                  <a:path w="494" h="499" extrusionOk="0">
                    <a:moveTo>
                      <a:pt x="249" y="1"/>
                    </a:moveTo>
                    <a:cubicBezTo>
                      <a:pt x="111" y="1"/>
                      <a:pt x="0" y="112"/>
                      <a:pt x="0" y="250"/>
                    </a:cubicBezTo>
                    <a:cubicBezTo>
                      <a:pt x="0" y="388"/>
                      <a:pt x="111" y="498"/>
                      <a:pt x="249" y="498"/>
                    </a:cubicBezTo>
                    <a:cubicBezTo>
                      <a:pt x="384" y="498"/>
                      <a:pt x="494" y="388"/>
                      <a:pt x="494" y="250"/>
                    </a:cubicBezTo>
                    <a:cubicBezTo>
                      <a:pt x="494" y="112"/>
                      <a:pt x="384"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28"/>
              <p:cNvSpPr/>
              <p:nvPr/>
            </p:nvSpPr>
            <p:spPr>
              <a:xfrm>
                <a:off x="5335875" y="4840475"/>
                <a:ext cx="12350" cy="12475"/>
              </a:xfrm>
              <a:custGeom>
                <a:avLst/>
                <a:gdLst/>
                <a:ahLst/>
                <a:cxnLst/>
                <a:rect l="l" t="t" r="r" b="b"/>
                <a:pathLst>
                  <a:path w="494" h="499" extrusionOk="0">
                    <a:moveTo>
                      <a:pt x="249" y="1"/>
                    </a:moveTo>
                    <a:cubicBezTo>
                      <a:pt x="111" y="1"/>
                      <a:pt x="1" y="112"/>
                      <a:pt x="1" y="250"/>
                    </a:cubicBezTo>
                    <a:cubicBezTo>
                      <a:pt x="1" y="388"/>
                      <a:pt x="111" y="498"/>
                      <a:pt x="249" y="498"/>
                    </a:cubicBezTo>
                    <a:cubicBezTo>
                      <a:pt x="383" y="498"/>
                      <a:pt x="493" y="388"/>
                      <a:pt x="493" y="250"/>
                    </a:cubicBezTo>
                    <a:cubicBezTo>
                      <a:pt x="493" y="112"/>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28"/>
              <p:cNvSpPr/>
              <p:nvPr/>
            </p:nvSpPr>
            <p:spPr>
              <a:xfrm>
                <a:off x="5362025" y="4840475"/>
                <a:ext cx="12450" cy="12475"/>
              </a:xfrm>
              <a:custGeom>
                <a:avLst/>
                <a:gdLst/>
                <a:ahLst/>
                <a:cxnLst/>
                <a:rect l="l" t="t" r="r" b="b"/>
                <a:pathLst>
                  <a:path w="498" h="499" extrusionOk="0">
                    <a:moveTo>
                      <a:pt x="248" y="1"/>
                    </a:moveTo>
                    <a:cubicBezTo>
                      <a:pt x="110" y="1"/>
                      <a:pt x="0" y="112"/>
                      <a:pt x="0" y="250"/>
                    </a:cubicBezTo>
                    <a:cubicBezTo>
                      <a:pt x="0" y="388"/>
                      <a:pt x="110" y="498"/>
                      <a:pt x="248" y="498"/>
                    </a:cubicBezTo>
                    <a:cubicBezTo>
                      <a:pt x="383" y="498"/>
                      <a:pt x="497" y="388"/>
                      <a:pt x="497" y="250"/>
                    </a:cubicBezTo>
                    <a:cubicBezTo>
                      <a:pt x="497" y="112"/>
                      <a:pt x="383"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28"/>
              <p:cNvSpPr/>
              <p:nvPr/>
            </p:nvSpPr>
            <p:spPr>
              <a:xfrm>
                <a:off x="5388150" y="4840475"/>
                <a:ext cx="12450" cy="12475"/>
              </a:xfrm>
              <a:custGeom>
                <a:avLst/>
                <a:gdLst/>
                <a:ahLst/>
                <a:cxnLst/>
                <a:rect l="l" t="t" r="r" b="b"/>
                <a:pathLst>
                  <a:path w="498" h="499" extrusionOk="0">
                    <a:moveTo>
                      <a:pt x="249" y="1"/>
                    </a:moveTo>
                    <a:cubicBezTo>
                      <a:pt x="111" y="1"/>
                      <a:pt x="1" y="112"/>
                      <a:pt x="1" y="250"/>
                    </a:cubicBezTo>
                    <a:cubicBezTo>
                      <a:pt x="1" y="388"/>
                      <a:pt x="111" y="498"/>
                      <a:pt x="249" y="498"/>
                    </a:cubicBezTo>
                    <a:cubicBezTo>
                      <a:pt x="383" y="498"/>
                      <a:pt x="498" y="388"/>
                      <a:pt x="498" y="250"/>
                    </a:cubicBezTo>
                    <a:cubicBezTo>
                      <a:pt x="498" y="112"/>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28"/>
              <p:cNvSpPr/>
              <p:nvPr/>
            </p:nvSpPr>
            <p:spPr>
              <a:xfrm>
                <a:off x="5414300" y="4840475"/>
                <a:ext cx="12450" cy="12475"/>
              </a:xfrm>
              <a:custGeom>
                <a:avLst/>
                <a:gdLst/>
                <a:ahLst/>
                <a:cxnLst/>
                <a:rect l="l" t="t" r="r" b="b"/>
                <a:pathLst>
                  <a:path w="498" h="499" extrusionOk="0">
                    <a:moveTo>
                      <a:pt x="249" y="1"/>
                    </a:moveTo>
                    <a:cubicBezTo>
                      <a:pt x="111" y="1"/>
                      <a:pt x="0" y="112"/>
                      <a:pt x="0" y="250"/>
                    </a:cubicBezTo>
                    <a:cubicBezTo>
                      <a:pt x="0" y="388"/>
                      <a:pt x="111" y="498"/>
                      <a:pt x="249" y="498"/>
                    </a:cubicBezTo>
                    <a:cubicBezTo>
                      <a:pt x="383" y="498"/>
                      <a:pt x="497" y="388"/>
                      <a:pt x="497" y="250"/>
                    </a:cubicBezTo>
                    <a:cubicBezTo>
                      <a:pt x="497" y="112"/>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28"/>
              <p:cNvSpPr/>
              <p:nvPr/>
            </p:nvSpPr>
            <p:spPr>
              <a:xfrm>
                <a:off x="5440425" y="4840475"/>
                <a:ext cx="12450" cy="12475"/>
              </a:xfrm>
              <a:custGeom>
                <a:avLst/>
                <a:gdLst/>
                <a:ahLst/>
                <a:cxnLst/>
                <a:rect l="l" t="t" r="r" b="b"/>
                <a:pathLst>
                  <a:path w="498" h="499" extrusionOk="0">
                    <a:moveTo>
                      <a:pt x="250" y="1"/>
                    </a:moveTo>
                    <a:cubicBezTo>
                      <a:pt x="111" y="1"/>
                      <a:pt x="0" y="112"/>
                      <a:pt x="0" y="250"/>
                    </a:cubicBezTo>
                    <a:cubicBezTo>
                      <a:pt x="0" y="388"/>
                      <a:pt x="111" y="498"/>
                      <a:pt x="250" y="498"/>
                    </a:cubicBezTo>
                    <a:cubicBezTo>
                      <a:pt x="388" y="498"/>
                      <a:pt x="498" y="388"/>
                      <a:pt x="498" y="250"/>
                    </a:cubicBezTo>
                    <a:cubicBezTo>
                      <a:pt x="498" y="112"/>
                      <a:pt x="388"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28"/>
              <p:cNvSpPr/>
              <p:nvPr/>
            </p:nvSpPr>
            <p:spPr>
              <a:xfrm>
                <a:off x="5466550" y="4840475"/>
                <a:ext cx="12475" cy="12475"/>
              </a:xfrm>
              <a:custGeom>
                <a:avLst/>
                <a:gdLst/>
                <a:ahLst/>
                <a:cxnLst/>
                <a:rect l="l" t="t" r="r" b="b"/>
                <a:pathLst>
                  <a:path w="499" h="499" extrusionOk="0">
                    <a:moveTo>
                      <a:pt x="250" y="1"/>
                    </a:moveTo>
                    <a:cubicBezTo>
                      <a:pt x="112" y="1"/>
                      <a:pt x="1" y="112"/>
                      <a:pt x="1" y="250"/>
                    </a:cubicBezTo>
                    <a:cubicBezTo>
                      <a:pt x="1" y="388"/>
                      <a:pt x="112" y="498"/>
                      <a:pt x="250" y="498"/>
                    </a:cubicBezTo>
                    <a:cubicBezTo>
                      <a:pt x="388" y="498"/>
                      <a:pt x="498" y="388"/>
                      <a:pt x="498" y="250"/>
                    </a:cubicBezTo>
                    <a:cubicBezTo>
                      <a:pt x="498" y="112"/>
                      <a:pt x="388"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28"/>
              <p:cNvSpPr/>
              <p:nvPr/>
            </p:nvSpPr>
            <p:spPr>
              <a:xfrm>
                <a:off x="5492725" y="4840475"/>
                <a:ext cx="12450" cy="12475"/>
              </a:xfrm>
              <a:custGeom>
                <a:avLst/>
                <a:gdLst/>
                <a:ahLst/>
                <a:cxnLst/>
                <a:rect l="l" t="t" r="r" b="b"/>
                <a:pathLst>
                  <a:path w="498" h="499" extrusionOk="0">
                    <a:moveTo>
                      <a:pt x="248" y="1"/>
                    </a:moveTo>
                    <a:cubicBezTo>
                      <a:pt x="110" y="1"/>
                      <a:pt x="0" y="112"/>
                      <a:pt x="0" y="250"/>
                    </a:cubicBezTo>
                    <a:cubicBezTo>
                      <a:pt x="0" y="388"/>
                      <a:pt x="110" y="498"/>
                      <a:pt x="248" y="498"/>
                    </a:cubicBezTo>
                    <a:cubicBezTo>
                      <a:pt x="387" y="498"/>
                      <a:pt x="497" y="388"/>
                      <a:pt x="497" y="250"/>
                    </a:cubicBezTo>
                    <a:cubicBezTo>
                      <a:pt x="497" y="112"/>
                      <a:pt x="38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28"/>
              <p:cNvSpPr/>
              <p:nvPr/>
            </p:nvSpPr>
            <p:spPr>
              <a:xfrm>
                <a:off x="5518850" y="4840475"/>
                <a:ext cx="12450" cy="12475"/>
              </a:xfrm>
              <a:custGeom>
                <a:avLst/>
                <a:gdLst/>
                <a:ahLst/>
                <a:cxnLst/>
                <a:rect l="l" t="t" r="r" b="b"/>
                <a:pathLst>
                  <a:path w="498" h="499" extrusionOk="0">
                    <a:moveTo>
                      <a:pt x="249" y="1"/>
                    </a:moveTo>
                    <a:cubicBezTo>
                      <a:pt x="111" y="1"/>
                      <a:pt x="1" y="112"/>
                      <a:pt x="1" y="250"/>
                    </a:cubicBezTo>
                    <a:cubicBezTo>
                      <a:pt x="1" y="388"/>
                      <a:pt x="111" y="498"/>
                      <a:pt x="249" y="498"/>
                    </a:cubicBezTo>
                    <a:cubicBezTo>
                      <a:pt x="387" y="498"/>
                      <a:pt x="498" y="388"/>
                      <a:pt x="498" y="250"/>
                    </a:cubicBezTo>
                    <a:cubicBezTo>
                      <a:pt x="498" y="112"/>
                      <a:pt x="38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28"/>
              <p:cNvSpPr/>
              <p:nvPr/>
            </p:nvSpPr>
            <p:spPr>
              <a:xfrm>
                <a:off x="5545000" y="4840475"/>
                <a:ext cx="12450" cy="12475"/>
              </a:xfrm>
              <a:custGeom>
                <a:avLst/>
                <a:gdLst/>
                <a:ahLst/>
                <a:cxnLst/>
                <a:rect l="l" t="t" r="r" b="b"/>
                <a:pathLst>
                  <a:path w="498" h="499" extrusionOk="0">
                    <a:moveTo>
                      <a:pt x="248" y="1"/>
                    </a:moveTo>
                    <a:cubicBezTo>
                      <a:pt x="111" y="1"/>
                      <a:pt x="0" y="112"/>
                      <a:pt x="0" y="250"/>
                    </a:cubicBezTo>
                    <a:cubicBezTo>
                      <a:pt x="0" y="388"/>
                      <a:pt x="111" y="498"/>
                      <a:pt x="248" y="498"/>
                    </a:cubicBezTo>
                    <a:cubicBezTo>
                      <a:pt x="387" y="498"/>
                      <a:pt x="497" y="388"/>
                      <a:pt x="497" y="250"/>
                    </a:cubicBezTo>
                    <a:cubicBezTo>
                      <a:pt x="497" y="112"/>
                      <a:pt x="38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28"/>
              <p:cNvSpPr/>
              <p:nvPr/>
            </p:nvSpPr>
            <p:spPr>
              <a:xfrm>
                <a:off x="5571125" y="4840475"/>
                <a:ext cx="12450" cy="12475"/>
              </a:xfrm>
              <a:custGeom>
                <a:avLst/>
                <a:gdLst/>
                <a:ahLst/>
                <a:cxnLst/>
                <a:rect l="l" t="t" r="r" b="b"/>
                <a:pathLst>
                  <a:path w="498" h="499" extrusionOk="0">
                    <a:moveTo>
                      <a:pt x="250" y="1"/>
                    </a:moveTo>
                    <a:cubicBezTo>
                      <a:pt x="111" y="1"/>
                      <a:pt x="1" y="112"/>
                      <a:pt x="1" y="250"/>
                    </a:cubicBezTo>
                    <a:cubicBezTo>
                      <a:pt x="1" y="388"/>
                      <a:pt x="111" y="498"/>
                      <a:pt x="250" y="498"/>
                    </a:cubicBezTo>
                    <a:cubicBezTo>
                      <a:pt x="387" y="498"/>
                      <a:pt x="498" y="388"/>
                      <a:pt x="498" y="250"/>
                    </a:cubicBezTo>
                    <a:cubicBezTo>
                      <a:pt x="498" y="112"/>
                      <a:pt x="387"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28"/>
              <p:cNvSpPr/>
              <p:nvPr/>
            </p:nvSpPr>
            <p:spPr>
              <a:xfrm>
                <a:off x="5597275" y="4840475"/>
                <a:ext cx="12450" cy="12475"/>
              </a:xfrm>
              <a:custGeom>
                <a:avLst/>
                <a:gdLst/>
                <a:ahLst/>
                <a:cxnLst/>
                <a:rect l="l" t="t" r="r" b="b"/>
                <a:pathLst>
                  <a:path w="498" h="499" extrusionOk="0">
                    <a:moveTo>
                      <a:pt x="249" y="1"/>
                    </a:moveTo>
                    <a:cubicBezTo>
                      <a:pt x="111" y="1"/>
                      <a:pt x="0" y="112"/>
                      <a:pt x="0" y="250"/>
                    </a:cubicBezTo>
                    <a:cubicBezTo>
                      <a:pt x="0" y="388"/>
                      <a:pt x="111" y="498"/>
                      <a:pt x="249" y="498"/>
                    </a:cubicBezTo>
                    <a:cubicBezTo>
                      <a:pt x="387" y="498"/>
                      <a:pt x="497" y="388"/>
                      <a:pt x="497" y="250"/>
                    </a:cubicBezTo>
                    <a:cubicBezTo>
                      <a:pt x="497" y="112"/>
                      <a:pt x="38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28"/>
              <p:cNvSpPr/>
              <p:nvPr/>
            </p:nvSpPr>
            <p:spPr>
              <a:xfrm>
                <a:off x="5623400" y="4840475"/>
                <a:ext cx="12450" cy="12475"/>
              </a:xfrm>
              <a:custGeom>
                <a:avLst/>
                <a:gdLst/>
                <a:ahLst/>
                <a:cxnLst/>
                <a:rect l="l" t="t" r="r" b="b"/>
                <a:pathLst>
                  <a:path w="498" h="499" extrusionOk="0">
                    <a:moveTo>
                      <a:pt x="250" y="1"/>
                    </a:moveTo>
                    <a:cubicBezTo>
                      <a:pt x="115" y="1"/>
                      <a:pt x="0" y="112"/>
                      <a:pt x="0" y="250"/>
                    </a:cubicBezTo>
                    <a:cubicBezTo>
                      <a:pt x="0" y="388"/>
                      <a:pt x="115" y="498"/>
                      <a:pt x="250" y="498"/>
                    </a:cubicBezTo>
                    <a:cubicBezTo>
                      <a:pt x="388" y="498"/>
                      <a:pt x="498" y="388"/>
                      <a:pt x="498" y="250"/>
                    </a:cubicBezTo>
                    <a:cubicBezTo>
                      <a:pt x="498" y="112"/>
                      <a:pt x="388"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8" name="Google Shape;2098;p28"/>
            <p:cNvSpPr/>
            <p:nvPr/>
          </p:nvSpPr>
          <p:spPr>
            <a:xfrm rot="-1800047">
              <a:off x="4934928" y="2870074"/>
              <a:ext cx="809304" cy="88260"/>
            </a:xfrm>
            <a:custGeom>
              <a:avLst/>
              <a:gdLst/>
              <a:ahLst/>
              <a:cxnLst/>
              <a:rect l="l" t="t" r="r" b="b"/>
              <a:pathLst>
                <a:path w="28224" h="3078" extrusionOk="0">
                  <a:moveTo>
                    <a:pt x="2514" y="0"/>
                  </a:moveTo>
                  <a:lnTo>
                    <a:pt x="1" y="3078"/>
                  </a:lnTo>
                  <a:lnTo>
                    <a:pt x="25706" y="3078"/>
                  </a:lnTo>
                  <a:lnTo>
                    <a:pt x="2822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9" name="Google Shape;2099;p28"/>
            <p:cNvGrpSpPr/>
            <p:nvPr/>
          </p:nvGrpSpPr>
          <p:grpSpPr>
            <a:xfrm rot="814153">
              <a:off x="7677459" y="2777372"/>
              <a:ext cx="232012" cy="364578"/>
              <a:chOff x="4529575" y="3026875"/>
              <a:chExt cx="184775" cy="290350"/>
            </a:xfrm>
          </p:grpSpPr>
          <p:sp>
            <p:nvSpPr>
              <p:cNvPr id="2100" name="Google Shape;2100;p28"/>
              <p:cNvSpPr/>
              <p:nvPr/>
            </p:nvSpPr>
            <p:spPr>
              <a:xfrm>
                <a:off x="4678025" y="3026875"/>
                <a:ext cx="36325" cy="141900"/>
              </a:xfrm>
              <a:custGeom>
                <a:avLst/>
                <a:gdLst/>
                <a:ahLst/>
                <a:cxnLst/>
                <a:rect l="l" t="t" r="r" b="b"/>
                <a:pathLst>
                  <a:path w="1453" h="5676" extrusionOk="0">
                    <a:moveTo>
                      <a:pt x="984" y="1"/>
                    </a:moveTo>
                    <a:lnTo>
                      <a:pt x="1" y="984"/>
                    </a:lnTo>
                    <a:lnTo>
                      <a:pt x="471" y="5675"/>
                    </a:lnTo>
                    <a:lnTo>
                      <a:pt x="1453" y="4692"/>
                    </a:lnTo>
                    <a:lnTo>
                      <a:pt x="9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28"/>
              <p:cNvSpPr/>
              <p:nvPr/>
            </p:nvSpPr>
            <p:spPr>
              <a:xfrm>
                <a:off x="4640925" y="3064075"/>
                <a:ext cx="36250" cy="141750"/>
              </a:xfrm>
              <a:custGeom>
                <a:avLst/>
                <a:gdLst/>
                <a:ahLst/>
                <a:cxnLst/>
                <a:rect l="l" t="t" r="r" b="b"/>
                <a:pathLst>
                  <a:path w="1450" h="5670" extrusionOk="0">
                    <a:moveTo>
                      <a:pt x="980" y="1"/>
                    </a:moveTo>
                    <a:lnTo>
                      <a:pt x="1" y="979"/>
                    </a:lnTo>
                    <a:lnTo>
                      <a:pt x="471" y="5670"/>
                    </a:lnTo>
                    <a:lnTo>
                      <a:pt x="1450" y="4692"/>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28"/>
              <p:cNvSpPr/>
              <p:nvPr/>
            </p:nvSpPr>
            <p:spPr>
              <a:xfrm>
                <a:off x="4603875" y="3101175"/>
                <a:ext cx="36200" cy="141750"/>
              </a:xfrm>
              <a:custGeom>
                <a:avLst/>
                <a:gdLst/>
                <a:ahLst/>
                <a:cxnLst/>
                <a:rect l="l" t="t" r="r" b="b"/>
                <a:pathLst>
                  <a:path w="1448" h="5670" extrusionOk="0">
                    <a:moveTo>
                      <a:pt x="978" y="0"/>
                    </a:moveTo>
                    <a:lnTo>
                      <a:pt x="0" y="979"/>
                    </a:lnTo>
                    <a:lnTo>
                      <a:pt x="470" y="5670"/>
                    </a:lnTo>
                    <a:lnTo>
                      <a:pt x="1448" y="4692"/>
                    </a:lnTo>
                    <a:lnTo>
                      <a:pt x="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28"/>
              <p:cNvSpPr/>
              <p:nvPr/>
            </p:nvSpPr>
            <p:spPr>
              <a:xfrm>
                <a:off x="4566775" y="3138250"/>
                <a:ext cx="36225" cy="141775"/>
              </a:xfrm>
              <a:custGeom>
                <a:avLst/>
                <a:gdLst/>
                <a:ahLst/>
                <a:cxnLst/>
                <a:rect l="l" t="t" r="r" b="b"/>
                <a:pathLst>
                  <a:path w="1449" h="5671" extrusionOk="0">
                    <a:moveTo>
                      <a:pt x="978" y="0"/>
                    </a:moveTo>
                    <a:lnTo>
                      <a:pt x="0" y="983"/>
                    </a:lnTo>
                    <a:lnTo>
                      <a:pt x="466" y="5671"/>
                    </a:lnTo>
                    <a:lnTo>
                      <a:pt x="1448" y="4692"/>
                    </a:lnTo>
                    <a:lnTo>
                      <a:pt x="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28"/>
              <p:cNvSpPr/>
              <p:nvPr/>
            </p:nvSpPr>
            <p:spPr>
              <a:xfrm>
                <a:off x="4529575" y="3175350"/>
                <a:ext cx="36350" cy="141875"/>
              </a:xfrm>
              <a:custGeom>
                <a:avLst/>
                <a:gdLst/>
                <a:ahLst/>
                <a:cxnLst/>
                <a:rect l="l" t="t" r="r" b="b"/>
                <a:pathLst>
                  <a:path w="1454" h="5675" extrusionOk="0">
                    <a:moveTo>
                      <a:pt x="983" y="0"/>
                    </a:moveTo>
                    <a:lnTo>
                      <a:pt x="1" y="982"/>
                    </a:lnTo>
                    <a:lnTo>
                      <a:pt x="470" y="5674"/>
                    </a:lnTo>
                    <a:lnTo>
                      <a:pt x="1453" y="4691"/>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5" name="Google Shape;2105;p28"/>
            <p:cNvGrpSpPr/>
            <p:nvPr/>
          </p:nvGrpSpPr>
          <p:grpSpPr>
            <a:xfrm rot="814184">
              <a:off x="6692866" y="466392"/>
              <a:ext cx="270530" cy="424790"/>
              <a:chOff x="4813875" y="2806725"/>
              <a:chExt cx="123900" cy="194550"/>
            </a:xfrm>
          </p:grpSpPr>
          <p:sp>
            <p:nvSpPr>
              <p:cNvPr id="2106" name="Google Shape;2106;p28"/>
              <p:cNvSpPr/>
              <p:nvPr/>
            </p:nvSpPr>
            <p:spPr>
              <a:xfrm>
                <a:off x="4913400" y="2806725"/>
                <a:ext cx="24375" cy="95025"/>
              </a:xfrm>
              <a:custGeom>
                <a:avLst/>
                <a:gdLst/>
                <a:ahLst/>
                <a:cxnLst/>
                <a:rect l="l" t="t" r="r" b="b"/>
                <a:pathLst>
                  <a:path w="975" h="3801" extrusionOk="0">
                    <a:moveTo>
                      <a:pt x="660" y="0"/>
                    </a:moveTo>
                    <a:lnTo>
                      <a:pt x="0" y="656"/>
                    </a:lnTo>
                    <a:lnTo>
                      <a:pt x="316" y="3800"/>
                    </a:lnTo>
                    <a:lnTo>
                      <a:pt x="975" y="3145"/>
                    </a:lnTo>
                    <a:lnTo>
                      <a:pt x="6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28"/>
              <p:cNvSpPr/>
              <p:nvPr/>
            </p:nvSpPr>
            <p:spPr>
              <a:xfrm>
                <a:off x="4888550" y="2831575"/>
                <a:ext cx="24275" cy="95125"/>
              </a:xfrm>
              <a:custGeom>
                <a:avLst/>
                <a:gdLst/>
                <a:ahLst/>
                <a:cxnLst/>
                <a:rect l="l" t="t" r="r" b="b"/>
                <a:pathLst>
                  <a:path w="971" h="3805" extrusionOk="0">
                    <a:moveTo>
                      <a:pt x="659" y="1"/>
                    </a:moveTo>
                    <a:lnTo>
                      <a:pt x="0" y="656"/>
                    </a:lnTo>
                    <a:lnTo>
                      <a:pt x="315" y="3804"/>
                    </a:lnTo>
                    <a:lnTo>
                      <a:pt x="971" y="3145"/>
                    </a:lnTo>
                    <a:lnTo>
                      <a:pt x="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28"/>
              <p:cNvSpPr/>
              <p:nvPr/>
            </p:nvSpPr>
            <p:spPr>
              <a:xfrm>
                <a:off x="4863675" y="2856425"/>
                <a:ext cx="24300" cy="95125"/>
              </a:xfrm>
              <a:custGeom>
                <a:avLst/>
                <a:gdLst/>
                <a:ahLst/>
                <a:cxnLst/>
                <a:rect l="l" t="t" r="r" b="b"/>
                <a:pathLst>
                  <a:path w="972" h="3805" extrusionOk="0">
                    <a:moveTo>
                      <a:pt x="655" y="1"/>
                    </a:moveTo>
                    <a:lnTo>
                      <a:pt x="1" y="660"/>
                    </a:lnTo>
                    <a:lnTo>
                      <a:pt x="312" y="3805"/>
                    </a:lnTo>
                    <a:lnTo>
                      <a:pt x="971" y="3146"/>
                    </a:lnTo>
                    <a:lnTo>
                      <a:pt x="6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28"/>
              <p:cNvSpPr/>
              <p:nvPr/>
            </p:nvSpPr>
            <p:spPr>
              <a:xfrm>
                <a:off x="4838725" y="2881300"/>
                <a:ext cx="24400" cy="95125"/>
              </a:xfrm>
              <a:custGeom>
                <a:avLst/>
                <a:gdLst/>
                <a:ahLst/>
                <a:cxnLst/>
                <a:rect l="l" t="t" r="r" b="b"/>
                <a:pathLst>
                  <a:path w="976" h="3805" extrusionOk="0">
                    <a:moveTo>
                      <a:pt x="659" y="0"/>
                    </a:moveTo>
                    <a:lnTo>
                      <a:pt x="1" y="659"/>
                    </a:lnTo>
                    <a:lnTo>
                      <a:pt x="316" y="3804"/>
                    </a:lnTo>
                    <a:lnTo>
                      <a:pt x="975" y="3145"/>
                    </a:lnTo>
                    <a:lnTo>
                      <a:pt x="6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28"/>
              <p:cNvSpPr/>
              <p:nvPr/>
            </p:nvSpPr>
            <p:spPr>
              <a:xfrm>
                <a:off x="4813875" y="2906250"/>
                <a:ext cx="24375" cy="95025"/>
              </a:xfrm>
              <a:custGeom>
                <a:avLst/>
                <a:gdLst/>
                <a:ahLst/>
                <a:cxnLst/>
                <a:rect l="l" t="t" r="r" b="b"/>
                <a:pathLst>
                  <a:path w="975" h="3801" extrusionOk="0">
                    <a:moveTo>
                      <a:pt x="659" y="0"/>
                    </a:moveTo>
                    <a:lnTo>
                      <a:pt x="0" y="656"/>
                    </a:lnTo>
                    <a:lnTo>
                      <a:pt x="316" y="3800"/>
                    </a:lnTo>
                    <a:lnTo>
                      <a:pt x="975" y="3145"/>
                    </a:lnTo>
                    <a:lnTo>
                      <a:pt x="6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1" name="Google Shape;2111;p28"/>
            <p:cNvSpPr/>
            <p:nvPr/>
          </p:nvSpPr>
          <p:spPr>
            <a:xfrm rot="814153">
              <a:off x="8024093" y="2193038"/>
              <a:ext cx="352806" cy="528189"/>
            </a:xfrm>
            <a:custGeom>
              <a:avLst/>
              <a:gdLst/>
              <a:ahLst/>
              <a:cxnLst/>
              <a:rect l="l" t="t" r="r" b="b"/>
              <a:pathLst>
                <a:path w="11239" h="16826" extrusionOk="0">
                  <a:moveTo>
                    <a:pt x="10614" y="1"/>
                  </a:moveTo>
                  <a:lnTo>
                    <a:pt x="1" y="10614"/>
                  </a:lnTo>
                  <a:lnTo>
                    <a:pt x="620" y="16825"/>
                  </a:lnTo>
                  <a:lnTo>
                    <a:pt x="11238" y="6207"/>
                  </a:lnTo>
                  <a:lnTo>
                    <a:pt x="10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28"/>
            <p:cNvSpPr/>
            <p:nvPr/>
          </p:nvSpPr>
          <p:spPr>
            <a:xfrm rot="814153">
              <a:off x="6958660" y="2650105"/>
              <a:ext cx="352806" cy="528189"/>
            </a:xfrm>
            <a:custGeom>
              <a:avLst/>
              <a:gdLst/>
              <a:ahLst/>
              <a:cxnLst/>
              <a:rect l="l" t="t" r="r" b="b"/>
              <a:pathLst>
                <a:path w="11239" h="16826" extrusionOk="0">
                  <a:moveTo>
                    <a:pt x="10619" y="1"/>
                  </a:moveTo>
                  <a:lnTo>
                    <a:pt x="1" y="10619"/>
                  </a:lnTo>
                  <a:lnTo>
                    <a:pt x="621" y="16825"/>
                  </a:lnTo>
                  <a:lnTo>
                    <a:pt x="11238" y="6207"/>
                  </a:lnTo>
                  <a:lnTo>
                    <a:pt x="106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28"/>
            <p:cNvSpPr/>
            <p:nvPr/>
          </p:nvSpPr>
          <p:spPr>
            <a:xfrm rot="814153">
              <a:off x="5070644" y="3168176"/>
              <a:ext cx="139251" cy="208406"/>
            </a:xfrm>
            <a:custGeom>
              <a:avLst/>
              <a:gdLst/>
              <a:ahLst/>
              <a:cxnLst/>
              <a:rect l="l" t="t" r="r" b="b"/>
              <a:pathLst>
                <a:path w="4436" h="6639" extrusionOk="0">
                  <a:moveTo>
                    <a:pt x="4191" y="1"/>
                  </a:moveTo>
                  <a:lnTo>
                    <a:pt x="0" y="4187"/>
                  </a:lnTo>
                  <a:lnTo>
                    <a:pt x="246" y="6638"/>
                  </a:lnTo>
                  <a:lnTo>
                    <a:pt x="4436" y="2448"/>
                  </a:lnTo>
                  <a:lnTo>
                    <a:pt x="4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28"/>
            <p:cNvSpPr/>
            <p:nvPr/>
          </p:nvSpPr>
          <p:spPr>
            <a:xfrm rot="814198">
              <a:off x="7256461" y="2214079"/>
              <a:ext cx="554395" cy="715335"/>
            </a:xfrm>
            <a:custGeom>
              <a:avLst/>
              <a:gdLst/>
              <a:ahLst/>
              <a:cxnLst/>
              <a:rect l="l" t="t" r="r" b="b"/>
              <a:pathLst>
                <a:path w="13431" h="17330" extrusionOk="0">
                  <a:moveTo>
                    <a:pt x="12997" y="0"/>
                  </a:moveTo>
                  <a:lnTo>
                    <a:pt x="0" y="12997"/>
                  </a:lnTo>
                  <a:lnTo>
                    <a:pt x="434" y="17329"/>
                  </a:lnTo>
                  <a:lnTo>
                    <a:pt x="13431" y="4332"/>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28"/>
            <p:cNvSpPr/>
            <p:nvPr/>
          </p:nvSpPr>
          <p:spPr>
            <a:xfrm rot="814142">
              <a:off x="5546803" y="2328274"/>
              <a:ext cx="243764" cy="364838"/>
            </a:xfrm>
            <a:custGeom>
              <a:avLst/>
              <a:gdLst/>
              <a:ahLst/>
              <a:cxnLst/>
              <a:rect l="l" t="t" r="r" b="b"/>
              <a:pathLst>
                <a:path w="4436" h="6639" extrusionOk="0">
                  <a:moveTo>
                    <a:pt x="4191" y="1"/>
                  </a:moveTo>
                  <a:lnTo>
                    <a:pt x="0" y="4187"/>
                  </a:lnTo>
                  <a:lnTo>
                    <a:pt x="246" y="6638"/>
                  </a:lnTo>
                  <a:lnTo>
                    <a:pt x="4436" y="2448"/>
                  </a:lnTo>
                  <a:lnTo>
                    <a:pt x="41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116" name="Google Shape;2116;p28"/>
            <p:cNvCxnSpPr/>
            <p:nvPr/>
          </p:nvCxnSpPr>
          <p:spPr>
            <a:xfrm flipH="1">
              <a:off x="5048075" y="1058300"/>
              <a:ext cx="4077000" cy="2474400"/>
            </a:xfrm>
            <a:prstGeom prst="straightConnector1">
              <a:avLst/>
            </a:prstGeom>
            <a:noFill/>
            <a:ln w="9525" cap="flat" cmpd="sng">
              <a:solidFill>
                <a:schemeClr val="accent3"/>
              </a:solidFill>
              <a:prstDash val="dash"/>
              <a:round/>
              <a:headEnd type="none" w="med" len="med"/>
              <a:tailEnd type="none" w="med" len="med"/>
            </a:ln>
          </p:spPr>
        </p:cxnSp>
        <p:cxnSp>
          <p:nvCxnSpPr>
            <p:cNvPr id="2117" name="Google Shape;2117;p28"/>
            <p:cNvCxnSpPr/>
            <p:nvPr/>
          </p:nvCxnSpPr>
          <p:spPr>
            <a:xfrm flipH="1">
              <a:off x="4292425" y="3212300"/>
              <a:ext cx="2752500" cy="1675200"/>
            </a:xfrm>
            <a:prstGeom prst="straightConnector1">
              <a:avLst/>
            </a:prstGeom>
            <a:noFill/>
            <a:ln w="9525" cap="flat" cmpd="sng">
              <a:solidFill>
                <a:schemeClr val="lt2"/>
              </a:solidFill>
              <a:prstDash val="dash"/>
              <a:round/>
              <a:headEnd type="none" w="med" len="med"/>
              <a:tailEnd type="none" w="med" len="med"/>
            </a:ln>
          </p:spPr>
        </p:cxnSp>
        <p:sp>
          <p:nvSpPr>
            <p:cNvPr id="2118" name="Google Shape;2118;p28"/>
            <p:cNvSpPr/>
            <p:nvPr/>
          </p:nvSpPr>
          <p:spPr>
            <a:xfrm rot="814260">
              <a:off x="5759070" y="3872468"/>
              <a:ext cx="341999" cy="441281"/>
            </a:xfrm>
            <a:custGeom>
              <a:avLst/>
              <a:gdLst/>
              <a:ahLst/>
              <a:cxnLst/>
              <a:rect l="l" t="t" r="r" b="b"/>
              <a:pathLst>
                <a:path w="13431" h="17330" extrusionOk="0">
                  <a:moveTo>
                    <a:pt x="12997" y="0"/>
                  </a:moveTo>
                  <a:lnTo>
                    <a:pt x="0" y="12997"/>
                  </a:lnTo>
                  <a:lnTo>
                    <a:pt x="434" y="17329"/>
                  </a:lnTo>
                  <a:lnTo>
                    <a:pt x="13431" y="4332"/>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19" name="Google Shape;2119;p28"/>
            <p:cNvGrpSpPr/>
            <p:nvPr/>
          </p:nvGrpSpPr>
          <p:grpSpPr>
            <a:xfrm rot="814153">
              <a:off x="5949759" y="462697"/>
              <a:ext cx="232012" cy="364578"/>
              <a:chOff x="4529575" y="3026875"/>
              <a:chExt cx="184775" cy="290350"/>
            </a:xfrm>
          </p:grpSpPr>
          <p:sp>
            <p:nvSpPr>
              <p:cNvPr id="2120" name="Google Shape;2120;p28"/>
              <p:cNvSpPr/>
              <p:nvPr/>
            </p:nvSpPr>
            <p:spPr>
              <a:xfrm>
                <a:off x="4678025" y="3026875"/>
                <a:ext cx="36325" cy="141900"/>
              </a:xfrm>
              <a:custGeom>
                <a:avLst/>
                <a:gdLst/>
                <a:ahLst/>
                <a:cxnLst/>
                <a:rect l="l" t="t" r="r" b="b"/>
                <a:pathLst>
                  <a:path w="1453" h="5676" extrusionOk="0">
                    <a:moveTo>
                      <a:pt x="984" y="1"/>
                    </a:moveTo>
                    <a:lnTo>
                      <a:pt x="1" y="984"/>
                    </a:lnTo>
                    <a:lnTo>
                      <a:pt x="471" y="5675"/>
                    </a:lnTo>
                    <a:lnTo>
                      <a:pt x="1453" y="4692"/>
                    </a:lnTo>
                    <a:lnTo>
                      <a:pt x="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28"/>
              <p:cNvSpPr/>
              <p:nvPr/>
            </p:nvSpPr>
            <p:spPr>
              <a:xfrm>
                <a:off x="4640925" y="3064075"/>
                <a:ext cx="36250" cy="141750"/>
              </a:xfrm>
              <a:custGeom>
                <a:avLst/>
                <a:gdLst/>
                <a:ahLst/>
                <a:cxnLst/>
                <a:rect l="l" t="t" r="r" b="b"/>
                <a:pathLst>
                  <a:path w="1450" h="5670" extrusionOk="0">
                    <a:moveTo>
                      <a:pt x="980" y="1"/>
                    </a:moveTo>
                    <a:lnTo>
                      <a:pt x="1" y="979"/>
                    </a:lnTo>
                    <a:lnTo>
                      <a:pt x="471" y="5670"/>
                    </a:lnTo>
                    <a:lnTo>
                      <a:pt x="1450" y="4692"/>
                    </a:lnTo>
                    <a:lnTo>
                      <a:pt x="9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28"/>
              <p:cNvSpPr/>
              <p:nvPr/>
            </p:nvSpPr>
            <p:spPr>
              <a:xfrm>
                <a:off x="4603875" y="3101175"/>
                <a:ext cx="36200" cy="141750"/>
              </a:xfrm>
              <a:custGeom>
                <a:avLst/>
                <a:gdLst/>
                <a:ahLst/>
                <a:cxnLst/>
                <a:rect l="l" t="t" r="r" b="b"/>
                <a:pathLst>
                  <a:path w="1448" h="5670" extrusionOk="0">
                    <a:moveTo>
                      <a:pt x="978" y="0"/>
                    </a:moveTo>
                    <a:lnTo>
                      <a:pt x="0" y="979"/>
                    </a:lnTo>
                    <a:lnTo>
                      <a:pt x="470" y="5670"/>
                    </a:lnTo>
                    <a:lnTo>
                      <a:pt x="1448" y="4692"/>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28"/>
              <p:cNvSpPr/>
              <p:nvPr/>
            </p:nvSpPr>
            <p:spPr>
              <a:xfrm>
                <a:off x="4566775" y="3138250"/>
                <a:ext cx="36225" cy="141775"/>
              </a:xfrm>
              <a:custGeom>
                <a:avLst/>
                <a:gdLst/>
                <a:ahLst/>
                <a:cxnLst/>
                <a:rect l="l" t="t" r="r" b="b"/>
                <a:pathLst>
                  <a:path w="1449" h="5671" extrusionOk="0">
                    <a:moveTo>
                      <a:pt x="978" y="0"/>
                    </a:moveTo>
                    <a:lnTo>
                      <a:pt x="0" y="983"/>
                    </a:lnTo>
                    <a:lnTo>
                      <a:pt x="466" y="5671"/>
                    </a:lnTo>
                    <a:lnTo>
                      <a:pt x="1448" y="4692"/>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28"/>
              <p:cNvSpPr/>
              <p:nvPr/>
            </p:nvSpPr>
            <p:spPr>
              <a:xfrm>
                <a:off x="4529575" y="3175350"/>
                <a:ext cx="36350" cy="141875"/>
              </a:xfrm>
              <a:custGeom>
                <a:avLst/>
                <a:gdLst/>
                <a:ahLst/>
                <a:cxnLst/>
                <a:rect l="l" t="t" r="r" b="b"/>
                <a:pathLst>
                  <a:path w="1454" h="5675" extrusionOk="0">
                    <a:moveTo>
                      <a:pt x="983" y="0"/>
                    </a:moveTo>
                    <a:lnTo>
                      <a:pt x="1" y="982"/>
                    </a:lnTo>
                    <a:lnTo>
                      <a:pt x="470" y="5674"/>
                    </a:lnTo>
                    <a:lnTo>
                      <a:pt x="1453" y="4691"/>
                    </a:lnTo>
                    <a:lnTo>
                      <a:pt x="9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5" name="Google Shape;2125;p28"/>
            <p:cNvCxnSpPr/>
            <p:nvPr/>
          </p:nvCxnSpPr>
          <p:spPr>
            <a:xfrm flipH="1">
              <a:off x="1125700" y="2616100"/>
              <a:ext cx="4106700" cy="2504100"/>
            </a:xfrm>
            <a:prstGeom prst="straightConnector1">
              <a:avLst/>
            </a:prstGeom>
            <a:noFill/>
            <a:ln w="9525" cap="flat" cmpd="sng">
              <a:solidFill>
                <a:schemeClr val="accent3"/>
              </a:solidFill>
              <a:prstDash val="dash"/>
              <a:round/>
              <a:headEnd type="none" w="med" len="med"/>
              <a:tailEnd type="non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180"/>
        <p:cNvGrpSpPr/>
        <p:nvPr/>
      </p:nvGrpSpPr>
      <p:grpSpPr>
        <a:xfrm>
          <a:off x="0" y="0"/>
          <a:ext cx="0" cy="0"/>
          <a:chOff x="0" y="0"/>
          <a:chExt cx="0" cy="0"/>
        </a:xfrm>
      </p:grpSpPr>
      <p:grpSp>
        <p:nvGrpSpPr>
          <p:cNvPr id="2181" name="Google Shape;2181;p31"/>
          <p:cNvGrpSpPr/>
          <p:nvPr/>
        </p:nvGrpSpPr>
        <p:grpSpPr>
          <a:xfrm>
            <a:off x="4142664" y="1251243"/>
            <a:ext cx="827402" cy="608859"/>
            <a:chOff x="1533375" y="1623825"/>
            <a:chExt cx="2022000" cy="1487925"/>
          </a:xfrm>
        </p:grpSpPr>
        <p:sp>
          <p:nvSpPr>
            <p:cNvPr id="2182" name="Google Shape;2182;p31"/>
            <p:cNvSpPr/>
            <p:nvPr/>
          </p:nvSpPr>
          <p:spPr>
            <a:xfrm>
              <a:off x="2307375" y="1623825"/>
              <a:ext cx="1248000" cy="1487925"/>
            </a:xfrm>
            <a:custGeom>
              <a:avLst/>
              <a:gdLst/>
              <a:ahLst/>
              <a:cxnLst/>
              <a:rect l="l" t="t" r="r" b="b"/>
              <a:pathLst>
                <a:path w="49920" h="59517" extrusionOk="0">
                  <a:moveTo>
                    <a:pt x="9496" y="1"/>
                  </a:moveTo>
                  <a:cubicBezTo>
                    <a:pt x="6834" y="1"/>
                    <a:pt x="4172" y="7"/>
                    <a:pt x="1510" y="7"/>
                  </a:cubicBezTo>
                  <a:cubicBezTo>
                    <a:pt x="1125" y="7"/>
                    <a:pt x="734" y="43"/>
                    <a:pt x="0" y="79"/>
                  </a:cubicBezTo>
                  <a:cubicBezTo>
                    <a:pt x="7594" y="7673"/>
                    <a:pt x="14923" y="15008"/>
                    <a:pt x="22252" y="22343"/>
                  </a:cubicBezTo>
                  <a:cubicBezTo>
                    <a:pt x="22247" y="22356"/>
                    <a:pt x="22300" y="22428"/>
                    <a:pt x="22408" y="22548"/>
                  </a:cubicBezTo>
                  <a:cubicBezTo>
                    <a:pt x="23468" y="23697"/>
                    <a:pt x="29418" y="29697"/>
                    <a:pt x="29359" y="29805"/>
                  </a:cubicBezTo>
                  <a:cubicBezTo>
                    <a:pt x="29359" y="29805"/>
                    <a:pt x="7683" y="52015"/>
                    <a:pt x="253" y="59416"/>
                  </a:cubicBezTo>
                  <a:cubicBezTo>
                    <a:pt x="590" y="59458"/>
                    <a:pt x="788" y="59507"/>
                    <a:pt x="987" y="59507"/>
                  </a:cubicBezTo>
                  <a:cubicBezTo>
                    <a:pt x="3872" y="59510"/>
                    <a:pt x="6756" y="59517"/>
                    <a:pt x="9641" y="59517"/>
                  </a:cubicBezTo>
                  <a:cubicBezTo>
                    <a:pt x="12882" y="59517"/>
                    <a:pt x="16123" y="59508"/>
                    <a:pt x="19364" y="59477"/>
                  </a:cubicBezTo>
                  <a:cubicBezTo>
                    <a:pt x="19942" y="59477"/>
                    <a:pt x="20639" y="59074"/>
                    <a:pt x="21073" y="58641"/>
                  </a:cubicBezTo>
                  <a:cubicBezTo>
                    <a:pt x="29106" y="50668"/>
                    <a:pt x="37103" y="42658"/>
                    <a:pt x="45112" y="34654"/>
                  </a:cubicBezTo>
                  <a:cubicBezTo>
                    <a:pt x="46712" y="33054"/>
                    <a:pt x="48301" y="31435"/>
                    <a:pt x="49920" y="29805"/>
                  </a:cubicBezTo>
                  <a:cubicBezTo>
                    <a:pt x="49523" y="29377"/>
                    <a:pt x="49253" y="29058"/>
                    <a:pt x="48958" y="28764"/>
                  </a:cubicBezTo>
                  <a:cubicBezTo>
                    <a:pt x="46015" y="25851"/>
                    <a:pt x="43054" y="22957"/>
                    <a:pt x="40130" y="20026"/>
                  </a:cubicBezTo>
                  <a:cubicBezTo>
                    <a:pt x="33776" y="13666"/>
                    <a:pt x="27446" y="7270"/>
                    <a:pt x="21061" y="933"/>
                  </a:cubicBezTo>
                  <a:cubicBezTo>
                    <a:pt x="20561" y="440"/>
                    <a:pt x="19701" y="61"/>
                    <a:pt x="19003" y="49"/>
                  </a:cubicBezTo>
                  <a:cubicBezTo>
                    <a:pt x="15834" y="10"/>
                    <a:pt x="12665" y="1"/>
                    <a:pt x="9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2183" name="Google Shape;2183;p31"/>
            <p:cNvSpPr/>
            <p:nvPr/>
          </p:nvSpPr>
          <p:spPr>
            <a:xfrm>
              <a:off x="1533375" y="1623825"/>
              <a:ext cx="1248050" cy="1487925"/>
            </a:xfrm>
            <a:custGeom>
              <a:avLst/>
              <a:gdLst/>
              <a:ahLst/>
              <a:cxnLst/>
              <a:rect l="l" t="t" r="r" b="b"/>
              <a:pathLst>
                <a:path w="49922" h="59517" extrusionOk="0">
                  <a:moveTo>
                    <a:pt x="9496" y="1"/>
                  </a:moveTo>
                  <a:cubicBezTo>
                    <a:pt x="6834" y="1"/>
                    <a:pt x="4172" y="7"/>
                    <a:pt x="1511" y="7"/>
                  </a:cubicBezTo>
                  <a:cubicBezTo>
                    <a:pt x="1125" y="7"/>
                    <a:pt x="741" y="43"/>
                    <a:pt x="0" y="79"/>
                  </a:cubicBezTo>
                  <a:cubicBezTo>
                    <a:pt x="7594" y="7673"/>
                    <a:pt x="14923" y="15008"/>
                    <a:pt x="22252" y="22343"/>
                  </a:cubicBezTo>
                  <a:cubicBezTo>
                    <a:pt x="22246" y="22356"/>
                    <a:pt x="22301" y="22428"/>
                    <a:pt x="22415" y="22548"/>
                  </a:cubicBezTo>
                  <a:cubicBezTo>
                    <a:pt x="23474" y="23697"/>
                    <a:pt x="29425" y="29697"/>
                    <a:pt x="29365" y="29805"/>
                  </a:cubicBezTo>
                  <a:cubicBezTo>
                    <a:pt x="29365" y="29805"/>
                    <a:pt x="7690" y="52015"/>
                    <a:pt x="253" y="59416"/>
                  </a:cubicBezTo>
                  <a:cubicBezTo>
                    <a:pt x="597" y="59458"/>
                    <a:pt x="794" y="59507"/>
                    <a:pt x="986" y="59507"/>
                  </a:cubicBezTo>
                  <a:cubicBezTo>
                    <a:pt x="3871" y="59510"/>
                    <a:pt x="6758" y="59517"/>
                    <a:pt x="9644" y="59517"/>
                  </a:cubicBezTo>
                  <a:cubicBezTo>
                    <a:pt x="12887" y="59517"/>
                    <a:pt x="16130" y="59508"/>
                    <a:pt x="19371" y="59477"/>
                  </a:cubicBezTo>
                  <a:cubicBezTo>
                    <a:pt x="19941" y="59477"/>
                    <a:pt x="20640" y="59074"/>
                    <a:pt x="21074" y="58641"/>
                  </a:cubicBezTo>
                  <a:cubicBezTo>
                    <a:pt x="29106" y="50668"/>
                    <a:pt x="37110" y="42658"/>
                    <a:pt x="45113" y="34654"/>
                  </a:cubicBezTo>
                  <a:cubicBezTo>
                    <a:pt x="46714" y="33054"/>
                    <a:pt x="48302" y="31435"/>
                    <a:pt x="49921" y="29805"/>
                  </a:cubicBezTo>
                  <a:cubicBezTo>
                    <a:pt x="49530" y="29377"/>
                    <a:pt x="49258" y="29058"/>
                    <a:pt x="48958" y="28764"/>
                  </a:cubicBezTo>
                  <a:cubicBezTo>
                    <a:pt x="46022" y="25851"/>
                    <a:pt x="43061" y="22957"/>
                    <a:pt x="40137" y="20026"/>
                  </a:cubicBezTo>
                  <a:cubicBezTo>
                    <a:pt x="33777" y="13666"/>
                    <a:pt x="27445" y="7270"/>
                    <a:pt x="21061" y="933"/>
                  </a:cubicBezTo>
                  <a:cubicBezTo>
                    <a:pt x="20562" y="440"/>
                    <a:pt x="19702" y="61"/>
                    <a:pt x="19003" y="49"/>
                  </a:cubicBezTo>
                  <a:cubicBezTo>
                    <a:pt x="15834" y="10"/>
                    <a:pt x="12665" y="1"/>
                    <a:pt x="94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grpSp>
      <p:sp>
        <p:nvSpPr>
          <p:cNvPr id="2184" name="Google Shape;2184;p31"/>
          <p:cNvSpPr txBox="1">
            <a:spLocks noGrp="1"/>
          </p:cNvSpPr>
          <p:nvPr>
            <p:ph type="subTitle" idx="1"/>
          </p:nvPr>
        </p:nvSpPr>
        <p:spPr>
          <a:xfrm>
            <a:off x="2293625" y="2781574"/>
            <a:ext cx="4525500" cy="1392447"/>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effectLst/>
                <a:latin typeface="fkGroteskNeue"/>
              </a:rPr>
              <a:t>FITZY is more than just a tool—it’s a companion for everyday individuals striving to lead healthier lives amidst their busy schedules. With its personalized approach, motivational features, and community support, it has the potential to transform how people perceive and pursue fitness.</a:t>
            </a:r>
            <a:endParaRPr dirty="0"/>
          </a:p>
        </p:txBody>
      </p:sp>
      <p:grpSp>
        <p:nvGrpSpPr>
          <p:cNvPr id="2185" name="Google Shape;2185;p31"/>
          <p:cNvGrpSpPr/>
          <p:nvPr/>
        </p:nvGrpSpPr>
        <p:grpSpPr>
          <a:xfrm>
            <a:off x="4747394" y="2586177"/>
            <a:ext cx="4396606" cy="2559835"/>
            <a:chOff x="4747394" y="2586177"/>
            <a:chExt cx="4396606" cy="2559835"/>
          </a:xfrm>
        </p:grpSpPr>
        <p:sp>
          <p:nvSpPr>
            <p:cNvPr id="2186" name="Google Shape;2186;p31"/>
            <p:cNvSpPr/>
            <p:nvPr/>
          </p:nvSpPr>
          <p:spPr>
            <a:xfrm>
              <a:off x="8931275" y="4794100"/>
              <a:ext cx="212725" cy="131850"/>
            </a:xfrm>
            <a:custGeom>
              <a:avLst/>
              <a:gdLst/>
              <a:ahLst/>
              <a:cxnLst/>
              <a:rect l="l" t="t" r="r" b="b"/>
              <a:pathLst>
                <a:path w="8509" h="5274" extrusionOk="0">
                  <a:moveTo>
                    <a:pt x="8508" y="0"/>
                  </a:moveTo>
                  <a:lnTo>
                    <a:pt x="0" y="5274"/>
                  </a:lnTo>
                  <a:lnTo>
                    <a:pt x="3287" y="5274"/>
                  </a:lnTo>
                  <a:lnTo>
                    <a:pt x="8221" y="2217"/>
                  </a:lnTo>
                  <a:lnTo>
                    <a:pt x="85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31"/>
            <p:cNvSpPr/>
            <p:nvPr/>
          </p:nvSpPr>
          <p:spPr>
            <a:xfrm rot="-1799938">
              <a:off x="7652902" y="2833846"/>
              <a:ext cx="526580" cy="5896"/>
            </a:xfrm>
            <a:custGeom>
              <a:avLst/>
              <a:gdLst/>
              <a:ahLst/>
              <a:cxnLst/>
              <a:rect l="l" t="t" r="r" b="b"/>
              <a:pathLst>
                <a:path w="19113" h="214" extrusionOk="0">
                  <a:moveTo>
                    <a:pt x="174" y="0"/>
                  </a:moveTo>
                  <a:lnTo>
                    <a:pt x="0" y="213"/>
                  </a:lnTo>
                  <a:lnTo>
                    <a:pt x="18939" y="213"/>
                  </a:lnTo>
                  <a:lnTo>
                    <a:pt x="1911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31"/>
            <p:cNvSpPr/>
            <p:nvPr/>
          </p:nvSpPr>
          <p:spPr>
            <a:xfrm rot="-1799938">
              <a:off x="8345523" y="3618688"/>
              <a:ext cx="494318" cy="11764"/>
            </a:xfrm>
            <a:custGeom>
              <a:avLst/>
              <a:gdLst/>
              <a:ahLst/>
              <a:cxnLst/>
              <a:rect l="l" t="t" r="r" b="b"/>
              <a:pathLst>
                <a:path w="17942" h="427" extrusionOk="0">
                  <a:moveTo>
                    <a:pt x="348" y="0"/>
                  </a:moveTo>
                  <a:lnTo>
                    <a:pt x="1" y="426"/>
                  </a:lnTo>
                  <a:lnTo>
                    <a:pt x="17594" y="426"/>
                  </a:lnTo>
                  <a:lnTo>
                    <a:pt x="17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31"/>
            <p:cNvSpPr/>
            <p:nvPr/>
          </p:nvSpPr>
          <p:spPr>
            <a:xfrm rot="-1799938">
              <a:off x="5864519" y="3926907"/>
              <a:ext cx="494318" cy="11764"/>
            </a:xfrm>
            <a:custGeom>
              <a:avLst/>
              <a:gdLst/>
              <a:ahLst/>
              <a:cxnLst/>
              <a:rect l="l" t="t" r="r" b="b"/>
              <a:pathLst>
                <a:path w="17942" h="427" extrusionOk="0">
                  <a:moveTo>
                    <a:pt x="348" y="0"/>
                  </a:moveTo>
                  <a:lnTo>
                    <a:pt x="1" y="426"/>
                  </a:lnTo>
                  <a:lnTo>
                    <a:pt x="17595" y="426"/>
                  </a:lnTo>
                  <a:lnTo>
                    <a:pt x="17942"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90" name="Google Shape;2190;p31"/>
            <p:cNvGrpSpPr/>
            <p:nvPr/>
          </p:nvGrpSpPr>
          <p:grpSpPr>
            <a:xfrm rot="-1800041">
              <a:off x="7811181" y="3996354"/>
              <a:ext cx="787148" cy="68251"/>
              <a:chOff x="5206550" y="4840475"/>
              <a:chExt cx="429300" cy="37225"/>
            </a:xfrm>
          </p:grpSpPr>
          <p:sp>
            <p:nvSpPr>
              <p:cNvPr id="2191" name="Google Shape;2191;p31"/>
              <p:cNvSpPr/>
              <p:nvPr/>
            </p:nvSpPr>
            <p:spPr>
              <a:xfrm>
                <a:off x="5206550" y="4865250"/>
                <a:ext cx="12350" cy="12450"/>
              </a:xfrm>
              <a:custGeom>
                <a:avLst/>
                <a:gdLst/>
                <a:ahLst/>
                <a:cxnLst/>
                <a:rect l="l" t="t" r="r" b="b"/>
                <a:pathLst>
                  <a:path w="494" h="498" extrusionOk="0">
                    <a:moveTo>
                      <a:pt x="245" y="1"/>
                    </a:moveTo>
                    <a:cubicBezTo>
                      <a:pt x="111" y="1"/>
                      <a:pt x="1" y="111"/>
                      <a:pt x="1" y="250"/>
                    </a:cubicBezTo>
                    <a:cubicBezTo>
                      <a:pt x="1" y="388"/>
                      <a:pt x="111" y="498"/>
                      <a:pt x="245" y="498"/>
                    </a:cubicBezTo>
                    <a:cubicBezTo>
                      <a:pt x="383" y="498"/>
                      <a:pt x="494" y="388"/>
                      <a:pt x="494" y="250"/>
                    </a:cubicBezTo>
                    <a:cubicBezTo>
                      <a:pt x="494" y="111"/>
                      <a:pt x="383" y="1"/>
                      <a:pt x="245"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31"/>
              <p:cNvSpPr/>
              <p:nvPr/>
            </p:nvSpPr>
            <p:spPr>
              <a:xfrm>
                <a:off x="5232675" y="4865250"/>
                <a:ext cx="12375" cy="12450"/>
              </a:xfrm>
              <a:custGeom>
                <a:avLst/>
                <a:gdLst/>
                <a:ahLst/>
                <a:cxnLst/>
                <a:rect l="l" t="t" r="r" b="b"/>
                <a:pathLst>
                  <a:path w="495" h="498" extrusionOk="0">
                    <a:moveTo>
                      <a:pt x="246" y="1"/>
                    </a:moveTo>
                    <a:cubicBezTo>
                      <a:pt x="112" y="1"/>
                      <a:pt x="1" y="111"/>
                      <a:pt x="1" y="250"/>
                    </a:cubicBezTo>
                    <a:cubicBezTo>
                      <a:pt x="1" y="388"/>
                      <a:pt x="112" y="498"/>
                      <a:pt x="246" y="498"/>
                    </a:cubicBezTo>
                    <a:cubicBezTo>
                      <a:pt x="384" y="498"/>
                      <a:pt x="494" y="388"/>
                      <a:pt x="494" y="250"/>
                    </a:cubicBezTo>
                    <a:cubicBezTo>
                      <a:pt x="494" y="111"/>
                      <a:pt x="384" y="1"/>
                      <a:pt x="2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31"/>
              <p:cNvSpPr/>
              <p:nvPr/>
            </p:nvSpPr>
            <p:spPr>
              <a:xfrm>
                <a:off x="5258825" y="4865250"/>
                <a:ext cx="12350" cy="12450"/>
              </a:xfrm>
              <a:custGeom>
                <a:avLst/>
                <a:gdLst/>
                <a:ahLst/>
                <a:cxnLst/>
                <a:rect l="l" t="t" r="r" b="b"/>
                <a:pathLst>
                  <a:path w="494" h="498" extrusionOk="0">
                    <a:moveTo>
                      <a:pt x="246" y="1"/>
                    </a:moveTo>
                    <a:cubicBezTo>
                      <a:pt x="111" y="1"/>
                      <a:pt x="0" y="111"/>
                      <a:pt x="0" y="250"/>
                    </a:cubicBezTo>
                    <a:cubicBezTo>
                      <a:pt x="0" y="388"/>
                      <a:pt x="111" y="498"/>
                      <a:pt x="246" y="498"/>
                    </a:cubicBezTo>
                    <a:cubicBezTo>
                      <a:pt x="384" y="498"/>
                      <a:pt x="494" y="388"/>
                      <a:pt x="494" y="250"/>
                    </a:cubicBezTo>
                    <a:cubicBezTo>
                      <a:pt x="494" y="111"/>
                      <a:pt x="384" y="1"/>
                      <a:pt x="246"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31"/>
              <p:cNvSpPr/>
              <p:nvPr/>
            </p:nvSpPr>
            <p:spPr>
              <a:xfrm>
                <a:off x="5284975" y="4865250"/>
                <a:ext cx="12350" cy="12450"/>
              </a:xfrm>
              <a:custGeom>
                <a:avLst/>
                <a:gdLst/>
                <a:ahLst/>
                <a:cxnLst/>
                <a:rect l="l" t="t" r="r" b="b"/>
                <a:pathLst>
                  <a:path w="494" h="498" extrusionOk="0">
                    <a:moveTo>
                      <a:pt x="249" y="1"/>
                    </a:moveTo>
                    <a:cubicBezTo>
                      <a:pt x="111" y="1"/>
                      <a:pt x="1" y="111"/>
                      <a:pt x="1" y="250"/>
                    </a:cubicBezTo>
                    <a:cubicBezTo>
                      <a:pt x="1" y="388"/>
                      <a:pt x="111" y="498"/>
                      <a:pt x="249" y="498"/>
                    </a:cubicBezTo>
                    <a:cubicBezTo>
                      <a:pt x="383" y="498"/>
                      <a:pt x="493" y="388"/>
                      <a:pt x="493" y="250"/>
                    </a:cubicBezTo>
                    <a:cubicBezTo>
                      <a:pt x="493" y="111"/>
                      <a:pt x="383"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31"/>
              <p:cNvSpPr/>
              <p:nvPr/>
            </p:nvSpPr>
            <p:spPr>
              <a:xfrm>
                <a:off x="5311125" y="4865250"/>
                <a:ext cx="12350" cy="12450"/>
              </a:xfrm>
              <a:custGeom>
                <a:avLst/>
                <a:gdLst/>
                <a:ahLst/>
                <a:cxnLst/>
                <a:rect l="l" t="t" r="r" b="b"/>
                <a:pathLst>
                  <a:path w="494" h="498" extrusionOk="0">
                    <a:moveTo>
                      <a:pt x="248" y="1"/>
                    </a:moveTo>
                    <a:cubicBezTo>
                      <a:pt x="110" y="1"/>
                      <a:pt x="0" y="111"/>
                      <a:pt x="0" y="250"/>
                    </a:cubicBezTo>
                    <a:cubicBezTo>
                      <a:pt x="0" y="388"/>
                      <a:pt x="110" y="498"/>
                      <a:pt x="248" y="498"/>
                    </a:cubicBezTo>
                    <a:cubicBezTo>
                      <a:pt x="383" y="498"/>
                      <a:pt x="494" y="388"/>
                      <a:pt x="494" y="250"/>
                    </a:cubicBezTo>
                    <a:cubicBezTo>
                      <a:pt x="494" y="111"/>
                      <a:pt x="383" y="1"/>
                      <a:pt x="24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31"/>
              <p:cNvSpPr/>
              <p:nvPr/>
            </p:nvSpPr>
            <p:spPr>
              <a:xfrm>
                <a:off x="5337250" y="4865250"/>
                <a:ext cx="12375" cy="12450"/>
              </a:xfrm>
              <a:custGeom>
                <a:avLst/>
                <a:gdLst/>
                <a:ahLst/>
                <a:cxnLst/>
                <a:rect l="l" t="t" r="r" b="b"/>
                <a:pathLst>
                  <a:path w="495" h="498" extrusionOk="0">
                    <a:moveTo>
                      <a:pt x="249" y="1"/>
                    </a:moveTo>
                    <a:cubicBezTo>
                      <a:pt x="111" y="1"/>
                      <a:pt x="1" y="111"/>
                      <a:pt x="1" y="250"/>
                    </a:cubicBezTo>
                    <a:cubicBezTo>
                      <a:pt x="1" y="388"/>
                      <a:pt x="111" y="498"/>
                      <a:pt x="249" y="498"/>
                    </a:cubicBezTo>
                    <a:cubicBezTo>
                      <a:pt x="383" y="498"/>
                      <a:pt x="494" y="388"/>
                      <a:pt x="494" y="250"/>
                    </a:cubicBezTo>
                    <a:cubicBezTo>
                      <a:pt x="494" y="111"/>
                      <a:pt x="383"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31"/>
              <p:cNvSpPr/>
              <p:nvPr/>
            </p:nvSpPr>
            <p:spPr>
              <a:xfrm>
                <a:off x="5363400" y="4865250"/>
                <a:ext cx="12350" cy="12450"/>
              </a:xfrm>
              <a:custGeom>
                <a:avLst/>
                <a:gdLst/>
                <a:ahLst/>
                <a:cxnLst/>
                <a:rect l="l" t="t" r="r" b="b"/>
                <a:pathLst>
                  <a:path w="494" h="498" extrusionOk="0">
                    <a:moveTo>
                      <a:pt x="249" y="1"/>
                    </a:moveTo>
                    <a:cubicBezTo>
                      <a:pt x="111" y="1"/>
                      <a:pt x="0" y="111"/>
                      <a:pt x="0" y="250"/>
                    </a:cubicBezTo>
                    <a:cubicBezTo>
                      <a:pt x="0" y="388"/>
                      <a:pt x="111" y="498"/>
                      <a:pt x="249" y="498"/>
                    </a:cubicBezTo>
                    <a:cubicBezTo>
                      <a:pt x="383" y="498"/>
                      <a:pt x="493" y="388"/>
                      <a:pt x="493" y="250"/>
                    </a:cubicBezTo>
                    <a:cubicBezTo>
                      <a:pt x="493" y="111"/>
                      <a:pt x="383"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31"/>
              <p:cNvSpPr/>
              <p:nvPr/>
            </p:nvSpPr>
            <p:spPr>
              <a:xfrm>
                <a:off x="5389525" y="4865250"/>
                <a:ext cx="12450" cy="12450"/>
              </a:xfrm>
              <a:custGeom>
                <a:avLst/>
                <a:gdLst/>
                <a:ahLst/>
                <a:cxnLst/>
                <a:rect l="l" t="t" r="r" b="b"/>
                <a:pathLst>
                  <a:path w="498" h="498" extrusionOk="0">
                    <a:moveTo>
                      <a:pt x="250" y="1"/>
                    </a:moveTo>
                    <a:cubicBezTo>
                      <a:pt x="111" y="1"/>
                      <a:pt x="1" y="111"/>
                      <a:pt x="1" y="250"/>
                    </a:cubicBezTo>
                    <a:cubicBezTo>
                      <a:pt x="1" y="388"/>
                      <a:pt x="111" y="498"/>
                      <a:pt x="250" y="498"/>
                    </a:cubicBezTo>
                    <a:cubicBezTo>
                      <a:pt x="383" y="498"/>
                      <a:pt x="498" y="388"/>
                      <a:pt x="498" y="250"/>
                    </a:cubicBezTo>
                    <a:cubicBezTo>
                      <a:pt x="498" y="111"/>
                      <a:pt x="383" y="1"/>
                      <a:pt x="25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31"/>
              <p:cNvSpPr/>
              <p:nvPr/>
            </p:nvSpPr>
            <p:spPr>
              <a:xfrm>
                <a:off x="5415650" y="4865250"/>
                <a:ext cx="12475" cy="12450"/>
              </a:xfrm>
              <a:custGeom>
                <a:avLst/>
                <a:gdLst/>
                <a:ahLst/>
                <a:cxnLst/>
                <a:rect l="l" t="t" r="r" b="b"/>
                <a:pathLst>
                  <a:path w="499" h="498" extrusionOk="0">
                    <a:moveTo>
                      <a:pt x="250" y="1"/>
                    </a:moveTo>
                    <a:cubicBezTo>
                      <a:pt x="112" y="1"/>
                      <a:pt x="1" y="111"/>
                      <a:pt x="1" y="250"/>
                    </a:cubicBezTo>
                    <a:cubicBezTo>
                      <a:pt x="1" y="388"/>
                      <a:pt x="112" y="498"/>
                      <a:pt x="250" y="498"/>
                    </a:cubicBezTo>
                    <a:cubicBezTo>
                      <a:pt x="384" y="498"/>
                      <a:pt x="498" y="388"/>
                      <a:pt x="498" y="250"/>
                    </a:cubicBezTo>
                    <a:cubicBezTo>
                      <a:pt x="498" y="111"/>
                      <a:pt x="384" y="1"/>
                      <a:pt x="25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31"/>
              <p:cNvSpPr/>
              <p:nvPr/>
            </p:nvSpPr>
            <p:spPr>
              <a:xfrm>
                <a:off x="5441825" y="4865250"/>
                <a:ext cx="12450" cy="12450"/>
              </a:xfrm>
              <a:custGeom>
                <a:avLst/>
                <a:gdLst/>
                <a:ahLst/>
                <a:cxnLst/>
                <a:rect l="l" t="t" r="r" b="b"/>
                <a:pathLst>
                  <a:path w="498" h="498" extrusionOk="0">
                    <a:moveTo>
                      <a:pt x="248" y="1"/>
                    </a:moveTo>
                    <a:cubicBezTo>
                      <a:pt x="110" y="1"/>
                      <a:pt x="0" y="111"/>
                      <a:pt x="0" y="250"/>
                    </a:cubicBezTo>
                    <a:cubicBezTo>
                      <a:pt x="0" y="388"/>
                      <a:pt x="110" y="498"/>
                      <a:pt x="248" y="498"/>
                    </a:cubicBezTo>
                    <a:cubicBezTo>
                      <a:pt x="383" y="498"/>
                      <a:pt x="497" y="388"/>
                      <a:pt x="497" y="250"/>
                    </a:cubicBezTo>
                    <a:cubicBezTo>
                      <a:pt x="497" y="111"/>
                      <a:pt x="383" y="1"/>
                      <a:pt x="24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31"/>
              <p:cNvSpPr/>
              <p:nvPr/>
            </p:nvSpPr>
            <p:spPr>
              <a:xfrm>
                <a:off x="5467950" y="4865250"/>
                <a:ext cx="12450" cy="12450"/>
              </a:xfrm>
              <a:custGeom>
                <a:avLst/>
                <a:gdLst/>
                <a:ahLst/>
                <a:cxnLst/>
                <a:rect l="l" t="t" r="r" b="b"/>
                <a:pathLst>
                  <a:path w="498" h="498" extrusionOk="0">
                    <a:moveTo>
                      <a:pt x="249" y="1"/>
                    </a:moveTo>
                    <a:cubicBezTo>
                      <a:pt x="111" y="1"/>
                      <a:pt x="1" y="111"/>
                      <a:pt x="1" y="250"/>
                    </a:cubicBezTo>
                    <a:cubicBezTo>
                      <a:pt x="1" y="388"/>
                      <a:pt x="111" y="498"/>
                      <a:pt x="249" y="498"/>
                    </a:cubicBezTo>
                    <a:cubicBezTo>
                      <a:pt x="387" y="498"/>
                      <a:pt x="498" y="388"/>
                      <a:pt x="498" y="250"/>
                    </a:cubicBezTo>
                    <a:cubicBezTo>
                      <a:pt x="498" y="111"/>
                      <a:pt x="387"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31"/>
              <p:cNvSpPr/>
              <p:nvPr/>
            </p:nvSpPr>
            <p:spPr>
              <a:xfrm>
                <a:off x="5494100" y="4865250"/>
                <a:ext cx="12450" cy="12450"/>
              </a:xfrm>
              <a:custGeom>
                <a:avLst/>
                <a:gdLst/>
                <a:ahLst/>
                <a:cxnLst/>
                <a:rect l="l" t="t" r="r" b="b"/>
                <a:pathLst>
                  <a:path w="498" h="498" extrusionOk="0">
                    <a:moveTo>
                      <a:pt x="248" y="1"/>
                    </a:moveTo>
                    <a:cubicBezTo>
                      <a:pt x="111" y="1"/>
                      <a:pt x="0" y="111"/>
                      <a:pt x="0" y="250"/>
                    </a:cubicBezTo>
                    <a:cubicBezTo>
                      <a:pt x="0" y="388"/>
                      <a:pt x="111" y="498"/>
                      <a:pt x="248" y="498"/>
                    </a:cubicBezTo>
                    <a:cubicBezTo>
                      <a:pt x="387" y="498"/>
                      <a:pt x="497" y="388"/>
                      <a:pt x="497" y="250"/>
                    </a:cubicBezTo>
                    <a:cubicBezTo>
                      <a:pt x="497" y="111"/>
                      <a:pt x="387" y="1"/>
                      <a:pt x="24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31"/>
              <p:cNvSpPr/>
              <p:nvPr/>
            </p:nvSpPr>
            <p:spPr>
              <a:xfrm>
                <a:off x="5309725" y="4840475"/>
                <a:ext cx="12350" cy="12475"/>
              </a:xfrm>
              <a:custGeom>
                <a:avLst/>
                <a:gdLst/>
                <a:ahLst/>
                <a:cxnLst/>
                <a:rect l="l" t="t" r="r" b="b"/>
                <a:pathLst>
                  <a:path w="494" h="499" extrusionOk="0">
                    <a:moveTo>
                      <a:pt x="249" y="1"/>
                    </a:moveTo>
                    <a:cubicBezTo>
                      <a:pt x="111" y="1"/>
                      <a:pt x="0" y="112"/>
                      <a:pt x="0" y="250"/>
                    </a:cubicBezTo>
                    <a:cubicBezTo>
                      <a:pt x="0" y="388"/>
                      <a:pt x="111" y="498"/>
                      <a:pt x="249" y="498"/>
                    </a:cubicBezTo>
                    <a:cubicBezTo>
                      <a:pt x="384" y="498"/>
                      <a:pt x="494" y="388"/>
                      <a:pt x="494" y="250"/>
                    </a:cubicBezTo>
                    <a:cubicBezTo>
                      <a:pt x="494" y="112"/>
                      <a:pt x="384"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31"/>
              <p:cNvSpPr/>
              <p:nvPr/>
            </p:nvSpPr>
            <p:spPr>
              <a:xfrm>
                <a:off x="5335875" y="4840475"/>
                <a:ext cx="12350" cy="12475"/>
              </a:xfrm>
              <a:custGeom>
                <a:avLst/>
                <a:gdLst/>
                <a:ahLst/>
                <a:cxnLst/>
                <a:rect l="l" t="t" r="r" b="b"/>
                <a:pathLst>
                  <a:path w="494" h="499" extrusionOk="0">
                    <a:moveTo>
                      <a:pt x="249" y="1"/>
                    </a:moveTo>
                    <a:cubicBezTo>
                      <a:pt x="111" y="1"/>
                      <a:pt x="1" y="112"/>
                      <a:pt x="1" y="250"/>
                    </a:cubicBezTo>
                    <a:cubicBezTo>
                      <a:pt x="1" y="388"/>
                      <a:pt x="111" y="498"/>
                      <a:pt x="249" y="498"/>
                    </a:cubicBezTo>
                    <a:cubicBezTo>
                      <a:pt x="383" y="498"/>
                      <a:pt x="493" y="388"/>
                      <a:pt x="493" y="250"/>
                    </a:cubicBezTo>
                    <a:cubicBezTo>
                      <a:pt x="493" y="112"/>
                      <a:pt x="383"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31"/>
              <p:cNvSpPr/>
              <p:nvPr/>
            </p:nvSpPr>
            <p:spPr>
              <a:xfrm>
                <a:off x="5362025" y="4840475"/>
                <a:ext cx="12450" cy="12475"/>
              </a:xfrm>
              <a:custGeom>
                <a:avLst/>
                <a:gdLst/>
                <a:ahLst/>
                <a:cxnLst/>
                <a:rect l="l" t="t" r="r" b="b"/>
                <a:pathLst>
                  <a:path w="498" h="499" extrusionOk="0">
                    <a:moveTo>
                      <a:pt x="248" y="1"/>
                    </a:moveTo>
                    <a:cubicBezTo>
                      <a:pt x="110" y="1"/>
                      <a:pt x="0" y="112"/>
                      <a:pt x="0" y="250"/>
                    </a:cubicBezTo>
                    <a:cubicBezTo>
                      <a:pt x="0" y="388"/>
                      <a:pt x="110" y="498"/>
                      <a:pt x="248" y="498"/>
                    </a:cubicBezTo>
                    <a:cubicBezTo>
                      <a:pt x="383" y="498"/>
                      <a:pt x="497" y="388"/>
                      <a:pt x="497" y="250"/>
                    </a:cubicBezTo>
                    <a:cubicBezTo>
                      <a:pt x="497" y="112"/>
                      <a:pt x="383" y="1"/>
                      <a:pt x="24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31"/>
              <p:cNvSpPr/>
              <p:nvPr/>
            </p:nvSpPr>
            <p:spPr>
              <a:xfrm>
                <a:off x="5388150" y="4840475"/>
                <a:ext cx="12450" cy="12475"/>
              </a:xfrm>
              <a:custGeom>
                <a:avLst/>
                <a:gdLst/>
                <a:ahLst/>
                <a:cxnLst/>
                <a:rect l="l" t="t" r="r" b="b"/>
                <a:pathLst>
                  <a:path w="498" h="499" extrusionOk="0">
                    <a:moveTo>
                      <a:pt x="249" y="1"/>
                    </a:moveTo>
                    <a:cubicBezTo>
                      <a:pt x="111" y="1"/>
                      <a:pt x="1" y="112"/>
                      <a:pt x="1" y="250"/>
                    </a:cubicBezTo>
                    <a:cubicBezTo>
                      <a:pt x="1" y="388"/>
                      <a:pt x="111" y="498"/>
                      <a:pt x="249" y="498"/>
                    </a:cubicBezTo>
                    <a:cubicBezTo>
                      <a:pt x="383" y="498"/>
                      <a:pt x="498" y="388"/>
                      <a:pt x="498" y="250"/>
                    </a:cubicBezTo>
                    <a:cubicBezTo>
                      <a:pt x="498" y="112"/>
                      <a:pt x="383"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31"/>
              <p:cNvSpPr/>
              <p:nvPr/>
            </p:nvSpPr>
            <p:spPr>
              <a:xfrm>
                <a:off x="5414300" y="4840475"/>
                <a:ext cx="12450" cy="12475"/>
              </a:xfrm>
              <a:custGeom>
                <a:avLst/>
                <a:gdLst/>
                <a:ahLst/>
                <a:cxnLst/>
                <a:rect l="l" t="t" r="r" b="b"/>
                <a:pathLst>
                  <a:path w="498" h="499" extrusionOk="0">
                    <a:moveTo>
                      <a:pt x="249" y="1"/>
                    </a:moveTo>
                    <a:cubicBezTo>
                      <a:pt x="111" y="1"/>
                      <a:pt x="0" y="112"/>
                      <a:pt x="0" y="250"/>
                    </a:cubicBezTo>
                    <a:cubicBezTo>
                      <a:pt x="0" y="388"/>
                      <a:pt x="111" y="498"/>
                      <a:pt x="249" y="498"/>
                    </a:cubicBezTo>
                    <a:cubicBezTo>
                      <a:pt x="383" y="498"/>
                      <a:pt x="497" y="388"/>
                      <a:pt x="497" y="250"/>
                    </a:cubicBezTo>
                    <a:cubicBezTo>
                      <a:pt x="497" y="112"/>
                      <a:pt x="383"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31"/>
              <p:cNvSpPr/>
              <p:nvPr/>
            </p:nvSpPr>
            <p:spPr>
              <a:xfrm>
                <a:off x="5440425" y="4840475"/>
                <a:ext cx="12450" cy="12475"/>
              </a:xfrm>
              <a:custGeom>
                <a:avLst/>
                <a:gdLst/>
                <a:ahLst/>
                <a:cxnLst/>
                <a:rect l="l" t="t" r="r" b="b"/>
                <a:pathLst>
                  <a:path w="498" h="499" extrusionOk="0">
                    <a:moveTo>
                      <a:pt x="250" y="1"/>
                    </a:moveTo>
                    <a:cubicBezTo>
                      <a:pt x="111" y="1"/>
                      <a:pt x="0" y="112"/>
                      <a:pt x="0" y="250"/>
                    </a:cubicBezTo>
                    <a:cubicBezTo>
                      <a:pt x="0" y="388"/>
                      <a:pt x="111" y="498"/>
                      <a:pt x="250" y="498"/>
                    </a:cubicBezTo>
                    <a:cubicBezTo>
                      <a:pt x="388" y="498"/>
                      <a:pt x="498" y="388"/>
                      <a:pt x="498" y="250"/>
                    </a:cubicBezTo>
                    <a:cubicBezTo>
                      <a:pt x="498" y="112"/>
                      <a:pt x="388" y="1"/>
                      <a:pt x="25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31"/>
              <p:cNvSpPr/>
              <p:nvPr/>
            </p:nvSpPr>
            <p:spPr>
              <a:xfrm>
                <a:off x="5466550" y="4840475"/>
                <a:ext cx="12475" cy="12475"/>
              </a:xfrm>
              <a:custGeom>
                <a:avLst/>
                <a:gdLst/>
                <a:ahLst/>
                <a:cxnLst/>
                <a:rect l="l" t="t" r="r" b="b"/>
                <a:pathLst>
                  <a:path w="499" h="499" extrusionOk="0">
                    <a:moveTo>
                      <a:pt x="250" y="1"/>
                    </a:moveTo>
                    <a:cubicBezTo>
                      <a:pt x="112" y="1"/>
                      <a:pt x="1" y="112"/>
                      <a:pt x="1" y="250"/>
                    </a:cubicBezTo>
                    <a:cubicBezTo>
                      <a:pt x="1" y="388"/>
                      <a:pt x="112" y="498"/>
                      <a:pt x="250" y="498"/>
                    </a:cubicBezTo>
                    <a:cubicBezTo>
                      <a:pt x="388" y="498"/>
                      <a:pt x="498" y="388"/>
                      <a:pt x="498" y="250"/>
                    </a:cubicBezTo>
                    <a:cubicBezTo>
                      <a:pt x="498" y="112"/>
                      <a:pt x="388" y="1"/>
                      <a:pt x="25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31"/>
              <p:cNvSpPr/>
              <p:nvPr/>
            </p:nvSpPr>
            <p:spPr>
              <a:xfrm>
                <a:off x="5492725" y="4840475"/>
                <a:ext cx="12450" cy="12475"/>
              </a:xfrm>
              <a:custGeom>
                <a:avLst/>
                <a:gdLst/>
                <a:ahLst/>
                <a:cxnLst/>
                <a:rect l="l" t="t" r="r" b="b"/>
                <a:pathLst>
                  <a:path w="498" h="499" extrusionOk="0">
                    <a:moveTo>
                      <a:pt x="248" y="1"/>
                    </a:moveTo>
                    <a:cubicBezTo>
                      <a:pt x="110" y="1"/>
                      <a:pt x="0" y="112"/>
                      <a:pt x="0" y="250"/>
                    </a:cubicBezTo>
                    <a:cubicBezTo>
                      <a:pt x="0" y="388"/>
                      <a:pt x="110" y="498"/>
                      <a:pt x="248" y="498"/>
                    </a:cubicBezTo>
                    <a:cubicBezTo>
                      <a:pt x="387" y="498"/>
                      <a:pt x="497" y="388"/>
                      <a:pt x="497" y="250"/>
                    </a:cubicBezTo>
                    <a:cubicBezTo>
                      <a:pt x="497" y="112"/>
                      <a:pt x="387" y="1"/>
                      <a:pt x="24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31"/>
              <p:cNvSpPr/>
              <p:nvPr/>
            </p:nvSpPr>
            <p:spPr>
              <a:xfrm>
                <a:off x="5518850" y="4840475"/>
                <a:ext cx="12450" cy="12475"/>
              </a:xfrm>
              <a:custGeom>
                <a:avLst/>
                <a:gdLst/>
                <a:ahLst/>
                <a:cxnLst/>
                <a:rect l="l" t="t" r="r" b="b"/>
                <a:pathLst>
                  <a:path w="498" h="499" extrusionOk="0">
                    <a:moveTo>
                      <a:pt x="249" y="1"/>
                    </a:moveTo>
                    <a:cubicBezTo>
                      <a:pt x="111" y="1"/>
                      <a:pt x="1" y="112"/>
                      <a:pt x="1" y="250"/>
                    </a:cubicBezTo>
                    <a:cubicBezTo>
                      <a:pt x="1" y="388"/>
                      <a:pt x="111" y="498"/>
                      <a:pt x="249" y="498"/>
                    </a:cubicBezTo>
                    <a:cubicBezTo>
                      <a:pt x="387" y="498"/>
                      <a:pt x="498" y="388"/>
                      <a:pt x="498" y="250"/>
                    </a:cubicBezTo>
                    <a:cubicBezTo>
                      <a:pt x="498" y="112"/>
                      <a:pt x="387"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31"/>
              <p:cNvSpPr/>
              <p:nvPr/>
            </p:nvSpPr>
            <p:spPr>
              <a:xfrm>
                <a:off x="5545000" y="4840475"/>
                <a:ext cx="12450" cy="12475"/>
              </a:xfrm>
              <a:custGeom>
                <a:avLst/>
                <a:gdLst/>
                <a:ahLst/>
                <a:cxnLst/>
                <a:rect l="l" t="t" r="r" b="b"/>
                <a:pathLst>
                  <a:path w="498" h="499" extrusionOk="0">
                    <a:moveTo>
                      <a:pt x="248" y="1"/>
                    </a:moveTo>
                    <a:cubicBezTo>
                      <a:pt x="111" y="1"/>
                      <a:pt x="0" y="112"/>
                      <a:pt x="0" y="250"/>
                    </a:cubicBezTo>
                    <a:cubicBezTo>
                      <a:pt x="0" y="388"/>
                      <a:pt x="111" y="498"/>
                      <a:pt x="248" y="498"/>
                    </a:cubicBezTo>
                    <a:cubicBezTo>
                      <a:pt x="387" y="498"/>
                      <a:pt x="497" y="388"/>
                      <a:pt x="497" y="250"/>
                    </a:cubicBezTo>
                    <a:cubicBezTo>
                      <a:pt x="497" y="112"/>
                      <a:pt x="387" y="1"/>
                      <a:pt x="248"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31"/>
              <p:cNvSpPr/>
              <p:nvPr/>
            </p:nvSpPr>
            <p:spPr>
              <a:xfrm>
                <a:off x="5571125" y="4840475"/>
                <a:ext cx="12450" cy="12475"/>
              </a:xfrm>
              <a:custGeom>
                <a:avLst/>
                <a:gdLst/>
                <a:ahLst/>
                <a:cxnLst/>
                <a:rect l="l" t="t" r="r" b="b"/>
                <a:pathLst>
                  <a:path w="498" h="499" extrusionOk="0">
                    <a:moveTo>
                      <a:pt x="250" y="1"/>
                    </a:moveTo>
                    <a:cubicBezTo>
                      <a:pt x="111" y="1"/>
                      <a:pt x="1" y="112"/>
                      <a:pt x="1" y="250"/>
                    </a:cubicBezTo>
                    <a:cubicBezTo>
                      <a:pt x="1" y="388"/>
                      <a:pt x="111" y="498"/>
                      <a:pt x="250" y="498"/>
                    </a:cubicBezTo>
                    <a:cubicBezTo>
                      <a:pt x="387" y="498"/>
                      <a:pt x="498" y="388"/>
                      <a:pt x="498" y="250"/>
                    </a:cubicBezTo>
                    <a:cubicBezTo>
                      <a:pt x="498" y="112"/>
                      <a:pt x="387" y="1"/>
                      <a:pt x="25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31"/>
              <p:cNvSpPr/>
              <p:nvPr/>
            </p:nvSpPr>
            <p:spPr>
              <a:xfrm>
                <a:off x="5597275" y="4840475"/>
                <a:ext cx="12450" cy="12475"/>
              </a:xfrm>
              <a:custGeom>
                <a:avLst/>
                <a:gdLst/>
                <a:ahLst/>
                <a:cxnLst/>
                <a:rect l="l" t="t" r="r" b="b"/>
                <a:pathLst>
                  <a:path w="498" h="499" extrusionOk="0">
                    <a:moveTo>
                      <a:pt x="249" y="1"/>
                    </a:moveTo>
                    <a:cubicBezTo>
                      <a:pt x="111" y="1"/>
                      <a:pt x="0" y="112"/>
                      <a:pt x="0" y="250"/>
                    </a:cubicBezTo>
                    <a:cubicBezTo>
                      <a:pt x="0" y="388"/>
                      <a:pt x="111" y="498"/>
                      <a:pt x="249" y="498"/>
                    </a:cubicBezTo>
                    <a:cubicBezTo>
                      <a:pt x="387" y="498"/>
                      <a:pt x="497" y="388"/>
                      <a:pt x="497" y="250"/>
                    </a:cubicBezTo>
                    <a:cubicBezTo>
                      <a:pt x="497" y="112"/>
                      <a:pt x="387" y="1"/>
                      <a:pt x="249"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31"/>
              <p:cNvSpPr/>
              <p:nvPr/>
            </p:nvSpPr>
            <p:spPr>
              <a:xfrm>
                <a:off x="5623400" y="4840475"/>
                <a:ext cx="12450" cy="12475"/>
              </a:xfrm>
              <a:custGeom>
                <a:avLst/>
                <a:gdLst/>
                <a:ahLst/>
                <a:cxnLst/>
                <a:rect l="l" t="t" r="r" b="b"/>
                <a:pathLst>
                  <a:path w="498" h="499" extrusionOk="0">
                    <a:moveTo>
                      <a:pt x="250" y="1"/>
                    </a:moveTo>
                    <a:cubicBezTo>
                      <a:pt x="115" y="1"/>
                      <a:pt x="0" y="112"/>
                      <a:pt x="0" y="250"/>
                    </a:cubicBezTo>
                    <a:cubicBezTo>
                      <a:pt x="0" y="388"/>
                      <a:pt x="115" y="498"/>
                      <a:pt x="250" y="498"/>
                    </a:cubicBezTo>
                    <a:cubicBezTo>
                      <a:pt x="388" y="498"/>
                      <a:pt x="498" y="388"/>
                      <a:pt x="498" y="250"/>
                    </a:cubicBezTo>
                    <a:cubicBezTo>
                      <a:pt x="498" y="112"/>
                      <a:pt x="388" y="1"/>
                      <a:pt x="250" y="1"/>
                    </a:cubicBez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6" name="Google Shape;2216;p31"/>
            <p:cNvSpPr/>
            <p:nvPr/>
          </p:nvSpPr>
          <p:spPr>
            <a:xfrm rot="-1799938">
              <a:off x="8075424" y="4496413"/>
              <a:ext cx="777596" cy="84802"/>
            </a:xfrm>
            <a:custGeom>
              <a:avLst/>
              <a:gdLst/>
              <a:ahLst/>
              <a:cxnLst/>
              <a:rect l="l" t="t" r="r" b="b"/>
              <a:pathLst>
                <a:path w="28224" h="3078" extrusionOk="0">
                  <a:moveTo>
                    <a:pt x="2514" y="0"/>
                  </a:moveTo>
                  <a:lnTo>
                    <a:pt x="1" y="3078"/>
                  </a:lnTo>
                  <a:lnTo>
                    <a:pt x="25706" y="3078"/>
                  </a:lnTo>
                  <a:lnTo>
                    <a:pt x="28224"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17" name="Google Shape;2217;p31"/>
            <p:cNvGrpSpPr/>
            <p:nvPr/>
          </p:nvGrpSpPr>
          <p:grpSpPr>
            <a:xfrm rot="814255">
              <a:off x="7724682" y="3180607"/>
              <a:ext cx="222928" cy="350303"/>
              <a:chOff x="4529575" y="3026875"/>
              <a:chExt cx="184775" cy="290350"/>
            </a:xfrm>
          </p:grpSpPr>
          <p:sp>
            <p:nvSpPr>
              <p:cNvPr id="2218" name="Google Shape;2218;p31"/>
              <p:cNvSpPr/>
              <p:nvPr/>
            </p:nvSpPr>
            <p:spPr>
              <a:xfrm>
                <a:off x="4678025" y="3026875"/>
                <a:ext cx="36325" cy="141900"/>
              </a:xfrm>
              <a:custGeom>
                <a:avLst/>
                <a:gdLst/>
                <a:ahLst/>
                <a:cxnLst/>
                <a:rect l="l" t="t" r="r" b="b"/>
                <a:pathLst>
                  <a:path w="1453" h="5676" extrusionOk="0">
                    <a:moveTo>
                      <a:pt x="984" y="1"/>
                    </a:moveTo>
                    <a:lnTo>
                      <a:pt x="1" y="984"/>
                    </a:lnTo>
                    <a:lnTo>
                      <a:pt x="471" y="5675"/>
                    </a:lnTo>
                    <a:lnTo>
                      <a:pt x="1453" y="4692"/>
                    </a:lnTo>
                    <a:lnTo>
                      <a:pt x="9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31"/>
              <p:cNvSpPr/>
              <p:nvPr/>
            </p:nvSpPr>
            <p:spPr>
              <a:xfrm>
                <a:off x="4640925" y="3064075"/>
                <a:ext cx="36250" cy="141750"/>
              </a:xfrm>
              <a:custGeom>
                <a:avLst/>
                <a:gdLst/>
                <a:ahLst/>
                <a:cxnLst/>
                <a:rect l="l" t="t" r="r" b="b"/>
                <a:pathLst>
                  <a:path w="1450" h="5670" extrusionOk="0">
                    <a:moveTo>
                      <a:pt x="980" y="1"/>
                    </a:moveTo>
                    <a:lnTo>
                      <a:pt x="1" y="979"/>
                    </a:lnTo>
                    <a:lnTo>
                      <a:pt x="471" y="5670"/>
                    </a:lnTo>
                    <a:lnTo>
                      <a:pt x="1450" y="4692"/>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31"/>
              <p:cNvSpPr/>
              <p:nvPr/>
            </p:nvSpPr>
            <p:spPr>
              <a:xfrm>
                <a:off x="4603875" y="3101175"/>
                <a:ext cx="36200" cy="141750"/>
              </a:xfrm>
              <a:custGeom>
                <a:avLst/>
                <a:gdLst/>
                <a:ahLst/>
                <a:cxnLst/>
                <a:rect l="l" t="t" r="r" b="b"/>
                <a:pathLst>
                  <a:path w="1448" h="5670" extrusionOk="0">
                    <a:moveTo>
                      <a:pt x="978" y="0"/>
                    </a:moveTo>
                    <a:lnTo>
                      <a:pt x="0" y="979"/>
                    </a:lnTo>
                    <a:lnTo>
                      <a:pt x="470" y="5670"/>
                    </a:lnTo>
                    <a:lnTo>
                      <a:pt x="1448" y="4692"/>
                    </a:lnTo>
                    <a:lnTo>
                      <a:pt x="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31"/>
              <p:cNvSpPr/>
              <p:nvPr/>
            </p:nvSpPr>
            <p:spPr>
              <a:xfrm>
                <a:off x="4566775" y="3138250"/>
                <a:ext cx="36225" cy="141775"/>
              </a:xfrm>
              <a:custGeom>
                <a:avLst/>
                <a:gdLst/>
                <a:ahLst/>
                <a:cxnLst/>
                <a:rect l="l" t="t" r="r" b="b"/>
                <a:pathLst>
                  <a:path w="1449" h="5671" extrusionOk="0">
                    <a:moveTo>
                      <a:pt x="978" y="0"/>
                    </a:moveTo>
                    <a:lnTo>
                      <a:pt x="0" y="983"/>
                    </a:lnTo>
                    <a:lnTo>
                      <a:pt x="466" y="5671"/>
                    </a:lnTo>
                    <a:lnTo>
                      <a:pt x="1448" y="4692"/>
                    </a:lnTo>
                    <a:lnTo>
                      <a:pt x="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31"/>
              <p:cNvSpPr/>
              <p:nvPr/>
            </p:nvSpPr>
            <p:spPr>
              <a:xfrm>
                <a:off x="4529575" y="3175350"/>
                <a:ext cx="36350" cy="141875"/>
              </a:xfrm>
              <a:custGeom>
                <a:avLst/>
                <a:gdLst/>
                <a:ahLst/>
                <a:cxnLst/>
                <a:rect l="l" t="t" r="r" b="b"/>
                <a:pathLst>
                  <a:path w="1454" h="5675" extrusionOk="0">
                    <a:moveTo>
                      <a:pt x="983" y="0"/>
                    </a:moveTo>
                    <a:lnTo>
                      <a:pt x="1" y="982"/>
                    </a:lnTo>
                    <a:lnTo>
                      <a:pt x="470" y="5674"/>
                    </a:lnTo>
                    <a:lnTo>
                      <a:pt x="1453" y="4691"/>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3" name="Google Shape;2223;p31"/>
            <p:cNvGrpSpPr/>
            <p:nvPr/>
          </p:nvGrpSpPr>
          <p:grpSpPr>
            <a:xfrm>
              <a:off x="4747394" y="4492952"/>
              <a:ext cx="348446" cy="359770"/>
              <a:chOff x="7141952" y="1448469"/>
              <a:chExt cx="289503" cy="298911"/>
            </a:xfrm>
          </p:grpSpPr>
          <p:sp>
            <p:nvSpPr>
              <p:cNvPr id="2224" name="Google Shape;2224;p31"/>
              <p:cNvSpPr/>
              <p:nvPr/>
            </p:nvSpPr>
            <p:spPr>
              <a:xfrm rot="814239">
                <a:off x="7370128" y="1451141"/>
                <a:ext cx="42487" cy="165635"/>
              </a:xfrm>
              <a:custGeom>
                <a:avLst/>
                <a:gdLst/>
                <a:ahLst/>
                <a:cxnLst/>
                <a:rect l="l" t="t" r="r" b="b"/>
                <a:pathLst>
                  <a:path w="975" h="3801" extrusionOk="0">
                    <a:moveTo>
                      <a:pt x="660" y="0"/>
                    </a:moveTo>
                    <a:lnTo>
                      <a:pt x="0" y="656"/>
                    </a:lnTo>
                    <a:lnTo>
                      <a:pt x="316" y="3800"/>
                    </a:lnTo>
                    <a:lnTo>
                      <a:pt x="975" y="3145"/>
                    </a:lnTo>
                    <a:lnTo>
                      <a:pt x="66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31"/>
              <p:cNvSpPr/>
              <p:nvPr/>
            </p:nvSpPr>
            <p:spPr>
              <a:xfrm rot="814239">
                <a:off x="7317842" y="1483061"/>
                <a:ext cx="42313" cy="165809"/>
              </a:xfrm>
              <a:custGeom>
                <a:avLst/>
                <a:gdLst/>
                <a:ahLst/>
                <a:cxnLst/>
                <a:rect l="l" t="t" r="r" b="b"/>
                <a:pathLst>
                  <a:path w="971" h="3805" extrusionOk="0">
                    <a:moveTo>
                      <a:pt x="659" y="1"/>
                    </a:moveTo>
                    <a:lnTo>
                      <a:pt x="0" y="656"/>
                    </a:lnTo>
                    <a:lnTo>
                      <a:pt x="315" y="3804"/>
                    </a:lnTo>
                    <a:lnTo>
                      <a:pt x="971" y="3145"/>
                    </a:lnTo>
                    <a:lnTo>
                      <a:pt x="65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1"/>
              <p:cNvSpPr/>
              <p:nvPr/>
            </p:nvSpPr>
            <p:spPr>
              <a:xfrm rot="814239">
                <a:off x="7265530" y="1514999"/>
                <a:ext cx="42356" cy="165809"/>
              </a:xfrm>
              <a:custGeom>
                <a:avLst/>
                <a:gdLst/>
                <a:ahLst/>
                <a:cxnLst/>
                <a:rect l="l" t="t" r="r" b="b"/>
                <a:pathLst>
                  <a:path w="972" h="3805" extrusionOk="0">
                    <a:moveTo>
                      <a:pt x="655" y="1"/>
                    </a:moveTo>
                    <a:lnTo>
                      <a:pt x="1" y="660"/>
                    </a:lnTo>
                    <a:lnTo>
                      <a:pt x="312" y="3805"/>
                    </a:lnTo>
                    <a:lnTo>
                      <a:pt x="971" y="3146"/>
                    </a:lnTo>
                    <a:lnTo>
                      <a:pt x="655"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1"/>
              <p:cNvSpPr/>
              <p:nvPr/>
            </p:nvSpPr>
            <p:spPr>
              <a:xfrm rot="814239">
                <a:off x="7213079" y="1546963"/>
                <a:ext cx="42531" cy="165809"/>
              </a:xfrm>
              <a:custGeom>
                <a:avLst/>
                <a:gdLst/>
                <a:ahLst/>
                <a:cxnLst/>
                <a:rect l="l" t="t" r="r" b="b"/>
                <a:pathLst>
                  <a:path w="976" h="3805" extrusionOk="0">
                    <a:moveTo>
                      <a:pt x="659" y="0"/>
                    </a:moveTo>
                    <a:lnTo>
                      <a:pt x="1" y="659"/>
                    </a:lnTo>
                    <a:lnTo>
                      <a:pt x="316" y="3804"/>
                    </a:lnTo>
                    <a:lnTo>
                      <a:pt x="975" y="3145"/>
                    </a:lnTo>
                    <a:lnTo>
                      <a:pt x="65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31"/>
              <p:cNvSpPr/>
              <p:nvPr/>
            </p:nvSpPr>
            <p:spPr>
              <a:xfrm rot="814239">
                <a:off x="7160791" y="1579073"/>
                <a:ext cx="42487" cy="165635"/>
              </a:xfrm>
              <a:custGeom>
                <a:avLst/>
                <a:gdLst/>
                <a:ahLst/>
                <a:cxnLst/>
                <a:rect l="l" t="t" r="r" b="b"/>
                <a:pathLst>
                  <a:path w="975" h="3801" extrusionOk="0">
                    <a:moveTo>
                      <a:pt x="659" y="0"/>
                    </a:moveTo>
                    <a:lnTo>
                      <a:pt x="0" y="656"/>
                    </a:lnTo>
                    <a:lnTo>
                      <a:pt x="316" y="3800"/>
                    </a:lnTo>
                    <a:lnTo>
                      <a:pt x="975" y="3145"/>
                    </a:lnTo>
                    <a:lnTo>
                      <a:pt x="659"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29" name="Google Shape;2229;p31"/>
            <p:cNvSpPr/>
            <p:nvPr/>
          </p:nvSpPr>
          <p:spPr>
            <a:xfrm rot="814255">
              <a:off x="8057692" y="2618865"/>
              <a:ext cx="338992" cy="507508"/>
            </a:xfrm>
            <a:custGeom>
              <a:avLst/>
              <a:gdLst/>
              <a:ahLst/>
              <a:cxnLst/>
              <a:rect l="l" t="t" r="r" b="b"/>
              <a:pathLst>
                <a:path w="11239" h="16826" extrusionOk="0">
                  <a:moveTo>
                    <a:pt x="10614" y="1"/>
                  </a:moveTo>
                  <a:lnTo>
                    <a:pt x="1" y="10614"/>
                  </a:lnTo>
                  <a:lnTo>
                    <a:pt x="620" y="16825"/>
                  </a:lnTo>
                  <a:lnTo>
                    <a:pt x="11238" y="6207"/>
                  </a:lnTo>
                  <a:lnTo>
                    <a:pt x="10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1"/>
            <p:cNvSpPr/>
            <p:nvPr/>
          </p:nvSpPr>
          <p:spPr>
            <a:xfrm rot="814192">
              <a:off x="6824509" y="3719088"/>
              <a:ext cx="285489" cy="427407"/>
            </a:xfrm>
            <a:custGeom>
              <a:avLst/>
              <a:gdLst/>
              <a:ahLst/>
              <a:cxnLst/>
              <a:rect l="l" t="t" r="r" b="b"/>
              <a:pathLst>
                <a:path w="11239" h="16826" extrusionOk="0">
                  <a:moveTo>
                    <a:pt x="10619" y="1"/>
                  </a:moveTo>
                  <a:lnTo>
                    <a:pt x="1" y="10619"/>
                  </a:lnTo>
                  <a:lnTo>
                    <a:pt x="621" y="16825"/>
                  </a:lnTo>
                  <a:lnTo>
                    <a:pt x="11238" y="6207"/>
                  </a:lnTo>
                  <a:lnTo>
                    <a:pt x="10619" y="1"/>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1"/>
            <p:cNvSpPr/>
            <p:nvPr/>
          </p:nvSpPr>
          <p:spPr>
            <a:xfrm rot="814255">
              <a:off x="7000861" y="4279794"/>
              <a:ext cx="133799" cy="200246"/>
            </a:xfrm>
            <a:custGeom>
              <a:avLst/>
              <a:gdLst/>
              <a:ahLst/>
              <a:cxnLst/>
              <a:rect l="l" t="t" r="r" b="b"/>
              <a:pathLst>
                <a:path w="4436" h="6639" extrusionOk="0">
                  <a:moveTo>
                    <a:pt x="4191" y="1"/>
                  </a:moveTo>
                  <a:lnTo>
                    <a:pt x="0" y="4187"/>
                  </a:lnTo>
                  <a:lnTo>
                    <a:pt x="246" y="6638"/>
                  </a:lnTo>
                  <a:lnTo>
                    <a:pt x="4436" y="2448"/>
                  </a:lnTo>
                  <a:lnTo>
                    <a:pt x="4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1"/>
            <p:cNvSpPr/>
            <p:nvPr/>
          </p:nvSpPr>
          <p:spPr>
            <a:xfrm rot="814278">
              <a:off x="6390316" y="3959483"/>
              <a:ext cx="448596" cy="578823"/>
            </a:xfrm>
            <a:custGeom>
              <a:avLst/>
              <a:gdLst/>
              <a:ahLst/>
              <a:cxnLst/>
              <a:rect l="l" t="t" r="r" b="b"/>
              <a:pathLst>
                <a:path w="13431" h="17330" extrusionOk="0">
                  <a:moveTo>
                    <a:pt x="12997" y="0"/>
                  </a:moveTo>
                  <a:lnTo>
                    <a:pt x="0" y="12997"/>
                  </a:lnTo>
                  <a:lnTo>
                    <a:pt x="434" y="17329"/>
                  </a:lnTo>
                  <a:lnTo>
                    <a:pt x="13431" y="4332"/>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33" name="Google Shape;2233;p31"/>
            <p:cNvCxnSpPr/>
            <p:nvPr/>
          </p:nvCxnSpPr>
          <p:spPr>
            <a:xfrm flipH="1">
              <a:off x="6916875" y="3804113"/>
              <a:ext cx="2219700" cy="1341900"/>
            </a:xfrm>
            <a:prstGeom prst="straightConnector1">
              <a:avLst/>
            </a:prstGeom>
            <a:noFill/>
            <a:ln w="9525" cap="flat" cmpd="sng">
              <a:solidFill>
                <a:schemeClr val="accent3"/>
              </a:solidFill>
              <a:prstDash val="dash"/>
              <a:round/>
              <a:headEnd type="none" w="med" len="med"/>
              <a:tailEnd type="none" w="med" len="med"/>
            </a:ln>
          </p:spPr>
        </p:cxnSp>
        <p:grpSp>
          <p:nvGrpSpPr>
            <p:cNvPr id="2234" name="Google Shape;2234;p31"/>
            <p:cNvGrpSpPr/>
            <p:nvPr/>
          </p:nvGrpSpPr>
          <p:grpSpPr>
            <a:xfrm>
              <a:off x="5431134" y="4519092"/>
              <a:ext cx="197574" cy="204115"/>
              <a:chOff x="6553940" y="1442666"/>
              <a:chExt cx="248333" cy="256555"/>
            </a:xfrm>
          </p:grpSpPr>
          <p:sp>
            <p:nvSpPr>
              <p:cNvPr id="2235" name="Google Shape;2235;p31"/>
              <p:cNvSpPr/>
              <p:nvPr/>
            </p:nvSpPr>
            <p:spPr>
              <a:xfrm rot="814226">
                <a:off x="6749682" y="1444952"/>
                <a:ext cx="36412" cy="142238"/>
              </a:xfrm>
              <a:custGeom>
                <a:avLst/>
                <a:gdLst/>
                <a:ahLst/>
                <a:cxnLst/>
                <a:rect l="l" t="t" r="r" b="b"/>
                <a:pathLst>
                  <a:path w="1453" h="5676" extrusionOk="0">
                    <a:moveTo>
                      <a:pt x="984" y="1"/>
                    </a:moveTo>
                    <a:lnTo>
                      <a:pt x="1" y="984"/>
                    </a:lnTo>
                    <a:lnTo>
                      <a:pt x="471" y="5675"/>
                    </a:lnTo>
                    <a:lnTo>
                      <a:pt x="1453" y="4692"/>
                    </a:lnTo>
                    <a:lnTo>
                      <a:pt x="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1"/>
              <p:cNvSpPr/>
              <p:nvPr/>
            </p:nvSpPr>
            <p:spPr>
              <a:xfrm rot="814226">
                <a:off x="6704801" y="1472468"/>
                <a:ext cx="36336" cy="142088"/>
              </a:xfrm>
              <a:custGeom>
                <a:avLst/>
                <a:gdLst/>
                <a:ahLst/>
                <a:cxnLst/>
                <a:rect l="l" t="t" r="r" b="b"/>
                <a:pathLst>
                  <a:path w="1450" h="5670" extrusionOk="0">
                    <a:moveTo>
                      <a:pt x="980" y="1"/>
                    </a:moveTo>
                    <a:lnTo>
                      <a:pt x="1" y="979"/>
                    </a:lnTo>
                    <a:lnTo>
                      <a:pt x="471" y="5670"/>
                    </a:lnTo>
                    <a:lnTo>
                      <a:pt x="1450" y="4692"/>
                    </a:lnTo>
                    <a:lnTo>
                      <a:pt x="9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31"/>
              <p:cNvSpPr/>
              <p:nvPr/>
            </p:nvSpPr>
            <p:spPr>
              <a:xfrm rot="814226">
                <a:off x="6659975" y="1499899"/>
                <a:ext cx="36286" cy="142088"/>
              </a:xfrm>
              <a:custGeom>
                <a:avLst/>
                <a:gdLst/>
                <a:ahLst/>
                <a:cxnLst/>
                <a:rect l="l" t="t" r="r" b="b"/>
                <a:pathLst>
                  <a:path w="1448" h="5670" extrusionOk="0">
                    <a:moveTo>
                      <a:pt x="978" y="0"/>
                    </a:moveTo>
                    <a:lnTo>
                      <a:pt x="0" y="979"/>
                    </a:lnTo>
                    <a:lnTo>
                      <a:pt x="470" y="5670"/>
                    </a:lnTo>
                    <a:lnTo>
                      <a:pt x="1448" y="4692"/>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31"/>
              <p:cNvSpPr/>
              <p:nvPr/>
            </p:nvSpPr>
            <p:spPr>
              <a:xfrm rot="814226">
                <a:off x="6615102" y="1527303"/>
                <a:ext cx="36311" cy="142113"/>
              </a:xfrm>
              <a:custGeom>
                <a:avLst/>
                <a:gdLst/>
                <a:ahLst/>
                <a:cxnLst/>
                <a:rect l="l" t="t" r="r" b="b"/>
                <a:pathLst>
                  <a:path w="1449" h="5671" extrusionOk="0">
                    <a:moveTo>
                      <a:pt x="978" y="0"/>
                    </a:moveTo>
                    <a:lnTo>
                      <a:pt x="0" y="983"/>
                    </a:lnTo>
                    <a:lnTo>
                      <a:pt x="466" y="5671"/>
                    </a:lnTo>
                    <a:lnTo>
                      <a:pt x="1448" y="4692"/>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31"/>
              <p:cNvSpPr/>
              <p:nvPr/>
            </p:nvSpPr>
            <p:spPr>
              <a:xfrm rot="814226">
                <a:off x="6570116" y="1554718"/>
                <a:ext cx="36437" cy="142213"/>
              </a:xfrm>
              <a:custGeom>
                <a:avLst/>
                <a:gdLst/>
                <a:ahLst/>
                <a:cxnLst/>
                <a:rect l="l" t="t" r="r" b="b"/>
                <a:pathLst>
                  <a:path w="1454" h="5675" extrusionOk="0">
                    <a:moveTo>
                      <a:pt x="983" y="0"/>
                    </a:moveTo>
                    <a:lnTo>
                      <a:pt x="1" y="982"/>
                    </a:lnTo>
                    <a:lnTo>
                      <a:pt x="470" y="5674"/>
                    </a:lnTo>
                    <a:lnTo>
                      <a:pt x="1453" y="4691"/>
                    </a:lnTo>
                    <a:lnTo>
                      <a:pt x="9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40" name="Google Shape;2240;p31"/>
          <p:cNvSpPr txBox="1">
            <a:spLocks noGrp="1"/>
          </p:cNvSpPr>
          <p:nvPr>
            <p:ph type="title"/>
          </p:nvPr>
        </p:nvSpPr>
        <p:spPr>
          <a:xfrm>
            <a:off x="710125" y="1941525"/>
            <a:ext cx="7723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Introduction</a:t>
            </a:r>
            <a:endParaRPr/>
          </a:p>
        </p:txBody>
      </p:sp>
      <p:grpSp>
        <p:nvGrpSpPr>
          <p:cNvPr id="2241" name="Google Shape;2241;p31"/>
          <p:cNvGrpSpPr/>
          <p:nvPr/>
        </p:nvGrpSpPr>
        <p:grpSpPr>
          <a:xfrm>
            <a:off x="50" y="53800"/>
            <a:ext cx="1930175" cy="1233425"/>
            <a:chOff x="50" y="53800"/>
            <a:chExt cx="1930175" cy="1233425"/>
          </a:xfrm>
        </p:grpSpPr>
        <p:grpSp>
          <p:nvGrpSpPr>
            <p:cNvPr id="2242" name="Google Shape;2242;p31"/>
            <p:cNvGrpSpPr/>
            <p:nvPr/>
          </p:nvGrpSpPr>
          <p:grpSpPr>
            <a:xfrm>
              <a:off x="405700" y="487950"/>
              <a:ext cx="178550" cy="196350"/>
              <a:chOff x="1385575" y="1087850"/>
              <a:chExt cx="178550" cy="196350"/>
            </a:xfrm>
          </p:grpSpPr>
          <p:sp>
            <p:nvSpPr>
              <p:cNvPr id="2243" name="Google Shape;2243;p31"/>
              <p:cNvSpPr/>
              <p:nvPr/>
            </p:nvSpPr>
            <p:spPr>
              <a:xfrm>
                <a:off x="1528300" y="1087850"/>
                <a:ext cx="35825" cy="107875"/>
              </a:xfrm>
              <a:custGeom>
                <a:avLst/>
                <a:gdLst/>
                <a:ahLst/>
                <a:cxnLst/>
                <a:rect l="l" t="t" r="r" b="b"/>
                <a:pathLst>
                  <a:path w="1433" h="4315" extrusionOk="0">
                    <a:moveTo>
                      <a:pt x="1432" y="0"/>
                    </a:moveTo>
                    <a:lnTo>
                      <a:pt x="484" y="592"/>
                    </a:lnTo>
                    <a:lnTo>
                      <a:pt x="1" y="4314"/>
                    </a:lnTo>
                    <a:lnTo>
                      <a:pt x="938" y="3734"/>
                    </a:lnTo>
                    <a:lnTo>
                      <a:pt x="143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31"/>
              <p:cNvSpPr/>
              <p:nvPr/>
            </p:nvSpPr>
            <p:spPr>
              <a:xfrm>
                <a:off x="1492575" y="1110100"/>
                <a:ext cx="35925" cy="107875"/>
              </a:xfrm>
              <a:custGeom>
                <a:avLst/>
                <a:gdLst/>
                <a:ahLst/>
                <a:cxnLst/>
                <a:rect l="l" t="t" r="r" b="b"/>
                <a:pathLst>
                  <a:path w="1437" h="4315" extrusionOk="0">
                    <a:moveTo>
                      <a:pt x="1437" y="1"/>
                    </a:moveTo>
                    <a:lnTo>
                      <a:pt x="494" y="580"/>
                    </a:lnTo>
                    <a:lnTo>
                      <a:pt x="0" y="4315"/>
                    </a:lnTo>
                    <a:lnTo>
                      <a:pt x="936" y="3734"/>
                    </a:lnTo>
                    <a:lnTo>
                      <a:pt x="143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31"/>
              <p:cNvSpPr/>
              <p:nvPr/>
            </p:nvSpPr>
            <p:spPr>
              <a:xfrm>
                <a:off x="1456800" y="1132075"/>
                <a:ext cx="36075" cy="108000"/>
              </a:xfrm>
              <a:custGeom>
                <a:avLst/>
                <a:gdLst/>
                <a:ahLst/>
                <a:cxnLst/>
                <a:rect l="l" t="t" r="r" b="b"/>
                <a:pathLst>
                  <a:path w="1443" h="4320" extrusionOk="0">
                    <a:moveTo>
                      <a:pt x="1442" y="0"/>
                    </a:moveTo>
                    <a:lnTo>
                      <a:pt x="501" y="586"/>
                    </a:lnTo>
                    <a:lnTo>
                      <a:pt x="0" y="4319"/>
                    </a:lnTo>
                    <a:lnTo>
                      <a:pt x="949" y="3734"/>
                    </a:lnTo>
                    <a:lnTo>
                      <a:pt x="14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31"/>
              <p:cNvSpPr/>
              <p:nvPr/>
            </p:nvSpPr>
            <p:spPr>
              <a:xfrm>
                <a:off x="1421325" y="1154200"/>
                <a:ext cx="35950" cy="107875"/>
              </a:xfrm>
              <a:custGeom>
                <a:avLst/>
                <a:gdLst/>
                <a:ahLst/>
                <a:cxnLst/>
                <a:rect l="l" t="t" r="r" b="b"/>
                <a:pathLst>
                  <a:path w="1438" h="4315" extrusionOk="0">
                    <a:moveTo>
                      <a:pt x="1437" y="0"/>
                    </a:moveTo>
                    <a:lnTo>
                      <a:pt x="496" y="581"/>
                    </a:lnTo>
                    <a:lnTo>
                      <a:pt x="1" y="4314"/>
                    </a:lnTo>
                    <a:lnTo>
                      <a:pt x="937" y="3734"/>
                    </a:lnTo>
                    <a:lnTo>
                      <a:pt x="143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31"/>
              <p:cNvSpPr/>
              <p:nvPr/>
            </p:nvSpPr>
            <p:spPr>
              <a:xfrm>
                <a:off x="1385575" y="1176275"/>
                <a:ext cx="35925" cy="107925"/>
              </a:xfrm>
              <a:custGeom>
                <a:avLst/>
                <a:gdLst/>
                <a:ahLst/>
                <a:cxnLst/>
                <a:rect l="l" t="t" r="r" b="b"/>
                <a:pathLst>
                  <a:path w="1437" h="4317" extrusionOk="0">
                    <a:moveTo>
                      <a:pt x="1436" y="1"/>
                    </a:moveTo>
                    <a:lnTo>
                      <a:pt x="500" y="581"/>
                    </a:lnTo>
                    <a:lnTo>
                      <a:pt x="1" y="4316"/>
                    </a:lnTo>
                    <a:lnTo>
                      <a:pt x="1" y="4316"/>
                    </a:lnTo>
                    <a:lnTo>
                      <a:pt x="948" y="3730"/>
                    </a:lnTo>
                    <a:lnTo>
                      <a:pt x="14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48" name="Google Shape;2248;p31"/>
            <p:cNvSpPr/>
            <p:nvPr/>
          </p:nvSpPr>
          <p:spPr>
            <a:xfrm>
              <a:off x="1802675" y="429350"/>
              <a:ext cx="127550" cy="88500"/>
            </a:xfrm>
            <a:custGeom>
              <a:avLst/>
              <a:gdLst/>
              <a:ahLst/>
              <a:cxnLst/>
              <a:rect l="l" t="t" r="r" b="b"/>
              <a:pathLst>
                <a:path w="5102" h="3540" extrusionOk="0">
                  <a:moveTo>
                    <a:pt x="5102" y="1"/>
                  </a:moveTo>
                  <a:lnTo>
                    <a:pt x="53" y="3132"/>
                  </a:lnTo>
                  <a:lnTo>
                    <a:pt x="1" y="3540"/>
                  </a:lnTo>
                  <a:lnTo>
                    <a:pt x="5051" y="409"/>
                  </a:lnTo>
                  <a:lnTo>
                    <a:pt x="510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31"/>
            <p:cNvSpPr/>
            <p:nvPr/>
          </p:nvSpPr>
          <p:spPr>
            <a:xfrm>
              <a:off x="300000" y="1045675"/>
              <a:ext cx="389950" cy="241550"/>
            </a:xfrm>
            <a:custGeom>
              <a:avLst/>
              <a:gdLst/>
              <a:ahLst/>
              <a:cxnLst/>
              <a:rect l="l" t="t" r="r" b="b"/>
              <a:pathLst>
                <a:path w="15598" h="9662" extrusionOk="0">
                  <a:moveTo>
                    <a:pt x="15598" y="0"/>
                  </a:moveTo>
                  <a:lnTo>
                    <a:pt x="1" y="9662"/>
                  </a:lnTo>
                  <a:lnTo>
                    <a:pt x="610" y="9662"/>
                  </a:lnTo>
                  <a:lnTo>
                    <a:pt x="15545" y="401"/>
                  </a:lnTo>
                  <a:lnTo>
                    <a:pt x="15598" y="0"/>
                  </a:lnTo>
                  <a:close/>
                </a:path>
              </a:pathLst>
            </a:cu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31"/>
            <p:cNvSpPr/>
            <p:nvPr/>
          </p:nvSpPr>
          <p:spPr>
            <a:xfrm>
              <a:off x="405700" y="148425"/>
              <a:ext cx="547650" cy="339525"/>
            </a:xfrm>
            <a:custGeom>
              <a:avLst/>
              <a:gdLst/>
              <a:ahLst/>
              <a:cxnLst/>
              <a:rect l="l" t="t" r="r" b="b"/>
              <a:pathLst>
                <a:path w="21906" h="13581" extrusionOk="0">
                  <a:moveTo>
                    <a:pt x="21905" y="1"/>
                  </a:moveTo>
                  <a:lnTo>
                    <a:pt x="1" y="13581"/>
                  </a:lnTo>
                  <a:lnTo>
                    <a:pt x="605" y="13581"/>
                  </a:lnTo>
                  <a:lnTo>
                    <a:pt x="21853" y="409"/>
                  </a:lnTo>
                  <a:lnTo>
                    <a:pt x="219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31"/>
            <p:cNvSpPr/>
            <p:nvPr/>
          </p:nvSpPr>
          <p:spPr>
            <a:xfrm>
              <a:off x="528525" y="53800"/>
              <a:ext cx="364050" cy="225775"/>
            </a:xfrm>
            <a:custGeom>
              <a:avLst/>
              <a:gdLst/>
              <a:ahLst/>
              <a:cxnLst/>
              <a:rect l="l" t="t" r="r" b="b"/>
              <a:pathLst>
                <a:path w="14562" h="9031" extrusionOk="0">
                  <a:moveTo>
                    <a:pt x="13355" y="0"/>
                  </a:moveTo>
                  <a:lnTo>
                    <a:pt x="104" y="8214"/>
                  </a:lnTo>
                  <a:lnTo>
                    <a:pt x="0" y="9030"/>
                  </a:lnTo>
                  <a:lnTo>
                    <a:pt x="1456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31"/>
            <p:cNvSpPr/>
            <p:nvPr/>
          </p:nvSpPr>
          <p:spPr>
            <a:xfrm>
              <a:off x="1617850" y="148425"/>
              <a:ext cx="121225" cy="111900"/>
            </a:xfrm>
            <a:custGeom>
              <a:avLst/>
              <a:gdLst/>
              <a:ahLst/>
              <a:cxnLst/>
              <a:rect l="l" t="t" r="r" b="b"/>
              <a:pathLst>
                <a:path w="4849" h="4476" extrusionOk="0">
                  <a:moveTo>
                    <a:pt x="4848" y="0"/>
                  </a:moveTo>
                  <a:lnTo>
                    <a:pt x="213" y="2873"/>
                  </a:lnTo>
                  <a:lnTo>
                    <a:pt x="1" y="4475"/>
                  </a:lnTo>
                  <a:lnTo>
                    <a:pt x="4636" y="1604"/>
                  </a:lnTo>
                  <a:lnTo>
                    <a:pt x="4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31"/>
            <p:cNvSpPr/>
            <p:nvPr/>
          </p:nvSpPr>
          <p:spPr>
            <a:xfrm>
              <a:off x="1254000" y="322425"/>
              <a:ext cx="596025" cy="434150"/>
            </a:xfrm>
            <a:custGeom>
              <a:avLst/>
              <a:gdLst/>
              <a:ahLst/>
              <a:cxnLst/>
              <a:rect l="l" t="t" r="r" b="b"/>
              <a:pathLst>
                <a:path w="23841" h="17366" extrusionOk="0">
                  <a:moveTo>
                    <a:pt x="23110" y="0"/>
                  </a:moveTo>
                  <a:lnTo>
                    <a:pt x="8124" y="9290"/>
                  </a:lnTo>
                  <a:lnTo>
                    <a:pt x="7973" y="10443"/>
                  </a:lnTo>
                  <a:lnTo>
                    <a:pt x="282" y="15205"/>
                  </a:lnTo>
                  <a:lnTo>
                    <a:pt x="0" y="17366"/>
                  </a:lnTo>
                  <a:lnTo>
                    <a:pt x="868" y="17366"/>
                  </a:lnTo>
                  <a:lnTo>
                    <a:pt x="15959" y="8014"/>
                  </a:lnTo>
                  <a:lnTo>
                    <a:pt x="16165" y="6429"/>
                  </a:lnTo>
                  <a:lnTo>
                    <a:pt x="23599" y="1827"/>
                  </a:lnTo>
                  <a:lnTo>
                    <a:pt x="238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 </a:t>
              </a:r>
              <a:endParaRPr/>
            </a:p>
          </p:txBody>
        </p:sp>
        <p:grpSp>
          <p:nvGrpSpPr>
            <p:cNvPr id="2254" name="Google Shape;2254;p31"/>
            <p:cNvGrpSpPr/>
            <p:nvPr/>
          </p:nvGrpSpPr>
          <p:grpSpPr>
            <a:xfrm>
              <a:off x="1018275" y="207038"/>
              <a:ext cx="352775" cy="222300"/>
              <a:chOff x="1492975" y="1111275"/>
              <a:chExt cx="352775" cy="222300"/>
            </a:xfrm>
          </p:grpSpPr>
          <p:sp>
            <p:nvSpPr>
              <p:cNvPr id="2255" name="Google Shape;2255;p31"/>
              <p:cNvSpPr/>
              <p:nvPr/>
            </p:nvSpPr>
            <p:spPr>
              <a:xfrm>
                <a:off x="1492975" y="1316875"/>
                <a:ext cx="21025" cy="16700"/>
              </a:xfrm>
              <a:custGeom>
                <a:avLst/>
                <a:gdLst/>
                <a:ahLst/>
                <a:cxnLst/>
                <a:rect l="l" t="t" r="r" b="b"/>
                <a:pathLst>
                  <a:path w="841" h="668" extrusionOk="0">
                    <a:moveTo>
                      <a:pt x="422" y="0"/>
                    </a:moveTo>
                    <a:cubicBezTo>
                      <a:pt x="356" y="0"/>
                      <a:pt x="291" y="17"/>
                      <a:pt x="231" y="53"/>
                    </a:cubicBezTo>
                    <a:cubicBezTo>
                      <a:pt x="59" y="162"/>
                      <a:pt x="1" y="387"/>
                      <a:pt x="111" y="564"/>
                    </a:cubicBezTo>
                    <a:cubicBezTo>
                      <a:pt x="139" y="604"/>
                      <a:pt x="173" y="639"/>
                      <a:pt x="208" y="668"/>
                    </a:cubicBezTo>
                    <a:lnTo>
                      <a:pt x="645" y="668"/>
                    </a:lnTo>
                    <a:cubicBezTo>
                      <a:pt x="794" y="559"/>
                      <a:pt x="840" y="347"/>
                      <a:pt x="737" y="174"/>
                    </a:cubicBezTo>
                    <a:cubicBezTo>
                      <a:pt x="666" y="61"/>
                      <a:pt x="545" y="0"/>
                      <a:pt x="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31"/>
              <p:cNvSpPr/>
              <p:nvPr/>
            </p:nvSpPr>
            <p:spPr>
              <a:xfrm>
                <a:off x="1526175" y="1296325"/>
                <a:ext cx="21125" cy="18550"/>
              </a:xfrm>
              <a:custGeom>
                <a:avLst/>
                <a:gdLst/>
                <a:ahLst/>
                <a:cxnLst/>
                <a:rect l="l" t="t" r="r" b="b"/>
                <a:pathLst>
                  <a:path w="845" h="742" extrusionOk="0">
                    <a:moveTo>
                      <a:pt x="421" y="0"/>
                    </a:moveTo>
                    <a:cubicBezTo>
                      <a:pt x="356" y="0"/>
                      <a:pt x="290" y="17"/>
                      <a:pt x="231" y="53"/>
                    </a:cubicBezTo>
                    <a:cubicBezTo>
                      <a:pt x="58" y="162"/>
                      <a:pt x="1" y="387"/>
                      <a:pt x="109" y="565"/>
                    </a:cubicBezTo>
                    <a:cubicBezTo>
                      <a:pt x="181" y="678"/>
                      <a:pt x="304" y="741"/>
                      <a:pt x="429" y="741"/>
                    </a:cubicBezTo>
                    <a:cubicBezTo>
                      <a:pt x="495" y="741"/>
                      <a:pt x="561" y="724"/>
                      <a:pt x="621" y="686"/>
                    </a:cubicBezTo>
                    <a:cubicBezTo>
                      <a:pt x="793" y="576"/>
                      <a:pt x="844" y="352"/>
                      <a:pt x="735" y="175"/>
                    </a:cubicBezTo>
                    <a:cubicBezTo>
                      <a:pt x="664" y="62"/>
                      <a:pt x="544" y="0"/>
                      <a:pt x="4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31"/>
              <p:cNvSpPr/>
              <p:nvPr/>
            </p:nvSpPr>
            <p:spPr>
              <a:xfrm>
                <a:off x="1559325" y="1275775"/>
                <a:ext cx="21150" cy="18550"/>
              </a:xfrm>
              <a:custGeom>
                <a:avLst/>
                <a:gdLst/>
                <a:ahLst/>
                <a:cxnLst/>
                <a:rect l="l" t="t" r="r" b="b"/>
                <a:pathLst>
                  <a:path w="846" h="742" extrusionOk="0">
                    <a:moveTo>
                      <a:pt x="419" y="1"/>
                    </a:moveTo>
                    <a:cubicBezTo>
                      <a:pt x="354" y="1"/>
                      <a:pt x="289" y="18"/>
                      <a:pt x="231" y="54"/>
                    </a:cubicBezTo>
                    <a:cubicBezTo>
                      <a:pt x="53" y="164"/>
                      <a:pt x="1" y="387"/>
                      <a:pt x="111" y="565"/>
                    </a:cubicBezTo>
                    <a:cubicBezTo>
                      <a:pt x="182" y="678"/>
                      <a:pt x="303" y="742"/>
                      <a:pt x="427" y="742"/>
                    </a:cubicBezTo>
                    <a:cubicBezTo>
                      <a:pt x="493" y="742"/>
                      <a:pt x="560" y="724"/>
                      <a:pt x="621" y="686"/>
                    </a:cubicBezTo>
                    <a:cubicBezTo>
                      <a:pt x="794" y="577"/>
                      <a:pt x="846" y="353"/>
                      <a:pt x="737" y="175"/>
                    </a:cubicBezTo>
                    <a:cubicBezTo>
                      <a:pt x="666" y="62"/>
                      <a:pt x="543" y="1"/>
                      <a:pt x="41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31"/>
              <p:cNvSpPr/>
              <p:nvPr/>
            </p:nvSpPr>
            <p:spPr>
              <a:xfrm>
                <a:off x="1592525" y="1255150"/>
                <a:ext cx="21300" cy="18575"/>
              </a:xfrm>
              <a:custGeom>
                <a:avLst/>
                <a:gdLst/>
                <a:ahLst/>
                <a:cxnLst/>
                <a:rect l="l" t="t" r="r" b="b"/>
                <a:pathLst>
                  <a:path w="852" h="743" extrusionOk="0">
                    <a:moveTo>
                      <a:pt x="424" y="1"/>
                    </a:moveTo>
                    <a:cubicBezTo>
                      <a:pt x="356" y="1"/>
                      <a:pt x="289" y="19"/>
                      <a:pt x="231" y="58"/>
                    </a:cubicBezTo>
                    <a:cubicBezTo>
                      <a:pt x="51" y="167"/>
                      <a:pt x="0" y="390"/>
                      <a:pt x="109" y="568"/>
                    </a:cubicBezTo>
                    <a:cubicBezTo>
                      <a:pt x="181" y="681"/>
                      <a:pt x="302" y="743"/>
                      <a:pt x="426" y="743"/>
                    </a:cubicBezTo>
                    <a:cubicBezTo>
                      <a:pt x="492" y="743"/>
                      <a:pt x="559" y="725"/>
                      <a:pt x="621" y="690"/>
                    </a:cubicBezTo>
                    <a:cubicBezTo>
                      <a:pt x="788" y="581"/>
                      <a:pt x="851" y="350"/>
                      <a:pt x="741" y="178"/>
                    </a:cubicBezTo>
                    <a:cubicBezTo>
                      <a:pt x="670" y="63"/>
                      <a:pt x="547" y="1"/>
                      <a:pt x="42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31"/>
              <p:cNvSpPr/>
              <p:nvPr/>
            </p:nvSpPr>
            <p:spPr>
              <a:xfrm>
                <a:off x="1625675" y="1234625"/>
                <a:ext cx="21150" cy="18525"/>
              </a:xfrm>
              <a:custGeom>
                <a:avLst/>
                <a:gdLst/>
                <a:ahLst/>
                <a:cxnLst/>
                <a:rect l="l" t="t" r="r" b="b"/>
                <a:pathLst>
                  <a:path w="846" h="741" extrusionOk="0">
                    <a:moveTo>
                      <a:pt x="425" y="1"/>
                    </a:moveTo>
                    <a:cubicBezTo>
                      <a:pt x="358" y="1"/>
                      <a:pt x="290" y="19"/>
                      <a:pt x="231" y="58"/>
                    </a:cubicBezTo>
                    <a:cubicBezTo>
                      <a:pt x="53" y="166"/>
                      <a:pt x="1" y="390"/>
                      <a:pt x="111" y="569"/>
                    </a:cubicBezTo>
                    <a:cubicBezTo>
                      <a:pt x="181" y="680"/>
                      <a:pt x="299" y="741"/>
                      <a:pt x="421" y="741"/>
                    </a:cubicBezTo>
                    <a:cubicBezTo>
                      <a:pt x="489" y="741"/>
                      <a:pt x="558" y="722"/>
                      <a:pt x="621" y="683"/>
                    </a:cubicBezTo>
                    <a:cubicBezTo>
                      <a:pt x="788" y="580"/>
                      <a:pt x="846" y="350"/>
                      <a:pt x="737" y="177"/>
                    </a:cubicBezTo>
                    <a:cubicBezTo>
                      <a:pt x="670" y="62"/>
                      <a:pt x="548" y="1"/>
                      <a:pt x="42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31"/>
              <p:cNvSpPr/>
              <p:nvPr/>
            </p:nvSpPr>
            <p:spPr>
              <a:xfrm>
                <a:off x="1658875" y="1214075"/>
                <a:ext cx="21125" cy="18525"/>
              </a:xfrm>
              <a:custGeom>
                <a:avLst/>
                <a:gdLst/>
                <a:ahLst/>
                <a:cxnLst/>
                <a:rect l="l" t="t" r="r" b="b"/>
                <a:pathLst>
                  <a:path w="845" h="741" extrusionOk="0">
                    <a:moveTo>
                      <a:pt x="423" y="1"/>
                    </a:moveTo>
                    <a:cubicBezTo>
                      <a:pt x="356" y="1"/>
                      <a:pt x="287" y="19"/>
                      <a:pt x="224" y="58"/>
                    </a:cubicBezTo>
                    <a:cubicBezTo>
                      <a:pt x="51" y="167"/>
                      <a:pt x="0" y="391"/>
                      <a:pt x="109" y="569"/>
                    </a:cubicBezTo>
                    <a:cubicBezTo>
                      <a:pt x="176" y="680"/>
                      <a:pt x="295" y="741"/>
                      <a:pt x="418" y="741"/>
                    </a:cubicBezTo>
                    <a:cubicBezTo>
                      <a:pt x="485" y="741"/>
                      <a:pt x="554" y="722"/>
                      <a:pt x="615" y="684"/>
                    </a:cubicBezTo>
                    <a:cubicBezTo>
                      <a:pt x="793" y="580"/>
                      <a:pt x="844" y="350"/>
                      <a:pt x="735" y="178"/>
                    </a:cubicBezTo>
                    <a:cubicBezTo>
                      <a:pt x="665" y="63"/>
                      <a:pt x="547" y="1"/>
                      <a:pt x="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31"/>
              <p:cNvSpPr/>
              <p:nvPr/>
            </p:nvSpPr>
            <p:spPr>
              <a:xfrm>
                <a:off x="1691900" y="1193525"/>
                <a:ext cx="21275" cy="18550"/>
              </a:xfrm>
              <a:custGeom>
                <a:avLst/>
                <a:gdLst/>
                <a:ahLst/>
                <a:cxnLst/>
                <a:rect l="l" t="t" r="r" b="b"/>
                <a:pathLst>
                  <a:path w="851" h="742" extrusionOk="0">
                    <a:moveTo>
                      <a:pt x="431" y="1"/>
                    </a:moveTo>
                    <a:cubicBezTo>
                      <a:pt x="363" y="1"/>
                      <a:pt x="294" y="19"/>
                      <a:pt x="230" y="58"/>
                    </a:cubicBezTo>
                    <a:cubicBezTo>
                      <a:pt x="58" y="162"/>
                      <a:pt x="0" y="392"/>
                      <a:pt x="109" y="564"/>
                    </a:cubicBezTo>
                    <a:cubicBezTo>
                      <a:pt x="180" y="679"/>
                      <a:pt x="301" y="741"/>
                      <a:pt x="424" y="741"/>
                    </a:cubicBezTo>
                    <a:cubicBezTo>
                      <a:pt x="492" y="741"/>
                      <a:pt x="560" y="723"/>
                      <a:pt x="621" y="684"/>
                    </a:cubicBezTo>
                    <a:cubicBezTo>
                      <a:pt x="798" y="575"/>
                      <a:pt x="851" y="352"/>
                      <a:pt x="742" y="173"/>
                    </a:cubicBezTo>
                    <a:cubicBezTo>
                      <a:pt x="672" y="62"/>
                      <a:pt x="554" y="1"/>
                      <a:pt x="4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31"/>
              <p:cNvSpPr/>
              <p:nvPr/>
            </p:nvSpPr>
            <p:spPr>
              <a:xfrm>
                <a:off x="1725075" y="1173000"/>
                <a:ext cx="21275" cy="18525"/>
              </a:xfrm>
              <a:custGeom>
                <a:avLst/>
                <a:gdLst/>
                <a:ahLst/>
                <a:cxnLst/>
                <a:rect l="l" t="t" r="r" b="b"/>
                <a:pathLst>
                  <a:path w="851" h="741" extrusionOk="0">
                    <a:moveTo>
                      <a:pt x="429" y="1"/>
                    </a:moveTo>
                    <a:cubicBezTo>
                      <a:pt x="362" y="1"/>
                      <a:pt x="293" y="19"/>
                      <a:pt x="230" y="57"/>
                    </a:cubicBezTo>
                    <a:cubicBezTo>
                      <a:pt x="57" y="161"/>
                      <a:pt x="1" y="391"/>
                      <a:pt x="110" y="563"/>
                    </a:cubicBezTo>
                    <a:cubicBezTo>
                      <a:pt x="180" y="678"/>
                      <a:pt x="301" y="741"/>
                      <a:pt x="425" y="741"/>
                    </a:cubicBezTo>
                    <a:cubicBezTo>
                      <a:pt x="492" y="741"/>
                      <a:pt x="560" y="722"/>
                      <a:pt x="621" y="683"/>
                    </a:cubicBezTo>
                    <a:cubicBezTo>
                      <a:pt x="799" y="574"/>
                      <a:pt x="850" y="351"/>
                      <a:pt x="741" y="173"/>
                    </a:cubicBezTo>
                    <a:cubicBezTo>
                      <a:pt x="671" y="62"/>
                      <a:pt x="553" y="1"/>
                      <a:pt x="42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31"/>
              <p:cNvSpPr/>
              <p:nvPr/>
            </p:nvSpPr>
            <p:spPr>
              <a:xfrm>
                <a:off x="1758250" y="1152425"/>
                <a:ext cx="21275" cy="18575"/>
              </a:xfrm>
              <a:custGeom>
                <a:avLst/>
                <a:gdLst/>
                <a:ahLst/>
                <a:cxnLst/>
                <a:rect l="l" t="t" r="r" b="b"/>
                <a:pathLst>
                  <a:path w="851" h="743" extrusionOk="0">
                    <a:moveTo>
                      <a:pt x="422" y="0"/>
                    </a:moveTo>
                    <a:cubicBezTo>
                      <a:pt x="356" y="0"/>
                      <a:pt x="290" y="18"/>
                      <a:pt x="230" y="53"/>
                    </a:cubicBezTo>
                    <a:cubicBezTo>
                      <a:pt x="53" y="162"/>
                      <a:pt x="0" y="392"/>
                      <a:pt x="109" y="565"/>
                    </a:cubicBezTo>
                    <a:cubicBezTo>
                      <a:pt x="181" y="680"/>
                      <a:pt x="300" y="743"/>
                      <a:pt x="423" y="743"/>
                    </a:cubicBezTo>
                    <a:cubicBezTo>
                      <a:pt x="490" y="743"/>
                      <a:pt x="558" y="724"/>
                      <a:pt x="621" y="686"/>
                    </a:cubicBezTo>
                    <a:cubicBezTo>
                      <a:pt x="793" y="576"/>
                      <a:pt x="851" y="352"/>
                      <a:pt x="742" y="175"/>
                    </a:cubicBezTo>
                    <a:cubicBezTo>
                      <a:pt x="671" y="62"/>
                      <a:pt x="547" y="0"/>
                      <a:pt x="42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31"/>
              <p:cNvSpPr/>
              <p:nvPr/>
            </p:nvSpPr>
            <p:spPr>
              <a:xfrm>
                <a:off x="1791425" y="1131825"/>
                <a:ext cx="21275" cy="18625"/>
              </a:xfrm>
              <a:custGeom>
                <a:avLst/>
                <a:gdLst/>
                <a:ahLst/>
                <a:cxnLst/>
                <a:rect l="l" t="t" r="r" b="b"/>
                <a:pathLst>
                  <a:path w="851" h="745" extrusionOk="0">
                    <a:moveTo>
                      <a:pt x="421" y="0"/>
                    </a:moveTo>
                    <a:cubicBezTo>
                      <a:pt x="356" y="0"/>
                      <a:pt x="289" y="18"/>
                      <a:pt x="230" y="56"/>
                    </a:cubicBezTo>
                    <a:cubicBezTo>
                      <a:pt x="52" y="166"/>
                      <a:pt x="1" y="395"/>
                      <a:pt x="110" y="567"/>
                    </a:cubicBezTo>
                    <a:cubicBezTo>
                      <a:pt x="180" y="682"/>
                      <a:pt x="300" y="745"/>
                      <a:pt x="423" y="745"/>
                    </a:cubicBezTo>
                    <a:cubicBezTo>
                      <a:pt x="490" y="745"/>
                      <a:pt x="559" y="727"/>
                      <a:pt x="621" y="688"/>
                    </a:cubicBezTo>
                    <a:cubicBezTo>
                      <a:pt x="794" y="579"/>
                      <a:pt x="850" y="355"/>
                      <a:pt x="741" y="177"/>
                    </a:cubicBezTo>
                    <a:cubicBezTo>
                      <a:pt x="670" y="64"/>
                      <a:pt x="546" y="0"/>
                      <a:pt x="42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31"/>
              <p:cNvSpPr/>
              <p:nvPr/>
            </p:nvSpPr>
            <p:spPr>
              <a:xfrm>
                <a:off x="1824600" y="1111275"/>
                <a:ext cx="21150" cy="18650"/>
              </a:xfrm>
              <a:custGeom>
                <a:avLst/>
                <a:gdLst/>
                <a:ahLst/>
                <a:cxnLst/>
                <a:rect l="l" t="t" r="r" b="b"/>
                <a:pathLst>
                  <a:path w="846" h="746" extrusionOk="0">
                    <a:moveTo>
                      <a:pt x="423" y="1"/>
                    </a:moveTo>
                    <a:cubicBezTo>
                      <a:pt x="357" y="1"/>
                      <a:pt x="290" y="19"/>
                      <a:pt x="230" y="57"/>
                    </a:cubicBezTo>
                    <a:cubicBezTo>
                      <a:pt x="52" y="166"/>
                      <a:pt x="0" y="395"/>
                      <a:pt x="109" y="567"/>
                    </a:cubicBezTo>
                    <a:cubicBezTo>
                      <a:pt x="180" y="683"/>
                      <a:pt x="299" y="746"/>
                      <a:pt x="422" y="746"/>
                    </a:cubicBezTo>
                    <a:cubicBezTo>
                      <a:pt x="489" y="746"/>
                      <a:pt x="558" y="727"/>
                      <a:pt x="621" y="689"/>
                    </a:cubicBezTo>
                    <a:cubicBezTo>
                      <a:pt x="793" y="580"/>
                      <a:pt x="845" y="355"/>
                      <a:pt x="736" y="177"/>
                    </a:cubicBezTo>
                    <a:cubicBezTo>
                      <a:pt x="669" y="65"/>
                      <a:pt x="547" y="1"/>
                      <a:pt x="42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66" name="Google Shape;2266;p31"/>
            <p:cNvSpPr/>
            <p:nvPr/>
          </p:nvSpPr>
          <p:spPr>
            <a:xfrm>
              <a:off x="788875" y="262025"/>
              <a:ext cx="127700" cy="88475"/>
            </a:xfrm>
            <a:custGeom>
              <a:avLst/>
              <a:gdLst/>
              <a:ahLst/>
              <a:cxnLst/>
              <a:rect l="l" t="t" r="r" b="b"/>
              <a:pathLst>
                <a:path w="5108" h="3539" extrusionOk="0">
                  <a:moveTo>
                    <a:pt x="5107" y="1"/>
                  </a:moveTo>
                  <a:lnTo>
                    <a:pt x="52" y="3137"/>
                  </a:lnTo>
                  <a:lnTo>
                    <a:pt x="1" y="3539"/>
                  </a:lnTo>
                  <a:lnTo>
                    <a:pt x="5055" y="409"/>
                  </a:lnTo>
                  <a:lnTo>
                    <a:pt x="510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67" name="Google Shape;2267;p31"/>
            <p:cNvCxnSpPr/>
            <p:nvPr/>
          </p:nvCxnSpPr>
          <p:spPr>
            <a:xfrm flipH="1">
              <a:off x="50" y="429338"/>
              <a:ext cx="1371000" cy="843600"/>
            </a:xfrm>
            <a:prstGeom prst="straightConnector1">
              <a:avLst/>
            </a:prstGeom>
            <a:noFill/>
            <a:ln w="9525" cap="flat" cmpd="sng">
              <a:solidFill>
                <a:schemeClr val="accent3"/>
              </a:solidFill>
              <a:prstDash val="dash"/>
              <a:round/>
              <a:headEnd type="none" w="med" len="med"/>
              <a:tailEnd type="none" w="med" len="med"/>
            </a:ln>
          </p:spPr>
        </p:cxnSp>
        <p:sp>
          <p:nvSpPr>
            <p:cNvPr id="2268" name="Google Shape;2268;p31"/>
            <p:cNvSpPr/>
            <p:nvPr/>
          </p:nvSpPr>
          <p:spPr>
            <a:xfrm>
              <a:off x="87900" y="140200"/>
              <a:ext cx="363554" cy="335599"/>
            </a:xfrm>
            <a:custGeom>
              <a:avLst/>
              <a:gdLst/>
              <a:ahLst/>
              <a:cxnLst/>
              <a:rect l="l" t="t" r="r" b="b"/>
              <a:pathLst>
                <a:path w="4849" h="4476" extrusionOk="0">
                  <a:moveTo>
                    <a:pt x="4848" y="0"/>
                  </a:moveTo>
                  <a:lnTo>
                    <a:pt x="213" y="2873"/>
                  </a:lnTo>
                  <a:lnTo>
                    <a:pt x="1" y="4475"/>
                  </a:lnTo>
                  <a:lnTo>
                    <a:pt x="4636" y="1604"/>
                  </a:lnTo>
                  <a:lnTo>
                    <a:pt x="484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272"/>
        <p:cNvGrpSpPr/>
        <p:nvPr/>
      </p:nvGrpSpPr>
      <p:grpSpPr>
        <a:xfrm>
          <a:off x="0" y="0"/>
          <a:ext cx="0" cy="0"/>
          <a:chOff x="0" y="0"/>
          <a:chExt cx="0" cy="0"/>
        </a:xfrm>
      </p:grpSpPr>
      <p:sp>
        <p:nvSpPr>
          <p:cNvPr id="2273" name="Google Shape;2273;p32"/>
          <p:cNvSpPr txBox="1">
            <a:spLocks noGrp="1"/>
          </p:cNvSpPr>
          <p:nvPr>
            <p:ph type="title"/>
          </p:nvPr>
        </p:nvSpPr>
        <p:spPr>
          <a:xfrm>
            <a:off x="633925" y="575251"/>
            <a:ext cx="3389700" cy="112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2274" name="Google Shape;2274;p32"/>
          <p:cNvSpPr/>
          <p:nvPr/>
        </p:nvSpPr>
        <p:spPr>
          <a:xfrm>
            <a:off x="473200" y="3769425"/>
            <a:ext cx="473849" cy="529067"/>
          </a:xfrm>
          <a:custGeom>
            <a:avLst/>
            <a:gdLst/>
            <a:ahLst/>
            <a:cxnLst/>
            <a:rect l="l" t="t" r="r" b="b"/>
            <a:pathLst>
              <a:path w="120957" h="134966" extrusionOk="0">
                <a:moveTo>
                  <a:pt x="117941" y="1"/>
                </a:moveTo>
                <a:cubicBezTo>
                  <a:pt x="117909" y="1"/>
                  <a:pt x="117877" y="1"/>
                  <a:pt x="117846" y="1"/>
                </a:cubicBezTo>
                <a:cubicBezTo>
                  <a:pt x="109206" y="42"/>
                  <a:pt x="100566" y="140"/>
                  <a:pt x="91926" y="140"/>
                </a:cubicBezTo>
                <a:cubicBezTo>
                  <a:pt x="91685" y="140"/>
                  <a:pt x="91443" y="140"/>
                  <a:pt x="91201" y="140"/>
                </a:cubicBezTo>
                <a:cubicBezTo>
                  <a:pt x="77166" y="136"/>
                  <a:pt x="63134" y="80"/>
                  <a:pt x="49104" y="80"/>
                </a:cubicBezTo>
                <a:cubicBezTo>
                  <a:pt x="43824" y="80"/>
                  <a:pt x="38545" y="88"/>
                  <a:pt x="33266" y="110"/>
                </a:cubicBezTo>
                <a:cubicBezTo>
                  <a:pt x="31755" y="115"/>
                  <a:pt x="29878" y="843"/>
                  <a:pt x="28806" y="1890"/>
                </a:cubicBezTo>
                <a:cubicBezTo>
                  <a:pt x="19846" y="10627"/>
                  <a:pt x="11037" y="19515"/>
                  <a:pt x="2191" y="28368"/>
                </a:cubicBezTo>
                <a:cubicBezTo>
                  <a:pt x="1602" y="28957"/>
                  <a:pt x="1066" y="29595"/>
                  <a:pt x="0" y="30768"/>
                </a:cubicBezTo>
                <a:cubicBezTo>
                  <a:pt x="23060" y="30780"/>
                  <a:pt x="45317" y="30787"/>
                  <a:pt x="67571" y="30798"/>
                </a:cubicBezTo>
                <a:cubicBezTo>
                  <a:pt x="67649" y="31076"/>
                  <a:pt x="67727" y="31357"/>
                  <a:pt x="67805" y="31640"/>
                </a:cubicBezTo>
                <a:lnTo>
                  <a:pt x="7715" y="91731"/>
                </a:lnTo>
                <a:lnTo>
                  <a:pt x="7715" y="134965"/>
                </a:lnTo>
                <a:lnTo>
                  <a:pt x="7902" y="134965"/>
                </a:lnTo>
                <a:lnTo>
                  <a:pt x="89636" y="53231"/>
                </a:lnTo>
                <a:cubicBezTo>
                  <a:pt x="89956" y="53316"/>
                  <a:pt x="90268" y="53400"/>
                  <a:pt x="90587" y="53483"/>
                </a:cubicBezTo>
                <a:cubicBezTo>
                  <a:pt x="90539" y="75706"/>
                  <a:pt x="90497" y="97928"/>
                  <a:pt x="90448" y="120451"/>
                </a:cubicBezTo>
                <a:cubicBezTo>
                  <a:pt x="91033" y="120001"/>
                  <a:pt x="91400" y="119771"/>
                  <a:pt x="91700" y="119471"/>
                </a:cubicBezTo>
                <a:cubicBezTo>
                  <a:pt x="101009" y="110180"/>
                  <a:pt x="110342" y="100919"/>
                  <a:pt x="119556" y="91538"/>
                </a:cubicBezTo>
                <a:cubicBezTo>
                  <a:pt x="120422" y="90654"/>
                  <a:pt x="120867" y="88987"/>
                  <a:pt x="120873" y="87680"/>
                </a:cubicBezTo>
                <a:cubicBezTo>
                  <a:pt x="120956" y="63376"/>
                  <a:pt x="120951" y="39078"/>
                  <a:pt x="120951" y="14780"/>
                </a:cubicBezTo>
                <a:cubicBezTo>
                  <a:pt x="120951" y="9918"/>
                  <a:pt x="120909" y="5062"/>
                  <a:pt x="120884" y="127"/>
                </a:cubicBezTo>
                <a:cubicBezTo>
                  <a:pt x="119683" y="75"/>
                  <a:pt x="118806" y="1"/>
                  <a:pt x="117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32"/>
          <p:cNvSpPr txBox="1">
            <a:spLocks noGrp="1"/>
          </p:cNvSpPr>
          <p:nvPr>
            <p:ph type="title" idx="2"/>
          </p:nvPr>
        </p:nvSpPr>
        <p:spPr>
          <a:xfrm>
            <a:off x="710125" y="1447400"/>
            <a:ext cx="3801600" cy="1587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FITZY is a home workout App</a:t>
            </a:r>
            <a:endParaRPr dirty="0"/>
          </a:p>
        </p:txBody>
      </p:sp>
      <p:sp>
        <p:nvSpPr>
          <p:cNvPr id="2276" name="Google Shape;2276;p32"/>
          <p:cNvSpPr txBox="1">
            <a:spLocks noGrp="1"/>
          </p:cNvSpPr>
          <p:nvPr>
            <p:ph type="subTitle" idx="1"/>
          </p:nvPr>
        </p:nvSpPr>
        <p:spPr>
          <a:xfrm>
            <a:off x="710124" y="2997875"/>
            <a:ext cx="2602035" cy="5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lt1"/>
              </a:buClr>
              <a:buSzPts val="1100"/>
              <a:buFont typeface="Arial"/>
              <a:buNone/>
            </a:pPr>
            <a:r>
              <a:rPr lang="en-IN" dirty="0"/>
              <a:t>N</a:t>
            </a:r>
            <a:r>
              <a:rPr lang="en" dirty="0"/>
              <a:t>o gym nearby, just FITZY</a:t>
            </a:r>
            <a:endParaRPr dirty="0"/>
          </a:p>
        </p:txBody>
      </p:sp>
      <p:cxnSp>
        <p:nvCxnSpPr>
          <p:cNvPr id="2277" name="Google Shape;2277;p32"/>
          <p:cNvCxnSpPr/>
          <p:nvPr/>
        </p:nvCxnSpPr>
        <p:spPr>
          <a:xfrm rot="10800000">
            <a:off x="536575" y="679200"/>
            <a:ext cx="0" cy="2876100"/>
          </a:xfrm>
          <a:prstGeom prst="straightConnector1">
            <a:avLst/>
          </a:prstGeom>
          <a:noFill/>
          <a:ln w="9525" cap="flat" cmpd="sng">
            <a:solidFill>
              <a:schemeClr val="accent3"/>
            </a:solidFill>
            <a:prstDash val="dash"/>
            <a:round/>
            <a:headEnd type="none" w="med" len="med"/>
            <a:tailEnd type="none" w="med" len="med"/>
          </a:ln>
        </p:spPr>
      </p:cxnSp>
      <p:grpSp>
        <p:nvGrpSpPr>
          <p:cNvPr id="2278" name="Google Shape;2278;p32"/>
          <p:cNvGrpSpPr/>
          <p:nvPr/>
        </p:nvGrpSpPr>
        <p:grpSpPr>
          <a:xfrm>
            <a:off x="4248761" y="2023449"/>
            <a:ext cx="4898539" cy="2545426"/>
            <a:chOff x="4248761" y="2023449"/>
            <a:chExt cx="4898539" cy="2545426"/>
          </a:xfrm>
        </p:grpSpPr>
        <p:cxnSp>
          <p:nvCxnSpPr>
            <p:cNvPr id="2279" name="Google Shape;2279;p32"/>
            <p:cNvCxnSpPr/>
            <p:nvPr/>
          </p:nvCxnSpPr>
          <p:spPr>
            <a:xfrm flipH="1">
              <a:off x="5431500" y="2464975"/>
              <a:ext cx="3715800" cy="2103900"/>
            </a:xfrm>
            <a:prstGeom prst="straightConnector1">
              <a:avLst/>
            </a:prstGeom>
            <a:noFill/>
            <a:ln w="9525" cap="flat" cmpd="sng">
              <a:solidFill>
                <a:schemeClr val="lt2"/>
              </a:solidFill>
              <a:prstDash val="dash"/>
              <a:round/>
              <a:headEnd type="none" w="med" len="med"/>
              <a:tailEnd type="none" w="med" len="med"/>
            </a:ln>
          </p:spPr>
        </p:cxnSp>
        <p:sp>
          <p:nvSpPr>
            <p:cNvPr id="2280" name="Google Shape;2280;p32"/>
            <p:cNvSpPr/>
            <p:nvPr/>
          </p:nvSpPr>
          <p:spPr>
            <a:xfrm rot="-1800047">
              <a:off x="5368511" y="3975822"/>
              <a:ext cx="514475" cy="12244"/>
            </a:xfrm>
            <a:custGeom>
              <a:avLst/>
              <a:gdLst/>
              <a:ahLst/>
              <a:cxnLst/>
              <a:rect l="l" t="t" r="r" b="b"/>
              <a:pathLst>
                <a:path w="17942" h="427" extrusionOk="0">
                  <a:moveTo>
                    <a:pt x="348" y="0"/>
                  </a:moveTo>
                  <a:lnTo>
                    <a:pt x="1" y="426"/>
                  </a:lnTo>
                  <a:lnTo>
                    <a:pt x="17594" y="426"/>
                  </a:lnTo>
                  <a:lnTo>
                    <a:pt x="179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1" name="Google Shape;2281;p32"/>
            <p:cNvGrpSpPr/>
            <p:nvPr/>
          </p:nvGrpSpPr>
          <p:grpSpPr>
            <a:xfrm rot="814184">
              <a:off x="5579404" y="3989455"/>
              <a:ext cx="270530" cy="424790"/>
              <a:chOff x="4813875" y="2806725"/>
              <a:chExt cx="123900" cy="194550"/>
            </a:xfrm>
          </p:grpSpPr>
          <p:sp>
            <p:nvSpPr>
              <p:cNvPr id="2282" name="Google Shape;2282;p32"/>
              <p:cNvSpPr/>
              <p:nvPr/>
            </p:nvSpPr>
            <p:spPr>
              <a:xfrm>
                <a:off x="4913400" y="2806725"/>
                <a:ext cx="24375" cy="95025"/>
              </a:xfrm>
              <a:custGeom>
                <a:avLst/>
                <a:gdLst/>
                <a:ahLst/>
                <a:cxnLst/>
                <a:rect l="l" t="t" r="r" b="b"/>
                <a:pathLst>
                  <a:path w="975" h="3801" extrusionOk="0">
                    <a:moveTo>
                      <a:pt x="660" y="0"/>
                    </a:moveTo>
                    <a:lnTo>
                      <a:pt x="0" y="656"/>
                    </a:lnTo>
                    <a:lnTo>
                      <a:pt x="316" y="3800"/>
                    </a:lnTo>
                    <a:lnTo>
                      <a:pt x="975" y="3145"/>
                    </a:lnTo>
                    <a:lnTo>
                      <a:pt x="6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32"/>
              <p:cNvSpPr/>
              <p:nvPr/>
            </p:nvSpPr>
            <p:spPr>
              <a:xfrm>
                <a:off x="4888550" y="2831575"/>
                <a:ext cx="24275" cy="95125"/>
              </a:xfrm>
              <a:custGeom>
                <a:avLst/>
                <a:gdLst/>
                <a:ahLst/>
                <a:cxnLst/>
                <a:rect l="l" t="t" r="r" b="b"/>
                <a:pathLst>
                  <a:path w="971" h="3805" extrusionOk="0">
                    <a:moveTo>
                      <a:pt x="659" y="1"/>
                    </a:moveTo>
                    <a:lnTo>
                      <a:pt x="0" y="656"/>
                    </a:lnTo>
                    <a:lnTo>
                      <a:pt x="315" y="3804"/>
                    </a:lnTo>
                    <a:lnTo>
                      <a:pt x="971" y="3145"/>
                    </a:lnTo>
                    <a:lnTo>
                      <a:pt x="6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32"/>
              <p:cNvSpPr/>
              <p:nvPr/>
            </p:nvSpPr>
            <p:spPr>
              <a:xfrm>
                <a:off x="4863675" y="2856425"/>
                <a:ext cx="24300" cy="95125"/>
              </a:xfrm>
              <a:custGeom>
                <a:avLst/>
                <a:gdLst/>
                <a:ahLst/>
                <a:cxnLst/>
                <a:rect l="l" t="t" r="r" b="b"/>
                <a:pathLst>
                  <a:path w="972" h="3805" extrusionOk="0">
                    <a:moveTo>
                      <a:pt x="655" y="1"/>
                    </a:moveTo>
                    <a:lnTo>
                      <a:pt x="1" y="660"/>
                    </a:lnTo>
                    <a:lnTo>
                      <a:pt x="312" y="3805"/>
                    </a:lnTo>
                    <a:lnTo>
                      <a:pt x="971" y="3146"/>
                    </a:lnTo>
                    <a:lnTo>
                      <a:pt x="65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32"/>
              <p:cNvSpPr/>
              <p:nvPr/>
            </p:nvSpPr>
            <p:spPr>
              <a:xfrm>
                <a:off x="4838725" y="2881300"/>
                <a:ext cx="24400" cy="95125"/>
              </a:xfrm>
              <a:custGeom>
                <a:avLst/>
                <a:gdLst/>
                <a:ahLst/>
                <a:cxnLst/>
                <a:rect l="l" t="t" r="r" b="b"/>
                <a:pathLst>
                  <a:path w="976" h="3805" extrusionOk="0">
                    <a:moveTo>
                      <a:pt x="659" y="0"/>
                    </a:moveTo>
                    <a:lnTo>
                      <a:pt x="1" y="659"/>
                    </a:lnTo>
                    <a:lnTo>
                      <a:pt x="316" y="3804"/>
                    </a:lnTo>
                    <a:lnTo>
                      <a:pt x="975" y="3145"/>
                    </a:lnTo>
                    <a:lnTo>
                      <a:pt x="6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32"/>
              <p:cNvSpPr/>
              <p:nvPr/>
            </p:nvSpPr>
            <p:spPr>
              <a:xfrm>
                <a:off x="4813875" y="2906250"/>
                <a:ext cx="24375" cy="95025"/>
              </a:xfrm>
              <a:custGeom>
                <a:avLst/>
                <a:gdLst/>
                <a:ahLst/>
                <a:cxnLst/>
                <a:rect l="l" t="t" r="r" b="b"/>
                <a:pathLst>
                  <a:path w="975" h="3801" extrusionOk="0">
                    <a:moveTo>
                      <a:pt x="659" y="0"/>
                    </a:moveTo>
                    <a:lnTo>
                      <a:pt x="0" y="656"/>
                    </a:lnTo>
                    <a:lnTo>
                      <a:pt x="316" y="3800"/>
                    </a:lnTo>
                    <a:lnTo>
                      <a:pt x="975" y="3145"/>
                    </a:lnTo>
                    <a:lnTo>
                      <a:pt x="65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87" name="Google Shape;2287;p32"/>
            <p:cNvSpPr/>
            <p:nvPr/>
          </p:nvSpPr>
          <p:spPr>
            <a:xfrm rot="813982">
              <a:off x="7919487" y="3397489"/>
              <a:ext cx="211895" cy="317230"/>
            </a:xfrm>
            <a:custGeom>
              <a:avLst/>
              <a:gdLst/>
              <a:ahLst/>
              <a:cxnLst/>
              <a:rect l="l" t="t" r="r" b="b"/>
              <a:pathLst>
                <a:path w="11239" h="16826" extrusionOk="0">
                  <a:moveTo>
                    <a:pt x="10619" y="1"/>
                  </a:moveTo>
                  <a:lnTo>
                    <a:pt x="1" y="10619"/>
                  </a:lnTo>
                  <a:lnTo>
                    <a:pt x="621" y="16825"/>
                  </a:lnTo>
                  <a:lnTo>
                    <a:pt x="11238" y="6207"/>
                  </a:lnTo>
                  <a:lnTo>
                    <a:pt x="106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32"/>
            <p:cNvSpPr/>
            <p:nvPr/>
          </p:nvSpPr>
          <p:spPr>
            <a:xfrm rot="813956">
              <a:off x="4729584" y="3210464"/>
              <a:ext cx="171635" cy="221429"/>
            </a:xfrm>
            <a:custGeom>
              <a:avLst/>
              <a:gdLst/>
              <a:ahLst/>
              <a:cxnLst/>
              <a:rect l="l" t="t" r="r" b="b"/>
              <a:pathLst>
                <a:path w="13431" h="17330" extrusionOk="0">
                  <a:moveTo>
                    <a:pt x="12997" y="0"/>
                  </a:moveTo>
                  <a:lnTo>
                    <a:pt x="0" y="12997"/>
                  </a:lnTo>
                  <a:lnTo>
                    <a:pt x="434" y="17329"/>
                  </a:lnTo>
                  <a:lnTo>
                    <a:pt x="13431" y="4332"/>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89" name="Google Shape;2289;p32"/>
            <p:cNvGrpSpPr/>
            <p:nvPr/>
          </p:nvGrpSpPr>
          <p:grpSpPr>
            <a:xfrm rot="814153">
              <a:off x="7650171" y="2193335"/>
              <a:ext cx="232012" cy="364578"/>
              <a:chOff x="4529575" y="3026875"/>
              <a:chExt cx="184775" cy="290350"/>
            </a:xfrm>
          </p:grpSpPr>
          <p:sp>
            <p:nvSpPr>
              <p:cNvPr id="2290" name="Google Shape;2290;p32"/>
              <p:cNvSpPr/>
              <p:nvPr/>
            </p:nvSpPr>
            <p:spPr>
              <a:xfrm>
                <a:off x="4678025" y="3026875"/>
                <a:ext cx="36325" cy="141900"/>
              </a:xfrm>
              <a:custGeom>
                <a:avLst/>
                <a:gdLst/>
                <a:ahLst/>
                <a:cxnLst/>
                <a:rect l="l" t="t" r="r" b="b"/>
                <a:pathLst>
                  <a:path w="1453" h="5676" extrusionOk="0">
                    <a:moveTo>
                      <a:pt x="984" y="1"/>
                    </a:moveTo>
                    <a:lnTo>
                      <a:pt x="1" y="984"/>
                    </a:lnTo>
                    <a:lnTo>
                      <a:pt x="471" y="5675"/>
                    </a:lnTo>
                    <a:lnTo>
                      <a:pt x="1453" y="4692"/>
                    </a:lnTo>
                    <a:lnTo>
                      <a:pt x="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32"/>
              <p:cNvSpPr/>
              <p:nvPr/>
            </p:nvSpPr>
            <p:spPr>
              <a:xfrm>
                <a:off x="4640925" y="3064075"/>
                <a:ext cx="36250" cy="141750"/>
              </a:xfrm>
              <a:custGeom>
                <a:avLst/>
                <a:gdLst/>
                <a:ahLst/>
                <a:cxnLst/>
                <a:rect l="l" t="t" r="r" b="b"/>
                <a:pathLst>
                  <a:path w="1450" h="5670" extrusionOk="0">
                    <a:moveTo>
                      <a:pt x="980" y="1"/>
                    </a:moveTo>
                    <a:lnTo>
                      <a:pt x="1" y="979"/>
                    </a:lnTo>
                    <a:lnTo>
                      <a:pt x="471" y="5670"/>
                    </a:lnTo>
                    <a:lnTo>
                      <a:pt x="1450" y="4692"/>
                    </a:lnTo>
                    <a:lnTo>
                      <a:pt x="9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32"/>
              <p:cNvSpPr/>
              <p:nvPr/>
            </p:nvSpPr>
            <p:spPr>
              <a:xfrm>
                <a:off x="4603875" y="3101175"/>
                <a:ext cx="36200" cy="141750"/>
              </a:xfrm>
              <a:custGeom>
                <a:avLst/>
                <a:gdLst/>
                <a:ahLst/>
                <a:cxnLst/>
                <a:rect l="l" t="t" r="r" b="b"/>
                <a:pathLst>
                  <a:path w="1448" h="5670" extrusionOk="0">
                    <a:moveTo>
                      <a:pt x="978" y="0"/>
                    </a:moveTo>
                    <a:lnTo>
                      <a:pt x="0" y="979"/>
                    </a:lnTo>
                    <a:lnTo>
                      <a:pt x="470" y="5670"/>
                    </a:lnTo>
                    <a:lnTo>
                      <a:pt x="1448" y="4692"/>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32"/>
              <p:cNvSpPr/>
              <p:nvPr/>
            </p:nvSpPr>
            <p:spPr>
              <a:xfrm>
                <a:off x="4566775" y="3138250"/>
                <a:ext cx="36225" cy="141775"/>
              </a:xfrm>
              <a:custGeom>
                <a:avLst/>
                <a:gdLst/>
                <a:ahLst/>
                <a:cxnLst/>
                <a:rect l="l" t="t" r="r" b="b"/>
                <a:pathLst>
                  <a:path w="1449" h="5671" extrusionOk="0">
                    <a:moveTo>
                      <a:pt x="978" y="0"/>
                    </a:moveTo>
                    <a:lnTo>
                      <a:pt x="0" y="983"/>
                    </a:lnTo>
                    <a:lnTo>
                      <a:pt x="466" y="5671"/>
                    </a:lnTo>
                    <a:lnTo>
                      <a:pt x="1448" y="4692"/>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32"/>
              <p:cNvSpPr/>
              <p:nvPr/>
            </p:nvSpPr>
            <p:spPr>
              <a:xfrm>
                <a:off x="4529575" y="3175350"/>
                <a:ext cx="36350" cy="141875"/>
              </a:xfrm>
              <a:custGeom>
                <a:avLst/>
                <a:gdLst/>
                <a:ahLst/>
                <a:cxnLst/>
                <a:rect l="l" t="t" r="r" b="b"/>
                <a:pathLst>
                  <a:path w="1454" h="5675" extrusionOk="0">
                    <a:moveTo>
                      <a:pt x="983" y="0"/>
                    </a:moveTo>
                    <a:lnTo>
                      <a:pt x="1" y="982"/>
                    </a:lnTo>
                    <a:lnTo>
                      <a:pt x="470" y="5674"/>
                    </a:lnTo>
                    <a:lnTo>
                      <a:pt x="1453" y="4691"/>
                    </a:lnTo>
                    <a:lnTo>
                      <a:pt x="9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5" name="Google Shape;2295;p32"/>
            <p:cNvGrpSpPr/>
            <p:nvPr/>
          </p:nvGrpSpPr>
          <p:grpSpPr>
            <a:xfrm rot="-1800040">
              <a:off x="4216549" y="4171034"/>
              <a:ext cx="710907" cy="61640"/>
              <a:chOff x="5206550" y="4840475"/>
              <a:chExt cx="429300" cy="37225"/>
            </a:xfrm>
          </p:grpSpPr>
          <p:sp>
            <p:nvSpPr>
              <p:cNvPr id="2296" name="Google Shape;2296;p32"/>
              <p:cNvSpPr/>
              <p:nvPr/>
            </p:nvSpPr>
            <p:spPr>
              <a:xfrm>
                <a:off x="5206550" y="4865250"/>
                <a:ext cx="12350" cy="12450"/>
              </a:xfrm>
              <a:custGeom>
                <a:avLst/>
                <a:gdLst/>
                <a:ahLst/>
                <a:cxnLst/>
                <a:rect l="l" t="t" r="r" b="b"/>
                <a:pathLst>
                  <a:path w="494" h="498" extrusionOk="0">
                    <a:moveTo>
                      <a:pt x="245" y="1"/>
                    </a:moveTo>
                    <a:cubicBezTo>
                      <a:pt x="111" y="1"/>
                      <a:pt x="1" y="111"/>
                      <a:pt x="1" y="250"/>
                    </a:cubicBezTo>
                    <a:cubicBezTo>
                      <a:pt x="1" y="388"/>
                      <a:pt x="111" y="498"/>
                      <a:pt x="245" y="498"/>
                    </a:cubicBezTo>
                    <a:cubicBezTo>
                      <a:pt x="383" y="498"/>
                      <a:pt x="494" y="388"/>
                      <a:pt x="494" y="250"/>
                    </a:cubicBezTo>
                    <a:cubicBezTo>
                      <a:pt x="494" y="111"/>
                      <a:pt x="383" y="1"/>
                      <a:pt x="24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32"/>
              <p:cNvSpPr/>
              <p:nvPr/>
            </p:nvSpPr>
            <p:spPr>
              <a:xfrm>
                <a:off x="5232675" y="4865250"/>
                <a:ext cx="12375" cy="12450"/>
              </a:xfrm>
              <a:custGeom>
                <a:avLst/>
                <a:gdLst/>
                <a:ahLst/>
                <a:cxnLst/>
                <a:rect l="l" t="t" r="r" b="b"/>
                <a:pathLst>
                  <a:path w="495" h="498" extrusionOk="0">
                    <a:moveTo>
                      <a:pt x="246" y="1"/>
                    </a:moveTo>
                    <a:cubicBezTo>
                      <a:pt x="112" y="1"/>
                      <a:pt x="1" y="111"/>
                      <a:pt x="1" y="250"/>
                    </a:cubicBezTo>
                    <a:cubicBezTo>
                      <a:pt x="1" y="388"/>
                      <a:pt x="112" y="498"/>
                      <a:pt x="246" y="498"/>
                    </a:cubicBezTo>
                    <a:cubicBezTo>
                      <a:pt x="384" y="498"/>
                      <a:pt x="494" y="388"/>
                      <a:pt x="494" y="250"/>
                    </a:cubicBezTo>
                    <a:cubicBezTo>
                      <a:pt x="494" y="111"/>
                      <a:pt x="384" y="1"/>
                      <a:pt x="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32"/>
              <p:cNvSpPr/>
              <p:nvPr/>
            </p:nvSpPr>
            <p:spPr>
              <a:xfrm>
                <a:off x="5258825" y="4865250"/>
                <a:ext cx="12350" cy="12450"/>
              </a:xfrm>
              <a:custGeom>
                <a:avLst/>
                <a:gdLst/>
                <a:ahLst/>
                <a:cxnLst/>
                <a:rect l="l" t="t" r="r" b="b"/>
                <a:pathLst>
                  <a:path w="494" h="498" extrusionOk="0">
                    <a:moveTo>
                      <a:pt x="246" y="1"/>
                    </a:moveTo>
                    <a:cubicBezTo>
                      <a:pt x="111" y="1"/>
                      <a:pt x="0" y="111"/>
                      <a:pt x="0" y="250"/>
                    </a:cubicBezTo>
                    <a:cubicBezTo>
                      <a:pt x="0" y="388"/>
                      <a:pt x="111" y="498"/>
                      <a:pt x="246" y="498"/>
                    </a:cubicBezTo>
                    <a:cubicBezTo>
                      <a:pt x="384" y="498"/>
                      <a:pt x="494" y="388"/>
                      <a:pt x="494" y="250"/>
                    </a:cubicBezTo>
                    <a:cubicBezTo>
                      <a:pt x="494" y="111"/>
                      <a:pt x="384" y="1"/>
                      <a:pt x="2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32"/>
              <p:cNvSpPr/>
              <p:nvPr/>
            </p:nvSpPr>
            <p:spPr>
              <a:xfrm>
                <a:off x="5284975" y="4865250"/>
                <a:ext cx="12350" cy="12450"/>
              </a:xfrm>
              <a:custGeom>
                <a:avLst/>
                <a:gdLst/>
                <a:ahLst/>
                <a:cxnLst/>
                <a:rect l="l" t="t" r="r" b="b"/>
                <a:pathLst>
                  <a:path w="494" h="498" extrusionOk="0">
                    <a:moveTo>
                      <a:pt x="249" y="1"/>
                    </a:moveTo>
                    <a:cubicBezTo>
                      <a:pt x="111" y="1"/>
                      <a:pt x="1" y="111"/>
                      <a:pt x="1" y="250"/>
                    </a:cubicBezTo>
                    <a:cubicBezTo>
                      <a:pt x="1" y="388"/>
                      <a:pt x="111" y="498"/>
                      <a:pt x="249" y="498"/>
                    </a:cubicBezTo>
                    <a:cubicBezTo>
                      <a:pt x="383" y="498"/>
                      <a:pt x="493" y="388"/>
                      <a:pt x="493" y="250"/>
                    </a:cubicBezTo>
                    <a:cubicBezTo>
                      <a:pt x="493" y="111"/>
                      <a:pt x="383"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32"/>
              <p:cNvSpPr/>
              <p:nvPr/>
            </p:nvSpPr>
            <p:spPr>
              <a:xfrm>
                <a:off x="5311125" y="4865250"/>
                <a:ext cx="12350" cy="12450"/>
              </a:xfrm>
              <a:custGeom>
                <a:avLst/>
                <a:gdLst/>
                <a:ahLst/>
                <a:cxnLst/>
                <a:rect l="l" t="t" r="r" b="b"/>
                <a:pathLst>
                  <a:path w="494" h="498" extrusionOk="0">
                    <a:moveTo>
                      <a:pt x="248" y="1"/>
                    </a:moveTo>
                    <a:cubicBezTo>
                      <a:pt x="110" y="1"/>
                      <a:pt x="0" y="111"/>
                      <a:pt x="0" y="250"/>
                    </a:cubicBezTo>
                    <a:cubicBezTo>
                      <a:pt x="0" y="388"/>
                      <a:pt x="110" y="498"/>
                      <a:pt x="248" y="498"/>
                    </a:cubicBezTo>
                    <a:cubicBezTo>
                      <a:pt x="383" y="498"/>
                      <a:pt x="494" y="388"/>
                      <a:pt x="494" y="250"/>
                    </a:cubicBezTo>
                    <a:cubicBezTo>
                      <a:pt x="494" y="111"/>
                      <a:pt x="383"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32"/>
              <p:cNvSpPr/>
              <p:nvPr/>
            </p:nvSpPr>
            <p:spPr>
              <a:xfrm>
                <a:off x="5337250" y="4865250"/>
                <a:ext cx="12375" cy="12450"/>
              </a:xfrm>
              <a:custGeom>
                <a:avLst/>
                <a:gdLst/>
                <a:ahLst/>
                <a:cxnLst/>
                <a:rect l="l" t="t" r="r" b="b"/>
                <a:pathLst>
                  <a:path w="495" h="498" extrusionOk="0">
                    <a:moveTo>
                      <a:pt x="249" y="1"/>
                    </a:moveTo>
                    <a:cubicBezTo>
                      <a:pt x="111" y="1"/>
                      <a:pt x="1" y="111"/>
                      <a:pt x="1" y="250"/>
                    </a:cubicBezTo>
                    <a:cubicBezTo>
                      <a:pt x="1" y="388"/>
                      <a:pt x="111" y="498"/>
                      <a:pt x="249" y="498"/>
                    </a:cubicBezTo>
                    <a:cubicBezTo>
                      <a:pt x="383" y="498"/>
                      <a:pt x="494" y="388"/>
                      <a:pt x="494" y="250"/>
                    </a:cubicBezTo>
                    <a:cubicBezTo>
                      <a:pt x="494" y="111"/>
                      <a:pt x="383"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32"/>
              <p:cNvSpPr/>
              <p:nvPr/>
            </p:nvSpPr>
            <p:spPr>
              <a:xfrm>
                <a:off x="5363400" y="4865250"/>
                <a:ext cx="12350" cy="12450"/>
              </a:xfrm>
              <a:custGeom>
                <a:avLst/>
                <a:gdLst/>
                <a:ahLst/>
                <a:cxnLst/>
                <a:rect l="l" t="t" r="r" b="b"/>
                <a:pathLst>
                  <a:path w="494" h="498" extrusionOk="0">
                    <a:moveTo>
                      <a:pt x="249" y="1"/>
                    </a:moveTo>
                    <a:cubicBezTo>
                      <a:pt x="111" y="1"/>
                      <a:pt x="0" y="111"/>
                      <a:pt x="0" y="250"/>
                    </a:cubicBezTo>
                    <a:cubicBezTo>
                      <a:pt x="0" y="388"/>
                      <a:pt x="111" y="498"/>
                      <a:pt x="249" y="498"/>
                    </a:cubicBezTo>
                    <a:cubicBezTo>
                      <a:pt x="383" y="498"/>
                      <a:pt x="493" y="388"/>
                      <a:pt x="493" y="250"/>
                    </a:cubicBezTo>
                    <a:cubicBezTo>
                      <a:pt x="493" y="111"/>
                      <a:pt x="383"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32"/>
              <p:cNvSpPr/>
              <p:nvPr/>
            </p:nvSpPr>
            <p:spPr>
              <a:xfrm>
                <a:off x="5389525" y="4865250"/>
                <a:ext cx="12450" cy="12450"/>
              </a:xfrm>
              <a:custGeom>
                <a:avLst/>
                <a:gdLst/>
                <a:ahLst/>
                <a:cxnLst/>
                <a:rect l="l" t="t" r="r" b="b"/>
                <a:pathLst>
                  <a:path w="498" h="498" extrusionOk="0">
                    <a:moveTo>
                      <a:pt x="250" y="1"/>
                    </a:moveTo>
                    <a:cubicBezTo>
                      <a:pt x="111" y="1"/>
                      <a:pt x="1" y="111"/>
                      <a:pt x="1" y="250"/>
                    </a:cubicBezTo>
                    <a:cubicBezTo>
                      <a:pt x="1" y="388"/>
                      <a:pt x="111" y="498"/>
                      <a:pt x="250" y="498"/>
                    </a:cubicBezTo>
                    <a:cubicBezTo>
                      <a:pt x="383" y="498"/>
                      <a:pt x="498" y="388"/>
                      <a:pt x="498" y="250"/>
                    </a:cubicBezTo>
                    <a:cubicBezTo>
                      <a:pt x="498" y="111"/>
                      <a:pt x="383"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32"/>
              <p:cNvSpPr/>
              <p:nvPr/>
            </p:nvSpPr>
            <p:spPr>
              <a:xfrm>
                <a:off x="5415650" y="4865250"/>
                <a:ext cx="12475" cy="12450"/>
              </a:xfrm>
              <a:custGeom>
                <a:avLst/>
                <a:gdLst/>
                <a:ahLst/>
                <a:cxnLst/>
                <a:rect l="l" t="t" r="r" b="b"/>
                <a:pathLst>
                  <a:path w="499" h="498" extrusionOk="0">
                    <a:moveTo>
                      <a:pt x="250" y="1"/>
                    </a:moveTo>
                    <a:cubicBezTo>
                      <a:pt x="112" y="1"/>
                      <a:pt x="1" y="111"/>
                      <a:pt x="1" y="250"/>
                    </a:cubicBezTo>
                    <a:cubicBezTo>
                      <a:pt x="1" y="388"/>
                      <a:pt x="112" y="498"/>
                      <a:pt x="250" y="498"/>
                    </a:cubicBezTo>
                    <a:cubicBezTo>
                      <a:pt x="384" y="498"/>
                      <a:pt x="498" y="388"/>
                      <a:pt x="498" y="250"/>
                    </a:cubicBezTo>
                    <a:cubicBezTo>
                      <a:pt x="498" y="111"/>
                      <a:pt x="384"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32"/>
              <p:cNvSpPr/>
              <p:nvPr/>
            </p:nvSpPr>
            <p:spPr>
              <a:xfrm>
                <a:off x="5441825" y="4865250"/>
                <a:ext cx="12450" cy="12450"/>
              </a:xfrm>
              <a:custGeom>
                <a:avLst/>
                <a:gdLst/>
                <a:ahLst/>
                <a:cxnLst/>
                <a:rect l="l" t="t" r="r" b="b"/>
                <a:pathLst>
                  <a:path w="498" h="498" extrusionOk="0">
                    <a:moveTo>
                      <a:pt x="248" y="1"/>
                    </a:moveTo>
                    <a:cubicBezTo>
                      <a:pt x="110" y="1"/>
                      <a:pt x="0" y="111"/>
                      <a:pt x="0" y="250"/>
                    </a:cubicBezTo>
                    <a:cubicBezTo>
                      <a:pt x="0" y="388"/>
                      <a:pt x="110" y="498"/>
                      <a:pt x="248" y="498"/>
                    </a:cubicBezTo>
                    <a:cubicBezTo>
                      <a:pt x="383" y="498"/>
                      <a:pt x="497" y="388"/>
                      <a:pt x="497" y="250"/>
                    </a:cubicBezTo>
                    <a:cubicBezTo>
                      <a:pt x="497" y="111"/>
                      <a:pt x="383"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32"/>
              <p:cNvSpPr/>
              <p:nvPr/>
            </p:nvSpPr>
            <p:spPr>
              <a:xfrm>
                <a:off x="5467950" y="4865250"/>
                <a:ext cx="12450" cy="12450"/>
              </a:xfrm>
              <a:custGeom>
                <a:avLst/>
                <a:gdLst/>
                <a:ahLst/>
                <a:cxnLst/>
                <a:rect l="l" t="t" r="r" b="b"/>
                <a:pathLst>
                  <a:path w="498" h="498" extrusionOk="0">
                    <a:moveTo>
                      <a:pt x="249" y="1"/>
                    </a:moveTo>
                    <a:cubicBezTo>
                      <a:pt x="111" y="1"/>
                      <a:pt x="1" y="111"/>
                      <a:pt x="1" y="250"/>
                    </a:cubicBezTo>
                    <a:cubicBezTo>
                      <a:pt x="1" y="388"/>
                      <a:pt x="111" y="498"/>
                      <a:pt x="249" y="498"/>
                    </a:cubicBezTo>
                    <a:cubicBezTo>
                      <a:pt x="387" y="498"/>
                      <a:pt x="498" y="388"/>
                      <a:pt x="498" y="250"/>
                    </a:cubicBezTo>
                    <a:cubicBezTo>
                      <a:pt x="498" y="111"/>
                      <a:pt x="387"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32"/>
              <p:cNvSpPr/>
              <p:nvPr/>
            </p:nvSpPr>
            <p:spPr>
              <a:xfrm>
                <a:off x="5494100" y="4865250"/>
                <a:ext cx="12450" cy="12450"/>
              </a:xfrm>
              <a:custGeom>
                <a:avLst/>
                <a:gdLst/>
                <a:ahLst/>
                <a:cxnLst/>
                <a:rect l="l" t="t" r="r" b="b"/>
                <a:pathLst>
                  <a:path w="498" h="498" extrusionOk="0">
                    <a:moveTo>
                      <a:pt x="248" y="1"/>
                    </a:moveTo>
                    <a:cubicBezTo>
                      <a:pt x="111" y="1"/>
                      <a:pt x="0" y="111"/>
                      <a:pt x="0" y="250"/>
                    </a:cubicBezTo>
                    <a:cubicBezTo>
                      <a:pt x="0" y="388"/>
                      <a:pt x="111" y="498"/>
                      <a:pt x="248" y="498"/>
                    </a:cubicBezTo>
                    <a:cubicBezTo>
                      <a:pt x="387" y="498"/>
                      <a:pt x="497" y="388"/>
                      <a:pt x="497" y="250"/>
                    </a:cubicBezTo>
                    <a:cubicBezTo>
                      <a:pt x="497" y="111"/>
                      <a:pt x="387"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32"/>
              <p:cNvSpPr/>
              <p:nvPr/>
            </p:nvSpPr>
            <p:spPr>
              <a:xfrm>
                <a:off x="5309725" y="4840475"/>
                <a:ext cx="12350" cy="12475"/>
              </a:xfrm>
              <a:custGeom>
                <a:avLst/>
                <a:gdLst/>
                <a:ahLst/>
                <a:cxnLst/>
                <a:rect l="l" t="t" r="r" b="b"/>
                <a:pathLst>
                  <a:path w="494" h="499" extrusionOk="0">
                    <a:moveTo>
                      <a:pt x="249" y="1"/>
                    </a:moveTo>
                    <a:cubicBezTo>
                      <a:pt x="111" y="1"/>
                      <a:pt x="0" y="112"/>
                      <a:pt x="0" y="250"/>
                    </a:cubicBezTo>
                    <a:cubicBezTo>
                      <a:pt x="0" y="388"/>
                      <a:pt x="111" y="498"/>
                      <a:pt x="249" y="498"/>
                    </a:cubicBezTo>
                    <a:cubicBezTo>
                      <a:pt x="384" y="498"/>
                      <a:pt x="494" y="388"/>
                      <a:pt x="494" y="250"/>
                    </a:cubicBezTo>
                    <a:cubicBezTo>
                      <a:pt x="494" y="112"/>
                      <a:pt x="384"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32"/>
              <p:cNvSpPr/>
              <p:nvPr/>
            </p:nvSpPr>
            <p:spPr>
              <a:xfrm>
                <a:off x="5335875" y="4840475"/>
                <a:ext cx="12350" cy="12475"/>
              </a:xfrm>
              <a:custGeom>
                <a:avLst/>
                <a:gdLst/>
                <a:ahLst/>
                <a:cxnLst/>
                <a:rect l="l" t="t" r="r" b="b"/>
                <a:pathLst>
                  <a:path w="494" h="499" extrusionOk="0">
                    <a:moveTo>
                      <a:pt x="249" y="1"/>
                    </a:moveTo>
                    <a:cubicBezTo>
                      <a:pt x="111" y="1"/>
                      <a:pt x="1" y="112"/>
                      <a:pt x="1" y="250"/>
                    </a:cubicBezTo>
                    <a:cubicBezTo>
                      <a:pt x="1" y="388"/>
                      <a:pt x="111" y="498"/>
                      <a:pt x="249" y="498"/>
                    </a:cubicBezTo>
                    <a:cubicBezTo>
                      <a:pt x="383" y="498"/>
                      <a:pt x="493" y="388"/>
                      <a:pt x="493" y="250"/>
                    </a:cubicBezTo>
                    <a:cubicBezTo>
                      <a:pt x="493" y="112"/>
                      <a:pt x="383"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32"/>
              <p:cNvSpPr/>
              <p:nvPr/>
            </p:nvSpPr>
            <p:spPr>
              <a:xfrm>
                <a:off x="5362025" y="4840475"/>
                <a:ext cx="12450" cy="12475"/>
              </a:xfrm>
              <a:custGeom>
                <a:avLst/>
                <a:gdLst/>
                <a:ahLst/>
                <a:cxnLst/>
                <a:rect l="l" t="t" r="r" b="b"/>
                <a:pathLst>
                  <a:path w="498" h="499" extrusionOk="0">
                    <a:moveTo>
                      <a:pt x="248" y="1"/>
                    </a:moveTo>
                    <a:cubicBezTo>
                      <a:pt x="110" y="1"/>
                      <a:pt x="0" y="112"/>
                      <a:pt x="0" y="250"/>
                    </a:cubicBezTo>
                    <a:cubicBezTo>
                      <a:pt x="0" y="388"/>
                      <a:pt x="110" y="498"/>
                      <a:pt x="248" y="498"/>
                    </a:cubicBezTo>
                    <a:cubicBezTo>
                      <a:pt x="383" y="498"/>
                      <a:pt x="497" y="388"/>
                      <a:pt x="497" y="250"/>
                    </a:cubicBezTo>
                    <a:cubicBezTo>
                      <a:pt x="497" y="112"/>
                      <a:pt x="383"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32"/>
              <p:cNvSpPr/>
              <p:nvPr/>
            </p:nvSpPr>
            <p:spPr>
              <a:xfrm>
                <a:off x="5388150" y="4840475"/>
                <a:ext cx="12450" cy="12475"/>
              </a:xfrm>
              <a:custGeom>
                <a:avLst/>
                <a:gdLst/>
                <a:ahLst/>
                <a:cxnLst/>
                <a:rect l="l" t="t" r="r" b="b"/>
                <a:pathLst>
                  <a:path w="498" h="499" extrusionOk="0">
                    <a:moveTo>
                      <a:pt x="249" y="1"/>
                    </a:moveTo>
                    <a:cubicBezTo>
                      <a:pt x="111" y="1"/>
                      <a:pt x="1" y="112"/>
                      <a:pt x="1" y="250"/>
                    </a:cubicBezTo>
                    <a:cubicBezTo>
                      <a:pt x="1" y="388"/>
                      <a:pt x="111" y="498"/>
                      <a:pt x="249" y="498"/>
                    </a:cubicBezTo>
                    <a:cubicBezTo>
                      <a:pt x="383" y="498"/>
                      <a:pt x="498" y="388"/>
                      <a:pt x="498" y="250"/>
                    </a:cubicBezTo>
                    <a:cubicBezTo>
                      <a:pt x="498" y="112"/>
                      <a:pt x="383"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32"/>
              <p:cNvSpPr/>
              <p:nvPr/>
            </p:nvSpPr>
            <p:spPr>
              <a:xfrm>
                <a:off x="5414300" y="4840475"/>
                <a:ext cx="12450" cy="12475"/>
              </a:xfrm>
              <a:custGeom>
                <a:avLst/>
                <a:gdLst/>
                <a:ahLst/>
                <a:cxnLst/>
                <a:rect l="l" t="t" r="r" b="b"/>
                <a:pathLst>
                  <a:path w="498" h="499" extrusionOk="0">
                    <a:moveTo>
                      <a:pt x="249" y="1"/>
                    </a:moveTo>
                    <a:cubicBezTo>
                      <a:pt x="111" y="1"/>
                      <a:pt x="0" y="112"/>
                      <a:pt x="0" y="250"/>
                    </a:cubicBezTo>
                    <a:cubicBezTo>
                      <a:pt x="0" y="388"/>
                      <a:pt x="111" y="498"/>
                      <a:pt x="249" y="498"/>
                    </a:cubicBezTo>
                    <a:cubicBezTo>
                      <a:pt x="383" y="498"/>
                      <a:pt x="497" y="388"/>
                      <a:pt x="497" y="250"/>
                    </a:cubicBezTo>
                    <a:cubicBezTo>
                      <a:pt x="497" y="112"/>
                      <a:pt x="383"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32"/>
              <p:cNvSpPr/>
              <p:nvPr/>
            </p:nvSpPr>
            <p:spPr>
              <a:xfrm>
                <a:off x="5440425" y="4840475"/>
                <a:ext cx="12450" cy="12475"/>
              </a:xfrm>
              <a:custGeom>
                <a:avLst/>
                <a:gdLst/>
                <a:ahLst/>
                <a:cxnLst/>
                <a:rect l="l" t="t" r="r" b="b"/>
                <a:pathLst>
                  <a:path w="498" h="499" extrusionOk="0">
                    <a:moveTo>
                      <a:pt x="250" y="1"/>
                    </a:moveTo>
                    <a:cubicBezTo>
                      <a:pt x="111" y="1"/>
                      <a:pt x="0" y="112"/>
                      <a:pt x="0" y="250"/>
                    </a:cubicBezTo>
                    <a:cubicBezTo>
                      <a:pt x="0" y="388"/>
                      <a:pt x="111" y="498"/>
                      <a:pt x="250" y="498"/>
                    </a:cubicBezTo>
                    <a:cubicBezTo>
                      <a:pt x="388" y="498"/>
                      <a:pt x="498" y="388"/>
                      <a:pt x="498" y="250"/>
                    </a:cubicBezTo>
                    <a:cubicBezTo>
                      <a:pt x="498" y="112"/>
                      <a:pt x="388"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32"/>
              <p:cNvSpPr/>
              <p:nvPr/>
            </p:nvSpPr>
            <p:spPr>
              <a:xfrm>
                <a:off x="5466550" y="4840475"/>
                <a:ext cx="12475" cy="12475"/>
              </a:xfrm>
              <a:custGeom>
                <a:avLst/>
                <a:gdLst/>
                <a:ahLst/>
                <a:cxnLst/>
                <a:rect l="l" t="t" r="r" b="b"/>
                <a:pathLst>
                  <a:path w="499" h="499" extrusionOk="0">
                    <a:moveTo>
                      <a:pt x="250" y="1"/>
                    </a:moveTo>
                    <a:cubicBezTo>
                      <a:pt x="112" y="1"/>
                      <a:pt x="1" y="112"/>
                      <a:pt x="1" y="250"/>
                    </a:cubicBezTo>
                    <a:cubicBezTo>
                      <a:pt x="1" y="388"/>
                      <a:pt x="112" y="498"/>
                      <a:pt x="250" y="498"/>
                    </a:cubicBezTo>
                    <a:cubicBezTo>
                      <a:pt x="388" y="498"/>
                      <a:pt x="498" y="388"/>
                      <a:pt x="498" y="250"/>
                    </a:cubicBezTo>
                    <a:cubicBezTo>
                      <a:pt x="498" y="112"/>
                      <a:pt x="388"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32"/>
              <p:cNvSpPr/>
              <p:nvPr/>
            </p:nvSpPr>
            <p:spPr>
              <a:xfrm>
                <a:off x="5492725" y="4840475"/>
                <a:ext cx="12450" cy="12475"/>
              </a:xfrm>
              <a:custGeom>
                <a:avLst/>
                <a:gdLst/>
                <a:ahLst/>
                <a:cxnLst/>
                <a:rect l="l" t="t" r="r" b="b"/>
                <a:pathLst>
                  <a:path w="498" h="499" extrusionOk="0">
                    <a:moveTo>
                      <a:pt x="248" y="1"/>
                    </a:moveTo>
                    <a:cubicBezTo>
                      <a:pt x="110" y="1"/>
                      <a:pt x="0" y="112"/>
                      <a:pt x="0" y="250"/>
                    </a:cubicBezTo>
                    <a:cubicBezTo>
                      <a:pt x="0" y="388"/>
                      <a:pt x="110" y="498"/>
                      <a:pt x="248" y="498"/>
                    </a:cubicBezTo>
                    <a:cubicBezTo>
                      <a:pt x="387" y="498"/>
                      <a:pt x="497" y="388"/>
                      <a:pt x="497" y="250"/>
                    </a:cubicBezTo>
                    <a:cubicBezTo>
                      <a:pt x="497" y="112"/>
                      <a:pt x="387"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32"/>
              <p:cNvSpPr/>
              <p:nvPr/>
            </p:nvSpPr>
            <p:spPr>
              <a:xfrm>
                <a:off x="5518850" y="4840475"/>
                <a:ext cx="12450" cy="12475"/>
              </a:xfrm>
              <a:custGeom>
                <a:avLst/>
                <a:gdLst/>
                <a:ahLst/>
                <a:cxnLst/>
                <a:rect l="l" t="t" r="r" b="b"/>
                <a:pathLst>
                  <a:path w="498" h="499" extrusionOk="0">
                    <a:moveTo>
                      <a:pt x="249" y="1"/>
                    </a:moveTo>
                    <a:cubicBezTo>
                      <a:pt x="111" y="1"/>
                      <a:pt x="1" y="112"/>
                      <a:pt x="1" y="250"/>
                    </a:cubicBezTo>
                    <a:cubicBezTo>
                      <a:pt x="1" y="388"/>
                      <a:pt x="111" y="498"/>
                      <a:pt x="249" y="498"/>
                    </a:cubicBezTo>
                    <a:cubicBezTo>
                      <a:pt x="387" y="498"/>
                      <a:pt x="498" y="388"/>
                      <a:pt x="498" y="250"/>
                    </a:cubicBezTo>
                    <a:cubicBezTo>
                      <a:pt x="498" y="112"/>
                      <a:pt x="387"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32"/>
              <p:cNvSpPr/>
              <p:nvPr/>
            </p:nvSpPr>
            <p:spPr>
              <a:xfrm>
                <a:off x="5545000" y="4840475"/>
                <a:ext cx="12450" cy="12475"/>
              </a:xfrm>
              <a:custGeom>
                <a:avLst/>
                <a:gdLst/>
                <a:ahLst/>
                <a:cxnLst/>
                <a:rect l="l" t="t" r="r" b="b"/>
                <a:pathLst>
                  <a:path w="498" h="499" extrusionOk="0">
                    <a:moveTo>
                      <a:pt x="248" y="1"/>
                    </a:moveTo>
                    <a:cubicBezTo>
                      <a:pt x="111" y="1"/>
                      <a:pt x="0" y="112"/>
                      <a:pt x="0" y="250"/>
                    </a:cubicBezTo>
                    <a:cubicBezTo>
                      <a:pt x="0" y="388"/>
                      <a:pt x="111" y="498"/>
                      <a:pt x="248" y="498"/>
                    </a:cubicBezTo>
                    <a:cubicBezTo>
                      <a:pt x="387" y="498"/>
                      <a:pt x="497" y="388"/>
                      <a:pt x="497" y="250"/>
                    </a:cubicBezTo>
                    <a:cubicBezTo>
                      <a:pt x="497" y="112"/>
                      <a:pt x="387" y="1"/>
                      <a:pt x="24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32"/>
              <p:cNvSpPr/>
              <p:nvPr/>
            </p:nvSpPr>
            <p:spPr>
              <a:xfrm>
                <a:off x="5571125" y="4840475"/>
                <a:ext cx="12450" cy="12475"/>
              </a:xfrm>
              <a:custGeom>
                <a:avLst/>
                <a:gdLst/>
                <a:ahLst/>
                <a:cxnLst/>
                <a:rect l="l" t="t" r="r" b="b"/>
                <a:pathLst>
                  <a:path w="498" h="499" extrusionOk="0">
                    <a:moveTo>
                      <a:pt x="250" y="1"/>
                    </a:moveTo>
                    <a:cubicBezTo>
                      <a:pt x="111" y="1"/>
                      <a:pt x="1" y="112"/>
                      <a:pt x="1" y="250"/>
                    </a:cubicBezTo>
                    <a:cubicBezTo>
                      <a:pt x="1" y="388"/>
                      <a:pt x="111" y="498"/>
                      <a:pt x="250" y="498"/>
                    </a:cubicBezTo>
                    <a:cubicBezTo>
                      <a:pt x="387" y="498"/>
                      <a:pt x="498" y="388"/>
                      <a:pt x="498" y="250"/>
                    </a:cubicBezTo>
                    <a:cubicBezTo>
                      <a:pt x="498" y="112"/>
                      <a:pt x="387"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32"/>
              <p:cNvSpPr/>
              <p:nvPr/>
            </p:nvSpPr>
            <p:spPr>
              <a:xfrm>
                <a:off x="5597275" y="4840475"/>
                <a:ext cx="12450" cy="12475"/>
              </a:xfrm>
              <a:custGeom>
                <a:avLst/>
                <a:gdLst/>
                <a:ahLst/>
                <a:cxnLst/>
                <a:rect l="l" t="t" r="r" b="b"/>
                <a:pathLst>
                  <a:path w="498" h="499" extrusionOk="0">
                    <a:moveTo>
                      <a:pt x="249" y="1"/>
                    </a:moveTo>
                    <a:cubicBezTo>
                      <a:pt x="111" y="1"/>
                      <a:pt x="0" y="112"/>
                      <a:pt x="0" y="250"/>
                    </a:cubicBezTo>
                    <a:cubicBezTo>
                      <a:pt x="0" y="388"/>
                      <a:pt x="111" y="498"/>
                      <a:pt x="249" y="498"/>
                    </a:cubicBezTo>
                    <a:cubicBezTo>
                      <a:pt x="387" y="498"/>
                      <a:pt x="497" y="388"/>
                      <a:pt x="497" y="250"/>
                    </a:cubicBezTo>
                    <a:cubicBezTo>
                      <a:pt x="497" y="112"/>
                      <a:pt x="387" y="1"/>
                      <a:pt x="24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32"/>
              <p:cNvSpPr/>
              <p:nvPr/>
            </p:nvSpPr>
            <p:spPr>
              <a:xfrm>
                <a:off x="5623400" y="4840475"/>
                <a:ext cx="12450" cy="12475"/>
              </a:xfrm>
              <a:custGeom>
                <a:avLst/>
                <a:gdLst/>
                <a:ahLst/>
                <a:cxnLst/>
                <a:rect l="l" t="t" r="r" b="b"/>
                <a:pathLst>
                  <a:path w="498" h="499" extrusionOk="0">
                    <a:moveTo>
                      <a:pt x="250" y="1"/>
                    </a:moveTo>
                    <a:cubicBezTo>
                      <a:pt x="115" y="1"/>
                      <a:pt x="0" y="112"/>
                      <a:pt x="0" y="250"/>
                    </a:cubicBezTo>
                    <a:cubicBezTo>
                      <a:pt x="0" y="388"/>
                      <a:pt x="115" y="498"/>
                      <a:pt x="250" y="498"/>
                    </a:cubicBezTo>
                    <a:cubicBezTo>
                      <a:pt x="388" y="498"/>
                      <a:pt x="498" y="388"/>
                      <a:pt x="498" y="250"/>
                    </a:cubicBezTo>
                    <a:cubicBezTo>
                      <a:pt x="498" y="112"/>
                      <a:pt x="388" y="1"/>
                      <a:pt x="25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21" name="Google Shape;2321;p32"/>
            <p:cNvSpPr/>
            <p:nvPr/>
          </p:nvSpPr>
          <p:spPr>
            <a:xfrm rot="814371">
              <a:off x="4608114" y="3380882"/>
              <a:ext cx="223289" cy="334288"/>
            </a:xfrm>
            <a:custGeom>
              <a:avLst/>
              <a:gdLst/>
              <a:ahLst/>
              <a:cxnLst/>
              <a:rect l="l" t="t" r="r" b="b"/>
              <a:pathLst>
                <a:path w="11239" h="16826" extrusionOk="0">
                  <a:moveTo>
                    <a:pt x="10619" y="1"/>
                  </a:moveTo>
                  <a:lnTo>
                    <a:pt x="1" y="10619"/>
                  </a:lnTo>
                  <a:lnTo>
                    <a:pt x="621" y="16825"/>
                  </a:lnTo>
                  <a:lnTo>
                    <a:pt x="11238" y="6207"/>
                  </a:lnTo>
                  <a:lnTo>
                    <a:pt x="106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32"/>
            <p:cNvSpPr/>
            <p:nvPr/>
          </p:nvSpPr>
          <p:spPr>
            <a:xfrm rot="814153">
              <a:off x="5248460" y="3482930"/>
              <a:ext cx="352806" cy="528189"/>
            </a:xfrm>
            <a:custGeom>
              <a:avLst/>
              <a:gdLst/>
              <a:ahLst/>
              <a:cxnLst/>
              <a:rect l="l" t="t" r="r" b="b"/>
              <a:pathLst>
                <a:path w="11239" h="16826" extrusionOk="0">
                  <a:moveTo>
                    <a:pt x="10619" y="1"/>
                  </a:moveTo>
                  <a:lnTo>
                    <a:pt x="1" y="10619"/>
                  </a:lnTo>
                  <a:lnTo>
                    <a:pt x="621" y="16825"/>
                  </a:lnTo>
                  <a:lnTo>
                    <a:pt x="11238" y="6207"/>
                  </a:lnTo>
                  <a:lnTo>
                    <a:pt x="10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32"/>
            <p:cNvSpPr/>
            <p:nvPr/>
          </p:nvSpPr>
          <p:spPr>
            <a:xfrm rot="814293">
              <a:off x="5026175" y="3966693"/>
              <a:ext cx="242827" cy="363539"/>
            </a:xfrm>
            <a:custGeom>
              <a:avLst/>
              <a:gdLst/>
              <a:ahLst/>
              <a:cxnLst/>
              <a:rect l="l" t="t" r="r" b="b"/>
              <a:pathLst>
                <a:path w="11239" h="16826" extrusionOk="0">
                  <a:moveTo>
                    <a:pt x="10619" y="1"/>
                  </a:moveTo>
                  <a:lnTo>
                    <a:pt x="1" y="10619"/>
                  </a:lnTo>
                  <a:lnTo>
                    <a:pt x="621" y="16825"/>
                  </a:lnTo>
                  <a:lnTo>
                    <a:pt x="11238" y="6207"/>
                  </a:lnTo>
                  <a:lnTo>
                    <a:pt x="106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32"/>
            <p:cNvSpPr/>
            <p:nvPr/>
          </p:nvSpPr>
          <p:spPr>
            <a:xfrm rot="-1800047">
              <a:off x="6834873" y="4142347"/>
              <a:ext cx="514475" cy="12244"/>
            </a:xfrm>
            <a:custGeom>
              <a:avLst/>
              <a:gdLst/>
              <a:ahLst/>
              <a:cxnLst/>
              <a:rect l="l" t="t" r="r" b="b"/>
              <a:pathLst>
                <a:path w="17942" h="427" extrusionOk="0">
                  <a:moveTo>
                    <a:pt x="348" y="0"/>
                  </a:moveTo>
                  <a:lnTo>
                    <a:pt x="1" y="426"/>
                  </a:lnTo>
                  <a:lnTo>
                    <a:pt x="17594" y="426"/>
                  </a:lnTo>
                  <a:lnTo>
                    <a:pt x="1794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32"/>
            <p:cNvSpPr/>
            <p:nvPr/>
          </p:nvSpPr>
          <p:spPr>
            <a:xfrm rot="814153">
              <a:off x="7589793" y="2714463"/>
              <a:ext cx="352806" cy="528189"/>
            </a:xfrm>
            <a:custGeom>
              <a:avLst/>
              <a:gdLst/>
              <a:ahLst/>
              <a:cxnLst/>
              <a:rect l="l" t="t" r="r" b="b"/>
              <a:pathLst>
                <a:path w="11239" h="16826" extrusionOk="0">
                  <a:moveTo>
                    <a:pt x="10614" y="1"/>
                  </a:moveTo>
                  <a:lnTo>
                    <a:pt x="1" y="10614"/>
                  </a:lnTo>
                  <a:lnTo>
                    <a:pt x="620" y="16825"/>
                  </a:lnTo>
                  <a:lnTo>
                    <a:pt x="11238" y="6207"/>
                  </a:lnTo>
                  <a:lnTo>
                    <a:pt x="1061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32"/>
            <p:cNvSpPr/>
            <p:nvPr/>
          </p:nvSpPr>
          <p:spPr>
            <a:xfrm rot="814153">
              <a:off x="7336960" y="3884368"/>
              <a:ext cx="352806" cy="528189"/>
            </a:xfrm>
            <a:custGeom>
              <a:avLst/>
              <a:gdLst/>
              <a:ahLst/>
              <a:cxnLst/>
              <a:rect l="l" t="t" r="r" b="b"/>
              <a:pathLst>
                <a:path w="11239" h="16826" extrusionOk="0">
                  <a:moveTo>
                    <a:pt x="10619" y="1"/>
                  </a:moveTo>
                  <a:lnTo>
                    <a:pt x="1" y="10619"/>
                  </a:lnTo>
                  <a:lnTo>
                    <a:pt x="621" y="16825"/>
                  </a:lnTo>
                  <a:lnTo>
                    <a:pt x="11238" y="6207"/>
                  </a:lnTo>
                  <a:lnTo>
                    <a:pt x="106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32"/>
            <p:cNvSpPr/>
            <p:nvPr/>
          </p:nvSpPr>
          <p:spPr>
            <a:xfrm rot="814198">
              <a:off x="7901436" y="2078504"/>
              <a:ext cx="554395" cy="715335"/>
            </a:xfrm>
            <a:custGeom>
              <a:avLst/>
              <a:gdLst/>
              <a:ahLst/>
              <a:cxnLst/>
              <a:rect l="l" t="t" r="r" b="b"/>
              <a:pathLst>
                <a:path w="13431" h="17330" extrusionOk="0">
                  <a:moveTo>
                    <a:pt x="12997" y="0"/>
                  </a:moveTo>
                  <a:lnTo>
                    <a:pt x="0" y="12997"/>
                  </a:lnTo>
                  <a:lnTo>
                    <a:pt x="434" y="17329"/>
                  </a:lnTo>
                  <a:lnTo>
                    <a:pt x="13431" y="4332"/>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8" name="Google Shape;2328;p32"/>
            <p:cNvGrpSpPr/>
            <p:nvPr/>
          </p:nvGrpSpPr>
          <p:grpSpPr>
            <a:xfrm rot="814184">
              <a:off x="8298654" y="3343717"/>
              <a:ext cx="270530" cy="424790"/>
              <a:chOff x="4813875" y="2806725"/>
              <a:chExt cx="123900" cy="194550"/>
            </a:xfrm>
          </p:grpSpPr>
          <p:sp>
            <p:nvSpPr>
              <p:cNvPr id="2329" name="Google Shape;2329;p32"/>
              <p:cNvSpPr/>
              <p:nvPr/>
            </p:nvSpPr>
            <p:spPr>
              <a:xfrm>
                <a:off x="4913400" y="2806725"/>
                <a:ext cx="24375" cy="95025"/>
              </a:xfrm>
              <a:custGeom>
                <a:avLst/>
                <a:gdLst/>
                <a:ahLst/>
                <a:cxnLst/>
                <a:rect l="l" t="t" r="r" b="b"/>
                <a:pathLst>
                  <a:path w="975" h="3801" extrusionOk="0">
                    <a:moveTo>
                      <a:pt x="660" y="0"/>
                    </a:moveTo>
                    <a:lnTo>
                      <a:pt x="0" y="656"/>
                    </a:lnTo>
                    <a:lnTo>
                      <a:pt x="316" y="3800"/>
                    </a:lnTo>
                    <a:lnTo>
                      <a:pt x="975" y="3145"/>
                    </a:lnTo>
                    <a:lnTo>
                      <a:pt x="66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32"/>
              <p:cNvSpPr/>
              <p:nvPr/>
            </p:nvSpPr>
            <p:spPr>
              <a:xfrm>
                <a:off x="4888550" y="2831575"/>
                <a:ext cx="24275" cy="95125"/>
              </a:xfrm>
              <a:custGeom>
                <a:avLst/>
                <a:gdLst/>
                <a:ahLst/>
                <a:cxnLst/>
                <a:rect l="l" t="t" r="r" b="b"/>
                <a:pathLst>
                  <a:path w="971" h="3805" extrusionOk="0">
                    <a:moveTo>
                      <a:pt x="659" y="1"/>
                    </a:moveTo>
                    <a:lnTo>
                      <a:pt x="0" y="656"/>
                    </a:lnTo>
                    <a:lnTo>
                      <a:pt x="315" y="3804"/>
                    </a:lnTo>
                    <a:lnTo>
                      <a:pt x="971" y="3145"/>
                    </a:lnTo>
                    <a:lnTo>
                      <a:pt x="65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32"/>
              <p:cNvSpPr/>
              <p:nvPr/>
            </p:nvSpPr>
            <p:spPr>
              <a:xfrm>
                <a:off x="4863675" y="2856425"/>
                <a:ext cx="24300" cy="95125"/>
              </a:xfrm>
              <a:custGeom>
                <a:avLst/>
                <a:gdLst/>
                <a:ahLst/>
                <a:cxnLst/>
                <a:rect l="l" t="t" r="r" b="b"/>
                <a:pathLst>
                  <a:path w="972" h="3805" extrusionOk="0">
                    <a:moveTo>
                      <a:pt x="655" y="1"/>
                    </a:moveTo>
                    <a:lnTo>
                      <a:pt x="1" y="660"/>
                    </a:lnTo>
                    <a:lnTo>
                      <a:pt x="312" y="3805"/>
                    </a:lnTo>
                    <a:lnTo>
                      <a:pt x="971" y="3146"/>
                    </a:lnTo>
                    <a:lnTo>
                      <a:pt x="6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32"/>
              <p:cNvSpPr/>
              <p:nvPr/>
            </p:nvSpPr>
            <p:spPr>
              <a:xfrm>
                <a:off x="4838725" y="2881300"/>
                <a:ext cx="24400" cy="95125"/>
              </a:xfrm>
              <a:custGeom>
                <a:avLst/>
                <a:gdLst/>
                <a:ahLst/>
                <a:cxnLst/>
                <a:rect l="l" t="t" r="r" b="b"/>
                <a:pathLst>
                  <a:path w="976" h="3805" extrusionOk="0">
                    <a:moveTo>
                      <a:pt x="659" y="0"/>
                    </a:moveTo>
                    <a:lnTo>
                      <a:pt x="1" y="659"/>
                    </a:lnTo>
                    <a:lnTo>
                      <a:pt x="316" y="3804"/>
                    </a:lnTo>
                    <a:lnTo>
                      <a:pt x="975" y="3145"/>
                    </a:lnTo>
                    <a:lnTo>
                      <a:pt x="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32"/>
              <p:cNvSpPr/>
              <p:nvPr/>
            </p:nvSpPr>
            <p:spPr>
              <a:xfrm>
                <a:off x="4813875" y="2906250"/>
                <a:ext cx="24375" cy="95025"/>
              </a:xfrm>
              <a:custGeom>
                <a:avLst/>
                <a:gdLst/>
                <a:ahLst/>
                <a:cxnLst/>
                <a:rect l="l" t="t" r="r" b="b"/>
                <a:pathLst>
                  <a:path w="975" h="3801" extrusionOk="0">
                    <a:moveTo>
                      <a:pt x="659" y="0"/>
                    </a:moveTo>
                    <a:lnTo>
                      <a:pt x="0" y="656"/>
                    </a:lnTo>
                    <a:lnTo>
                      <a:pt x="316" y="3800"/>
                    </a:lnTo>
                    <a:lnTo>
                      <a:pt x="975" y="3145"/>
                    </a:lnTo>
                    <a:lnTo>
                      <a:pt x="6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4" name="Google Shape;2334;p32"/>
            <p:cNvGrpSpPr/>
            <p:nvPr/>
          </p:nvGrpSpPr>
          <p:grpSpPr>
            <a:xfrm rot="-1769997">
              <a:off x="7847762" y="4035784"/>
              <a:ext cx="1268964" cy="181915"/>
              <a:chOff x="4093300" y="5285375"/>
              <a:chExt cx="648875" cy="93025"/>
            </a:xfrm>
          </p:grpSpPr>
          <p:sp>
            <p:nvSpPr>
              <p:cNvPr id="2335" name="Google Shape;2335;p32"/>
              <p:cNvSpPr/>
              <p:nvPr/>
            </p:nvSpPr>
            <p:spPr>
              <a:xfrm>
                <a:off x="4264325" y="5325425"/>
                <a:ext cx="477850" cy="5350"/>
              </a:xfrm>
              <a:custGeom>
                <a:avLst/>
                <a:gdLst/>
                <a:ahLst/>
                <a:cxnLst/>
                <a:rect l="l" t="t" r="r" b="b"/>
                <a:pathLst>
                  <a:path w="19114" h="214" extrusionOk="0">
                    <a:moveTo>
                      <a:pt x="174" y="0"/>
                    </a:moveTo>
                    <a:lnTo>
                      <a:pt x="1" y="213"/>
                    </a:lnTo>
                    <a:lnTo>
                      <a:pt x="18940" y="213"/>
                    </a:lnTo>
                    <a:lnTo>
                      <a:pt x="1911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32"/>
              <p:cNvSpPr/>
              <p:nvPr/>
            </p:nvSpPr>
            <p:spPr>
              <a:xfrm>
                <a:off x="4093300" y="5285375"/>
                <a:ext cx="104000" cy="5350"/>
              </a:xfrm>
              <a:custGeom>
                <a:avLst/>
                <a:gdLst/>
                <a:ahLst/>
                <a:cxnLst/>
                <a:rect l="l" t="t" r="r" b="b"/>
                <a:pathLst>
                  <a:path w="4160" h="214" extrusionOk="0">
                    <a:moveTo>
                      <a:pt x="173" y="0"/>
                    </a:moveTo>
                    <a:lnTo>
                      <a:pt x="0" y="213"/>
                    </a:lnTo>
                    <a:lnTo>
                      <a:pt x="3985" y="213"/>
                    </a:lnTo>
                    <a:lnTo>
                      <a:pt x="41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32"/>
              <p:cNvSpPr/>
              <p:nvPr/>
            </p:nvSpPr>
            <p:spPr>
              <a:xfrm>
                <a:off x="4162625" y="5366050"/>
                <a:ext cx="12450" cy="12350"/>
              </a:xfrm>
              <a:custGeom>
                <a:avLst/>
                <a:gdLst/>
                <a:ahLst/>
                <a:cxnLst/>
                <a:rect l="l" t="t" r="r" b="b"/>
                <a:pathLst>
                  <a:path w="498" h="494" extrusionOk="0">
                    <a:moveTo>
                      <a:pt x="250" y="0"/>
                    </a:moveTo>
                    <a:cubicBezTo>
                      <a:pt x="112" y="0"/>
                      <a:pt x="1" y="111"/>
                      <a:pt x="1" y="249"/>
                    </a:cubicBezTo>
                    <a:cubicBezTo>
                      <a:pt x="1" y="384"/>
                      <a:pt x="112" y="494"/>
                      <a:pt x="250" y="494"/>
                    </a:cubicBezTo>
                    <a:cubicBezTo>
                      <a:pt x="388" y="494"/>
                      <a:pt x="498" y="384"/>
                      <a:pt x="498" y="249"/>
                    </a:cubicBezTo>
                    <a:cubicBezTo>
                      <a:pt x="498" y="111"/>
                      <a:pt x="388"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32"/>
              <p:cNvSpPr/>
              <p:nvPr/>
            </p:nvSpPr>
            <p:spPr>
              <a:xfrm>
                <a:off x="4188775" y="5366050"/>
                <a:ext cx="12450" cy="12350"/>
              </a:xfrm>
              <a:custGeom>
                <a:avLst/>
                <a:gdLst/>
                <a:ahLst/>
                <a:cxnLst/>
                <a:rect l="l" t="t" r="r" b="b"/>
                <a:pathLst>
                  <a:path w="498" h="494" extrusionOk="0">
                    <a:moveTo>
                      <a:pt x="249" y="0"/>
                    </a:moveTo>
                    <a:cubicBezTo>
                      <a:pt x="111" y="0"/>
                      <a:pt x="0" y="111"/>
                      <a:pt x="0" y="249"/>
                    </a:cubicBezTo>
                    <a:cubicBezTo>
                      <a:pt x="0" y="384"/>
                      <a:pt x="111" y="494"/>
                      <a:pt x="249" y="494"/>
                    </a:cubicBezTo>
                    <a:cubicBezTo>
                      <a:pt x="388" y="494"/>
                      <a:pt x="497" y="384"/>
                      <a:pt x="497" y="249"/>
                    </a:cubicBezTo>
                    <a:cubicBezTo>
                      <a:pt x="497" y="111"/>
                      <a:pt x="388"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32"/>
              <p:cNvSpPr/>
              <p:nvPr/>
            </p:nvSpPr>
            <p:spPr>
              <a:xfrm>
                <a:off x="4214925" y="5366050"/>
                <a:ext cx="12450" cy="12350"/>
              </a:xfrm>
              <a:custGeom>
                <a:avLst/>
                <a:gdLst/>
                <a:ahLst/>
                <a:cxnLst/>
                <a:rect l="l" t="t" r="r" b="b"/>
                <a:pathLst>
                  <a:path w="498" h="494" extrusionOk="0">
                    <a:moveTo>
                      <a:pt x="249" y="0"/>
                    </a:moveTo>
                    <a:cubicBezTo>
                      <a:pt x="110" y="0"/>
                      <a:pt x="1" y="111"/>
                      <a:pt x="1" y="249"/>
                    </a:cubicBezTo>
                    <a:cubicBezTo>
                      <a:pt x="1" y="384"/>
                      <a:pt x="110" y="494"/>
                      <a:pt x="249" y="494"/>
                    </a:cubicBezTo>
                    <a:cubicBezTo>
                      <a:pt x="387" y="494"/>
                      <a:pt x="498" y="384"/>
                      <a:pt x="498" y="249"/>
                    </a:cubicBezTo>
                    <a:cubicBezTo>
                      <a:pt x="498" y="111"/>
                      <a:pt x="387"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32"/>
              <p:cNvSpPr/>
              <p:nvPr/>
            </p:nvSpPr>
            <p:spPr>
              <a:xfrm>
                <a:off x="4241075" y="5366050"/>
                <a:ext cx="12450" cy="12350"/>
              </a:xfrm>
              <a:custGeom>
                <a:avLst/>
                <a:gdLst/>
                <a:ahLst/>
                <a:cxnLst/>
                <a:rect l="l" t="t" r="r" b="b"/>
                <a:pathLst>
                  <a:path w="498" h="494" extrusionOk="0">
                    <a:moveTo>
                      <a:pt x="248" y="0"/>
                    </a:moveTo>
                    <a:cubicBezTo>
                      <a:pt x="110" y="0"/>
                      <a:pt x="0" y="111"/>
                      <a:pt x="0" y="249"/>
                    </a:cubicBezTo>
                    <a:cubicBezTo>
                      <a:pt x="0" y="384"/>
                      <a:pt x="110" y="494"/>
                      <a:pt x="248" y="494"/>
                    </a:cubicBezTo>
                    <a:cubicBezTo>
                      <a:pt x="386" y="494"/>
                      <a:pt x="497" y="384"/>
                      <a:pt x="497" y="249"/>
                    </a:cubicBezTo>
                    <a:cubicBezTo>
                      <a:pt x="497" y="111"/>
                      <a:pt x="386"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32"/>
              <p:cNvSpPr/>
              <p:nvPr/>
            </p:nvSpPr>
            <p:spPr>
              <a:xfrm>
                <a:off x="4267200" y="5366050"/>
                <a:ext cx="12450" cy="12350"/>
              </a:xfrm>
              <a:custGeom>
                <a:avLst/>
                <a:gdLst/>
                <a:ahLst/>
                <a:cxnLst/>
                <a:rect l="l" t="t" r="r" b="b"/>
                <a:pathLst>
                  <a:path w="498" h="494" extrusionOk="0">
                    <a:moveTo>
                      <a:pt x="249" y="0"/>
                    </a:moveTo>
                    <a:cubicBezTo>
                      <a:pt x="111" y="0"/>
                      <a:pt x="0" y="111"/>
                      <a:pt x="0" y="249"/>
                    </a:cubicBezTo>
                    <a:cubicBezTo>
                      <a:pt x="0" y="384"/>
                      <a:pt x="111" y="494"/>
                      <a:pt x="249" y="494"/>
                    </a:cubicBezTo>
                    <a:cubicBezTo>
                      <a:pt x="387" y="494"/>
                      <a:pt x="498" y="384"/>
                      <a:pt x="498" y="249"/>
                    </a:cubicBezTo>
                    <a:cubicBezTo>
                      <a:pt x="498" y="111"/>
                      <a:pt x="387"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32"/>
              <p:cNvSpPr/>
              <p:nvPr/>
            </p:nvSpPr>
            <p:spPr>
              <a:xfrm>
                <a:off x="4293325" y="5366050"/>
                <a:ext cx="12475" cy="12350"/>
              </a:xfrm>
              <a:custGeom>
                <a:avLst/>
                <a:gdLst/>
                <a:ahLst/>
                <a:cxnLst/>
                <a:rect l="l" t="t" r="r" b="b"/>
                <a:pathLst>
                  <a:path w="499" h="494" extrusionOk="0">
                    <a:moveTo>
                      <a:pt x="250" y="0"/>
                    </a:moveTo>
                    <a:cubicBezTo>
                      <a:pt x="112" y="0"/>
                      <a:pt x="1" y="111"/>
                      <a:pt x="1" y="249"/>
                    </a:cubicBezTo>
                    <a:cubicBezTo>
                      <a:pt x="1" y="384"/>
                      <a:pt x="112" y="494"/>
                      <a:pt x="250" y="494"/>
                    </a:cubicBezTo>
                    <a:cubicBezTo>
                      <a:pt x="387" y="494"/>
                      <a:pt x="498" y="384"/>
                      <a:pt x="498" y="249"/>
                    </a:cubicBezTo>
                    <a:cubicBezTo>
                      <a:pt x="498" y="111"/>
                      <a:pt x="387"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32"/>
              <p:cNvSpPr/>
              <p:nvPr/>
            </p:nvSpPr>
            <p:spPr>
              <a:xfrm>
                <a:off x="4319475" y="5366050"/>
                <a:ext cx="12450" cy="12350"/>
              </a:xfrm>
              <a:custGeom>
                <a:avLst/>
                <a:gdLst/>
                <a:ahLst/>
                <a:cxnLst/>
                <a:rect l="l" t="t" r="r" b="b"/>
                <a:pathLst>
                  <a:path w="498" h="494" extrusionOk="0">
                    <a:moveTo>
                      <a:pt x="249" y="0"/>
                    </a:moveTo>
                    <a:cubicBezTo>
                      <a:pt x="111" y="0"/>
                      <a:pt x="0" y="111"/>
                      <a:pt x="0" y="249"/>
                    </a:cubicBezTo>
                    <a:cubicBezTo>
                      <a:pt x="0" y="384"/>
                      <a:pt x="111" y="494"/>
                      <a:pt x="249" y="494"/>
                    </a:cubicBezTo>
                    <a:cubicBezTo>
                      <a:pt x="388" y="494"/>
                      <a:pt x="497" y="384"/>
                      <a:pt x="497" y="249"/>
                    </a:cubicBezTo>
                    <a:cubicBezTo>
                      <a:pt x="497" y="111"/>
                      <a:pt x="388"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32"/>
              <p:cNvSpPr/>
              <p:nvPr/>
            </p:nvSpPr>
            <p:spPr>
              <a:xfrm>
                <a:off x="4345600" y="5366050"/>
                <a:ext cx="12450" cy="12350"/>
              </a:xfrm>
              <a:custGeom>
                <a:avLst/>
                <a:gdLst/>
                <a:ahLst/>
                <a:cxnLst/>
                <a:rect l="l" t="t" r="r" b="b"/>
                <a:pathLst>
                  <a:path w="498" h="494" extrusionOk="0">
                    <a:moveTo>
                      <a:pt x="250" y="0"/>
                    </a:moveTo>
                    <a:cubicBezTo>
                      <a:pt x="115" y="0"/>
                      <a:pt x="1" y="111"/>
                      <a:pt x="1" y="249"/>
                    </a:cubicBezTo>
                    <a:cubicBezTo>
                      <a:pt x="1" y="384"/>
                      <a:pt x="115" y="494"/>
                      <a:pt x="250" y="494"/>
                    </a:cubicBezTo>
                    <a:cubicBezTo>
                      <a:pt x="388" y="494"/>
                      <a:pt x="498" y="384"/>
                      <a:pt x="498" y="249"/>
                    </a:cubicBezTo>
                    <a:cubicBezTo>
                      <a:pt x="498" y="111"/>
                      <a:pt x="388" y="0"/>
                      <a:pt x="2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32"/>
              <p:cNvSpPr/>
              <p:nvPr/>
            </p:nvSpPr>
            <p:spPr>
              <a:xfrm>
                <a:off x="4371775" y="5366050"/>
                <a:ext cx="12450" cy="12350"/>
              </a:xfrm>
              <a:custGeom>
                <a:avLst/>
                <a:gdLst/>
                <a:ahLst/>
                <a:cxnLst/>
                <a:rect l="l" t="t" r="r" b="b"/>
                <a:pathLst>
                  <a:path w="498" h="494" extrusionOk="0">
                    <a:moveTo>
                      <a:pt x="248" y="0"/>
                    </a:moveTo>
                    <a:cubicBezTo>
                      <a:pt x="114" y="0"/>
                      <a:pt x="0" y="111"/>
                      <a:pt x="0" y="249"/>
                    </a:cubicBezTo>
                    <a:cubicBezTo>
                      <a:pt x="0" y="384"/>
                      <a:pt x="114" y="494"/>
                      <a:pt x="248" y="494"/>
                    </a:cubicBezTo>
                    <a:cubicBezTo>
                      <a:pt x="387" y="494"/>
                      <a:pt x="497" y="384"/>
                      <a:pt x="497" y="249"/>
                    </a:cubicBezTo>
                    <a:cubicBezTo>
                      <a:pt x="497" y="111"/>
                      <a:pt x="387" y="0"/>
                      <a:pt x="2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32"/>
              <p:cNvSpPr/>
              <p:nvPr/>
            </p:nvSpPr>
            <p:spPr>
              <a:xfrm>
                <a:off x="4397900" y="5366050"/>
                <a:ext cx="12450" cy="12350"/>
              </a:xfrm>
              <a:custGeom>
                <a:avLst/>
                <a:gdLst/>
                <a:ahLst/>
                <a:cxnLst/>
                <a:rect l="l" t="t" r="r" b="b"/>
                <a:pathLst>
                  <a:path w="498" h="494" extrusionOk="0">
                    <a:moveTo>
                      <a:pt x="249" y="0"/>
                    </a:moveTo>
                    <a:cubicBezTo>
                      <a:pt x="115" y="0"/>
                      <a:pt x="1" y="111"/>
                      <a:pt x="1" y="249"/>
                    </a:cubicBezTo>
                    <a:cubicBezTo>
                      <a:pt x="1" y="384"/>
                      <a:pt x="115" y="494"/>
                      <a:pt x="249" y="494"/>
                    </a:cubicBezTo>
                    <a:cubicBezTo>
                      <a:pt x="387" y="494"/>
                      <a:pt x="498" y="384"/>
                      <a:pt x="498" y="249"/>
                    </a:cubicBezTo>
                    <a:cubicBezTo>
                      <a:pt x="498" y="111"/>
                      <a:pt x="387" y="0"/>
                      <a:pt x="24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32"/>
              <p:cNvSpPr/>
              <p:nvPr/>
            </p:nvSpPr>
            <p:spPr>
              <a:xfrm>
                <a:off x="4424125" y="5366050"/>
                <a:ext cx="12375" cy="12350"/>
              </a:xfrm>
              <a:custGeom>
                <a:avLst/>
                <a:gdLst/>
                <a:ahLst/>
                <a:cxnLst/>
                <a:rect l="l" t="t" r="r" b="b"/>
                <a:pathLst>
                  <a:path w="495" h="494" extrusionOk="0">
                    <a:moveTo>
                      <a:pt x="245" y="0"/>
                    </a:moveTo>
                    <a:cubicBezTo>
                      <a:pt x="112" y="0"/>
                      <a:pt x="1" y="111"/>
                      <a:pt x="1" y="249"/>
                    </a:cubicBezTo>
                    <a:cubicBezTo>
                      <a:pt x="1" y="384"/>
                      <a:pt x="112" y="494"/>
                      <a:pt x="245" y="494"/>
                    </a:cubicBezTo>
                    <a:cubicBezTo>
                      <a:pt x="383" y="494"/>
                      <a:pt x="494" y="384"/>
                      <a:pt x="494" y="249"/>
                    </a:cubicBezTo>
                    <a:cubicBezTo>
                      <a:pt x="494" y="111"/>
                      <a:pt x="383" y="0"/>
                      <a:pt x="2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32"/>
              <p:cNvSpPr/>
              <p:nvPr/>
            </p:nvSpPr>
            <p:spPr>
              <a:xfrm>
                <a:off x="4450275" y="5366050"/>
                <a:ext cx="12350" cy="12350"/>
              </a:xfrm>
              <a:custGeom>
                <a:avLst/>
                <a:gdLst/>
                <a:ahLst/>
                <a:cxnLst/>
                <a:rect l="l" t="t" r="r" b="b"/>
                <a:pathLst>
                  <a:path w="494" h="494" extrusionOk="0">
                    <a:moveTo>
                      <a:pt x="246" y="0"/>
                    </a:moveTo>
                    <a:cubicBezTo>
                      <a:pt x="111" y="0"/>
                      <a:pt x="0" y="111"/>
                      <a:pt x="0" y="249"/>
                    </a:cubicBezTo>
                    <a:cubicBezTo>
                      <a:pt x="0" y="384"/>
                      <a:pt x="111" y="494"/>
                      <a:pt x="246" y="494"/>
                    </a:cubicBezTo>
                    <a:cubicBezTo>
                      <a:pt x="383" y="494"/>
                      <a:pt x="494" y="384"/>
                      <a:pt x="494" y="249"/>
                    </a:cubicBezTo>
                    <a:cubicBezTo>
                      <a:pt x="494" y="111"/>
                      <a:pt x="383"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32"/>
              <p:cNvSpPr/>
              <p:nvPr/>
            </p:nvSpPr>
            <p:spPr>
              <a:xfrm>
                <a:off x="4476400" y="5366050"/>
                <a:ext cx="12375" cy="12350"/>
              </a:xfrm>
              <a:custGeom>
                <a:avLst/>
                <a:gdLst/>
                <a:ahLst/>
                <a:cxnLst/>
                <a:rect l="l" t="t" r="r" b="b"/>
                <a:pathLst>
                  <a:path w="495" h="494" extrusionOk="0">
                    <a:moveTo>
                      <a:pt x="246" y="0"/>
                    </a:moveTo>
                    <a:cubicBezTo>
                      <a:pt x="111" y="0"/>
                      <a:pt x="1" y="111"/>
                      <a:pt x="1" y="249"/>
                    </a:cubicBezTo>
                    <a:cubicBezTo>
                      <a:pt x="1" y="384"/>
                      <a:pt x="111" y="494"/>
                      <a:pt x="246" y="494"/>
                    </a:cubicBezTo>
                    <a:cubicBezTo>
                      <a:pt x="384" y="494"/>
                      <a:pt x="494" y="384"/>
                      <a:pt x="494" y="249"/>
                    </a:cubicBezTo>
                    <a:cubicBezTo>
                      <a:pt x="494" y="111"/>
                      <a:pt x="384" y="0"/>
                      <a:pt x="2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363"/>
        <p:cNvGrpSpPr/>
        <p:nvPr/>
      </p:nvGrpSpPr>
      <p:grpSpPr>
        <a:xfrm>
          <a:off x="0" y="0"/>
          <a:ext cx="0" cy="0"/>
          <a:chOff x="0" y="0"/>
          <a:chExt cx="0" cy="0"/>
        </a:xfrm>
      </p:grpSpPr>
      <p:grpSp>
        <p:nvGrpSpPr>
          <p:cNvPr id="2364" name="Google Shape;2364;p34"/>
          <p:cNvGrpSpPr/>
          <p:nvPr/>
        </p:nvGrpSpPr>
        <p:grpSpPr>
          <a:xfrm>
            <a:off x="-50" y="440568"/>
            <a:ext cx="9172125" cy="4518391"/>
            <a:chOff x="-50" y="440568"/>
            <a:chExt cx="9172125" cy="4518391"/>
          </a:xfrm>
        </p:grpSpPr>
        <p:sp>
          <p:nvSpPr>
            <p:cNvPr id="2365" name="Google Shape;2365;p34"/>
            <p:cNvSpPr/>
            <p:nvPr/>
          </p:nvSpPr>
          <p:spPr>
            <a:xfrm rot="-1800047">
              <a:off x="6496586" y="937659"/>
              <a:ext cx="548052" cy="6136"/>
            </a:xfrm>
            <a:custGeom>
              <a:avLst/>
              <a:gdLst/>
              <a:ahLst/>
              <a:cxnLst/>
              <a:rect l="l" t="t" r="r" b="b"/>
              <a:pathLst>
                <a:path w="19113" h="214" extrusionOk="0">
                  <a:moveTo>
                    <a:pt x="174" y="0"/>
                  </a:moveTo>
                  <a:lnTo>
                    <a:pt x="0" y="213"/>
                  </a:lnTo>
                  <a:lnTo>
                    <a:pt x="18939" y="213"/>
                  </a:lnTo>
                  <a:lnTo>
                    <a:pt x="1911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34"/>
            <p:cNvSpPr/>
            <p:nvPr/>
          </p:nvSpPr>
          <p:spPr>
            <a:xfrm rot="-1800047">
              <a:off x="2904373" y="3076485"/>
              <a:ext cx="514475" cy="12244"/>
            </a:xfrm>
            <a:custGeom>
              <a:avLst/>
              <a:gdLst/>
              <a:ahLst/>
              <a:cxnLst/>
              <a:rect l="l" t="t" r="r" b="b"/>
              <a:pathLst>
                <a:path w="17942" h="427" extrusionOk="0">
                  <a:moveTo>
                    <a:pt x="348" y="0"/>
                  </a:moveTo>
                  <a:lnTo>
                    <a:pt x="1" y="426"/>
                  </a:lnTo>
                  <a:lnTo>
                    <a:pt x="17594" y="426"/>
                  </a:lnTo>
                  <a:lnTo>
                    <a:pt x="1794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34"/>
            <p:cNvSpPr/>
            <p:nvPr/>
          </p:nvSpPr>
          <p:spPr>
            <a:xfrm rot="-1800047">
              <a:off x="8114695" y="2734556"/>
              <a:ext cx="514475" cy="12244"/>
            </a:xfrm>
            <a:custGeom>
              <a:avLst/>
              <a:gdLst/>
              <a:ahLst/>
              <a:cxnLst/>
              <a:rect l="l" t="t" r="r" b="b"/>
              <a:pathLst>
                <a:path w="17942" h="427" extrusionOk="0">
                  <a:moveTo>
                    <a:pt x="348" y="0"/>
                  </a:moveTo>
                  <a:lnTo>
                    <a:pt x="1" y="426"/>
                  </a:lnTo>
                  <a:lnTo>
                    <a:pt x="17595" y="426"/>
                  </a:lnTo>
                  <a:lnTo>
                    <a:pt x="1794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68" name="Google Shape;2368;p34"/>
            <p:cNvGrpSpPr/>
            <p:nvPr/>
          </p:nvGrpSpPr>
          <p:grpSpPr>
            <a:xfrm rot="-1799962">
              <a:off x="5776567" y="1368150"/>
              <a:ext cx="1178451" cy="102183"/>
              <a:chOff x="5206550" y="4840475"/>
              <a:chExt cx="429300" cy="37225"/>
            </a:xfrm>
          </p:grpSpPr>
          <p:sp>
            <p:nvSpPr>
              <p:cNvPr id="2369" name="Google Shape;2369;p34"/>
              <p:cNvSpPr/>
              <p:nvPr/>
            </p:nvSpPr>
            <p:spPr>
              <a:xfrm>
                <a:off x="5206550" y="4865250"/>
                <a:ext cx="12350" cy="12450"/>
              </a:xfrm>
              <a:custGeom>
                <a:avLst/>
                <a:gdLst/>
                <a:ahLst/>
                <a:cxnLst/>
                <a:rect l="l" t="t" r="r" b="b"/>
                <a:pathLst>
                  <a:path w="494" h="498" extrusionOk="0">
                    <a:moveTo>
                      <a:pt x="245" y="1"/>
                    </a:moveTo>
                    <a:cubicBezTo>
                      <a:pt x="111" y="1"/>
                      <a:pt x="1" y="111"/>
                      <a:pt x="1" y="250"/>
                    </a:cubicBezTo>
                    <a:cubicBezTo>
                      <a:pt x="1" y="388"/>
                      <a:pt x="111" y="498"/>
                      <a:pt x="245" y="498"/>
                    </a:cubicBezTo>
                    <a:cubicBezTo>
                      <a:pt x="383" y="498"/>
                      <a:pt x="494" y="388"/>
                      <a:pt x="494" y="250"/>
                    </a:cubicBezTo>
                    <a:cubicBezTo>
                      <a:pt x="494" y="111"/>
                      <a:pt x="383" y="1"/>
                      <a:pt x="24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34"/>
              <p:cNvSpPr/>
              <p:nvPr/>
            </p:nvSpPr>
            <p:spPr>
              <a:xfrm>
                <a:off x="5232675" y="4865250"/>
                <a:ext cx="12375" cy="12450"/>
              </a:xfrm>
              <a:custGeom>
                <a:avLst/>
                <a:gdLst/>
                <a:ahLst/>
                <a:cxnLst/>
                <a:rect l="l" t="t" r="r" b="b"/>
                <a:pathLst>
                  <a:path w="495" h="498" extrusionOk="0">
                    <a:moveTo>
                      <a:pt x="246" y="1"/>
                    </a:moveTo>
                    <a:cubicBezTo>
                      <a:pt x="112" y="1"/>
                      <a:pt x="1" y="111"/>
                      <a:pt x="1" y="250"/>
                    </a:cubicBezTo>
                    <a:cubicBezTo>
                      <a:pt x="1" y="388"/>
                      <a:pt x="112" y="498"/>
                      <a:pt x="246" y="498"/>
                    </a:cubicBezTo>
                    <a:cubicBezTo>
                      <a:pt x="384" y="498"/>
                      <a:pt x="494" y="388"/>
                      <a:pt x="494" y="250"/>
                    </a:cubicBezTo>
                    <a:cubicBezTo>
                      <a:pt x="494" y="111"/>
                      <a:pt x="384" y="1"/>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34"/>
              <p:cNvSpPr/>
              <p:nvPr/>
            </p:nvSpPr>
            <p:spPr>
              <a:xfrm>
                <a:off x="5258825" y="4865250"/>
                <a:ext cx="12350" cy="12450"/>
              </a:xfrm>
              <a:custGeom>
                <a:avLst/>
                <a:gdLst/>
                <a:ahLst/>
                <a:cxnLst/>
                <a:rect l="l" t="t" r="r" b="b"/>
                <a:pathLst>
                  <a:path w="494" h="498" extrusionOk="0">
                    <a:moveTo>
                      <a:pt x="246" y="1"/>
                    </a:moveTo>
                    <a:cubicBezTo>
                      <a:pt x="111" y="1"/>
                      <a:pt x="0" y="111"/>
                      <a:pt x="0" y="250"/>
                    </a:cubicBezTo>
                    <a:cubicBezTo>
                      <a:pt x="0" y="388"/>
                      <a:pt x="111" y="498"/>
                      <a:pt x="246" y="498"/>
                    </a:cubicBezTo>
                    <a:cubicBezTo>
                      <a:pt x="384" y="498"/>
                      <a:pt x="494" y="388"/>
                      <a:pt x="494" y="250"/>
                    </a:cubicBezTo>
                    <a:cubicBezTo>
                      <a:pt x="494" y="111"/>
                      <a:pt x="384" y="1"/>
                      <a:pt x="24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34"/>
              <p:cNvSpPr/>
              <p:nvPr/>
            </p:nvSpPr>
            <p:spPr>
              <a:xfrm>
                <a:off x="5284975" y="4865250"/>
                <a:ext cx="12350" cy="12450"/>
              </a:xfrm>
              <a:custGeom>
                <a:avLst/>
                <a:gdLst/>
                <a:ahLst/>
                <a:cxnLst/>
                <a:rect l="l" t="t" r="r" b="b"/>
                <a:pathLst>
                  <a:path w="494" h="498" extrusionOk="0">
                    <a:moveTo>
                      <a:pt x="249" y="1"/>
                    </a:moveTo>
                    <a:cubicBezTo>
                      <a:pt x="111" y="1"/>
                      <a:pt x="1" y="111"/>
                      <a:pt x="1" y="250"/>
                    </a:cubicBezTo>
                    <a:cubicBezTo>
                      <a:pt x="1" y="388"/>
                      <a:pt x="111" y="498"/>
                      <a:pt x="249" y="498"/>
                    </a:cubicBezTo>
                    <a:cubicBezTo>
                      <a:pt x="383" y="498"/>
                      <a:pt x="493" y="388"/>
                      <a:pt x="493" y="250"/>
                    </a:cubicBezTo>
                    <a:cubicBezTo>
                      <a:pt x="493" y="111"/>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34"/>
              <p:cNvSpPr/>
              <p:nvPr/>
            </p:nvSpPr>
            <p:spPr>
              <a:xfrm>
                <a:off x="5311125" y="4865250"/>
                <a:ext cx="12350" cy="12450"/>
              </a:xfrm>
              <a:custGeom>
                <a:avLst/>
                <a:gdLst/>
                <a:ahLst/>
                <a:cxnLst/>
                <a:rect l="l" t="t" r="r" b="b"/>
                <a:pathLst>
                  <a:path w="494" h="498" extrusionOk="0">
                    <a:moveTo>
                      <a:pt x="248" y="1"/>
                    </a:moveTo>
                    <a:cubicBezTo>
                      <a:pt x="110" y="1"/>
                      <a:pt x="0" y="111"/>
                      <a:pt x="0" y="250"/>
                    </a:cubicBezTo>
                    <a:cubicBezTo>
                      <a:pt x="0" y="388"/>
                      <a:pt x="110" y="498"/>
                      <a:pt x="248" y="498"/>
                    </a:cubicBezTo>
                    <a:cubicBezTo>
                      <a:pt x="383" y="498"/>
                      <a:pt x="494" y="388"/>
                      <a:pt x="494" y="250"/>
                    </a:cubicBezTo>
                    <a:cubicBezTo>
                      <a:pt x="494" y="111"/>
                      <a:pt x="383"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34"/>
              <p:cNvSpPr/>
              <p:nvPr/>
            </p:nvSpPr>
            <p:spPr>
              <a:xfrm>
                <a:off x="5337250" y="4865250"/>
                <a:ext cx="12375" cy="12450"/>
              </a:xfrm>
              <a:custGeom>
                <a:avLst/>
                <a:gdLst/>
                <a:ahLst/>
                <a:cxnLst/>
                <a:rect l="l" t="t" r="r" b="b"/>
                <a:pathLst>
                  <a:path w="495" h="498" extrusionOk="0">
                    <a:moveTo>
                      <a:pt x="249" y="1"/>
                    </a:moveTo>
                    <a:cubicBezTo>
                      <a:pt x="111" y="1"/>
                      <a:pt x="1" y="111"/>
                      <a:pt x="1" y="250"/>
                    </a:cubicBezTo>
                    <a:cubicBezTo>
                      <a:pt x="1" y="388"/>
                      <a:pt x="111" y="498"/>
                      <a:pt x="249" y="498"/>
                    </a:cubicBezTo>
                    <a:cubicBezTo>
                      <a:pt x="383" y="498"/>
                      <a:pt x="494" y="388"/>
                      <a:pt x="494" y="250"/>
                    </a:cubicBezTo>
                    <a:cubicBezTo>
                      <a:pt x="494" y="111"/>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34"/>
              <p:cNvSpPr/>
              <p:nvPr/>
            </p:nvSpPr>
            <p:spPr>
              <a:xfrm>
                <a:off x="5363400" y="4865250"/>
                <a:ext cx="12350" cy="12450"/>
              </a:xfrm>
              <a:custGeom>
                <a:avLst/>
                <a:gdLst/>
                <a:ahLst/>
                <a:cxnLst/>
                <a:rect l="l" t="t" r="r" b="b"/>
                <a:pathLst>
                  <a:path w="494" h="498" extrusionOk="0">
                    <a:moveTo>
                      <a:pt x="249" y="1"/>
                    </a:moveTo>
                    <a:cubicBezTo>
                      <a:pt x="111" y="1"/>
                      <a:pt x="0" y="111"/>
                      <a:pt x="0" y="250"/>
                    </a:cubicBezTo>
                    <a:cubicBezTo>
                      <a:pt x="0" y="388"/>
                      <a:pt x="111" y="498"/>
                      <a:pt x="249" y="498"/>
                    </a:cubicBezTo>
                    <a:cubicBezTo>
                      <a:pt x="383" y="498"/>
                      <a:pt x="493" y="388"/>
                      <a:pt x="493" y="250"/>
                    </a:cubicBezTo>
                    <a:cubicBezTo>
                      <a:pt x="493" y="111"/>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34"/>
              <p:cNvSpPr/>
              <p:nvPr/>
            </p:nvSpPr>
            <p:spPr>
              <a:xfrm>
                <a:off x="5389525" y="4865250"/>
                <a:ext cx="12450" cy="12450"/>
              </a:xfrm>
              <a:custGeom>
                <a:avLst/>
                <a:gdLst/>
                <a:ahLst/>
                <a:cxnLst/>
                <a:rect l="l" t="t" r="r" b="b"/>
                <a:pathLst>
                  <a:path w="498" h="498" extrusionOk="0">
                    <a:moveTo>
                      <a:pt x="250" y="1"/>
                    </a:moveTo>
                    <a:cubicBezTo>
                      <a:pt x="111" y="1"/>
                      <a:pt x="1" y="111"/>
                      <a:pt x="1" y="250"/>
                    </a:cubicBezTo>
                    <a:cubicBezTo>
                      <a:pt x="1" y="388"/>
                      <a:pt x="111" y="498"/>
                      <a:pt x="250" y="498"/>
                    </a:cubicBezTo>
                    <a:cubicBezTo>
                      <a:pt x="383" y="498"/>
                      <a:pt x="498" y="388"/>
                      <a:pt x="498" y="250"/>
                    </a:cubicBezTo>
                    <a:cubicBezTo>
                      <a:pt x="498" y="111"/>
                      <a:pt x="383"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34"/>
              <p:cNvSpPr/>
              <p:nvPr/>
            </p:nvSpPr>
            <p:spPr>
              <a:xfrm>
                <a:off x="5415650" y="4865250"/>
                <a:ext cx="12475" cy="12450"/>
              </a:xfrm>
              <a:custGeom>
                <a:avLst/>
                <a:gdLst/>
                <a:ahLst/>
                <a:cxnLst/>
                <a:rect l="l" t="t" r="r" b="b"/>
                <a:pathLst>
                  <a:path w="499" h="498" extrusionOk="0">
                    <a:moveTo>
                      <a:pt x="250" y="1"/>
                    </a:moveTo>
                    <a:cubicBezTo>
                      <a:pt x="112" y="1"/>
                      <a:pt x="1" y="111"/>
                      <a:pt x="1" y="250"/>
                    </a:cubicBezTo>
                    <a:cubicBezTo>
                      <a:pt x="1" y="388"/>
                      <a:pt x="112" y="498"/>
                      <a:pt x="250" y="498"/>
                    </a:cubicBezTo>
                    <a:cubicBezTo>
                      <a:pt x="384" y="498"/>
                      <a:pt x="498" y="388"/>
                      <a:pt x="498" y="250"/>
                    </a:cubicBezTo>
                    <a:cubicBezTo>
                      <a:pt x="498" y="111"/>
                      <a:pt x="384"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34"/>
              <p:cNvSpPr/>
              <p:nvPr/>
            </p:nvSpPr>
            <p:spPr>
              <a:xfrm>
                <a:off x="5441825" y="4865250"/>
                <a:ext cx="12450" cy="12450"/>
              </a:xfrm>
              <a:custGeom>
                <a:avLst/>
                <a:gdLst/>
                <a:ahLst/>
                <a:cxnLst/>
                <a:rect l="l" t="t" r="r" b="b"/>
                <a:pathLst>
                  <a:path w="498" h="498" extrusionOk="0">
                    <a:moveTo>
                      <a:pt x="248" y="1"/>
                    </a:moveTo>
                    <a:cubicBezTo>
                      <a:pt x="110" y="1"/>
                      <a:pt x="0" y="111"/>
                      <a:pt x="0" y="250"/>
                    </a:cubicBezTo>
                    <a:cubicBezTo>
                      <a:pt x="0" y="388"/>
                      <a:pt x="110" y="498"/>
                      <a:pt x="248" y="498"/>
                    </a:cubicBezTo>
                    <a:cubicBezTo>
                      <a:pt x="383" y="498"/>
                      <a:pt x="497" y="388"/>
                      <a:pt x="497" y="250"/>
                    </a:cubicBezTo>
                    <a:cubicBezTo>
                      <a:pt x="497" y="111"/>
                      <a:pt x="383"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34"/>
              <p:cNvSpPr/>
              <p:nvPr/>
            </p:nvSpPr>
            <p:spPr>
              <a:xfrm>
                <a:off x="5467950" y="4865250"/>
                <a:ext cx="12450" cy="12450"/>
              </a:xfrm>
              <a:custGeom>
                <a:avLst/>
                <a:gdLst/>
                <a:ahLst/>
                <a:cxnLst/>
                <a:rect l="l" t="t" r="r" b="b"/>
                <a:pathLst>
                  <a:path w="498" h="498" extrusionOk="0">
                    <a:moveTo>
                      <a:pt x="249" y="1"/>
                    </a:moveTo>
                    <a:cubicBezTo>
                      <a:pt x="111" y="1"/>
                      <a:pt x="1" y="111"/>
                      <a:pt x="1" y="250"/>
                    </a:cubicBezTo>
                    <a:cubicBezTo>
                      <a:pt x="1" y="388"/>
                      <a:pt x="111" y="498"/>
                      <a:pt x="249" y="498"/>
                    </a:cubicBezTo>
                    <a:cubicBezTo>
                      <a:pt x="387" y="498"/>
                      <a:pt x="498" y="388"/>
                      <a:pt x="498" y="250"/>
                    </a:cubicBezTo>
                    <a:cubicBezTo>
                      <a:pt x="498" y="111"/>
                      <a:pt x="38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34"/>
              <p:cNvSpPr/>
              <p:nvPr/>
            </p:nvSpPr>
            <p:spPr>
              <a:xfrm>
                <a:off x="5494100" y="4865250"/>
                <a:ext cx="12450" cy="12450"/>
              </a:xfrm>
              <a:custGeom>
                <a:avLst/>
                <a:gdLst/>
                <a:ahLst/>
                <a:cxnLst/>
                <a:rect l="l" t="t" r="r" b="b"/>
                <a:pathLst>
                  <a:path w="498" h="498" extrusionOk="0">
                    <a:moveTo>
                      <a:pt x="248" y="1"/>
                    </a:moveTo>
                    <a:cubicBezTo>
                      <a:pt x="111" y="1"/>
                      <a:pt x="0" y="111"/>
                      <a:pt x="0" y="250"/>
                    </a:cubicBezTo>
                    <a:cubicBezTo>
                      <a:pt x="0" y="388"/>
                      <a:pt x="111" y="498"/>
                      <a:pt x="248" y="498"/>
                    </a:cubicBezTo>
                    <a:cubicBezTo>
                      <a:pt x="387" y="498"/>
                      <a:pt x="497" y="388"/>
                      <a:pt x="497" y="250"/>
                    </a:cubicBezTo>
                    <a:cubicBezTo>
                      <a:pt x="497" y="111"/>
                      <a:pt x="38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34"/>
              <p:cNvSpPr/>
              <p:nvPr/>
            </p:nvSpPr>
            <p:spPr>
              <a:xfrm>
                <a:off x="5309725" y="4840475"/>
                <a:ext cx="12350" cy="12475"/>
              </a:xfrm>
              <a:custGeom>
                <a:avLst/>
                <a:gdLst/>
                <a:ahLst/>
                <a:cxnLst/>
                <a:rect l="l" t="t" r="r" b="b"/>
                <a:pathLst>
                  <a:path w="494" h="499" extrusionOk="0">
                    <a:moveTo>
                      <a:pt x="249" y="1"/>
                    </a:moveTo>
                    <a:cubicBezTo>
                      <a:pt x="111" y="1"/>
                      <a:pt x="0" y="112"/>
                      <a:pt x="0" y="250"/>
                    </a:cubicBezTo>
                    <a:cubicBezTo>
                      <a:pt x="0" y="388"/>
                      <a:pt x="111" y="498"/>
                      <a:pt x="249" y="498"/>
                    </a:cubicBezTo>
                    <a:cubicBezTo>
                      <a:pt x="384" y="498"/>
                      <a:pt x="494" y="388"/>
                      <a:pt x="494" y="250"/>
                    </a:cubicBezTo>
                    <a:cubicBezTo>
                      <a:pt x="494" y="112"/>
                      <a:pt x="384"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34"/>
              <p:cNvSpPr/>
              <p:nvPr/>
            </p:nvSpPr>
            <p:spPr>
              <a:xfrm>
                <a:off x="5335875" y="4840475"/>
                <a:ext cx="12350" cy="12475"/>
              </a:xfrm>
              <a:custGeom>
                <a:avLst/>
                <a:gdLst/>
                <a:ahLst/>
                <a:cxnLst/>
                <a:rect l="l" t="t" r="r" b="b"/>
                <a:pathLst>
                  <a:path w="494" h="499" extrusionOk="0">
                    <a:moveTo>
                      <a:pt x="249" y="1"/>
                    </a:moveTo>
                    <a:cubicBezTo>
                      <a:pt x="111" y="1"/>
                      <a:pt x="1" y="112"/>
                      <a:pt x="1" y="250"/>
                    </a:cubicBezTo>
                    <a:cubicBezTo>
                      <a:pt x="1" y="388"/>
                      <a:pt x="111" y="498"/>
                      <a:pt x="249" y="498"/>
                    </a:cubicBezTo>
                    <a:cubicBezTo>
                      <a:pt x="383" y="498"/>
                      <a:pt x="493" y="388"/>
                      <a:pt x="493" y="250"/>
                    </a:cubicBezTo>
                    <a:cubicBezTo>
                      <a:pt x="493" y="112"/>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34"/>
              <p:cNvSpPr/>
              <p:nvPr/>
            </p:nvSpPr>
            <p:spPr>
              <a:xfrm>
                <a:off x="5362025" y="4840475"/>
                <a:ext cx="12450" cy="12475"/>
              </a:xfrm>
              <a:custGeom>
                <a:avLst/>
                <a:gdLst/>
                <a:ahLst/>
                <a:cxnLst/>
                <a:rect l="l" t="t" r="r" b="b"/>
                <a:pathLst>
                  <a:path w="498" h="499" extrusionOk="0">
                    <a:moveTo>
                      <a:pt x="248" y="1"/>
                    </a:moveTo>
                    <a:cubicBezTo>
                      <a:pt x="110" y="1"/>
                      <a:pt x="0" y="112"/>
                      <a:pt x="0" y="250"/>
                    </a:cubicBezTo>
                    <a:cubicBezTo>
                      <a:pt x="0" y="388"/>
                      <a:pt x="110" y="498"/>
                      <a:pt x="248" y="498"/>
                    </a:cubicBezTo>
                    <a:cubicBezTo>
                      <a:pt x="383" y="498"/>
                      <a:pt x="497" y="388"/>
                      <a:pt x="497" y="250"/>
                    </a:cubicBezTo>
                    <a:cubicBezTo>
                      <a:pt x="497" y="112"/>
                      <a:pt x="383"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34"/>
              <p:cNvSpPr/>
              <p:nvPr/>
            </p:nvSpPr>
            <p:spPr>
              <a:xfrm>
                <a:off x="5388150" y="4840475"/>
                <a:ext cx="12450" cy="12475"/>
              </a:xfrm>
              <a:custGeom>
                <a:avLst/>
                <a:gdLst/>
                <a:ahLst/>
                <a:cxnLst/>
                <a:rect l="l" t="t" r="r" b="b"/>
                <a:pathLst>
                  <a:path w="498" h="499" extrusionOk="0">
                    <a:moveTo>
                      <a:pt x="249" y="1"/>
                    </a:moveTo>
                    <a:cubicBezTo>
                      <a:pt x="111" y="1"/>
                      <a:pt x="1" y="112"/>
                      <a:pt x="1" y="250"/>
                    </a:cubicBezTo>
                    <a:cubicBezTo>
                      <a:pt x="1" y="388"/>
                      <a:pt x="111" y="498"/>
                      <a:pt x="249" y="498"/>
                    </a:cubicBezTo>
                    <a:cubicBezTo>
                      <a:pt x="383" y="498"/>
                      <a:pt x="498" y="388"/>
                      <a:pt x="498" y="250"/>
                    </a:cubicBezTo>
                    <a:cubicBezTo>
                      <a:pt x="498" y="112"/>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34"/>
              <p:cNvSpPr/>
              <p:nvPr/>
            </p:nvSpPr>
            <p:spPr>
              <a:xfrm>
                <a:off x="5414300" y="4840475"/>
                <a:ext cx="12450" cy="12475"/>
              </a:xfrm>
              <a:custGeom>
                <a:avLst/>
                <a:gdLst/>
                <a:ahLst/>
                <a:cxnLst/>
                <a:rect l="l" t="t" r="r" b="b"/>
                <a:pathLst>
                  <a:path w="498" h="499" extrusionOk="0">
                    <a:moveTo>
                      <a:pt x="249" y="1"/>
                    </a:moveTo>
                    <a:cubicBezTo>
                      <a:pt x="111" y="1"/>
                      <a:pt x="0" y="112"/>
                      <a:pt x="0" y="250"/>
                    </a:cubicBezTo>
                    <a:cubicBezTo>
                      <a:pt x="0" y="388"/>
                      <a:pt x="111" y="498"/>
                      <a:pt x="249" y="498"/>
                    </a:cubicBezTo>
                    <a:cubicBezTo>
                      <a:pt x="383" y="498"/>
                      <a:pt x="497" y="388"/>
                      <a:pt x="497" y="250"/>
                    </a:cubicBezTo>
                    <a:cubicBezTo>
                      <a:pt x="497" y="112"/>
                      <a:pt x="383"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34"/>
              <p:cNvSpPr/>
              <p:nvPr/>
            </p:nvSpPr>
            <p:spPr>
              <a:xfrm>
                <a:off x="5440425" y="4840475"/>
                <a:ext cx="12450" cy="12475"/>
              </a:xfrm>
              <a:custGeom>
                <a:avLst/>
                <a:gdLst/>
                <a:ahLst/>
                <a:cxnLst/>
                <a:rect l="l" t="t" r="r" b="b"/>
                <a:pathLst>
                  <a:path w="498" h="499" extrusionOk="0">
                    <a:moveTo>
                      <a:pt x="250" y="1"/>
                    </a:moveTo>
                    <a:cubicBezTo>
                      <a:pt x="111" y="1"/>
                      <a:pt x="0" y="112"/>
                      <a:pt x="0" y="250"/>
                    </a:cubicBezTo>
                    <a:cubicBezTo>
                      <a:pt x="0" y="388"/>
                      <a:pt x="111" y="498"/>
                      <a:pt x="250" y="498"/>
                    </a:cubicBezTo>
                    <a:cubicBezTo>
                      <a:pt x="388" y="498"/>
                      <a:pt x="498" y="388"/>
                      <a:pt x="498" y="250"/>
                    </a:cubicBezTo>
                    <a:cubicBezTo>
                      <a:pt x="498" y="112"/>
                      <a:pt x="388"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34"/>
              <p:cNvSpPr/>
              <p:nvPr/>
            </p:nvSpPr>
            <p:spPr>
              <a:xfrm>
                <a:off x="5466550" y="4840475"/>
                <a:ext cx="12475" cy="12475"/>
              </a:xfrm>
              <a:custGeom>
                <a:avLst/>
                <a:gdLst/>
                <a:ahLst/>
                <a:cxnLst/>
                <a:rect l="l" t="t" r="r" b="b"/>
                <a:pathLst>
                  <a:path w="499" h="499" extrusionOk="0">
                    <a:moveTo>
                      <a:pt x="250" y="1"/>
                    </a:moveTo>
                    <a:cubicBezTo>
                      <a:pt x="112" y="1"/>
                      <a:pt x="1" y="112"/>
                      <a:pt x="1" y="250"/>
                    </a:cubicBezTo>
                    <a:cubicBezTo>
                      <a:pt x="1" y="388"/>
                      <a:pt x="112" y="498"/>
                      <a:pt x="250" y="498"/>
                    </a:cubicBezTo>
                    <a:cubicBezTo>
                      <a:pt x="388" y="498"/>
                      <a:pt x="498" y="388"/>
                      <a:pt x="498" y="250"/>
                    </a:cubicBezTo>
                    <a:cubicBezTo>
                      <a:pt x="498" y="112"/>
                      <a:pt x="388"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34"/>
              <p:cNvSpPr/>
              <p:nvPr/>
            </p:nvSpPr>
            <p:spPr>
              <a:xfrm>
                <a:off x="5492725" y="4840475"/>
                <a:ext cx="12450" cy="12475"/>
              </a:xfrm>
              <a:custGeom>
                <a:avLst/>
                <a:gdLst/>
                <a:ahLst/>
                <a:cxnLst/>
                <a:rect l="l" t="t" r="r" b="b"/>
                <a:pathLst>
                  <a:path w="498" h="499" extrusionOk="0">
                    <a:moveTo>
                      <a:pt x="248" y="1"/>
                    </a:moveTo>
                    <a:cubicBezTo>
                      <a:pt x="110" y="1"/>
                      <a:pt x="0" y="112"/>
                      <a:pt x="0" y="250"/>
                    </a:cubicBezTo>
                    <a:cubicBezTo>
                      <a:pt x="0" y="388"/>
                      <a:pt x="110" y="498"/>
                      <a:pt x="248" y="498"/>
                    </a:cubicBezTo>
                    <a:cubicBezTo>
                      <a:pt x="387" y="498"/>
                      <a:pt x="497" y="388"/>
                      <a:pt x="497" y="250"/>
                    </a:cubicBezTo>
                    <a:cubicBezTo>
                      <a:pt x="497" y="112"/>
                      <a:pt x="38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34"/>
              <p:cNvSpPr/>
              <p:nvPr/>
            </p:nvSpPr>
            <p:spPr>
              <a:xfrm>
                <a:off x="5518850" y="4840475"/>
                <a:ext cx="12450" cy="12475"/>
              </a:xfrm>
              <a:custGeom>
                <a:avLst/>
                <a:gdLst/>
                <a:ahLst/>
                <a:cxnLst/>
                <a:rect l="l" t="t" r="r" b="b"/>
                <a:pathLst>
                  <a:path w="498" h="499" extrusionOk="0">
                    <a:moveTo>
                      <a:pt x="249" y="1"/>
                    </a:moveTo>
                    <a:cubicBezTo>
                      <a:pt x="111" y="1"/>
                      <a:pt x="1" y="112"/>
                      <a:pt x="1" y="250"/>
                    </a:cubicBezTo>
                    <a:cubicBezTo>
                      <a:pt x="1" y="388"/>
                      <a:pt x="111" y="498"/>
                      <a:pt x="249" y="498"/>
                    </a:cubicBezTo>
                    <a:cubicBezTo>
                      <a:pt x="387" y="498"/>
                      <a:pt x="498" y="388"/>
                      <a:pt x="498" y="250"/>
                    </a:cubicBezTo>
                    <a:cubicBezTo>
                      <a:pt x="498" y="112"/>
                      <a:pt x="38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34"/>
              <p:cNvSpPr/>
              <p:nvPr/>
            </p:nvSpPr>
            <p:spPr>
              <a:xfrm>
                <a:off x="5545000" y="4840475"/>
                <a:ext cx="12450" cy="12475"/>
              </a:xfrm>
              <a:custGeom>
                <a:avLst/>
                <a:gdLst/>
                <a:ahLst/>
                <a:cxnLst/>
                <a:rect l="l" t="t" r="r" b="b"/>
                <a:pathLst>
                  <a:path w="498" h="499" extrusionOk="0">
                    <a:moveTo>
                      <a:pt x="248" y="1"/>
                    </a:moveTo>
                    <a:cubicBezTo>
                      <a:pt x="111" y="1"/>
                      <a:pt x="0" y="112"/>
                      <a:pt x="0" y="250"/>
                    </a:cubicBezTo>
                    <a:cubicBezTo>
                      <a:pt x="0" y="388"/>
                      <a:pt x="111" y="498"/>
                      <a:pt x="248" y="498"/>
                    </a:cubicBezTo>
                    <a:cubicBezTo>
                      <a:pt x="387" y="498"/>
                      <a:pt x="497" y="388"/>
                      <a:pt x="497" y="250"/>
                    </a:cubicBezTo>
                    <a:cubicBezTo>
                      <a:pt x="497" y="112"/>
                      <a:pt x="387" y="1"/>
                      <a:pt x="24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34"/>
              <p:cNvSpPr/>
              <p:nvPr/>
            </p:nvSpPr>
            <p:spPr>
              <a:xfrm>
                <a:off x="5571125" y="4840475"/>
                <a:ext cx="12450" cy="12475"/>
              </a:xfrm>
              <a:custGeom>
                <a:avLst/>
                <a:gdLst/>
                <a:ahLst/>
                <a:cxnLst/>
                <a:rect l="l" t="t" r="r" b="b"/>
                <a:pathLst>
                  <a:path w="498" h="499" extrusionOk="0">
                    <a:moveTo>
                      <a:pt x="250" y="1"/>
                    </a:moveTo>
                    <a:cubicBezTo>
                      <a:pt x="111" y="1"/>
                      <a:pt x="1" y="112"/>
                      <a:pt x="1" y="250"/>
                    </a:cubicBezTo>
                    <a:cubicBezTo>
                      <a:pt x="1" y="388"/>
                      <a:pt x="111" y="498"/>
                      <a:pt x="250" y="498"/>
                    </a:cubicBezTo>
                    <a:cubicBezTo>
                      <a:pt x="387" y="498"/>
                      <a:pt x="498" y="388"/>
                      <a:pt x="498" y="250"/>
                    </a:cubicBezTo>
                    <a:cubicBezTo>
                      <a:pt x="498" y="112"/>
                      <a:pt x="387"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34"/>
              <p:cNvSpPr/>
              <p:nvPr/>
            </p:nvSpPr>
            <p:spPr>
              <a:xfrm>
                <a:off x="5597275" y="4840475"/>
                <a:ext cx="12450" cy="12475"/>
              </a:xfrm>
              <a:custGeom>
                <a:avLst/>
                <a:gdLst/>
                <a:ahLst/>
                <a:cxnLst/>
                <a:rect l="l" t="t" r="r" b="b"/>
                <a:pathLst>
                  <a:path w="498" h="499" extrusionOk="0">
                    <a:moveTo>
                      <a:pt x="249" y="1"/>
                    </a:moveTo>
                    <a:cubicBezTo>
                      <a:pt x="111" y="1"/>
                      <a:pt x="0" y="112"/>
                      <a:pt x="0" y="250"/>
                    </a:cubicBezTo>
                    <a:cubicBezTo>
                      <a:pt x="0" y="388"/>
                      <a:pt x="111" y="498"/>
                      <a:pt x="249" y="498"/>
                    </a:cubicBezTo>
                    <a:cubicBezTo>
                      <a:pt x="387" y="498"/>
                      <a:pt x="497" y="388"/>
                      <a:pt x="497" y="250"/>
                    </a:cubicBezTo>
                    <a:cubicBezTo>
                      <a:pt x="497" y="112"/>
                      <a:pt x="387" y="1"/>
                      <a:pt x="2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34"/>
              <p:cNvSpPr/>
              <p:nvPr/>
            </p:nvSpPr>
            <p:spPr>
              <a:xfrm>
                <a:off x="5623400" y="4840475"/>
                <a:ext cx="12450" cy="12475"/>
              </a:xfrm>
              <a:custGeom>
                <a:avLst/>
                <a:gdLst/>
                <a:ahLst/>
                <a:cxnLst/>
                <a:rect l="l" t="t" r="r" b="b"/>
                <a:pathLst>
                  <a:path w="498" h="499" extrusionOk="0">
                    <a:moveTo>
                      <a:pt x="250" y="1"/>
                    </a:moveTo>
                    <a:cubicBezTo>
                      <a:pt x="115" y="1"/>
                      <a:pt x="0" y="112"/>
                      <a:pt x="0" y="250"/>
                    </a:cubicBezTo>
                    <a:cubicBezTo>
                      <a:pt x="0" y="388"/>
                      <a:pt x="115" y="498"/>
                      <a:pt x="250" y="498"/>
                    </a:cubicBezTo>
                    <a:cubicBezTo>
                      <a:pt x="388" y="498"/>
                      <a:pt x="498" y="388"/>
                      <a:pt x="498" y="250"/>
                    </a:cubicBezTo>
                    <a:cubicBezTo>
                      <a:pt x="498" y="112"/>
                      <a:pt x="388" y="1"/>
                      <a:pt x="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4" name="Google Shape;2394;p34"/>
            <p:cNvSpPr/>
            <p:nvPr/>
          </p:nvSpPr>
          <p:spPr>
            <a:xfrm rot="-1800047">
              <a:off x="7922903" y="1473424"/>
              <a:ext cx="809304" cy="88260"/>
            </a:xfrm>
            <a:custGeom>
              <a:avLst/>
              <a:gdLst/>
              <a:ahLst/>
              <a:cxnLst/>
              <a:rect l="l" t="t" r="r" b="b"/>
              <a:pathLst>
                <a:path w="28224" h="3078" extrusionOk="0">
                  <a:moveTo>
                    <a:pt x="2514" y="0"/>
                  </a:moveTo>
                  <a:lnTo>
                    <a:pt x="1" y="3078"/>
                  </a:lnTo>
                  <a:lnTo>
                    <a:pt x="25706" y="3078"/>
                  </a:lnTo>
                  <a:lnTo>
                    <a:pt x="2822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95" name="Google Shape;2395;p34"/>
            <p:cNvGrpSpPr/>
            <p:nvPr/>
          </p:nvGrpSpPr>
          <p:grpSpPr>
            <a:xfrm rot="814153">
              <a:off x="5608384" y="4439997"/>
              <a:ext cx="232012" cy="364578"/>
              <a:chOff x="4529575" y="3026875"/>
              <a:chExt cx="184775" cy="290350"/>
            </a:xfrm>
          </p:grpSpPr>
          <p:sp>
            <p:nvSpPr>
              <p:cNvPr id="2396" name="Google Shape;2396;p34"/>
              <p:cNvSpPr/>
              <p:nvPr/>
            </p:nvSpPr>
            <p:spPr>
              <a:xfrm>
                <a:off x="4678025" y="3026875"/>
                <a:ext cx="36325" cy="141900"/>
              </a:xfrm>
              <a:custGeom>
                <a:avLst/>
                <a:gdLst/>
                <a:ahLst/>
                <a:cxnLst/>
                <a:rect l="l" t="t" r="r" b="b"/>
                <a:pathLst>
                  <a:path w="1453" h="5676" extrusionOk="0">
                    <a:moveTo>
                      <a:pt x="984" y="1"/>
                    </a:moveTo>
                    <a:lnTo>
                      <a:pt x="1" y="984"/>
                    </a:lnTo>
                    <a:lnTo>
                      <a:pt x="471" y="5675"/>
                    </a:lnTo>
                    <a:lnTo>
                      <a:pt x="1453" y="4692"/>
                    </a:lnTo>
                    <a:lnTo>
                      <a:pt x="9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34"/>
              <p:cNvSpPr/>
              <p:nvPr/>
            </p:nvSpPr>
            <p:spPr>
              <a:xfrm>
                <a:off x="4640925" y="3064075"/>
                <a:ext cx="36250" cy="141750"/>
              </a:xfrm>
              <a:custGeom>
                <a:avLst/>
                <a:gdLst/>
                <a:ahLst/>
                <a:cxnLst/>
                <a:rect l="l" t="t" r="r" b="b"/>
                <a:pathLst>
                  <a:path w="1450" h="5670" extrusionOk="0">
                    <a:moveTo>
                      <a:pt x="980" y="1"/>
                    </a:moveTo>
                    <a:lnTo>
                      <a:pt x="1" y="979"/>
                    </a:lnTo>
                    <a:lnTo>
                      <a:pt x="471" y="5670"/>
                    </a:lnTo>
                    <a:lnTo>
                      <a:pt x="1450" y="4692"/>
                    </a:lnTo>
                    <a:lnTo>
                      <a:pt x="98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34"/>
              <p:cNvSpPr/>
              <p:nvPr/>
            </p:nvSpPr>
            <p:spPr>
              <a:xfrm>
                <a:off x="4603875" y="3101175"/>
                <a:ext cx="36200" cy="141750"/>
              </a:xfrm>
              <a:custGeom>
                <a:avLst/>
                <a:gdLst/>
                <a:ahLst/>
                <a:cxnLst/>
                <a:rect l="l" t="t" r="r" b="b"/>
                <a:pathLst>
                  <a:path w="1448" h="5670" extrusionOk="0">
                    <a:moveTo>
                      <a:pt x="978" y="0"/>
                    </a:moveTo>
                    <a:lnTo>
                      <a:pt x="0" y="979"/>
                    </a:lnTo>
                    <a:lnTo>
                      <a:pt x="470" y="5670"/>
                    </a:lnTo>
                    <a:lnTo>
                      <a:pt x="1448" y="4692"/>
                    </a:lnTo>
                    <a:lnTo>
                      <a:pt x="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34"/>
              <p:cNvSpPr/>
              <p:nvPr/>
            </p:nvSpPr>
            <p:spPr>
              <a:xfrm>
                <a:off x="4566775" y="3138250"/>
                <a:ext cx="36225" cy="141775"/>
              </a:xfrm>
              <a:custGeom>
                <a:avLst/>
                <a:gdLst/>
                <a:ahLst/>
                <a:cxnLst/>
                <a:rect l="l" t="t" r="r" b="b"/>
                <a:pathLst>
                  <a:path w="1449" h="5671" extrusionOk="0">
                    <a:moveTo>
                      <a:pt x="978" y="0"/>
                    </a:moveTo>
                    <a:lnTo>
                      <a:pt x="0" y="983"/>
                    </a:lnTo>
                    <a:lnTo>
                      <a:pt x="466" y="5671"/>
                    </a:lnTo>
                    <a:lnTo>
                      <a:pt x="1448" y="4692"/>
                    </a:lnTo>
                    <a:lnTo>
                      <a:pt x="9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34"/>
              <p:cNvSpPr/>
              <p:nvPr/>
            </p:nvSpPr>
            <p:spPr>
              <a:xfrm>
                <a:off x="4529575" y="3175350"/>
                <a:ext cx="36350" cy="141875"/>
              </a:xfrm>
              <a:custGeom>
                <a:avLst/>
                <a:gdLst/>
                <a:ahLst/>
                <a:cxnLst/>
                <a:rect l="l" t="t" r="r" b="b"/>
                <a:pathLst>
                  <a:path w="1454" h="5675" extrusionOk="0">
                    <a:moveTo>
                      <a:pt x="983" y="0"/>
                    </a:moveTo>
                    <a:lnTo>
                      <a:pt x="1" y="982"/>
                    </a:lnTo>
                    <a:lnTo>
                      <a:pt x="470" y="5674"/>
                    </a:lnTo>
                    <a:lnTo>
                      <a:pt x="1453" y="4691"/>
                    </a:lnTo>
                    <a:lnTo>
                      <a:pt x="9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01" name="Google Shape;2401;p34"/>
            <p:cNvGrpSpPr/>
            <p:nvPr/>
          </p:nvGrpSpPr>
          <p:grpSpPr>
            <a:xfrm rot="814184">
              <a:off x="6692866" y="466392"/>
              <a:ext cx="270530" cy="424790"/>
              <a:chOff x="4813875" y="2806725"/>
              <a:chExt cx="123900" cy="194550"/>
            </a:xfrm>
          </p:grpSpPr>
          <p:sp>
            <p:nvSpPr>
              <p:cNvPr id="2402" name="Google Shape;2402;p34"/>
              <p:cNvSpPr/>
              <p:nvPr/>
            </p:nvSpPr>
            <p:spPr>
              <a:xfrm>
                <a:off x="4913400" y="2806725"/>
                <a:ext cx="24375" cy="95025"/>
              </a:xfrm>
              <a:custGeom>
                <a:avLst/>
                <a:gdLst/>
                <a:ahLst/>
                <a:cxnLst/>
                <a:rect l="l" t="t" r="r" b="b"/>
                <a:pathLst>
                  <a:path w="975" h="3801" extrusionOk="0">
                    <a:moveTo>
                      <a:pt x="660" y="0"/>
                    </a:moveTo>
                    <a:lnTo>
                      <a:pt x="0" y="656"/>
                    </a:lnTo>
                    <a:lnTo>
                      <a:pt x="316" y="3800"/>
                    </a:lnTo>
                    <a:lnTo>
                      <a:pt x="975" y="3145"/>
                    </a:lnTo>
                    <a:lnTo>
                      <a:pt x="6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34"/>
              <p:cNvSpPr/>
              <p:nvPr/>
            </p:nvSpPr>
            <p:spPr>
              <a:xfrm>
                <a:off x="4888550" y="2831575"/>
                <a:ext cx="24275" cy="95125"/>
              </a:xfrm>
              <a:custGeom>
                <a:avLst/>
                <a:gdLst/>
                <a:ahLst/>
                <a:cxnLst/>
                <a:rect l="l" t="t" r="r" b="b"/>
                <a:pathLst>
                  <a:path w="971" h="3805" extrusionOk="0">
                    <a:moveTo>
                      <a:pt x="659" y="1"/>
                    </a:moveTo>
                    <a:lnTo>
                      <a:pt x="0" y="656"/>
                    </a:lnTo>
                    <a:lnTo>
                      <a:pt x="315" y="3804"/>
                    </a:lnTo>
                    <a:lnTo>
                      <a:pt x="971" y="3145"/>
                    </a:lnTo>
                    <a:lnTo>
                      <a:pt x="65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34"/>
              <p:cNvSpPr/>
              <p:nvPr/>
            </p:nvSpPr>
            <p:spPr>
              <a:xfrm>
                <a:off x="4863675" y="2856425"/>
                <a:ext cx="24300" cy="95125"/>
              </a:xfrm>
              <a:custGeom>
                <a:avLst/>
                <a:gdLst/>
                <a:ahLst/>
                <a:cxnLst/>
                <a:rect l="l" t="t" r="r" b="b"/>
                <a:pathLst>
                  <a:path w="972" h="3805" extrusionOk="0">
                    <a:moveTo>
                      <a:pt x="655" y="1"/>
                    </a:moveTo>
                    <a:lnTo>
                      <a:pt x="1" y="660"/>
                    </a:lnTo>
                    <a:lnTo>
                      <a:pt x="312" y="3805"/>
                    </a:lnTo>
                    <a:lnTo>
                      <a:pt x="971" y="3146"/>
                    </a:lnTo>
                    <a:lnTo>
                      <a:pt x="6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34"/>
              <p:cNvSpPr/>
              <p:nvPr/>
            </p:nvSpPr>
            <p:spPr>
              <a:xfrm>
                <a:off x="4838725" y="2881300"/>
                <a:ext cx="24400" cy="95125"/>
              </a:xfrm>
              <a:custGeom>
                <a:avLst/>
                <a:gdLst/>
                <a:ahLst/>
                <a:cxnLst/>
                <a:rect l="l" t="t" r="r" b="b"/>
                <a:pathLst>
                  <a:path w="976" h="3805" extrusionOk="0">
                    <a:moveTo>
                      <a:pt x="659" y="0"/>
                    </a:moveTo>
                    <a:lnTo>
                      <a:pt x="1" y="659"/>
                    </a:lnTo>
                    <a:lnTo>
                      <a:pt x="316" y="3804"/>
                    </a:lnTo>
                    <a:lnTo>
                      <a:pt x="975" y="3145"/>
                    </a:lnTo>
                    <a:lnTo>
                      <a:pt x="6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34"/>
              <p:cNvSpPr/>
              <p:nvPr/>
            </p:nvSpPr>
            <p:spPr>
              <a:xfrm>
                <a:off x="4813875" y="2906250"/>
                <a:ext cx="24375" cy="95025"/>
              </a:xfrm>
              <a:custGeom>
                <a:avLst/>
                <a:gdLst/>
                <a:ahLst/>
                <a:cxnLst/>
                <a:rect l="l" t="t" r="r" b="b"/>
                <a:pathLst>
                  <a:path w="975" h="3801" extrusionOk="0">
                    <a:moveTo>
                      <a:pt x="659" y="0"/>
                    </a:moveTo>
                    <a:lnTo>
                      <a:pt x="0" y="656"/>
                    </a:lnTo>
                    <a:lnTo>
                      <a:pt x="316" y="3800"/>
                    </a:lnTo>
                    <a:lnTo>
                      <a:pt x="975" y="3145"/>
                    </a:lnTo>
                    <a:lnTo>
                      <a:pt x="6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7" name="Google Shape;2407;p34"/>
            <p:cNvSpPr/>
            <p:nvPr/>
          </p:nvSpPr>
          <p:spPr>
            <a:xfrm rot="813987">
              <a:off x="7844066" y="3860341"/>
              <a:ext cx="230220" cy="344664"/>
            </a:xfrm>
            <a:custGeom>
              <a:avLst/>
              <a:gdLst/>
              <a:ahLst/>
              <a:cxnLst/>
              <a:rect l="l" t="t" r="r" b="b"/>
              <a:pathLst>
                <a:path w="11239" h="16826" extrusionOk="0">
                  <a:moveTo>
                    <a:pt x="10614" y="1"/>
                  </a:moveTo>
                  <a:lnTo>
                    <a:pt x="1" y="10614"/>
                  </a:lnTo>
                  <a:lnTo>
                    <a:pt x="620" y="16825"/>
                  </a:lnTo>
                  <a:lnTo>
                    <a:pt x="11238" y="6207"/>
                  </a:lnTo>
                  <a:lnTo>
                    <a:pt x="1061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34"/>
            <p:cNvSpPr/>
            <p:nvPr/>
          </p:nvSpPr>
          <p:spPr>
            <a:xfrm rot="814153">
              <a:off x="4596360" y="4396755"/>
              <a:ext cx="352806" cy="528189"/>
            </a:xfrm>
            <a:custGeom>
              <a:avLst/>
              <a:gdLst/>
              <a:ahLst/>
              <a:cxnLst/>
              <a:rect l="l" t="t" r="r" b="b"/>
              <a:pathLst>
                <a:path w="11239" h="16826" extrusionOk="0">
                  <a:moveTo>
                    <a:pt x="10619" y="1"/>
                  </a:moveTo>
                  <a:lnTo>
                    <a:pt x="1" y="10619"/>
                  </a:lnTo>
                  <a:lnTo>
                    <a:pt x="621" y="16825"/>
                  </a:lnTo>
                  <a:lnTo>
                    <a:pt x="11238" y="6207"/>
                  </a:lnTo>
                  <a:lnTo>
                    <a:pt x="1061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34"/>
            <p:cNvSpPr/>
            <p:nvPr/>
          </p:nvSpPr>
          <p:spPr>
            <a:xfrm rot="814153">
              <a:off x="7269594" y="2384914"/>
              <a:ext cx="139251" cy="208406"/>
            </a:xfrm>
            <a:custGeom>
              <a:avLst/>
              <a:gdLst/>
              <a:ahLst/>
              <a:cxnLst/>
              <a:rect l="l" t="t" r="r" b="b"/>
              <a:pathLst>
                <a:path w="4436" h="6639" extrusionOk="0">
                  <a:moveTo>
                    <a:pt x="4191" y="1"/>
                  </a:moveTo>
                  <a:lnTo>
                    <a:pt x="0" y="4187"/>
                  </a:lnTo>
                  <a:lnTo>
                    <a:pt x="246" y="6638"/>
                  </a:lnTo>
                  <a:lnTo>
                    <a:pt x="4436" y="2448"/>
                  </a:lnTo>
                  <a:lnTo>
                    <a:pt x="419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34"/>
            <p:cNvSpPr/>
            <p:nvPr/>
          </p:nvSpPr>
          <p:spPr>
            <a:xfrm rot="814321">
              <a:off x="1908987" y="3728055"/>
              <a:ext cx="406076" cy="523960"/>
            </a:xfrm>
            <a:custGeom>
              <a:avLst/>
              <a:gdLst/>
              <a:ahLst/>
              <a:cxnLst/>
              <a:rect l="l" t="t" r="r" b="b"/>
              <a:pathLst>
                <a:path w="13431" h="17330" extrusionOk="0">
                  <a:moveTo>
                    <a:pt x="12997" y="0"/>
                  </a:moveTo>
                  <a:lnTo>
                    <a:pt x="0" y="12997"/>
                  </a:lnTo>
                  <a:lnTo>
                    <a:pt x="434" y="17329"/>
                  </a:lnTo>
                  <a:lnTo>
                    <a:pt x="13431" y="4332"/>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34"/>
            <p:cNvSpPr/>
            <p:nvPr/>
          </p:nvSpPr>
          <p:spPr>
            <a:xfrm rot="814142">
              <a:off x="8549653" y="2038399"/>
              <a:ext cx="243764" cy="364838"/>
            </a:xfrm>
            <a:custGeom>
              <a:avLst/>
              <a:gdLst/>
              <a:ahLst/>
              <a:cxnLst/>
              <a:rect l="l" t="t" r="r" b="b"/>
              <a:pathLst>
                <a:path w="4436" h="6639" extrusionOk="0">
                  <a:moveTo>
                    <a:pt x="4191" y="1"/>
                  </a:moveTo>
                  <a:lnTo>
                    <a:pt x="0" y="4187"/>
                  </a:lnTo>
                  <a:lnTo>
                    <a:pt x="246" y="6638"/>
                  </a:lnTo>
                  <a:lnTo>
                    <a:pt x="4436" y="2448"/>
                  </a:lnTo>
                  <a:lnTo>
                    <a:pt x="41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412" name="Google Shape;2412;p34"/>
            <p:cNvCxnSpPr/>
            <p:nvPr/>
          </p:nvCxnSpPr>
          <p:spPr>
            <a:xfrm flipH="1">
              <a:off x="-50" y="2727850"/>
              <a:ext cx="3456300" cy="2106000"/>
            </a:xfrm>
            <a:prstGeom prst="straightConnector1">
              <a:avLst/>
            </a:prstGeom>
            <a:noFill/>
            <a:ln w="9525" cap="flat" cmpd="sng">
              <a:solidFill>
                <a:schemeClr val="accent3"/>
              </a:solidFill>
              <a:prstDash val="dash"/>
              <a:round/>
              <a:headEnd type="none" w="med" len="med"/>
              <a:tailEnd type="none" w="med" len="med"/>
            </a:ln>
          </p:spPr>
        </p:cxnSp>
        <p:cxnSp>
          <p:nvCxnSpPr>
            <p:cNvPr id="2413" name="Google Shape;2413;p34"/>
            <p:cNvCxnSpPr/>
            <p:nvPr/>
          </p:nvCxnSpPr>
          <p:spPr>
            <a:xfrm flipH="1">
              <a:off x="5048075" y="3557175"/>
              <a:ext cx="2107500" cy="1276800"/>
            </a:xfrm>
            <a:prstGeom prst="straightConnector1">
              <a:avLst/>
            </a:prstGeom>
            <a:noFill/>
            <a:ln w="9525" cap="flat" cmpd="sng">
              <a:solidFill>
                <a:schemeClr val="accent3"/>
              </a:solidFill>
              <a:prstDash val="dash"/>
              <a:round/>
              <a:headEnd type="none" w="med" len="med"/>
              <a:tailEnd type="none" w="med" len="med"/>
            </a:ln>
          </p:spPr>
        </p:cxnSp>
        <p:sp>
          <p:nvSpPr>
            <p:cNvPr id="2414" name="Google Shape;2414;p34"/>
            <p:cNvSpPr/>
            <p:nvPr/>
          </p:nvSpPr>
          <p:spPr>
            <a:xfrm rot="814260">
              <a:off x="6512620" y="3449168"/>
              <a:ext cx="341999" cy="441281"/>
            </a:xfrm>
            <a:custGeom>
              <a:avLst/>
              <a:gdLst/>
              <a:ahLst/>
              <a:cxnLst/>
              <a:rect l="l" t="t" r="r" b="b"/>
              <a:pathLst>
                <a:path w="13431" h="17330" extrusionOk="0">
                  <a:moveTo>
                    <a:pt x="12997" y="0"/>
                  </a:moveTo>
                  <a:lnTo>
                    <a:pt x="0" y="12997"/>
                  </a:lnTo>
                  <a:lnTo>
                    <a:pt x="434" y="17329"/>
                  </a:lnTo>
                  <a:lnTo>
                    <a:pt x="13431" y="4332"/>
                  </a:lnTo>
                  <a:lnTo>
                    <a:pt x="1299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5" name="Google Shape;2415;p34"/>
            <p:cNvGrpSpPr/>
            <p:nvPr/>
          </p:nvGrpSpPr>
          <p:grpSpPr>
            <a:xfrm rot="814153">
              <a:off x="5949759" y="462697"/>
              <a:ext cx="232012" cy="364578"/>
              <a:chOff x="4529575" y="3026875"/>
              <a:chExt cx="184775" cy="290350"/>
            </a:xfrm>
          </p:grpSpPr>
          <p:sp>
            <p:nvSpPr>
              <p:cNvPr id="2416" name="Google Shape;2416;p34"/>
              <p:cNvSpPr/>
              <p:nvPr/>
            </p:nvSpPr>
            <p:spPr>
              <a:xfrm>
                <a:off x="4678025" y="3026875"/>
                <a:ext cx="36325" cy="141900"/>
              </a:xfrm>
              <a:custGeom>
                <a:avLst/>
                <a:gdLst/>
                <a:ahLst/>
                <a:cxnLst/>
                <a:rect l="l" t="t" r="r" b="b"/>
                <a:pathLst>
                  <a:path w="1453" h="5676" extrusionOk="0">
                    <a:moveTo>
                      <a:pt x="984" y="1"/>
                    </a:moveTo>
                    <a:lnTo>
                      <a:pt x="1" y="984"/>
                    </a:lnTo>
                    <a:lnTo>
                      <a:pt x="471" y="5675"/>
                    </a:lnTo>
                    <a:lnTo>
                      <a:pt x="1453" y="4692"/>
                    </a:lnTo>
                    <a:lnTo>
                      <a:pt x="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34"/>
              <p:cNvSpPr/>
              <p:nvPr/>
            </p:nvSpPr>
            <p:spPr>
              <a:xfrm>
                <a:off x="4640925" y="3064075"/>
                <a:ext cx="36250" cy="141750"/>
              </a:xfrm>
              <a:custGeom>
                <a:avLst/>
                <a:gdLst/>
                <a:ahLst/>
                <a:cxnLst/>
                <a:rect l="l" t="t" r="r" b="b"/>
                <a:pathLst>
                  <a:path w="1450" h="5670" extrusionOk="0">
                    <a:moveTo>
                      <a:pt x="980" y="1"/>
                    </a:moveTo>
                    <a:lnTo>
                      <a:pt x="1" y="979"/>
                    </a:lnTo>
                    <a:lnTo>
                      <a:pt x="471" y="5670"/>
                    </a:lnTo>
                    <a:lnTo>
                      <a:pt x="1450" y="4692"/>
                    </a:lnTo>
                    <a:lnTo>
                      <a:pt x="98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34"/>
              <p:cNvSpPr/>
              <p:nvPr/>
            </p:nvSpPr>
            <p:spPr>
              <a:xfrm>
                <a:off x="4603875" y="3101175"/>
                <a:ext cx="36200" cy="141750"/>
              </a:xfrm>
              <a:custGeom>
                <a:avLst/>
                <a:gdLst/>
                <a:ahLst/>
                <a:cxnLst/>
                <a:rect l="l" t="t" r="r" b="b"/>
                <a:pathLst>
                  <a:path w="1448" h="5670" extrusionOk="0">
                    <a:moveTo>
                      <a:pt x="978" y="0"/>
                    </a:moveTo>
                    <a:lnTo>
                      <a:pt x="0" y="979"/>
                    </a:lnTo>
                    <a:lnTo>
                      <a:pt x="470" y="5670"/>
                    </a:lnTo>
                    <a:lnTo>
                      <a:pt x="1448" y="4692"/>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34"/>
              <p:cNvSpPr/>
              <p:nvPr/>
            </p:nvSpPr>
            <p:spPr>
              <a:xfrm>
                <a:off x="4566775" y="3138250"/>
                <a:ext cx="36225" cy="141775"/>
              </a:xfrm>
              <a:custGeom>
                <a:avLst/>
                <a:gdLst/>
                <a:ahLst/>
                <a:cxnLst/>
                <a:rect l="l" t="t" r="r" b="b"/>
                <a:pathLst>
                  <a:path w="1449" h="5671" extrusionOk="0">
                    <a:moveTo>
                      <a:pt x="978" y="0"/>
                    </a:moveTo>
                    <a:lnTo>
                      <a:pt x="0" y="983"/>
                    </a:lnTo>
                    <a:lnTo>
                      <a:pt x="466" y="5671"/>
                    </a:lnTo>
                    <a:lnTo>
                      <a:pt x="1448" y="4692"/>
                    </a:lnTo>
                    <a:lnTo>
                      <a:pt x="9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34"/>
              <p:cNvSpPr/>
              <p:nvPr/>
            </p:nvSpPr>
            <p:spPr>
              <a:xfrm>
                <a:off x="4529575" y="3175350"/>
                <a:ext cx="36350" cy="141875"/>
              </a:xfrm>
              <a:custGeom>
                <a:avLst/>
                <a:gdLst/>
                <a:ahLst/>
                <a:cxnLst/>
                <a:rect l="l" t="t" r="r" b="b"/>
                <a:pathLst>
                  <a:path w="1454" h="5675" extrusionOk="0">
                    <a:moveTo>
                      <a:pt x="983" y="0"/>
                    </a:moveTo>
                    <a:lnTo>
                      <a:pt x="1" y="982"/>
                    </a:lnTo>
                    <a:lnTo>
                      <a:pt x="470" y="5674"/>
                    </a:lnTo>
                    <a:lnTo>
                      <a:pt x="1453" y="4691"/>
                    </a:lnTo>
                    <a:lnTo>
                      <a:pt x="9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21" name="Google Shape;2421;p34"/>
            <p:cNvCxnSpPr/>
            <p:nvPr/>
          </p:nvCxnSpPr>
          <p:spPr>
            <a:xfrm flipH="1">
              <a:off x="6746275" y="1668250"/>
              <a:ext cx="2425800" cy="1486500"/>
            </a:xfrm>
            <a:prstGeom prst="straightConnector1">
              <a:avLst/>
            </a:prstGeom>
            <a:noFill/>
            <a:ln w="9525" cap="flat" cmpd="sng">
              <a:solidFill>
                <a:schemeClr val="accent3"/>
              </a:solidFill>
              <a:prstDash val="dash"/>
              <a:round/>
              <a:headEnd type="none" w="med" len="med"/>
              <a:tailEnd type="none" w="med" len="med"/>
            </a:ln>
          </p:spPr>
        </p:cxnSp>
        <p:sp>
          <p:nvSpPr>
            <p:cNvPr id="2422" name="Google Shape;2422;p34"/>
            <p:cNvSpPr/>
            <p:nvPr/>
          </p:nvSpPr>
          <p:spPr>
            <a:xfrm rot="813969">
              <a:off x="7177247" y="4585702"/>
              <a:ext cx="134082" cy="200673"/>
            </a:xfrm>
            <a:custGeom>
              <a:avLst/>
              <a:gdLst/>
              <a:ahLst/>
              <a:cxnLst/>
              <a:rect l="l" t="t" r="r" b="b"/>
              <a:pathLst>
                <a:path w="4436" h="6639" extrusionOk="0">
                  <a:moveTo>
                    <a:pt x="4191" y="1"/>
                  </a:moveTo>
                  <a:lnTo>
                    <a:pt x="0" y="4187"/>
                  </a:lnTo>
                  <a:lnTo>
                    <a:pt x="246" y="6638"/>
                  </a:lnTo>
                  <a:lnTo>
                    <a:pt x="4436" y="2448"/>
                  </a:lnTo>
                  <a:lnTo>
                    <a:pt x="41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3" name="Google Shape;2423;p34"/>
          <p:cNvSpPr txBox="1">
            <a:spLocks noGrp="1"/>
          </p:cNvSpPr>
          <p:nvPr>
            <p:ph type="title"/>
          </p:nvPr>
        </p:nvSpPr>
        <p:spPr>
          <a:xfrm>
            <a:off x="710100" y="2517535"/>
            <a:ext cx="7723800" cy="278798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b="1" dirty="0"/>
              <a:t>We </a:t>
            </a:r>
            <a:r>
              <a:rPr lang="en" sz="5400" b="1" dirty="0"/>
              <a:t>make</a:t>
            </a:r>
            <a:r>
              <a:rPr lang="en" sz="4800" b="1" dirty="0"/>
              <a:t> </a:t>
            </a:r>
            <a:r>
              <a:rPr lang="en" sz="4800" b="1" dirty="0">
                <a:solidFill>
                  <a:schemeClr val="accent1"/>
                </a:solidFill>
              </a:rPr>
              <a:t>Workouts </a:t>
            </a:r>
            <a:r>
              <a:rPr lang="en" sz="4800" b="1" dirty="0"/>
              <a:t>you actually want to do!</a:t>
            </a:r>
            <a:endParaRPr sz="4800" b="1" dirty="0">
              <a:solidFill>
                <a:schemeClr val="accen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72"/>
        <p:cNvGrpSpPr/>
        <p:nvPr/>
      </p:nvGrpSpPr>
      <p:grpSpPr>
        <a:xfrm>
          <a:off x="0" y="0"/>
          <a:ext cx="0" cy="0"/>
          <a:chOff x="0" y="0"/>
          <a:chExt cx="0" cy="0"/>
        </a:xfrm>
      </p:grpSpPr>
      <p:sp>
        <p:nvSpPr>
          <p:cNvPr id="2473" name="Google Shape;2473;p37"/>
          <p:cNvSpPr txBox="1">
            <a:spLocks noGrp="1"/>
          </p:cNvSpPr>
          <p:nvPr>
            <p:ph type="subTitle" idx="4"/>
          </p:nvPr>
        </p:nvSpPr>
        <p:spPr>
          <a:xfrm>
            <a:off x="3347600" y="1846025"/>
            <a:ext cx="2441400" cy="4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Styling</a:t>
            </a:r>
            <a:endParaRPr dirty="0"/>
          </a:p>
        </p:txBody>
      </p:sp>
      <p:sp>
        <p:nvSpPr>
          <p:cNvPr id="2474" name="Google Shape;2474;p37"/>
          <p:cNvSpPr txBox="1">
            <a:spLocks noGrp="1"/>
          </p:cNvSpPr>
          <p:nvPr>
            <p:ph type="subTitle" idx="3"/>
          </p:nvPr>
        </p:nvSpPr>
        <p:spPr>
          <a:xfrm>
            <a:off x="3347600" y="2254525"/>
            <a:ext cx="2441400" cy="561900"/>
          </a:xfrm>
          <a:prstGeom prst="rect">
            <a:avLst/>
          </a:prstGeom>
        </p:spPr>
        <p:txBody>
          <a:bodyPr spcFirstLastPara="1" wrap="square" lIns="91425" tIns="91425" rIns="91425" bIns="91425" anchor="t" anchorCtr="0">
            <a:noAutofit/>
          </a:bodyPr>
          <a:lstStyle/>
          <a:p>
            <a:pPr marL="139700" indent="0"/>
            <a:r>
              <a:rPr lang="en-US" b="0" i="0" dirty="0">
                <a:effectLst/>
                <a:latin typeface="fkGroteskNeue"/>
              </a:rPr>
              <a:t>Tailwind CSS for clean UI design.</a:t>
            </a:r>
          </a:p>
          <a:p>
            <a:pPr>
              <a:buNone/>
            </a:pPr>
            <a:br>
              <a:rPr lang="en-US" dirty="0"/>
            </a:br>
            <a:endParaRPr dirty="0"/>
          </a:p>
        </p:txBody>
      </p:sp>
      <p:sp>
        <p:nvSpPr>
          <p:cNvPr id="2475" name="Google Shape;2475;p37"/>
          <p:cNvSpPr txBox="1">
            <a:spLocks noGrp="1"/>
          </p:cNvSpPr>
          <p:nvPr>
            <p:ph type="subTitle" idx="1"/>
          </p:nvPr>
        </p:nvSpPr>
        <p:spPr>
          <a:xfrm>
            <a:off x="703750" y="2254525"/>
            <a:ext cx="2441400" cy="5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effectLst/>
                <a:latin typeface="fkGroteskNeue"/>
              </a:rPr>
              <a:t>React + TypeScript for modular architecture.</a:t>
            </a:r>
            <a:endParaRPr dirty="0"/>
          </a:p>
        </p:txBody>
      </p:sp>
      <p:sp>
        <p:nvSpPr>
          <p:cNvPr id="2476" name="Google Shape;2476;p37"/>
          <p:cNvSpPr txBox="1">
            <a:spLocks noGrp="1"/>
          </p:cNvSpPr>
          <p:nvPr>
            <p:ph type="subTitle" idx="5"/>
          </p:nvPr>
        </p:nvSpPr>
        <p:spPr>
          <a:xfrm>
            <a:off x="5991450" y="2254525"/>
            <a:ext cx="2441400" cy="5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effectLst/>
                <a:latin typeface="fkGroteskNeue"/>
              </a:rPr>
              <a:t>Firebase for real-time authentication and data storage.</a:t>
            </a:r>
            <a:endParaRPr dirty="0"/>
          </a:p>
        </p:txBody>
      </p:sp>
      <p:sp>
        <p:nvSpPr>
          <p:cNvPr id="2477" name="Google Shape;2477;p37"/>
          <p:cNvSpPr txBox="1">
            <a:spLocks noGrp="1"/>
          </p:cNvSpPr>
          <p:nvPr>
            <p:ph type="subTitle" idx="6"/>
          </p:nvPr>
        </p:nvSpPr>
        <p:spPr>
          <a:xfrm>
            <a:off x="5991450" y="1846025"/>
            <a:ext cx="2441400" cy="4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Auth/Backend</a:t>
            </a:r>
            <a:endParaRPr dirty="0"/>
          </a:p>
        </p:txBody>
      </p:sp>
      <p:sp>
        <p:nvSpPr>
          <p:cNvPr id="2480" name="Google Shape;2480;p37"/>
          <p:cNvSpPr txBox="1">
            <a:spLocks noGrp="1"/>
          </p:cNvSpPr>
          <p:nvPr>
            <p:ph type="subTitle" idx="9"/>
          </p:nvPr>
        </p:nvSpPr>
        <p:spPr>
          <a:xfrm>
            <a:off x="1984203" y="3913736"/>
            <a:ext cx="2441400" cy="5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N" b="0" i="0" dirty="0">
                <a:effectLst/>
                <a:latin typeface="fkGroteskNeue"/>
              </a:rPr>
              <a:t>Vite for fast performance.</a:t>
            </a:r>
            <a:endParaRPr dirty="0"/>
          </a:p>
        </p:txBody>
      </p:sp>
      <p:sp>
        <p:nvSpPr>
          <p:cNvPr id="2481" name="Google Shape;2481;p37"/>
          <p:cNvSpPr txBox="1">
            <a:spLocks noGrp="1"/>
          </p:cNvSpPr>
          <p:nvPr>
            <p:ph type="subTitle" idx="13"/>
          </p:nvPr>
        </p:nvSpPr>
        <p:spPr>
          <a:xfrm>
            <a:off x="1984203" y="3513211"/>
            <a:ext cx="2441400" cy="4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Build-Tool</a:t>
            </a:r>
            <a:endParaRPr dirty="0"/>
          </a:p>
        </p:txBody>
      </p:sp>
      <p:sp>
        <p:nvSpPr>
          <p:cNvPr id="2482" name="Google Shape;2482;p37"/>
          <p:cNvSpPr txBox="1">
            <a:spLocks noGrp="1"/>
          </p:cNvSpPr>
          <p:nvPr>
            <p:ph type="subTitle" idx="14"/>
          </p:nvPr>
        </p:nvSpPr>
        <p:spPr>
          <a:xfrm>
            <a:off x="4628053" y="3913736"/>
            <a:ext cx="2441400" cy="5619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0" i="0" dirty="0">
                <a:effectLst/>
                <a:latin typeface="fkGroteskNeue"/>
              </a:rPr>
              <a:t>Netlify with CI/CD workflows for seamless updates.</a:t>
            </a:r>
            <a:endParaRPr dirty="0"/>
          </a:p>
        </p:txBody>
      </p:sp>
      <p:sp>
        <p:nvSpPr>
          <p:cNvPr id="2483" name="Google Shape;2483;p37"/>
          <p:cNvSpPr txBox="1">
            <a:spLocks noGrp="1"/>
          </p:cNvSpPr>
          <p:nvPr>
            <p:ph type="subTitle" idx="15"/>
          </p:nvPr>
        </p:nvSpPr>
        <p:spPr>
          <a:xfrm>
            <a:off x="4628053" y="3513211"/>
            <a:ext cx="2441400" cy="4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Deployment</a:t>
            </a:r>
            <a:endParaRPr dirty="0"/>
          </a:p>
        </p:txBody>
      </p:sp>
      <p:sp>
        <p:nvSpPr>
          <p:cNvPr id="2484" name="Google Shape;2484;p37"/>
          <p:cNvSpPr txBox="1">
            <a:spLocks noGrp="1"/>
          </p:cNvSpPr>
          <p:nvPr>
            <p:ph type="title"/>
          </p:nvPr>
        </p:nvSpPr>
        <p:spPr>
          <a:xfrm>
            <a:off x="713232" y="548640"/>
            <a:ext cx="77238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Technical applications</a:t>
            </a:r>
            <a:endParaRPr/>
          </a:p>
        </p:txBody>
      </p:sp>
      <p:sp>
        <p:nvSpPr>
          <p:cNvPr id="2485" name="Google Shape;2485;p37"/>
          <p:cNvSpPr txBox="1">
            <a:spLocks noGrp="1"/>
          </p:cNvSpPr>
          <p:nvPr>
            <p:ph type="subTitle" idx="2"/>
          </p:nvPr>
        </p:nvSpPr>
        <p:spPr>
          <a:xfrm>
            <a:off x="703750" y="1846025"/>
            <a:ext cx="2441400" cy="43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Frontend</a:t>
            </a:r>
            <a:endParaRPr dirty="0"/>
          </a:p>
        </p:txBody>
      </p:sp>
      <p:sp>
        <p:nvSpPr>
          <p:cNvPr id="2486" name="Google Shape;2486;p37"/>
          <p:cNvSpPr/>
          <p:nvPr/>
        </p:nvSpPr>
        <p:spPr>
          <a:xfrm>
            <a:off x="1266775" y="1964490"/>
            <a:ext cx="149987" cy="167020"/>
          </a:xfrm>
          <a:custGeom>
            <a:avLst/>
            <a:gdLst/>
            <a:ahLst/>
            <a:cxnLst/>
            <a:rect l="l" t="t" r="r" b="b"/>
            <a:pathLst>
              <a:path w="120957" h="134966" extrusionOk="0">
                <a:moveTo>
                  <a:pt x="117941" y="1"/>
                </a:moveTo>
                <a:cubicBezTo>
                  <a:pt x="117909" y="1"/>
                  <a:pt x="117877" y="1"/>
                  <a:pt x="117846" y="1"/>
                </a:cubicBezTo>
                <a:cubicBezTo>
                  <a:pt x="109206" y="42"/>
                  <a:pt x="100566" y="140"/>
                  <a:pt x="91926" y="140"/>
                </a:cubicBezTo>
                <a:cubicBezTo>
                  <a:pt x="91685" y="140"/>
                  <a:pt x="91443" y="140"/>
                  <a:pt x="91201" y="140"/>
                </a:cubicBezTo>
                <a:cubicBezTo>
                  <a:pt x="77166" y="136"/>
                  <a:pt x="63134" y="80"/>
                  <a:pt x="49104" y="80"/>
                </a:cubicBezTo>
                <a:cubicBezTo>
                  <a:pt x="43824" y="80"/>
                  <a:pt x="38545" y="88"/>
                  <a:pt x="33266" y="110"/>
                </a:cubicBezTo>
                <a:cubicBezTo>
                  <a:pt x="31755" y="115"/>
                  <a:pt x="29878" y="843"/>
                  <a:pt x="28806" y="1890"/>
                </a:cubicBezTo>
                <a:cubicBezTo>
                  <a:pt x="19846" y="10627"/>
                  <a:pt x="11037" y="19515"/>
                  <a:pt x="2191" y="28368"/>
                </a:cubicBezTo>
                <a:cubicBezTo>
                  <a:pt x="1602" y="28957"/>
                  <a:pt x="1066" y="29595"/>
                  <a:pt x="0" y="30768"/>
                </a:cubicBezTo>
                <a:cubicBezTo>
                  <a:pt x="23060" y="30780"/>
                  <a:pt x="45317" y="30787"/>
                  <a:pt x="67571" y="30798"/>
                </a:cubicBezTo>
                <a:cubicBezTo>
                  <a:pt x="67649" y="31076"/>
                  <a:pt x="67727" y="31357"/>
                  <a:pt x="67805" y="31640"/>
                </a:cubicBezTo>
                <a:lnTo>
                  <a:pt x="7715" y="91731"/>
                </a:lnTo>
                <a:lnTo>
                  <a:pt x="7715" y="134965"/>
                </a:lnTo>
                <a:lnTo>
                  <a:pt x="7902" y="134965"/>
                </a:lnTo>
                <a:lnTo>
                  <a:pt x="89636" y="53231"/>
                </a:lnTo>
                <a:cubicBezTo>
                  <a:pt x="89956" y="53316"/>
                  <a:pt x="90268" y="53400"/>
                  <a:pt x="90587" y="53483"/>
                </a:cubicBezTo>
                <a:cubicBezTo>
                  <a:pt x="90539" y="75706"/>
                  <a:pt x="90497" y="97928"/>
                  <a:pt x="90448" y="120451"/>
                </a:cubicBezTo>
                <a:cubicBezTo>
                  <a:pt x="91033" y="120001"/>
                  <a:pt x="91400" y="119771"/>
                  <a:pt x="91700" y="119471"/>
                </a:cubicBezTo>
                <a:cubicBezTo>
                  <a:pt x="101009" y="110180"/>
                  <a:pt x="110342" y="100919"/>
                  <a:pt x="119556" y="91538"/>
                </a:cubicBezTo>
                <a:cubicBezTo>
                  <a:pt x="120422" y="90654"/>
                  <a:pt x="120867" y="88987"/>
                  <a:pt x="120873" y="87680"/>
                </a:cubicBezTo>
                <a:cubicBezTo>
                  <a:pt x="120956" y="63376"/>
                  <a:pt x="120951" y="39078"/>
                  <a:pt x="120951" y="14780"/>
                </a:cubicBezTo>
                <a:cubicBezTo>
                  <a:pt x="120951" y="9918"/>
                  <a:pt x="120909" y="5062"/>
                  <a:pt x="120884" y="127"/>
                </a:cubicBezTo>
                <a:cubicBezTo>
                  <a:pt x="119683" y="75"/>
                  <a:pt x="118806" y="1"/>
                  <a:pt x="117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7"/>
          <p:cNvSpPr/>
          <p:nvPr/>
        </p:nvSpPr>
        <p:spPr>
          <a:xfrm>
            <a:off x="4019850" y="1964490"/>
            <a:ext cx="149987" cy="167020"/>
          </a:xfrm>
          <a:custGeom>
            <a:avLst/>
            <a:gdLst/>
            <a:ahLst/>
            <a:cxnLst/>
            <a:rect l="l" t="t" r="r" b="b"/>
            <a:pathLst>
              <a:path w="120957" h="134966" extrusionOk="0">
                <a:moveTo>
                  <a:pt x="117941" y="1"/>
                </a:moveTo>
                <a:cubicBezTo>
                  <a:pt x="117909" y="1"/>
                  <a:pt x="117877" y="1"/>
                  <a:pt x="117846" y="1"/>
                </a:cubicBezTo>
                <a:cubicBezTo>
                  <a:pt x="109206" y="42"/>
                  <a:pt x="100566" y="140"/>
                  <a:pt x="91926" y="140"/>
                </a:cubicBezTo>
                <a:cubicBezTo>
                  <a:pt x="91685" y="140"/>
                  <a:pt x="91443" y="140"/>
                  <a:pt x="91201" y="140"/>
                </a:cubicBezTo>
                <a:cubicBezTo>
                  <a:pt x="77166" y="136"/>
                  <a:pt x="63134" y="80"/>
                  <a:pt x="49104" y="80"/>
                </a:cubicBezTo>
                <a:cubicBezTo>
                  <a:pt x="43824" y="80"/>
                  <a:pt x="38545" y="88"/>
                  <a:pt x="33266" y="110"/>
                </a:cubicBezTo>
                <a:cubicBezTo>
                  <a:pt x="31755" y="115"/>
                  <a:pt x="29878" y="843"/>
                  <a:pt x="28806" y="1890"/>
                </a:cubicBezTo>
                <a:cubicBezTo>
                  <a:pt x="19846" y="10627"/>
                  <a:pt x="11037" y="19515"/>
                  <a:pt x="2191" y="28368"/>
                </a:cubicBezTo>
                <a:cubicBezTo>
                  <a:pt x="1602" y="28957"/>
                  <a:pt x="1066" y="29595"/>
                  <a:pt x="0" y="30768"/>
                </a:cubicBezTo>
                <a:cubicBezTo>
                  <a:pt x="23060" y="30780"/>
                  <a:pt x="45317" y="30787"/>
                  <a:pt x="67571" y="30798"/>
                </a:cubicBezTo>
                <a:cubicBezTo>
                  <a:pt x="67649" y="31076"/>
                  <a:pt x="67727" y="31357"/>
                  <a:pt x="67805" y="31640"/>
                </a:cubicBezTo>
                <a:lnTo>
                  <a:pt x="7715" y="91731"/>
                </a:lnTo>
                <a:lnTo>
                  <a:pt x="7715" y="134965"/>
                </a:lnTo>
                <a:lnTo>
                  <a:pt x="7902" y="134965"/>
                </a:lnTo>
                <a:lnTo>
                  <a:pt x="89636" y="53231"/>
                </a:lnTo>
                <a:cubicBezTo>
                  <a:pt x="89956" y="53316"/>
                  <a:pt x="90268" y="53400"/>
                  <a:pt x="90587" y="53483"/>
                </a:cubicBezTo>
                <a:cubicBezTo>
                  <a:pt x="90539" y="75706"/>
                  <a:pt x="90497" y="97928"/>
                  <a:pt x="90448" y="120451"/>
                </a:cubicBezTo>
                <a:cubicBezTo>
                  <a:pt x="91033" y="120001"/>
                  <a:pt x="91400" y="119771"/>
                  <a:pt x="91700" y="119471"/>
                </a:cubicBezTo>
                <a:cubicBezTo>
                  <a:pt x="101009" y="110180"/>
                  <a:pt x="110342" y="100919"/>
                  <a:pt x="119556" y="91538"/>
                </a:cubicBezTo>
                <a:cubicBezTo>
                  <a:pt x="120422" y="90654"/>
                  <a:pt x="120867" y="88987"/>
                  <a:pt x="120873" y="87680"/>
                </a:cubicBezTo>
                <a:cubicBezTo>
                  <a:pt x="120956" y="63376"/>
                  <a:pt x="120951" y="39078"/>
                  <a:pt x="120951" y="14780"/>
                </a:cubicBezTo>
                <a:cubicBezTo>
                  <a:pt x="120951" y="9918"/>
                  <a:pt x="120909" y="5062"/>
                  <a:pt x="120884" y="127"/>
                </a:cubicBezTo>
                <a:cubicBezTo>
                  <a:pt x="119683" y="75"/>
                  <a:pt x="118806" y="1"/>
                  <a:pt x="117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7"/>
          <p:cNvSpPr/>
          <p:nvPr/>
        </p:nvSpPr>
        <p:spPr>
          <a:xfrm>
            <a:off x="6282500" y="1964490"/>
            <a:ext cx="149987" cy="167020"/>
          </a:xfrm>
          <a:custGeom>
            <a:avLst/>
            <a:gdLst/>
            <a:ahLst/>
            <a:cxnLst/>
            <a:rect l="l" t="t" r="r" b="b"/>
            <a:pathLst>
              <a:path w="120957" h="134966" extrusionOk="0">
                <a:moveTo>
                  <a:pt x="117941" y="1"/>
                </a:moveTo>
                <a:cubicBezTo>
                  <a:pt x="117909" y="1"/>
                  <a:pt x="117877" y="1"/>
                  <a:pt x="117846" y="1"/>
                </a:cubicBezTo>
                <a:cubicBezTo>
                  <a:pt x="109206" y="42"/>
                  <a:pt x="100566" y="140"/>
                  <a:pt x="91926" y="140"/>
                </a:cubicBezTo>
                <a:cubicBezTo>
                  <a:pt x="91685" y="140"/>
                  <a:pt x="91443" y="140"/>
                  <a:pt x="91201" y="140"/>
                </a:cubicBezTo>
                <a:cubicBezTo>
                  <a:pt x="77166" y="136"/>
                  <a:pt x="63134" y="80"/>
                  <a:pt x="49104" y="80"/>
                </a:cubicBezTo>
                <a:cubicBezTo>
                  <a:pt x="43824" y="80"/>
                  <a:pt x="38545" y="88"/>
                  <a:pt x="33266" y="110"/>
                </a:cubicBezTo>
                <a:cubicBezTo>
                  <a:pt x="31755" y="115"/>
                  <a:pt x="29878" y="843"/>
                  <a:pt x="28806" y="1890"/>
                </a:cubicBezTo>
                <a:cubicBezTo>
                  <a:pt x="19846" y="10627"/>
                  <a:pt x="11037" y="19515"/>
                  <a:pt x="2191" y="28368"/>
                </a:cubicBezTo>
                <a:cubicBezTo>
                  <a:pt x="1602" y="28957"/>
                  <a:pt x="1066" y="29595"/>
                  <a:pt x="0" y="30768"/>
                </a:cubicBezTo>
                <a:cubicBezTo>
                  <a:pt x="23060" y="30780"/>
                  <a:pt x="45317" y="30787"/>
                  <a:pt x="67571" y="30798"/>
                </a:cubicBezTo>
                <a:cubicBezTo>
                  <a:pt x="67649" y="31076"/>
                  <a:pt x="67727" y="31357"/>
                  <a:pt x="67805" y="31640"/>
                </a:cubicBezTo>
                <a:lnTo>
                  <a:pt x="7715" y="91731"/>
                </a:lnTo>
                <a:lnTo>
                  <a:pt x="7715" y="134965"/>
                </a:lnTo>
                <a:lnTo>
                  <a:pt x="7902" y="134965"/>
                </a:lnTo>
                <a:lnTo>
                  <a:pt x="89636" y="53231"/>
                </a:lnTo>
                <a:cubicBezTo>
                  <a:pt x="89956" y="53316"/>
                  <a:pt x="90268" y="53400"/>
                  <a:pt x="90587" y="53483"/>
                </a:cubicBezTo>
                <a:cubicBezTo>
                  <a:pt x="90539" y="75706"/>
                  <a:pt x="90497" y="97928"/>
                  <a:pt x="90448" y="120451"/>
                </a:cubicBezTo>
                <a:cubicBezTo>
                  <a:pt x="91033" y="120001"/>
                  <a:pt x="91400" y="119771"/>
                  <a:pt x="91700" y="119471"/>
                </a:cubicBezTo>
                <a:cubicBezTo>
                  <a:pt x="101009" y="110180"/>
                  <a:pt x="110342" y="100919"/>
                  <a:pt x="119556" y="91538"/>
                </a:cubicBezTo>
                <a:cubicBezTo>
                  <a:pt x="120422" y="90654"/>
                  <a:pt x="120867" y="88987"/>
                  <a:pt x="120873" y="87680"/>
                </a:cubicBezTo>
                <a:cubicBezTo>
                  <a:pt x="120956" y="63376"/>
                  <a:pt x="120951" y="39078"/>
                  <a:pt x="120951" y="14780"/>
                </a:cubicBezTo>
                <a:cubicBezTo>
                  <a:pt x="120951" y="9918"/>
                  <a:pt x="120909" y="5062"/>
                  <a:pt x="120884" y="127"/>
                </a:cubicBezTo>
                <a:cubicBezTo>
                  <a:pt x="119683" y="75"/>
                  <a:pt x="118806" y="1"/>
                  <a:pt x="117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37"/>
          <p:cNvSpPr/>
          <p:nvPr/>
        </p:nvSpPr>
        <p:spPr>
          <a:xfrm>
            <a:off x="2489438" y="3640128"/>
            <a:ext cx="149987" cy="167020"/>
          </a:xfrm>
          <a:custGeom>
            <a:avLst/>
            <a:gdLst/>
            <a:ahLst/>
            <a:cxnLst/>
            <a:rect l="l" t="t" r="r" b="b"/>
            <a:pathLst>
              <a:path w="120957" h="134966" extrusionOk="0">
                <a:moveTo>
                  <a:pt x="117941" y="1"/>
                </a:moveTo>
                <a:cubicBezTo>
                  <a:pt x="117909" y="1"/>
                  <a:pt x="117877" y="1"/>
                  <a:pt x="117846" y="1"/>
                </a:cubicBezTo>
                <a:cubicBezTo>
                  <a:pt x="109206" y="42"/>
                  <a:pt x="100566" y="140"/>
                  <a:pt x="91926" y="140"/>
                </a:cubicBezTo>
                <a:cubicBezTo>
                  <a:pt x="91685" y="140"/>
                  <a:pt x="91443" y="140"/>
                  <a:pt x="91201" y="140"/>
                </a:cubicBezTo>
                <a:cubicBezTo>
                  <a:pt x="77166" y="136"/>
                  <a:pt x="63134" y="80"/>
                  <a:pt x="49104" y="80"/>
                </a:cubicBezTo>
                <a:cubicBezTo>
                  <a:pt x="43824" y="80"/>
                  <a:pt x="38545" y="88"/>
                  <a:pt x="33266" y="110"/>
                </a:cubicBezTo>
                <a:cubicBezTo>
                  <a:pt x="31755" y="115"/>
                  <a:pt x="29878" y="843"/>
                  <a:pt x="28806" y="1890"/>
                </a:cubicBezTo>
                <a:cubicBezTo>
                  <a:pt x="19846" y="10627"/>
                  <a:pt x="11037" y="19515"/>
                  <a:pt x="2191" y="28368"/>
                </a:cubicBezTo>
                <a:cubicBezTo>
                  <a:pt x="1602" y="28957"/>
                  <a:pt x="1066" y="29595"/>
                  <a:pt x="0" y="30768"/>
                </a:cubicBezTo>
                <a:cubicBezTo>
                  <a:pt x="23060" y="30780"/>
                  <a:pt x="45317" y="30787"/>
                  <a:pt x="67571" y="30798"/>
                </a:cubicBezTo>
                <a:cubicBezTo>
                  <a:pt x="67649" y="31076"/>
                  <a:pt x="67727" y="31357"/>
                  <a:pt x="67805" y="31640"/>
                </a:cubicBezTo>
                <a:lnTo>
                  <a:pt x="7715" y="91731"/>
                </a:lnTo>
                <a:lnTo>
                  <a:pt x="7715" y="134965"/>
                </a:lnTo>
                <a:lnTo>
                  <a:pt x="7902" y="134965"/>
                </a:lnTo>
                <a:lnTo>
                  <a:pt x="89636" y="53231"/>
                </a:lnTo>
                <a:cubicBezTo>
                  <a:pt x="89956" y="53316"/>
                  <a:pt x="90268" y="53400"/>
                  <a:pt x="90587" y="53483"/>
                </a:cubicBezTo>
                <a:cubicBezTo>
                  <a:pt x="90539" y="75706"/>
                  <a:pt x="90497" y="97928"/>
                  <a:pt x="90448" y="120451"/>
                </a:cubicBezTo>
                <a:cubicBezTo>
                  <a:pt x="91033" y="120001"/>
                  <a:pt x="91400" y="119771"/>
                  <a:pt x="91700" y="119471"/>
                </a:cubicBezTo>
                <a:cubicBezTo>
                  <a:pt x="101009" y="110180"/>
                  <a:pt x="110342" y="100919"/>
                  <a:pt x="119556" y="91538"/>
                </a:cubicBezTo>
                <a:cubicBezTo>
                  <a:pt x="120422" y="90654"/>
                  <a:pt x="120867" y="88987"/>
                  <a:pt x="120873" y="87680"/>
                </a:cubicBezTo>
                <a:cubicBezTo>
                  <a:pt x="120956" y="63376"/>
                  <a:pt x="120951" y="39078"/>
                  <a:pt x="120951" y="14780"/>
                </a:cubicBezTo>
                <a:cubicBezTo>
                  <a:pt x="120951" y="9918"/>
                  <a:pt x="120909" y="5062"/>
                  <a:pt x="120884" y="127"/>
                </a:cubicBezTo>
                <a:cubicBezTo>
                  <a:pt x="119683" y="75"/>
                  <a:pt x="118806" y="1"/>
                  <a:pt x="117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91" name="Google Shape;2491;p37"/>
          <p:cNvSpPr/>
          <p:nvPr/>
        </p:nvSpPr>
        <p:spPr>
          <a:xfrm>
            <a:off x="5056402" y="3640128"/>
            <a:ext cx="149987" cy="167020"/>
          </a:xfrm>
          <a:custGeom>
            <a:avLst/>
            <a:gdLst/>
            <a:ahLst/>
            <a:cxnLst/>
            <a:rect l="l" t="t" r="r" b="b"/>
            <a:pathLst>
              <a:path w="120957" h="134966" extrusionOk="0">
                <a:moveTo>
                  <a:pt x="117941" y="1"/>
                </a:moveTo>
                <a:cubicBezTo>
                  <a:pt x="117909" y="1"/>
                  <a:pt x="117877" y="1"/>
                  <a:pt x="117846" y="1"/>
                </a:cubicBezTo>
                <a:cubicBezTo>
                  <a:pt x="109206" y="42"/>
                  <a:pt x="100566" y="140"/>
                  <a:pt x="91926" y="140"/>
                </a:cubicBezTo>
                <a:cubicBezTo>
                  <a:pt x="91685" y="140"/>
                  <a:pt x="91443" y="140"/>
                  <a:pt x="91201" y="140"/>
                </a:cubicBezTo>
                <a:cubicBezTo>
                  <a:pt x="77166" y="136"/>
                  <a:pt x="63134" y="80"/>
                  <a:pt x="49104" y="80"/>
                </a:cubicBezTo>
                <a:cubicBezTo>
                  <a:pt x="43824" y="80"/>
                  <a:pt x="38545" y="88"/>
                  <a:pt x="33266" y="110"/>
                </a:cubicBezTo>
                <a:cubicBezTo>
                  <a:pt x="31755" y="115"/>
                  <a:pt x="29878" y="843"/>
                  <a:pt x="28806" y="1890"/>
                </a:cubicBezTo>
                <a:cubicBezTo>
                  <a:pt x="19846" y="10627"/>
                  <a:pt x="11037" y="19515"/>
                  <a:pt x="2191" y="28368"/>
                </a:cubicBezTo>
                <a:cubicBezTo>
                  <a:pt x="1602" y="28957"/>
                  <a:pt x="1066" y="29595"/>
                  <a:pt x="0" y="30768"/>
                </a:cubicBezTo>
                <a:cubicBezTo>
                  <a:pt x="23060" y="30780"/>
                  <a:pt x="45317" y="30787"/>
                  <a:pt x="67571" y="30798"/>
                </a:cubicBezTo>
                <a:cubicBezTo>
                  <a:pt x="67649" y="31076"/>
                  <a:pt x="67727" y="31357"/>
                  <a:pt x="67805" y="31640"/>
                </a:cubicBezTo>
                <a:lnTo>
                  <a:pt x="7715" y="91731"/>
                </a:lnTo>
                <a:lnTo>
                  <a:pt x="7715" y="134965"/>
                </a:lnTo>
                <a:lnTo>
                  <a:pt x="7902" y="134965"/>
                </a:lnTo>
                <a:lnTo>
                  <a:pt x="89636" y="53231"/>
                </a:lnTo>
                <a:cubicBezTo>
                  <a:pt x="89956" y="53316"/>
                  <a:pt x="90268" y="53400"/>
                  <a:pt x="90587" y="53483"/>
                </a:cubicBezTo>
                <a:cubicBezTo>
                  <a:pt x="90539" y="75706"/>
                  <a:pt x="90497" y="97928"/>
                  <a:pt x="90448" y="120451"/>
                </a:cubicBezTo>
                <a:cubicBezTo>
                  <a:pt x="91033" y="120001"/>
                  <a:pt x="91400" y="119771"/>
                  <a:pt x="91700" y="119471"/>
                </a:cubicBezTo>
                <a:cubicBezTo>
                  <a:pt x="101009" y="110180"/>
                  <a:pt x="110342" y="100919"/>
                  <a:pt x="119556" y="91538"/>
                </a:cubicBezTo>
                <a:cubicBezTo>
                  <a:pt x="120422" y="90654"/>
                  <a:pt x="120867" y="88987"/>
                  <a:pt x="120873" y="87680"/>
                </a:cubicBezTo>
                <a:cubicBezTo>
                  <a:pt x="120956" y="63376"/>
                  <a:pt x="120951" y="39078"/>
                  <a:pt x="120951" y="14780"/>
                </a:cubicBezTo>
                <a:cubicBezTo>
                  <a:pt x="120951" y="9918"/>
                  <a:pt x="120909" y="5062"/>
                  <a:pt x="120884" y="127"/>
                </a:cubicBezTo>
                <a:cubicBezTo>
                  <a:pt x="119683" y="75"/>
                  <a:pt x="118806" y="1"/>
                  <a:pt x="11794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92" name="Google Shape;2492;p37"/>
          <p:cNvGrpSpPr/>
          <p:nvPr/>
        </p:nvGrpSpPr>
        <p:grpSpPr>
          <a:xfrm>
            <a:off x="4320790" y="1284780"/>
            <a:ext cx="495020" cy="479220"/>
            <a:chOff x="3402323" y="2661290"/>
            <a:chExt cx="373741" cy="361812"/>
          </a:xfrm>
        </p:grpSpPr>
        <p:sp>
          <p:nvSpPr>
            <p:cNvPr id="2493" name="Google Shape;2493;p37"/>
            <p:cNvSpPr/>
            <p:nvPr/>
          </p:nvSpPr>
          <p:spPr>
            <a:xfrm>
              <a:off x="3402323" y="2661290"/>
              <a:ext cx="373741" cy="361812"/>
            </a:xfrm>
            <a:custGeom>
              <a:avLst/>
              <a:gdLst/>
              <a:ahLst/>
              <a:cxnLst/>
              <a:rect l="l" t="t" r="r" b="b"/>
              <a:pathLst>
                <a:path w="12062" h="11677" extrusionOk="0">
                  <a:moveTo>
                    <a:pt x="2192" y="6715"/>
                  </a:moveTo>
                  <a:cubicBezTo>
                    <a:pt x="2928" y="6715"/>
                    <a:pt x="3594" y="7364"/>
                    <a:pt x="3594" y="8100"/>
                  </a:cubicBezTo>
                  <a:cubicBezTo>
                    <a:pt x="3594" y="8906"/>
                    <a:pt x="2928" y="9555"/>
                    <a:pt x="2192" y="9555"/>
                  </a:cubicBezTo>
                  <a:cubicBezTo>
                    <a:pt x="1403" y="9555"/>
                    <a:pt x="736" y="8906"/>
                    <a:pt x="736" y="8100"/>
                  </a:cubicBezTo>
                  <a:cubicBezTo>
                    <a:pt x="736" y="7364"/>
                    <a:pt x="1403" y="6715"/>
                    <a:pt x="2192" y="6715"/>
                  </a:cubicBezTo>
                  <a:close/>
                  <a:moveTo>
                    <a:pt x="9572" y="5979"/>
                  </a:moveTo>
                  <a:cubicBezTo>
                    <a:pt x="10519" y="5979"/>
                    <a:pt x="11326" y="6785"/>
                    <a:pt x="11326" y="7732"/>
                  </a:cubicBezTo>
                  <a:cubicBezTo>
                    <a:pt x="11326" y="8766"/>
                    <a:pt x="10519" y="9555"/>
                    <a:pt x="9572" y="9555"/>
                  </a:cubicBezTo>
                  <a:cubicBezTo>
                    <a:pt x="9292" y="9555"/>
                    <a:pt x="8257" y="9415"/>
                    <a:pt x="4243" y="8538"/>
                  </a:cubicBezTo>
                  <a:cubicBezTo>
                    <a:pt x="4243" y="8398"/>
                    <a:pt x="4313" y="8240"/>
                    <a:pt x="4313" y="8100"/>
                  </a:cubicBezTo>
                  <a:cubicBezTo>
                    <a:pt x="4313" y="7890"/>
                    <a:pt x="4243" y="7662"/>
                    <a:pt x="4173" y="7451"/>
                  </a:cubicBezTo>
                  <a:cubicBezTo>
                    <a:pt x="8415" y="6136"/>
                    <a:pt x="9362" y="5979"/>
                    <a:pt x="9572" y="5979"/>
                  </a:cubicBezTo>
                  <a:close/>
                  <a:moveTo>
                    <a:pt x="3945" y="9204"/>
                  </a:moveTo>
                  <a:cubicBezTo>
                    <a:pt x="6662" y="9783"/>
                    <a:pt x="8415" y="10151"/>
                    <a:pt x="9204" y="10221"/>
                  </a:cubicBezTo>
                  <a:lnTo>
                    <a:pt x="9204" y="10958"/>
                  </a:lnTo>
                  <a:lnTo>
                    <a:pt x="2490" y="10958"/>
                  </a:lnTo>
                  <a:lnTo>
                    <a:pt x="2490" y="10221"/>
                  </a:lnTo>
                  <a:cubicBezTo>
                    <a:pt x="3156" y="10081"/>
                    <a:pt x="3664" y="9713"/>
                    <a:pt x="3945" y="9204"/>
                  </a:cubicBezTo>
                  <a:close/>
                  <a:moveTo>
                    <a:pt x="368" y="0"/>
                  </a:moveTo>
                  <a:cubicBezTo>
                    <a:pt x="368" y="877"/>
                    <a:pt x="1034" y="1526"/>
                    <a:pt x="1841" y="1753"/>
                  </a:cubicBezTo>
                  <a:lnTo>
                    <a:pt x="1841" y="6049"/>
                  </a:lnTo>
                  <a:cubicBezTo>
                    <a:pt x="806" y="6206"/>
                    <a:pt x="0" y="7083"/>
                    <a:pt x="0" y="8100"/>
                  </a:cubicBezTo>
                  <a:cubicBezTo>
                    <a:pt x="0" y="9204"/>
                    <a:pt x="806" y="10081"/>
                    <a:pt x="1841" y="10221"/>
                  </a:cubicBezTo>
                  <a:lnTo>
                    <a:pt x="1841" y="10958"/>
                  </a:lnTo>
                  <a:lnTo>
                    <a:pt x="0" y="10958"/>
                  </a:lnTo>
                  <a:lnTo>
                    <a:pt x="0" y="11676"/>
                  </a:lnTo>
                  <a:lnTo>
                    <a:pt x="12062" y="11676"/>
                  </a:lnTo>
                  <a:lnTo>
                    <a:pt x="12062" y="10958"/>
                  </a:lnTo>
                  <a:lnTo>
                    <a:pt x="9941" y="10958"/>
                  </a:lnTo>
                  <a:lnTo>
                    <a:pt x="9941" y="10221"/>
                  </a:lnTo>
                  <a:cubicBezTo>
                    <a:pt x="11115" y="10081"/>
                    <a:pt x="12062" y="8976"/>
                    <a:pt x="12062" y="7732"/>
                  </a:cubicBezTo>
                  <a:cubicBezTo>
                    <a:pt x="12062" y="6487"/>
                    <a:pt x="11115" y="5470"/>
                    <a:pt x="9941" y="5330"/>
                  </a:cubicBezTo>
                  <a:lnTo>
                    <a:pt x="9941" y="3138"/>
                  </a:lnTo>
                  <a:lnTo>
                    <a:pt x="10677" y="3138"/>
                  </a:lnTo>
                  <a:lnTo>
                    <a:pt x="10677" y="2472"/>
                  </a:lnTo>
                  <a:lnTo>
                    <a:pt x="9204" y="2472"/>
                  </a:lnTo>
                  <a:cubicBezTo>
                    <a:pt x="8485" y="2472"/>
                    <a:pt x="7819" y="3068"/>
                    <a:pt x="7819" y="3857"/>
                  </a:cubicBezTo>
                  <a:lnTo>
                    <a:pt x="8556" y="3857"/>
                  </a:lnTo>
                  <a:cubicBezTo>
                    <a:pt x="8556" y="3507"/>
                    <a:pt x="8854" y="3138"/>
                    <a:pt x="9204" y="3138"/>
                  </a:cubicBezTo>
                  <a:lnTo>
                    <a:pt x="9204" y="5330"/>
                  </a:lnTo>
                  <a:cubicBezTo>
                    <a:pt x="8415" y="5470"/>
                    <a:pt x="6574" y="5908"/>
                    <a:pt x="3804" y="6785"/>
                  </a:cubicBezTo>
                  <a:cubicBezTo>
                    <a:pt x="3506" y="6417"/>
                    <a:pt x="2998" y="6136"/>
                    <a:pt x="2490" y="6049"/>
                  </a:cubicBezTo>
                  <a:lnTo>
                    <a:pt x="2490" y="1753"/>
                  </a:lnTo>
                  <a:lnTo>
                    <a:pt x="3594" y="1753"/>
                  </a:lnTo>
                  <a:lnTo>
                    <a:pt x="3594" y="1017"/>
                  </a:lnTo>
                  <a:lnTo>
                    <a:pt x="2192" y="1017"/>
                  </a:lnTo>
                  <a:cubicBezTo>
                    <a:pt x="1613" y="1017"/>
                    <a:pt x="1105" y="579"/>
                    <a:pt x="110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7"/>
            <p:cNvSpPr/>
            <p:nvPr/>
          </p:nvSpPr>
          <p:spPr>
            <a:xfrm>
              <a:off x="3622316" y="2869323"/>
              <a:ext cx="110833" cy="65781"/>
            </a:xfrm>
            <a:custGeom>
              <a:avLst/>
              <a:gdLst/>
              <a:ahLst/>
              <a:cxnLst/>
              <a:rect l="l" t="t" r="r" b="b"/>
              <a:pathLst>
                <a:path w="3577" h="2123" extrusionOk="0">
                  <a:moveTo>
                    <a:pt x="2472" y="737"/>
                  </a:moveTo>
                  <a:cubicBezTo>
                    <a:pt x="2700" y="737"/>
                    <a:pt x="2841" y="877"/>
                    <a:pt x="2841" y="1018"/>
                  </a:cubicBezTo>
                  <a:cubicBezTo>
                    <a:pt x="2841" y="1246"/>
                    <a:pt x="2700" y="1386"/>
                    <a:pt x="2472" y="1386"/>
                  </a:cubicBezTo>
                  <a:cubicBezTo>
                    <a:pt x="2262" y="1386"/>
                    <a:pt x="2104" y="1246"/>
                    <a:pt x="2104" y="1018"/>
                  </a:cubicBezTo>
                  <a:cubicBezTo>
                    <a:pt x="2104" y="877"/>
                    <a:pt x="2262" y="737"/>
                    <a:pt x="2472" y="737"/>
                  </a:cubicBezTo>
                  <a:close/>
                  <a:moveTo>
                    <a:pt x="2472" y="1"/>
                  </a:moveTo>
                  <a:cubicBezTo>
                    <a:pt x="2034" y="1"/>
                    <a:pt x="1596" y="299"/>
                    <a:pt x="1456" y="737"/>
                  </a:cubicBezTo>
                  <a:lnTo>
                    <a:pt x="0" y="737"/>
                  </a:lnTo>
                  <a:lnTo>
                    <a:pt x="0" y="1386"/>
                  </a:lnTo>
                  <a:lnTo>
                    <a:pt x="1456" y="1386"/>
                  </a:lnTo>
                  <a:cubicBezTo>
                    <a:pt x="1596" y="1824"/>
                    <a:pt x="2034" y="2122"/>
                    <a:pt x="2472" y="2122"/>
                  </a:cubicBezTo>
                  <a:cubicBezTo>
                    <a:pt x="3068" y="2122"/>
                    <a:pt x="3577" y="1614"/>
                    <a:pt x="3577" y="1018"/>
                  </a:cubicBezTo>
                  <a:cubicBezTo>
                    <a:pt x="3577" y="439"/>
                    <a:pt x="3068" y="1"/>
                    <a:pt x="247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7"/>
            <p:cNvSpPr/>
            <p:nvPr/>
          </p:nvSpPr>
          <p:spPr>
            <a:xfrm>
              <a:off x="3459335" y="2900835"/>
              <a:ext cx="20140" cy="22867"/>
            </a:xfrm>
            <a:custGeom>
              <a:avLst/>
              <a:gdLst/>
              <a:ahLst/>
              <a:cxnLst/>
              <a:rect l="l" t="t" r="r" b="b"/>
              <a:pathLst>
                <a:path w="650" h="738" extrusionOk="0">
                  <a:moveTo>
                    <a:pt x="1" y="1"/>
                  </a:moveTo>
                  <a:lnTo>
                    <a:pt x="1" y="737"/>
                  </a:lnTo>
                  <a:lnTo>
                    <a:pt x="650" y="737"/>
                  </a:lnTo>
                  <a:lnTo>
                    <a:pt x="6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6" name="Google Shape;2496;p37"/>
          <p:cNvGrpSpPr/>
          <p:nvPr/>
        </p:nvGrpSpPr>
        <p:grpSpPr>
          <a:xfrm>
            <a:off x="1678376" y="1278295"/>
            <a:ext cx="492147" cy="492188"/>
            <a:chOff x="2207231" y="2656394"/>
            <a:chExt cx="371572" cy="371603"/>
          </a:xfrm>
        </p:grpSpPr>
        <p:sp>
          <p:nvSpPr>
            <p:cNvPr id="2497" name="Google Shape;2497;p37"/>
            <p:cNvSpPr/>
            <p:nvPr/>
          </p:nvSpPr>
          <p:spPr>
            <a:xfrm>
              <a:off x="2207231" y="2656394"/>
              <a:ext cx="371572" cy="371603"/>
            </a:xfrm>
            <a:custGeom>
              <a:avLst/>
              <a:gdLst/>
              <a:ahLst/>
              <a:cxnLst/>
              <a:rect l="l" t="t" r="r" b="b"/>
              <a:pathLst>
                <a:path w="11992" h="11993" extrusionOk="0">
                  <a:moveTo>
                    <a:pt x="5996" y="737"/>
                  </a:moveTo>
                  <a:cubicBezTo>
                    <a:pt x="7171" y="737"/>
                    <a:pt x="8117" y="1613"/>
                    <a:pt x="8117" y="2788"/>
                  </a:cubicBezTo>
                  <a:cubicBezTo>
                    <a:pt x="8117" y="3945"/>
                    <a:pt x="7171" y="4892"/>
                    <a:pt x="5996" y="4892"/>
                  </a:cubicBezTo>
                  <a:cubicBezTo>
                    <a:pt x="4821" y="4892"/>
                    <a:pt x="3875" y="3945"/>
                    <a:pt x="3875" y="2788"/>
                  </a:cubicBezTo>
                  <a:cubicBezTo>
                    <a:pt x="3875" y="1613"/>
                    <a:pt x="4821" y="737"/>
                    <a:pt x="5996" y="737"/>
                  </a:cubicBezTo>
                  <a:close/>
                  <a:moveTo>
                    <a:pt x="1473" y="5628"/>
                  </a:moveTo>
                  <a:cubicBezTo>
                    <a:pt x="1841" y="5628"/>
                    <a:pt x="2122" y="5996"/>
                    <a:pt x="2122" y="6364"/>
                  </a:cubicBezTo>
                  <a:lnTo>
                    <a:pt x="2122" y="9871"/>
                  </a:lnTo>
                  <a:lnTo>
                    <a:pt x="737" y="9871"/>
                  </a:lnTo>
                  <a:lnTo>
                    <a:pt x="737" y="6364"/>
                  </a:lnTo>
                  <a:cubicBezTo>
                    <a:pt x="737" y="5926"/>
                    <a:pt x="1035" y="5628"/>
                    <a:pt x="1473" y="5628"/>
                  </a:cubicBezTo>
                  <a:close/>
                  <a:moveTo>
                    <a:pt x="10607" y="5628"/>
                  </a:moveTo>
                  <a:cubicBezTo>
                    <a:pt x="11045" y="5628"/>
                    <a:pt x="11326" y="5996"/>
                    <a:pt x="11326" y="6364"/>
                  </a:cubicBezTo>
                  <a:lnTo>
                    <a:pt x="11326" y="9871"/>
                  </a:lnTo>
                  <a:lnTo>
                    <a:pt x="9941" y="9871"/>
                  </a:lnTo>
                  <a:lnTo>
                    <a:pt x="9941" y="6364"/>
                  </a:lnTo>
                  <a:cubicBezTo>
                    <a:pt x="9941" y="5926"/>
                    <a:pt x="10239" y="5628"/>
                    <a:pt x="10607" y="5628"/>
                  </a:cubicBezTo>
                  <a:close/>
                  <a:moveTo>
                    <a:pt x="2122" y="10590"/>
                  </a:moveTo>
                  <a:lnTo>
                    <a:pt x="2122" y="11256"/>
                  </a:lnTo>
                  <a:lnTo>
                    <a:pt x="737" y="11256"/>
                  </a:lnTo>
                  <a:lnTo>
                    <a:pt x="737" y="10590"/>
                  </a:lnTo>
                  <a:close/>
                  <a:moveTo>
                    <a:pt x="11326" y="10590"/>
                  </a:moveTo>
                  <a:lnTo>
                    <a:pt x="11326" y="11256"/>
                  </a:lnTo>
                  <a:lnTo>
                    <a:pt x="9941" y="11256"/>
                  </a:lnTo>
                  <a:lnTo>
                    <a:pt x="9941" y="10590"/>
                  </a:lnTo>
                  <a:close/>
                  <a:moveTo>
                    <a:pt x="5996" y="1"/>
                  </a:moveTo>
                  <a:cubicBezTo>
                    <a:pt x="5049" y="1"/>
                    <a:pt x="4173" y="509"/>
                    <a:pt x="3664" y="1315"/>
                  </a:cubicBezTo>
                  <a:lnTo>
                    <a:pt x="1105" y="4103"/>
                  </a:lnTo>
                  <a:lnTo>
                    <a:pt x="1105" y="4979"/>
                  </a:lnTo>
                  <a:cubicBezTo>
                    <a:pt x="526" y="5120"/>
                    <a:pt x="0" y="5698"/>
                    <a:pt x="0" y="6364"/>
                  </a:cubicBezTo>
                  <a:lnTo>
                    <a:pt x="0" y="11992"/>
                  </a:lnTo>
                  <a:lnTo>
                    <a:pt x="2858" y="11992"/>
                  </a:lnTo>
                  <a:lnTo>
                    <a:pt x="2858" y="6364"/>
                  </a:lnTo>
                  <a:cubicBezTo>
                    <a:pt x="2858" y="5698"/>
                    <a:pt x="2420" y="5120"/>
                    <a:pt x="1841" y="4979"/>
                  </a:cubicBezTo>
                  <a:lnTo>
                    <a:pt x="1841" y="4383"/>
                  </a:lnTo>
                  <a:lnTo>
                    <a:pt x="3226" y="2858"/>
                  </a:lnTo>
                  <a:cubicBezTo>
                    <a:pt x="3226" y="4383"/>
                    <a:pt x="4471" y="5628"/>
                    <a:pt x="6066" y="5628"/>
                  </a:cubicBezTo>
                  <a:cubicBezTo>
                    <a:pt x="7609" y="5628"/>
                    <a:pt x="8854" y="4383"/>
                    <a:pt x="8854" y="2858"/>
                  </a:cubicBezTo>
                  <a:lnTo>
                    <a:pt x="10239" y="4383"/>
                  </a:lnTo>
                  <a:lnTo>
                    <a:pt x="10239" y="4979"/>
                  </a:lnTo>
                  <a:cubicBezTo>
                    <a:pt x="9643" y="5120"/>
                    <a:pt x="9204" y="5698"/>
                    <a:pt x="9204" y="6364"/>
                  </a:cubicBezTo>
                  <a:lnTo>
                    <a:pt x="9204" y="11992"/>
                  </a:lnTo>
                  <a:lnTo>
                    <a:pt x="11992" y="11992"/>
                  </a:lnTo>
                  <a:lnTo>
                    <a:pt x="11992" y="6364"/>
                  </a:lnTo>
                  <a:cubicBezTo>
                    <a:pt x="11992" y="5698"/>
                    <a:pt x="11554" y="5120"/>
                    <a:pt x="10958" y="4979"/>
                  </a:cubicBezTo>
                  <a:lnTo>
                    <a:pt x="10958" y="4103"/>
                  </a:lnTo>
                  <a:lnTo>
                    <a:pt x="8415" y="1315"/>
                  </a:lnTo>
                  <a:cubicBezTo>
                    <a:pt x="7889" y="509"/>
                    <a:pt x="7013" y="1"/>
                    <a:pt x="59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7"/>
            <p:cNvSpPr/>
            <p:nvPr/>
          </p:nvSpPr>
          <p:spPr>
            <a:xfrm>
              <a:off x="2350103" y="2699308"/>
              <a:ext cx="88028" cy="88586"/>
            </a:xfrm>
            <a:custGeom>
              <a:avLst/>
              <a:gdLst/>
              <a:ahLst/>
              <a:cxnLst/>
              <a:rect l="l" t="t" r="r" b="b"/>
              <a:pathLst>
                <a:path w="2841" h="2859" extrusionOk="0">
                  <a:moveTo>
                    <a:pt x="1385" y="737"/>
                  </a:moveTo>
                  <a:cubicBezTo>
                    <a:pt x="1823" y="737"/>
                    <a:pt x="2121" y="1035"/>
                    <a:pt x="2121" y="1403"/>
                  </a:cubicBezTo>
                  <a:cubicBezTo>
                    <a:pt x="2121" y="1841"/>
                    <a:pt x="1823" y="2122"/>
                    <a:pt x="1385" y="2122"/>
                  </a:cubicBezTo>
                  <a:cubicBezTo>
                    <a:pt x="1017" y="2122"/>
                    <a:pt x="736" y="1841"/>
                    <a:pt x="736" y="1403"/>
                  </a:cubicBezTo>
                  <a:cubicBezTo>
                    <a:pt x="736" y="1035"/>
                    <a:pt x="1017" y="737"/>
                    <a:pt x="1385" y="737"/>
                  </a:cubicBezTo>
                  <a:close/>
                  <a:moveTo>
                    <a:pt x="1385" y="1"/>
                  </a:moveTo>
                  <a:cubicBezTo>
                    <a:pt x="649" y="1"/>
                    <a:pt x="0" y="667"/>
                    <a:pt x="0" y="1403"/>
                  </a:cubicBezTo>
                  <a:cubicBezTo>
                    <a:pt x="0" y="2192"/>
                    <a:pt x="649" y="2858"/>
                    <a:pt x="1385" y="2858"/>
                  </a:cubicBezTo>
                  <a:cubicBezTo>
                    <a:pt x="2191" y="2858"/>
                    <a:pt x="2840" y="2192"/>
                    <a:pt x="2840" y="1403"/>
                  </a:cubicBezTo>
                  <a:cubicBezTo>
                    <a:pt x="2840" y="667"/>
                    <a:pt x="2191" y="1"/>
                    <a:pt x="138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9" name="Google Shape;2499;p37"/>
          <p:cNvGrpSpPr/>
          <p:nvPr/>
        </p:nvGrpSpPr>
        <p:grpSpPr>
          <a:xfrm>
            <a:off x="6975413" y="1325342"/>
            <a:ext cx="473474" cy="476347"/>
            <a:chOff x="2838984" y="2108827"/>
            <a:chExt cx="357474" cy="359643"/>
          </a:xfrm>
        </p:grpSpPr>
        <p:sp>
          <p:nvSpPr>
            <p:cNvPr id="2500" name="Google Shape;2500;p37"/>
            <p:cNvSpPr/>
            <p:nvPr/>
          </p:nvSpPr>
          <p:spPr>
            <a:xfrm>
              <a:off x="2838984" y="2140339"/>
              <a:ext cx="357474" cy="242303"/>
            </a:xfrm>
            <a:custGeom>
              <a:avLst/>
              <a:gdLst/>
              <a:ahLst/>
              <a:cxnLst/>
              <a:rect l="l" t="t" r="r" b="b"/>
              <a:pathLst>
                <a:path w="11537" h="7820" extrusionOk="0">
                  <a:moveTo>
                    <a:pt x="4086" y="3069"/>
                  </a:moveTo>
                  <a:lnTo>
                    <a:pt x="4086" y="3735"/>
                  </a:lnTo>
                  <a:lnTo>
                    <a:pt x="1386" y="3735"/>
                  </a:lnTo>
                  <a:lnTo>
                    <a:pt x="1386" y="3069"/>
                  </a:lnTo>
                  <a:close/>
                  <a:moveTo>
                    <a:pt x="4086" y="4454"/>
                  </a:moveTo>
                  <a:lnTo>
                    <a:pt x="4086" y="5120"/>
                  </a:lnTo>
                  <a:lnTo>
                    <a:pt x="1386" y="5120"/>
                  </a:lnTo>
                  <a:lnTo>
                    <a:pt x="1386" y="4454"/>
                  </a:lnTo>
                  <a:close/>
                  <a:moveTo>
                    <a:pt x="4086" y="5768"/>
                  </a:moveTo>
                  <a:lnTo>
                    <a:pt x="4086" y="6803"/>
                  </a:lnTo>
                  <a:cubicBezTo>
                    <a:pt x="3979" y="6790"/>
                    <a:pt x="3876" y="6784"/>
                    <a:pt x="3775" y="6784"/>
                  </a:cubicBezTo>
                  <a:cubicBezTo>
                    <a:pt x="3330" y="6784"/>
                    <a:pt x="2957" y="6899"/>
                    <a:pt x="2771" y="7013"/>
                  </a:cubicBezTo>
                  <a:cubicBezTo>
                    <a:pt x="2547" y="7109"/>
                    <a:pt x="2221" y="7172"/>
                    <a:pt x="1917" y="7172"/>
                  </a:cubicBezTo>
                  <a:cubicBezTo>
                    <a:pt x="1719" y="7172"/>
                    <a:pt x="1531" y="7145"/>
                    <a:pt x="1386" y="7083"/>
                  </a:cubicBezTo>
                  <a:lnTo>
                    <a:pt x="1386" y="5768"/>
                  </a:lnTo>
                  <a:close/>
                  <a:moveTo>
                    <a:pt x="1684" y="1"/>
                  </a:moveTo>
                  <a:cubicBezTo>
                    <a:pt x="1088" y="1"/>
                    <a:pt x="649" y="439"/>
                    <a:pt x="649" y="1035"/>
                  </a:cubicBezTo>
                  <a:lnTo>
                    <a:pt x="649" y="6873"/>
                  </a:lnTo>
                  <a:cubicBezTo>
                    <a:pt x="509" y="6803"/>
                    <a:pt x="299" y="6733"/>
                    <a:pt x="1" y="6733"/>
                  </a:cubicBezTo>
                  <a:lnTo>
                    <a:pt x="1" y="7451"/>
                  </a:lnTo>
                  <a:cubicBezTo>
                    <a:pt x="369" y="7451"/>
                    <a:pt x="579" y="7522"/>
                    <a:pt x="807" y="7609"/>
                  </a:cubicBezTo>
                  <a:cubicBezTo>
                    <a:pt x="1088" y="7749"/>
                    <a:pt x="1386" y="7820"/>
                    <a:pt x="1894" y="7820"/>
                  </a:cubicBezTo>
                  <a:cubicBezTo>
                    <a:pt x="2490" y="7820"/>
                    <a:pt x="2771" y="7749"/>
                    <a:pt x="2999" y="7609"/>
                  </a:cubicBezTo>
                  <a:cubicBezTo>
                    <a:pt x="3209" y="7522"/>
                    <a:pt x="3437" y="7451"/>
                    <a:pt x="3805" y="7451"/>
                  </a:cubicBezTo>
                  <a:cubicBezTo>
                    <a:pt x="4243" y="7451"/>
                    <a:pt x="4454" y="7522"/>
                    <a:pt x="4682" y="7609"/>
                  </a:cubicBezTo>
                  <a:cubicBezTo>
                    <a:pt x="4892" y="7749"/>
                    <a:pt x="5190" y="7820"/>
                    <a:pt x="5769" y="7820"/>
                  </a:cubicBezTo>
                  <a:cubicBezTo>
                    <a:pt x="6277" y="7820"/>
                    <a:pt x="6575" y="7749"/>
                    <a:pt x="6873" y="7609"/>
                  </a:cubicBezTo>
                  <a:cubicBezTo>
                    <a:pt x="7083" y="7522"/>
                    <a:pt x="7311" y="7451"/>
                    <a:pt x="7662" y="7451"/>
                  </a:cubicBezTo>
                  <a:cubicBezTo>
                    <a:pt x="8100" y="7451"/>
                    <a:pt x="8328" y="7522"/>
                    <a:pt x="8539" y="7609"/>
                  </a:cubicBezTo>
                  <a:cubicBezTo>
                    <a:pt x="8766" y="7749"/>
                    <a:pt x="9065" y="7820"/>
                    <a:pt x="9643" y="7820"/>
                  </a:cubicBezTo>
                  <a:cubicBezTo>
                    <a:pt x="10151" y="7820"/>
                    <a:pt x="10450" y="7749"/>
                    <a:pt x="10730" y="7609"/>
                  </a:cubicBezTo>
                  <a:cubicBezTo>
                    <a:pt x="10958" y="7522"/>
                    <a:pt x="11098" y="7451"/>
                    <a:pt x="11537" y="7451"/>
                  </a:cubicBezTo>
                  <a:lnTo>
                    <a:pt x="11537" y="6733"/>
                  </a:lnTo>
                  <a:cubicBezTo>
                    <a:pt x="11028" y="6733"/>
                    <a:pt x="10730" y="6873"/>
                    <a:pt x="10450" y="7013"/>
                  </a:cubicBezTo>
                  <a:cubicBezTo>
                    <a:pt x="10222" y="7083"/>
                    <a:pt x="10011" y="7171"/>
                    <a:pt x="9643" y="7171"/>
                  </a:cubicBezTo>
                  <a:cubicBezTo>
                    <a:pt x="9205" y="7171"/>
                    <a:pt x="8977" y="7083"/>
                    <a:pt x="8766" y="7013"/>
                  </a:cubicBezTo>
                  <a:cubicBezTo>
                    <a:pt x="8477" y="6829"/>
                    <a:pt x="8092" y="6737"/>
                    <a:pt x="7697" y="6737"/>
                  </a:cubicBezTo>
                  <a:cubicBezTo>
                    <a:pt x="7303" y="6737"/>
                    <a:pt x="6899" y="6829"/>
                    <a:pt x="6575" y="7013"/>
                  </a:cubicBezTo>
                  <a:cubicBezTo>
                    <a:pt x="6356" y="7127"/>
                    <a:pt x="6062" y="7184"/>
                    <a:pt x="5769" y="7184"/>
                  </a:cubicBezTo>
                  <a:cubicBezTo>
                    <a:pt x="5475" y="7184"/>
                    <a:pt x="5181" y="7127"/>
                    <a:pt x="4962" y="7013"/>
                  </a:cubicBezTo>
                  <a:cubicBezTo>
                    <a:pt x="4892" y="6943"/>
                    <a:pt x="4822" y="6943"/>
                    <a:pt x="4752" y="6943"/>
                  </a:cubicBezTo>
                  <a:lnTo>
                    <a:pt x="4752" y="1035"/>
                  </a:lnTo>
                  <a:cubicBezTo>
                    <a:pt x="4752" y="816"/>
                    <a:pt x="4914" y="706"/>
                    <a:pt x="5076" y="706"/>
                  </a:cubicBezTo>
                  <a:cubicBezTo>
                    <a:pt x="5238" y="706"/>
                    <a:pt x="5400" y="816"/>
                    <a:pt x="5400" y="1035"/>
                  </a:cubicBezTo>
                  <a:lnTo>
                    <a:pt x="5400" y="1386"/>
                  </a:lnTo>
                  <a:lnTo>
                    <a:pt x="6137" y="1386"/>
                  </a:lnTo>
                  <a:lnTo>
                    <a:pt x="6137" y="1035"/>
                  </a:lnTo>
                  <a:cubicBezTo>
                    <a:pt x="6137" y="509"/>
                    <a:pt x="5628" y="1"/>
                    <a:pt x="5120" y="1"/>
                  </a:cubicBezTo>
                  <a:cubicBezTo>
                    <a:pt x="4524" y="1"/>
                    <a:pt x="4086" y="439"/>
                    <a:pt x="4086" y="1035"/>
                  </a:cubicBezTo>
                  <a:lnTo>
                    <a:pt x="4086" y="2420"/>
                  </a:lnTo>
                  <a:lnTo>
                    <a:pt x="1386" y="2420"/>
                  </a:lnTo>
                  <a:lnTo>
                    <a:pt x="1386" y="1035"/>
                  </a:lnTo>
                  <a:cubicBezTo>
                    <a:pt x="1386" y="816"/>
                    <a:pt x="1552" y="706"/>
                    <a:pt x="1719" y="706"/>
                  </a:cubicBezTo>
                  <a:cubicBezTo>
                    <a:pt x="1885" y="706"/>
                    <a:pt x="2052" y="816"/>
                    <a:pt x="2052" y="1035"/>
                  </a:cubicBezTo>
                  <a:lnTo>
                    <a:pt x="2052" y="1386"/>
                  </a:lnTo>
                  <a:lnTo>
                    <a:pt x="2700" y="1386"/>
                  </a:lnTo>
                  <a:cubicBezTo>
                    <a:pt x="2700" y="947"/>
                    <a:pt x="2700" y="667"/>
                    <a:pt x="2402" y="299"/>
                  </a:cubicBezTo>
                  <a:cubicBezTo>
                    <a:pt x="2192" y="158"/>
                    <a:pt x="1964" y="1"/>
                    <a:pt x="16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37"/>
            <p:cNvSpPr/>
            <p:nvPr/>
          </p:nvSpPr>
          <p:spPr>
            <a:xfrm>
              <a:off x="2838984" y="2391844"/>
              <a:ext cx="357474" cy="33712"/>
            </a:xfrm>
            <a:custGeom>
              <a:avLst/>
              <a:gdLst/>
              <a:ahLst/>
              <a:cxnLst/>
              <a:rect l="l" t="t" r="r" b="b"/>
              <a:pathLst>
                <a:path w="11537" h="1088" extrusionOk="0">
                  <a:moveTo>
                    <a:pt x="1" y="1"/>
                  </a:moveTo>
                  <a:lnTo>
                    <a:pt x="1" y="649"/>
                  </a:lnTo>
                  <a:cubicBezTo>
                    <a:pt x="369" y="649"/>
                    <a:pt x="579" y="719"/>
                    <a:pt x="807" y="877"/>
                  </a:cubicBezTo>
                  <a:cubicBezTo>
                    <a:pt x="1088" y="947"/>
                    <a:pt x="1386" y="1088"/>
                    <a:pt x="1894" y="1088"/>
                  </a:cubicBezTo>
                  <a:cubicBezTo>
                    <a:pt x="2490" y="1088"/>
                    <a:pt x="2771" y="947"/>
                    <a:pt x="2999" y="877"/>
                  </a:cubicBezTo>
                  <a:cubicBezTo>
                    <a:pt x="3209" y="719"/>
                    <a:pt x="3437" y="649"/>
                    <a:pt x="3805" y="649"/>
                  </a:cubicBezTo>
                  <a:cubicBezTo>
                    <a:pt x="4243" y="649"/>
                    <a:pt x="4454" y="719"/>
                    <a:pt x="4682" y="877"/>
                  </a:cubicBezTo>
                  <a:cubicBezTo>
                    <a:pt x="4892" y="947"/>
                    <a:pt x="5190" y="1088"/>
                    <a:pt x="5769" y="1088"/>
                  </a:cubicBezTo>
                  <a:cubicBezTo>
                    <a:pt x="6277" y="1088"/>
                    <a:pt x="6575" y="947"/>
                    <a:pt x="6873" y="877"/>
                  </a:cubicBezTo>
                  <a:cubicBezTo>
                    <a:pt x="7083" y="719"/>
                    <a:pt x="7311" y="649"/>
                    <a:pt x="7662" y="649"/>
                  </a:cubicBezTo>
                  <a:cubicBezTo>
                    <a:pt x="8100" y="649"/>
                    <a:pt x="8328" y="719"/>
                    <a:pt x="8539" y="877"/>
                  </a:cubicBezTo>
                  <a:cubicBezTo>
                    <a:pt x="8766" y="947"/>
                    <a:pt x="9065" y="1088"/>
                    <a:pt x="9643" y="1088"/>
                  </a:cubicBezTo>
                  <a:cubicBezTo>
                    <a:pt x="10151" y="1088"/>
                    <a:pt x="10450" y="947"/>
                    <a:pt x="10730" y="877"/>
                  </a:cubicBezTo>
                  <a:cubicBezTo>
                    <a:pt x="10958" y="719"/>
                    <a:pt x="11098" y="649"/>
                    <a:pt x="11537" y="649"/>
                  </a:cubicBezTo>
                  <a:lnTo>
                    <a:pt x="11537" y="1"/>
                  </a:lnTo>
                  <a:cubicBezTo>
                    <a:pt x="11028" y="1"/>
                    <a:pt x="10730" y="141"/>
                    <a:pt x="10450" y="211"/>
                  </a:cubicBezTo>
                  <a:cubicBezTo>
                    <a:pt x="10222" y="369"/>
                    <a:pt x="10011" y="439"/>
                    <a:pt x="9643" y="439"/>
                  </a:cubicBezTo>
                  <a:cubicBezTo>
                    <a:pt x="9205" y="439"/>
                    <a:pt x="8977" y="369"/>
                    <a:pt x="8766" y="211"/>
                  </a:cubicBezTo>
                  <a:cubicBezTo>
                    <a:pt x="8539" y="141"/>
                    <a:pt x="8258" y="1"/>
                    <a:pt x="7662" y="1"/>
                  </a:cubicBezTo>
                  <a:cubicBezTo>
                    <a:pt x="7154" y="1"/>
                    <a:pt x="6873" y="141"/>
                    <a:pt x="6575" y="211"/>
                  </a:cubicBezTo>
                  <a:cubicBezTo>
                    <a:pt x="6347" y="369"/>
                    <a:pt x="6207" y="439"/>
                    <a:pt x="5769" y="439"/>
                  </a:cubicBezTo>
                  <a:cubicBezTo>
                    <a:pt x="5330" y="439"/>
                    <a:pt x="5190" y="369"/>
                    <a:pt x="4892" y="211"/>
                  </a:cubicBezTo>
                  <a:cubicBezTo>
                    <a:pt x="4682" y="141"/>
                    <a:pt x="4384" y="1"/>
                    <a:pt x="3805" y="1"/>
                  </a:cubicBezTo>
                  <a:cubicBezTo>
                    <a:pt x="3279" y="1"/>
                    <a:pt x="2999" y="141"/>
                    <a:pt x="2700" y="211"/>
                  </a:cubicBezTo>
                  <a:cubicBezTo>
                    <a:pt x="2490" y="369"/>
                    <a:pt x="2332" y="439"/>
                    <a:pt x="1894" y="439"/>
                  </a:cubicBezTo>
                  <a:cubicBezTo>
                    <a:pt x="1456" y="439"/>
                    <a:pt x="1315" y="369"/>
                    <a:pt x="1088" y="211"/>
                  </a:cubicBezTo>
                  <a:cubicBezTo>
                    <a:pt x="807" y="141"/>
                    <a:pt x="509"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7"/>
            <p:cNvSpPr/>
            <p:nvPr/>
          </p:nvSpPr>
          <p:spPr>
            <a:xfrm>
              <a:off x="2838984" y="2434758"/>
              <a:ext cx="357474" cy="33712"/>
            </a:xfrm>
            <a:custGeom>
              <a:avLst/>
              <a:gdLst/>
              <a:ahLst/>
              <a:cxnLst/>
              <a:rect l="l" t="t" r="r" b="b"/>
              <a:pathLst>
                <a:path w="11537" h="1088" extrusionOk="0">
                  <a:moveTo>
                    <a:pt x="1" y="1"/>
                  </a:moveTo>
                  <a:lnTo>
                    <a:pt x="1" y="649"/>
                  </a:lnTo>
                  <a:cubicBezTo>
                    <a:pt x="369" y="649"/>
                    <a:pt x="579" y="737"/>
                    <a:pt x="807" y="807"/>
                  </a:cubicBezTo>
                  <a:cubicBezTo>
                    <a:pt x="1088" y="947"/>
                    <a:pt x="1386" y="1088"/>
                    <a:pt x="1894" y="1088"/>
                  </a:cubicBezTo>
                  <a:cubicBezTo>
                    <a:pt x="2490" y="1088"/>
                    <a:pt x="2771" y="947"/>
                    <a:pt x="2999" y="807"/>
                  </a:cubicBezTo>
                  <a:cubicBezTo>
                    <a:pt x="3209" y="737"/>
                    <a:pt x="3437" y="649"/>
                    <a:pt x="3805" y="649"/>
                  </a:cubicBezTo>
                  <a:cubicBezTo>
                    <a:pt x="4243" y="649"/>
                    <a:pt x="4454" y="737"/>
                    <a:pt x="4682" y="807"/>
                  </a:cubicBezTo>
                  <a:cubicBezTo>
                    <a:pt x="4892" y="947"/>
                    <a:pt x="5190" y="1088"/>
                    <a:pt x="5769" y="1088"/>
                  </a:cubicBezTo>
                  <a:cubicBezTo>
                    <a:pt x="6277" y="1088"/>
                    <a:pt x="6575" y="947"/>
                    <a:pt x="6873" y="807"/>
                  </a:cubicBezTo>
                  <a:cubicBezTo>
                    <a:pt x="7083" y="737"/>
                    <a:pt x="7311" y="649"/>
                    <a:pt x="7662" y="649"/>
                  </a:cubicBezTo>
                  <a:cubicBezTo>
                    <a:pt x="8100" y="649"/>
                    <a:pt x="8328" y="737"/>
                    <a:pt x="8539" y="807"/>
                  </a:cubicBezTo>
                  <a:cubicBezTo>
                    <a:pt x="8766" y="947"/>
                    <a:pt x="9065" y="1088"/>
                    <a:pt x="9643" y="1088"/>
                  </a:cubicBezTo>
                  <a:cubicBezTo>
                    <a:pt x="10151" y="1088"/>
                    <a:pt x="10450" y="947"/>
                    <a:pt x="10730" y="807"/>
                  </a:cubicBezTo>
                  <a:cubicBezTo>
                    <a:pt x="10958" y="737"/>
                    <a:pt x="11098" y="649"/>
                    <a:pt x="11537" y="649"/>
                  </a:cubicBezTo>
                  <a:lnTo>
                    <a:pt x="11537" y="1"/>
                  </a:lnTo>
                  <a:cubicBezTo>
                    <a:pt x="11028" y="1"/>
                    <a:pt x="10730" y="71"/>
                    <a:pt x="10450" y="211"/>
                  </a:cubicBezTo>
                  <a:cubicBezTo>
                    <a:pt x="10222" y="299"/>
                    <a:pt x="10011" y="369"/>
                    <a:pt x="9643" y="369"/>
                  </a:cubicBezTo>
                  <a:cubicBezTo>
                    <a:pt x="9205" y="369"/>
                    <a:pt x="8977" y="299"/>
                    <a:pt x="8766" y="211"/>
                  </a:cubicBezTo>
                  <a:cubicBezTo>
                    <a:pt x="8539" y="71"/>
                    <a:pt x="8258" y="1"/>
                    <a:pt x="7662" y="1"/>
                  </a:cubicBezTo>
                  <a:cubicBezTo>
                    <a:pt x="7154" y="1"/>
                    <a:pt x="6873" y="71"/>
                    <a:pt x="6575" y="211"/>
                  </a:cubicBezTo>
                  <a:cubicBezTo>
                    <a:pt x="6347" y="299"/>
                    <a:pt x="6207" y="369"/>
                    <a:pt x="5769" y="369"/>
                  </a:cubicBezTo>
                  <a:cubicBezTo>
                    <a:pt x="5330" y="369"/>
                    <a:pt x="5190" y="299"/>
                    <a:pt x="4892" y="211"/>
                  </a:cubicBezTo>
                  <a:cubicBezTo>
                    <a:pt x="4682" y="71"/>
                    <a:pt x="4384" y="1"/>
                    <a:pt x="3805" y="1"/>
                  </a:cubicBezTo>
                  <a:cubicBezTo>
                    <a:pt x="3279" y="1"/>
                    <a:pt x="2999" y="71"/>
                    <a:pt x="2700" y="211"/>
                  </a:cubicBezTo>
                  <a:cubicBezTo>
                    <a:pt x="2490" y="299"/>
                    <a:pt x="2332" y="369"/>
                    <a:pt x="1894" y="369"/>
                  </a:cubicBezTo>
                  <a:cubicBezTo>
                    <a:pt x="1456" y="369"/>
                    <a:pt x="1315" y="299"/>
                    <a:pt x="1088" y="211"/>
                  </a:cubicBezTo>
                  <a:cubicBezTo>
                    <a:pt x="807" y="71"/>
                    <a:pt x="509" y="1"/>
                    <a:pt x="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7"/>
            <p:cNvSpPr/>
            <p:nvPr/>
          </p:nvSpPr>
          <p:spPr>
            <a:xfrm>
              <a:off x="3049218" y="2108827"/>
              <a:ext cx="147241" cy="147241"/>
            </a:xfrm>
            <a:custGeom>
              <a:avLst/>
              <a:gdLst/>
              <a:ahLst/>
              <a:cxnLst/>
              <a:rect l="l" t="t" r="r" b="b"/>
              <a:pathLst>
                <a:path w="4752" h="4752" extrusionOk="0">
                  <a:moveTo>
                    <a:pt x="2393" y="1364"/>
                  </a:moveTo>
                  <a:cubicBezTo>
                    <a:pt x="2893" y="1364"/>
                    <a:pt x="3402" y="1710"/>
                    <a:pt x="3437" y="2403"/>
                  </a:cubicBezTo>
                  <a:cubicBezTo>
                    <a:pt x="3437" y="2928"/>
                    <a:pt x="2928" y="3437"/>
                    <a:pt x="2420" y="3437"/>
                  </a:cubicBezTo>
                  <a:cubicBezTo>
                    <a:pt x="1841" y="3437"/>
                    <a:pt x="1403" y="2928"/>
                    <a:pt x="1403" y="2403"/>
                  </a:cubicBezTo>
                  <a:cubicBezTo>
                    <a:pt x="1403" y="1710"/>
                    <a:pt x="1894" y="1364"/>
                    <a:pt x="2393" y="1364"/>
                  </a:cubicBezTo>
                  <a:close/>
                  <a:moveTo>
                    <a:pt x="2052" y="1"/>
                  </a:moveTo>
                  <a:lnTo>
                    <a:pt x="2052" y="737"/>
                  </a:lnTo>
                  <a:cubicBezTo>
                    <a:pt x="1841" y="807"/>
                    <a:pt x="1613" y="877"/>
                    <a:pt x="1473" y="947"/>
                  </a:cubicBezTo>
                  <a:lnTo>
                    <a:pt x="965" y="509"/>
                  </a:lnTo>
                  <a:lnTo>
                    <a:pt x="439" y="947"/>
                  </a:lnTo>
                  <a:lnTo>
                    <a:pt x="965" y="1456"/>
                  </a:lnTo>
                  <a:cubicBezTo>
                    <a:pt x="877" y="1614"/>
                    <a:pt x="737" y="1824"/>
                    <a:pt x="737" y="2052"/>
                  </a:cubicBezTo>
                  <a:lnTo>
                    <a:pt x="0" y="2052"/>
                  </a:lnTo>
                  <a:lnTo>
                    <a:pt x="0" y="2701"/>
                  </a:lnTo>
                  <a:lnTo>
                    <a:pt x="737" y="2701"/>
                  </a:lnTo>
                  <a:cubicBezTo>
                    <a:pt x="737" y="2928"/>
                    <a:pt x="877" y="3139"/>
                    <a:pt x="965" y="3367"/>
                  </a:cubicBezTo>
                  <a:lnTo>
                    <a:pt x="439" y="3805"/>
                  </a:lnTo>
                  <a:lnTo>
                    <a:pt x="965" y="4313"/>
                  </a:lnTo>
                  <a:lnTo>
                    <a:pt x="1473" y="3805"/>
                  </a:lnTo>
                  <a:cubicBezTo>
                    <a:pt x="1613" y="3945"/>
                    <a:pt x="1841" y="4015"/>
                    <a:pt x="2052" y="4086"/>
                  </a:cubicBezTo>
                  <a:lnTo>
                    <a:pt x="2052" y="4752"/>
                  </a:lnTo>
                  <a:lnTo>
                    <a:pt x="2718" y="4752"/>
                  </a:lnTo>
                  <a:lnTo>
                    <a:pt x="2718" y="4086"/>
                  </a:lnTo>
                  <a:cubicBezTo>
                    <a:pt x="2928" y="4015"/>
                    <a:pt x="3156" y="3945"/>
                    <a:pt x="3296" y="3805"/>
                  </a:cubicBezTo>
                  <a:lnTo>
                    <a:pt x="3805" y="4313"/>
                  </a:lnTo>
                  <a:lnTo>
                    <a:pt x="4313" y="3805"/>
                  </a:lnTo>
                  <a:lnTo>
                    <a:pt x="3805" y="3367"/>
                  </a:lnTo>
                  <a:cubicBezTo>
                    <a:pt x="3945" y="3139"/>
                    <a:pt x="4033" y="2928"/>
                    <a:pt x="4033" y="2701"/>
                  </a:cubicBezTo>
                  <a:lnTo>
                    <a:pt x="4752" y="2701"/>
                  </a:lnTo>
                  <a:lnTo>
                    <a:pt x="4752" y="2052"/>
                  </a:lnTo>
                  <a:lnTo>
                    <a:pt x="4033" y="2052"/>
                  </a:lnTo>
                  <a:cubicBezTo>
                    <a:pt x="4033" y="1824"/>
                    <a:pt x="3945" y="1614"/>
                    <a:pt x="3805" y="1456"/>
                  </a:cubicBezTo>
                  <a:lnTo>
                    <a:pt x="4313" y="947"/>
                  </a:lnTo>
                  <a:lnTo>
                    <a:pt x="3805" y="509"/>
                  </a:lnTo>
                  <a:lnTo>
                    <a:pt x="3296" y="947"/>
                  </a:lnTo>
                  <a:cubicBezTo>
                    <a:pt x="3156" y="877"/>
                    <a:pt x="2928" y="807"/>
                    <a:pt x="2718" y="737"/>
                  </a:cubicBezTo>
                  <a:lnTo>
                    <a:pt x="27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7" name="Google Shape;2507;p37"/>
          <p:cNvGrpSpPr/>
          <p:nvPr/>
        </p:nvGrpSpPr>
        <p:grpSpPr>
          <a:xfrm>
            <a:off x="2968185" y="3025510"/>
            <a:ext cx="473436" cy="476346"/>
            <a:chOff x="7155725" y="1700750"/>
            <a:chExt cx="357850" cy="360050"/>
          </a:xfrm>
        </p:grpSpPr>
        <p:sp>
          <p:nvSpPr>
            <p:cNvPr id="2508" name="Google Shape;2508;p37"/>
            <p:cNvSpPr/>
            <p:nvPr/>
          </p:nvSpPr>
          <p:spPr>
            <a:xfrm>
              <a:off x="7155725" y="1700750"/>
              <a:ext cx="357850" cy="360050"/>
            </a:xfrm>
            <a:custGeom>
              <a:avLst/>
              <a:gdLst/>
              <a:ahLst/>
              <a:cxnLst/>
              <a:rect l="l" t="t" r="r" b="b"/>
              <a:pathLst>
                <a:path w="14314" h="14402" extrusionOk="0">
                  <a:moveTo>
                    <a:pt x="7290" y="842"/>
                  </a:moveTo>
                  <a:cubicBezTo>
                    <a:pt x="8309" y="931"/>
                    <a:pt x="9239" y="1839"/>
                    <a:pt x="9239" y="2947"/>
                  </a:cubicBezTo>
                  <a:cubicBezTo>
                    <a:pt x="9239" y="3966"/>
                    <a:pt x="8486" y="4808"/>
                    <a:pt x="7578" y="5074"/>
                  </a:cubicBezTo>
                  <a:lnTo>
                    <a:pt x="7578" y="2947"/>
                  </a:lnTo>
                  <a:lnTo>
                    <a:pt x="6736" y="2947"/>
                  </a:lnTo>
                  <a:lnTo>
                    <a:pt x="6736" y="5074"/>
                  </a:lnTo>
                  <a:cubicBezTo>
                    <a:pt x="5716" y="4808"/>
                    <a:pt x="5074" y="3966"/>
                    <a:pt x="5074" y="2947"/>
                  </a:cubicBezTo>
                  <a:cubicBezTo>
                    <a:pt x="5074" y="1750"/>
                    <a:pt x="6004" y="842"/>
                    <a:pt x="7290" y="842"/>
                  </a:cubicBezTo>
                  <a:close/>
                  <a:moveTo>
                    <a:pt x="13471" y="3412"/>
                  </a:moveTo>
                  <a:lnTo>
                    <a:pt x="13471" y="13471"/>
                  </a:lnTo>
                  <a:lnTo>
                    <a:pt x="842" y="13471"/>
                  </a:lnTo>
                  <a:lnTo>
                    <a:pt x="842" y="3412"/>
                  </a:lnTo>
                  <a:lnTo>
                    <a:pt x="4254" y="3412"/>
                  </a:lnTo>
                  <a:cubicBezTo>
                    <a:pt x="4431" y="4808"/>
                    <a:pt x="5628" y="5916"/>
                    <a:pt x="7112" y="5916"/>
                  </a:cubicBezTo>
                  <a:cubicBezTo>
                    <a:pt x="8597" y="5916"/>
                    <a:pt x="9882" y="4808"/>
                    <a:pt x="10059" y="3412"/>
                  </a:cubicBezTo>
                  <a:close/>
                  <a:moveTo>
                    <a:pt x="7112" y="0"/>
                  </a:moveTo>
                  <a:cubicBezTo>
                    <a:pt x="5628" y="0"/>
                    <a:pt x="4431" y="1108"/>
                    <a:pt x="4254" y="2592"/>
                  </a:cubicBezTo>
                  <a:lnTo>
                    <a:pt x="0" y="2592"/>
                  </a:lnTo>
                  <a:lnTo>
                    <a:pt x="0" y="14402"/>
                  </a:lnTo>
                  <a:lnTo>
                    <a:pt x="14313" y="14402"/>
                  </a:lnTo>
                  <a:lnTo>
                    <a:pt x="14313" y="2592"/>
                  </a:lnTo>
                  <a:lnTo>
                    <a:pt x="10059" y="2592"/>
                  </a:lnTo>
                  <a:cubicBezTo>
                    <a:pt x="9882" y="1108"/>
                    <a:pt x="8597" y="0"/>
                    <a:pt x="711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37"/>
            <p:cNvSpPr/>
            <p:nvPr/>
          </p:nvSpPr>
          <p:spPr>
            <a:xfrm>
              <a:off x="7197250" y="1848625"/>
              <a:ext cx="106375" cy="168425"/>
            </a:xfrm>
            <a:custGeom>
              <a:avLst/>
              <a:gdLst/>
              <a:ahLst/>
              <a:cxnLst/>
              <a:rect l="l" t="t" r="r" b="b"/>
              <a:pathLst>
                <a:path w="4255" h="6737" extrusionOk="0">
                  <a:moveTo>
                    <a:pt x="2039" y="821"/>
                  </a:moveTo>
                  <a:cubicBezTo>
                    <a:pt x="2394" y="1197"/>
                    <a:pt x="2859" y="1463"/>
                    <a:pt x="3413" y="1751"/>
                  </a:cubicBezTo>
                  <a:lnTo>
                    <a:pt x="3413" y="4233"/>
                  </a:lnTo>
                  <a:lnTo>
                    <a:pt x="843" y="4233"/>
                  </a:lnTo>
                  <a:lnTo>
                    <a:pt x="843" y="821"/>
                  </a:lnTo>
                  <a:close/>
                  <a:moveTo>
                    <a:pt x="3413" y="5075"/>
                  </a:moveTo>
                  <a:lnTo>
                    <a:pt x="3413" y="5894"/>
                  </a:lnTo>
                  <a:lnTo>
                    <a:pt x="843" y="5894"/>
                  </a:lnTo>
                  <a:lnTo>
                    <a:pt x="843" y="5075"/>
                  </a:lnTo>
                  <a:close/>
                  <a:moveTo>
                    <a:pt x="1" y="1"/>
                  </a:moveTo>
                  <a:lnTo>
                    <a:pt x="1" y="6736"/>
                  </a:lnTo>
                  <a:lnTo>
                    <a:pt x="4255" y="6736"/>
                  </a:lnTo>
                  <a:lnTo>
                    <a:pt x="4255" y="1109"/>
                  </a:lnTo>
                  <a:cubicBezTo>
                    <a:pt x="4055" y="1020"/>
                    <a:pt x="3236" y="821"/>
                    <a:pt x="2394" y="89"/>
                  </a:cubicBezTo>
                  <a:lnTo>
                    <a:pt x="2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37"/>
            <p:cNvSpPr/>
            <p:nvPr/>
          </p:nvSpPr>
          <p:spPr>
            <a:xfrm>
              <a:off x="7365650" y="1848625"/>
              <a:ext cx="106375" cy="168425"/>
            </a:xfrm>
            <a:custGeom>
              <a:avLst/>
              <a:gdLst/>
              <a:ahLst/>
              <a:cxnLst/>
              <a:rect l="l" t="t" r="r" b="b"/>
              <a:pathLst>
                <a:path w="4255" h="6737" extrusionOk="0">
                  <a:moveTo>
                    <a:pt x="3324" y="821"/>
                  </a:moveTo>
                  <a:lnTo>
                    <a:pt x="3324" y="4233"/>
                  </a:lnTo>
                  <a:lnTo>
                    <a:pt x="842" y="4233"/>
                  </a:lnTo>
                  <a:lnTo>
                    <a:pt x="842" y="1751"/>
                  </a:lnTo>
                  <a:cubicBezTo>
                    <a:pt x="1308" y="1463"/>
                    <a:pt x="1751" y="1197"/>
                    <a:pt x="2216" y="821"/>
                  </a:cubicBezTo>
                  <a:close/>
                  <a:moveTo>
                    <a:pt x="3324" y="5075"/>
                  </a:moveTo>
                  <a:lnTo>
                    <a:pt x="3324" y="5894"/>
                  </a:lnTo>
                  <a:lnTo>
                    <a:pt x="842" y="5894"/>
                  </a:lnTo>
                  <a:lnTo>
                    <a:pt x="842" y="5075"/>
                  </a:lnTo>
                  <a:close/>
                  <a:moveTo>
                    <a:pt x="1950" y="1"/>
                  </a:moveTo>
                  <a:lnTo>
                    <a:pt x="1751" y="89"/>
                  </a:lnTo>
                  <a:cubicBezTo>
                    <a:pt x="931" y="909"/>
                    <a:pt x="200" y="1020"/>
                    <a:pt x="0" y="1109"/>
                  </a:cubicBezTo>
                  <a:lnTo>
                    <a:pt x="0" y="6736"/>
                  </a:lnTo>
                  <a:lnTo>
                    <a:pt x="4254" y="6736"/>
                  </a:lnTo>
                  <a:lnTo>
                    <a:pt x="42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37"/>
            <p:cNvSpPr/>
            <p:nvPr/>
          </p:nvSpPr>
          <p:spPr>
            <a:xfrm>
              <a:off x="7324100" y="1880750"/>
              <a:ext cx="21075" cy="136300"/>
            </a:xfrm>
            <a:custGeom>
              <a:avLst/>
              <a:gdLst/>
              <a:ahLst/>
              <a:cxnLst/>
              <a:rect l="l" t="t" r="r" b="b"/>
              <a:pathLst>
                <a:path w="843" h="5452" extrusionOk="0">
                  <a:moveTo>
                    <a:pt x="1" y="1"/>
                  </a:moveTo>
                  <a:lnTo>
                    <a:pt x="1" y="5451"/>
                  </a:lnTo>
                  <a:lnTo>
                    <a:pt x="843" y="5451"/>
                  </a:lnTo>
                  <a:lnTo>
                    <a:pt x="84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2" name="Google Shape;2512;p37"/>
          <p:cNvGrpSpPr/>
          <p:nvPr/>
        </p:nvGrpSpPr>
        <p:grpSpPr>
          <a:xfrm>
            <a:off x="5681380" y="3009393"/>
            <a:ext cx="334746" cy="479227"/>
            <a:chOff x="7836475" y="1700750"/>
            <a:chExt cx="251500" cy="360050"/>
          </a:xfrm>
        </p:grpSpPr>
        <p:sp>
          <p:nvSpPr>
            <p:cNvPr id="2513" name="Google Shape;2513;p37"/>
            <p:cNvSpPr/>
            <p:nvPr/>
          </p:nvSpPr>
          <p:spPr>
            <a:xfrm>
              <a:off x="7836475" y="1700750"/>
              <a:ext cx="251500" cy="360050"/>
            </a:xfrm>
            <a:custGeom>
              <a:avLst/>
              <a:gdLst/>
              <a:ahLst/>
              <a:cxnLst/>
              <a:rect l="l" t="t" r="r" b="b"/>
              <a:pathLst>
                <a:path w="10060" h="14402" extrusionOk="0">
                  <a:moveTo>
                    <a:pt x="3146" y="842"/>
                  </a:moveTo>
                  <a:lnTo>
                    <a:pt x="4631" y="3146"/>
                  </a:lnTo>
                  <a:lnTo>
                    <a:pt x="4631" y="3789"/>
                  </a:lnTo>
                  <a:lnTo>
                    <a:pt x="3612" y="3789"/>
                  </a:lnTo>
                  <a:lnTo>
                    <a:pt x="1662" y="842"/>
                  </a:lnTo>
                  <a:close/>
                  <a:moveTo>
                    <a:pt x="8508" y="842"/>
                  </a:moveTo>
                  <a:lnTo>
                    <a:pt x="6558" y="3789"/>
                  </a:lnTo>
                  <a:lnTo>
                    <a:pt x="5451" y="3789"/>
                  </a:lnTo>
                  <a:lnTo>
                    <a:pt x="5451" y="3146"/>
                  </a:lnTo>
                  <a:lnTo>
                    <a:pt x="7024" y="842"/>
                  </a:lnTo>
                  <a:close/>
                  <a:moveTo>
                    <a:pt x="7578" y="4719"/>
                  </a:moveTo>
                  <a:lnTo>
                    <a:pt x="7578" y="5539"/>
                  </a:lnTo>
                  <a:lnTo>
                    <a:pt x="2504" y="5539"/>
                  </a:lnTo>
                  <a:lnTo>
                    <a:pt x="2504" y="4719"/>
                  </a:lnTo>
                  <a:close/>
                  <a:moveTo>
                    <a:pt x="5074" y="8486"/>
                  </a:moveTo>
                  <a:cubicBezTo>
                    <a:pt x="6470" y="8486"/>
                    <a:pt x="7578" y="9594"/>
                    <a:pt x="7578" y="10990"/>
                  </a:cubicBezTo>
                  <a:cubicBezTo>
                    <a:pt x="7578" y="12363"/>
                    <a:pt x="6470" y="13471"/>
                    <a:pt x="5074" y="13471"/>
                  </a:cubicBezTo>
                  <a:cubicBezTo>
                    <a:pt x="3700" y="13471"/>
                    <a:pt x="2504" y="12363"/>
                    <a:pt x="2504" y="10990"/>
                  </a:cubicBezTo>
                  <a:cubicBezTo>
                    <a:pt x="2504" y="9594"/>
                    <a:pt x="3700" y="8486"/>
                    <a:pt x="5074" y="8486"/>
                  </a:cubicBezTo>
                  <a:close/>
                  <a:moveTo>
                    <a:pt x="0" y="0"/>
                  </a:moveTo>
                  <a:lnTo>
                    <a:pt x="2593" y="3877"/>
                  </a:lnTo>
                  <a:lnTo>
                    <a:pt x="1662" y="3877"/>
                  </a:lnTo>
                  <a:lnTo>
                    <a:pt x="1662" y="6381"/>
                  </a:lnTo>
                  <a:lnTo>
                    <a:pt x="4631" y="6381"/>
                  </a:lnTo>
                  <a:lnTo>
                    <a:pt x="4631" y="7666"/>
                  </a:lnTo>
                  <a:cubicBezTo>
                    <a:pt x="2969" y="7843"/>
                    <a:pt x="1662" y="9328"/>
                    <a:pt x="1751" y="11078"/>
                  </a:cubicBezTo>
                  <a:cubicBezTo>
                    <a:pt x="1751" y="12828"/>
                    <a:pt x="3146" y="14313"/>
                    <a:pt x="4897" y="14402"/>
                  </a:cubicBezTo>
                  <a:cubicBezTo>
                    <a:pt x="6847" y="14402"/>
                    <a:pt x="8397" y="12917"/>
                    <a:pt x="8397" y="10990"/>
                  </a:cubicBezTo>
                  <a:cubicBezTo>
                    <a:pt x="8397" y="9239"/>
                    <a:pt x="7112" y="7843"/>
                    <a:pt x="5451" y="7666"/>
                  </a:cubicBezTo>
                  <a:lnTo>
                    <a:pt x="5451" y="6381"/>
                  </a:lnTo>
                  <a:lnTo>
                    <a:pt x="8397" y="6381"/>
                  </a:lnTo>
                  <a:lnTo>
                    <a:pt x="8397" y="3877"/>
                  </a:lnTo>
                  <a:lnTo>
                    <a:pt x="7578" y="3877"/>
                  </a:lnTo>
                  <a:lnTo>
                    <a:pt x="10059" y="0"/>
                  </a:lnTo>
                  <a:lnTo>
                    <a:pt x="6558" y="0"/>
                  </a:lnTo>
                  <a:lnTo>
                    <a:pt x="5074" y="2216"/>
                  </a:lnTo>
                  <a:lnTo>
                    <a:pt x="361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37"/>
            <p:cNvSpPr/>
            <p:nvPr/>
          </p:nvSpPr>
          <p:spPr>
            <a:xfrm>
              <a:off x="7921775" y="1933925"/>
              <a:ext cx="83100" cy="83125"/>
            </a:xfrm>
            <a:custGeom>
              <a:avLst/>
              <a:gdLst/>
              <a:ahLst/>
              <a:cxnLst/>
              <a:rect l="l" t="t" r="r" b="b"/>
              <a:pathLst>
                <a:path w="3324" h="3325" extrusionOk="0">
                  <a:moveTo>
                    <a:pt x="1662" y="821"/>
                  </a:moveTo>
                  <a:cubicBezTo>
                    <a:pt x="2127" y="821"/>
                    <a:pt x="2504" y="1197"/>
                    <a:pt x="2504" y="1663"/>
                  </a:cubicBezTo>
                  <a:cubicBezTo>
                    <a:pt x="2504" y="2128"/>
                    <a:pt x="2127" y="2482"/>
                    <a:pt x="1662" y="2482"/>
                  </a:cubicBezTo>
                  <a:cubicBezTo>
                    <a:pt x="1219" y="2482"/>
                    <a:pt x="842" y="2128"/>
                    <a:pt x="842" y="1663"/>
                  </a:cubicBezTo>
                  <a:cubicBezTo>
                    <a:pt x="842" y="1197"/>
                    <a:pt x="1219" y="821"/>
                    <a:pt x="1662" y="821"/>
                  </a:cubicBezTo>
                  <a:close/>
                  <a:moveTo>
                    <a:pt x="1662" y="1"/>
                  </a:moveTo>
                  <a:cubicBezTo>
                    <a:pt x="754" y="1"/>
                    <a:pt x="0" y="732"/>
                    <a:pt x="0" y="1663"/>
                  </a:cubicBezTo>
                  <a:cubicBezTo>
                    <a:pt x="0" y="2593"/>
                    <a:pt x="754" y="3324"/>
                    <a:pt x="1662" y="3324"/>
                  </a:cubicBezTo>
                  <a:cubicBezTo>
                    <a:pt x="2593" y="3324"/>
                    <a:pt x="3324" y="2593"/>
                    <a:pt x="3324" y="1663"/>
                  </a:cubicBezTo>
                  <a:cubicBezTo>
                    <a:pt x="3324" y="732"/>
                    <a:pt x="2593" y="1"/>
                    <a:pt x="166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Rectangle 1">
            <a:extLst>
              <a:ext uri="{FF2B5EF4-FFF2-40B4-BE49-F238E27FC236}">
                <a16:creationId xmlns:a16="http://schemas.microsoft.com/office/drawing/2014/main" id="{8B107532-CBA1-0853-E215-A5B1AA955F07}"/>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3" name="Rectangle 2">
            <a:extLst>
              <a:ext uri="{FF2B5EF4-FFF2-40B4-BE49-F238E27FC236}">
                <a16:creationId xmlns:a16="http://schemas.microsoft.com/office/drawing/2014/main" id="{B191212D-AC3A-2D9E-5220-BACEA413B5C9}"/>
              </a:ext>
            </a:extLst>
          </p:cNvPr>
          <p:cNvSpPr>
            <a:spLocks noChangeArrowheads="1"/>
          </p:cNvSpPr>
          <p:nvPr/>
        </p:nvSpPr>
        <p:spPr bwMode="auto">
          <a:xfrm>
            <a:off x="152400" y="1524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AFC427B8-D80F-D927-C48F-AF32D66BBFFB}"/>
              </a:ext>
            </a:extLst>
          </p:cNvPr>
          <p:cNvSpPr>
            <a:spLocks noChangeArrowheads="1"/>
          </p:cNvSpPr>
          <p:nvPr/>
        </p:nvSpPr>
        <p:spPr bwMode="auto">
          <a:xfrm>
            <a:off x="304800" y="3048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pic>
        <p:nvPicPr>
          <p:cNvPr id="3" name="Picture 2">
            <a:extLst>
              <a:ext uri="{FF2B5EF4-FFF2-40B4-BE49-F238E27FC236}">
                <a16:creationId xmlns:a16="http://schemas.microsoft.com/office/drawing/2014/main" id="{968D9389-7D7D-BA99-2DA4-0EABBD421CC7}"/>
              </a:ext>
            </a:extLst>
          </p:cNvPr>
          <p:cNvPicPr>
            <a:picLocks noChangeAspect="1"/>
          </p:cNvPicPr>
          <p:nvPr/>
        </p:nvPicPr>
        <p:blipFill>
          <a:blip r:embed="rId3"/>
          <a:stretch>
            <a:fillRect/>
          </a:stretch>
        </p:blipFill>
        <p:spPr>
          <a:xfrm>
            <a:off x="2345878" y="1368665"/>
            <a:ext cx="1498249" cy="2791790"/>
          </a:xfrm>
          <a:prstGeom prst="rect">
            <a:avLst/>
          </a:prstGeom>
        </p:spPr>
      </p:pic>
      <p:sp>
        <p:nvSpPr>
          <p:cNvPr id="2580" name="Google Shape;2580;p39"/>
          <p:cNvSpPr/>
          <p:nvPr/>
        </p:nvSpPr>
        <p:spPr>
          <a:xfrm>
            <a:off x="4226700" y="3070325"/>
            <a:ext cx="3295200" cy="1088400"/>
          </a:xfrm>
          <a:prstGeom prst="snip1Rect">
            <a:avLst>
              <a:gd name="adj" fmla="val 16667"/>
            </a:avLst>
          </a:prstGeom>
          <a:noFill/>
          <a:ln w="9525" cap="flat" cmpd="sng">
            <a:solidFill>
              <a:schemeClr val="accent3"/>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9"/>
          <p:cNvSpPr txBox="1">
            <a:spLocks noGrp="1"/>
          </p:cNvSpPr>
          <p:nvPr>
            <p:ph type="title"/>
          </p:nvPr>
        </p:nvSpPr>
        <p:spPr>
          <a:xfrm>
            <a:off x="710100" y="548640"/>
            <a:ext cx="77238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Product demo</a:t>
            </a:r>
            <a:endParaRPr/>
          </a:p>
        </p:txBody>
      </p:sp>
      <p:sp>
        <p:nvSpPr>
          <p:cNvPr id="2582" name="Google Shape;2582;p39"/>
          <p:cNvSpPr txBox="1">
            <a:spLocks noGrp="1"/>
          </p:cNvSpPr>
          <p:nvPr>
            <p:ph type="subTitle" idx="4294967295"/>
          </p:nvPr>
        </p:nvSpPr>
        <p:spPr>
          <a:xfrm>
            <a:off x="4226700" y="1661575"/>
            <a:ext cx="2796000" cy="1088400"/>
          </a:xfrm>
          <a:prstGeom prst="rect">
            <a:avLst/>
          </a:prstGeom>
        </p:spPr>
        <p:txBody>
          <a:bodyPr spcFirstLastPara="1" wrap="square" lIns="91425" tIns="91425" rIns="91425" bIns="91425" anchor="t" anchorCtr="0">
            <a:noAutofit/>
          </a:bodyPr>
          <a:lstStyle/>
          <a:p>
            <a:pPr algn="l">
              <a:buFont typeface="Arial" panose="020B0604020202020204" pitchFamily="34" charset="0"/>
              <a:buChar char="•"/>
            </a:pPr>
            <a:r>
              <a:rPr lang="en-US" b="0" i="0" dirty="0">
                <a:effectLst/>
                <a:latin typeface="fkGroteskNeue"/>
              </a:rPr>
              <a:t>Login and authentication screens.</a:t>
            </a:r>
          </a:p>
          <a:p>
            <a:pPr algn="l">
              <a:buFont typeface="Arial" panose="020B0604020202020204" pitchFamily="34" charset="0"/>
              <a:buChar char="•"/>
            </a:pPr>
            <a:r>
              <a:rPr lang="en-US" b="0" i="0" dirty="0">
                <a:effectLst/>
                <a:latin typeface="fkGroteskNeue"/>
              </a:rPr>
              <a:t>Workout calendar in action.</a:t>
            </a:r>
          </a:p>
          <a:p>
            <a:pPr algn="l">
              <a:buFont typeface="Arial" panose="020B0604020202020204" pitchFamily="34" charset="0"/>
              <a:buChar char="•"/>
            </a:pPr>
            <a:r>
              <a:rPr lang="en-US" b="0" i="0" dirty="0">
                <a:effectLst/>
                <a:latin typeface="fkGroteskNeue"/>
              </a:rPr>
              <a:t>Daily fitness tracker</a:t>
            </a:r>
          </a:p>
        </p:txBody>
      </p:sp>
      <p:sp>
        <p:nvSpPr>
          <p:cNvPr id="2583" name="Google Shape;2583;p39"/>
          <p:cNvSpPr/>
          <p:nvPr/>
        </p:nvSpPr>
        <p:spPr>
          <a:xfrm>
            <a:off x="4450937" y="3458352"/>
            <a:ext cx="390994" cy="435940"/>
          </a:xfrm>
          <a:custGeom>
            <a:avLst/>
            <a:gdLst/>
            <a:ahLst/>
            <a:cxnLst/>
            <a:rect l="l" t="t" r="r" b="b"/>
            <a:pathLst>
              <a:path w="120957" h="134966" extrusionOk="0">
                <a:moveTo>
                  <a:pt x="117941" y="1"/>
                </a:moveTo>
                <a:cubicBezTo>
                  <a:pt x="117909" y="1"/>
                  <a:pt x="117877" y="1"/>
                  <a:pt x="117846" y="1"/>
                </a:cubicBezTo>
                <a:cubicBezTo>
                  <a:pt x="109206" y="42"/>
                  <a:pt x="100566" y="140"/>
                  <a:pt x="91926" y="140"/>
                </a:cubicBezTo>
                <a:cubicBezTo>
                  <a:pt x="91685" y="140"/>
                  <a:pt x="91443" y="140"/>
                  <a:pt x="91201" y="140"/>
                </a:cubicBezTo>
                <a:cubicBezTo>
                  <a:pt x="77166" y="136"/>
                  <a:pt x="63134" y="80"/>
                  <a:pt x="49104" y="80"/>
                </a:cubicBezTo>
                <a:cubicBezTo>
                  <a:pt x="43824" y="80"/>
                  <a:pt x="38545" y="88"/>
                  <a:pt x="33266" y="110"/>
                </a:cubicBezTo>
                <a:cubicBezTo>
                  <a:pt x="31755" y="115"/>
                  <a:pt x="29878" y="843"/>
                  <a:pt x="28806" y="1890"/>
                </a:cubicBezTo>
                <a:cubicBezTo>
                  <a:pt x="19846" y="10627"/>
                  <a:pt x="11037" y="19515"/>
                  <a:pt x="2191" y="28368"/>
                </a:cubicBezTo>
                <a:cubicBezTo>
                  <a:pt x="1602" y="28957"/>
                  <a:pt x="1066" y="29595"/>
                  <a:pt x="0" y="30768"/>
                </a:cubicBezTo>
                <a:cubicBezTo>
                  <a:pt x="23060" y="30780"/>
                  <a:pt x="45317" y="30787"/>
                  <a:pt x="67571" y="30798"/>
                </a:cubicBezTo>
                <a:cubicBezTo>
                  <a:pt x="67649" y="31076"/>
                  <a:pt x="67727" y="31357"/>
                  <a:pt x="67805" y="31640"/>
                </a:cubicBezTo>
                <a:lnTo>
                  <a:pt x="7715" y="91731"/>
                </a:lnTo>
                <a:lnTo>
                  <a:pt x="7715" y="134965"/>
                </a:lnTo>
                <a:lnTo>
                  <a:pt x="7902" y="134965"/>
                </a:lnTo>
                <a:lnTo>
                  <a:pt x="89636" y="53231"/>
                </a:lnTo>
                <a:cubicBezTo>
                  <a:pt x="89956" y="53316"/>
                  <a:pt x="90268" y="53400"/>
                  <a:pt x="90587" y="53483"/>
                </a:cubicBezTo>
                <a:cubicBezTo>
                  <a:pt x="90539" y="75706"/>
                  <a:pt x="90497" y="97928"/>
                  <a:pt x="90448" y="120451"/>
                </a:cubicBezTo>
                <a:cubicBezTo>
                  <a:pt x="91033" y="120001"/>
                  <a:pt x="91400" y="119771"/>
                  <a:pt x="91700" y="119471"/>
                </a:cubicBezTo>
                <a:cubicBezTo>
                  <a:pt x="101009" y="110180"/>
                  <a:pt x="110342" y="100919"/>
                  <a:pt x="119556" y="91538"/>
                </a:cubicBezTo>
                <a:cubicBezTo>
                  <a:pt x="120422" y="90654"/>
                  <a:pt x="120867" y="88987"/>
                  <a:pt x="120873" y="87680"/>
                </a:cubicBezTo>
                <a:cubicBezTo>
                  <a:pt x="120956" y="63376"/>
                  <a:pt x="120951" y="39078"/>
                  <a:pt x="120951" y="14780"/>
                </a:cubicBezTo>
                <a:cubicBezTo>
                  <a:pt x="120951" y="9918"/>
                  <a:pt x="120909" y="5062"/>
                  <a:pt x="120884" y="127"/>
                </a:cubicBezTo>
                <a:cubicBezTo>
                  <a:pt x="119683" y="75"/>
                  <a:pt x="118806" y="1"/>
                  <a:pt x="1179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84" name="Google Shape;2584;p39"/>
          <p:cNvGrpSpPr/>
          <p:nvPr/>
        </p:nvGrpSpPr>
        <p:grpSpPr>
          <a:xfrm>
            <a:off x="2311110" y="1293527"/>
            <a:ext cx="1567766" cy="2942067"/>
            <a:chOff x="3645974" y="1369725"/>
            <a:chExt cx="1704835" cy="3199290"/>
          </a:xfrm>
        </p:grpSpPr>
        <p:sp>
          <p:nvSpPr>
            <p:cNvPr id="2585" name="Google Shape;2585;p39"/>
            <p:cNvSpPr/>
            <p:nvPr/>
          </p:nvSpPr>
          <p:spPr>
            <a:xfrm>
              <a:off x="3645974" y="1369725"/>
              <a:ext cx="1704835" cy="3199290"/>
            </a:xfrm>
            <a:custGeom>
              <a:avLst/>
              <a:gdLst/>
              <a:ahLst/>
              <a:cxnLst/>
              <a:rect l="l" t="t" r="r" b="b"/>
              <a:pathLst>
                <a:path w="74083" h="139024" extrusionOk="0">
                  <a:moveTo>
                    <a:pt x="6263" y="1"/>
                  </a:moveTo>
                  <a:cubicBezTo>
                    <a:pt x="2806" y="1"/>
                    <a:pt x="1" y="2802"/>
                    <a:pt x="1" y="6259"/>
                  </a:cubicBezTo>
                  <a:lnTo>
                    <a:pt x="1" y="132766"/>
                  </a:lnTo>
                  <a:cubicBezTo>
                    <a:pt x="1" y="136224"/>
                    <a:pt x="2806" y="139024"/>
                    <a:pt x="6263" y="139024"/>
                  </a:cubicBezTo>
                  <a:lnTo>
                    <a:pt x="67821" y="139024"/>
                  </a:lnTo>
                  <a:cubicBezTo>
                    <a:pt x="71278" y="139024"/>
                    <a:pt x="74082" y="136224"/>
                    <a:pt x="74082" y="132766"/>
                  </a:cubicBezTo>
                  <a:lnTo>
                    <a:pt x="74082" y="6259"/>
                  </a:lnTo>
                  <a:cubicBezTo>
                    <a:pt x="74082" y="2802"/>
                    <a:pt x="71278" y="1"/>
                    <a:pt x="67821" y="1"/>
                  </a:cubicBez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9"/>
            <p:cNvSpPr/>
            <p:nvPr/>
          </p:nvSpPr>
          <p:spPr>
            <a:xfrm>
              <a:off x="3683782" y="1407441"/>
              <a:ext cx="1629239" cy="3123901"/>
            </a:xfrm>
            <a:custGeom>
              <a:avLst/>
              <a:gdLst/>
              <a:ahLst/>
              <a:cxnLst/>
              <a:rect l="l" t="t" r="r" b="b"/>
              <a:pathLst>
                <a:path w="70798" h="135748" extrusionOk="0">
                  <a:moveTo>
                    <a:pt x="5133" y="1"/>
                  </a:moveTo>
                  <a:cubicBezTo>
                    <a:pt x="2300" y="1"/>
                    <a:pt x="1" y="2304"/>
                    <a:pt x="1" y="5133"/>
                  </a:cubicBezTo>
                  <a:lnTo>
                    <a:pt x="1" y="130614"/>
                  </a:lnTo>
                  <a:cubicBezTo>
                    <a:pt x="1" y="133443"/>
                    <a:pt x="2300" y="135747"/>
                    <a:pt x="5133" y="135747"/>
                  </a:cubicBezTo>
                  <a:lnTo>
                    <a:pt x="65664" y="135747"/>
                  </a:lnTo>
                  <a:cubicBezTo>
                    <a:pt x="68494" y="135747"/>
                    <a:pt x="70798" y="133443"/>
                    <a:pt x="70798" y="130614"/>
                  </a:cubicBezTo>
                  <a:lnTo>
                    <a:pt x="70798" y="5133"/>
                  </a:lnTo>
                  <a:cubicBezTo>
                    <a:pt x="70798" y="2304"/>
                    <a:pt x="68494" y="1"/>
                    <a:pt x="65664" y="1"/>
                  </a:cubicBezTo>
                  <a:lnTo>
                    <a:pt x="48383" y="1"/>
                  </a:lnTo>
                  <a:lnTo>
                    <a:pt x="47960" y="2173"/>
                  </a:lnTo>
                  <a:cubicBezTo>
                    <a:pt x="47837" y="2796"/>
                    <a:pt x="47286" y="3253"/>
                    <a:pt x="46645" y="3253"/>
                  </a:cubicBezTo>
                  <a:lnTo>
                    <a:pt x="24148" y="3253"/>
                  </a:lnTo>
                  <a:cubicBezTo>
                    <a:pt x="23512" y="3253"/>
                    <a:pt x="22958" y="2796"/>
                    <a:pt x="22839" y="2173"/>
                  </a:cubicBezTo>
                  <a:lnTo>
                    <a:pt x="22412" y="1"/>
                  </a:lnTo>
                  <a:close/>
                </a:path>
              </a:pathLst>
            </a:cu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87" name="Google Shape;2587;p39"/>
          <p:cNvSpPr txBox="1">
            <a:spLocks noGrp="1"/>
          </p:cNvSpPr>
          <p:nvPr>
            <p:ph type="subTitle" idx="4294967295"/>
          </p:nvPr>
        </p:nvSpPr>
        <p:spPr>
          <a:xfrm>
            <a:off x="4415384" y="1307290"/>
            <a:ext cx="2796000" cy="435900"/>
          </a:xfrm>
          <a:prstGeom prst="rect">
            <a:avLst/>
          </a:prstGeom>
        </p:spPr>
        <p:txBody>
          <a:bodyPr spcFirstLastPara="1" wrap="square" lIns="91425" tIns="91425" rIns="91425" bIns="91425" anchor="b" anchorCtr="0">
            <a:noAutofit/>
          </a:bodyPr>
          <a:lstStyle/>
          <a:p>
            <a:pPr marL="0" lvl="0" indent="0" algn="l" rtl="0">
              <a:lnSpc>
                <a:spcPct val="100000"/>
              </a:lnSpc>
              <a:spcBef>
                <a:spcPts val="0"/>
              </a:spcBef>
              <a:spcAft>
                <a:spcPts val="1200"/>
              </a:spcAft>
              <a:buNone/>
            </a:pPr>
            <a:r>
              <a:rPr lang="en" sz="1800" b="1" dirty="0">
                <a:solidFill>
                  <a:schemeClr val="lt2"/>
                </a:solidFill>
                <a:latin typeface="Archivo"/>
                <a:ea typeface="Archivo"/>
                <a:cs typeface="Archivo"/>
                <a:sym typeface="Archivo"/>
              </a:rPr>
              <a:t>FITZY</a:t>
            </a:r>
            <a:endParaRPr sz="1800" b="1" dirty="0">
              <a:solidFill>
                <a:schemeClr val="lt2"/>
              </a:solidFill>
              <a:latin typeface="Archivo"/>
              <a:ea typeface="Archivo"/>
              <a:cs typeface="Archivo"/>
              <a:sym typeface="Archivo"/>
            </a:endParaRPr>
          </a:p>
        </p:txBody>
      </p:sp>
      <p:grpSp>
        <p:nvGrpSpPr>
          <p:cNvPr id="2589" name="Google Shape;2589;p39"/>
          <p:cNvGrpSpPr/>
          <p:nvPr/>
        </p:nvGrpSpPr>
        <p:grpSpPr>
          <a:xfrm>
            <a:off x="5107551" y="3356868"/>
            <a:ext cx="534582" cy="515324"/>
            <a:chOff x="4654427" y="3245233"/>
            <a:chExt cx="377583" cy="363981"/>
          </a:xfrm>
        </p:grpSpPr>
        <p:sp>
          <p:nvSpPr>
            <p:cNvPr id="2590" name="Google Shape;2590;p39"/>
            <p:cNvSpPr/>
            <p:nvPr/>
          </p:nvSpPr>
          <p:spPr>
            <a:xfrm>
              <a:off x="4654427" y="3245233"/>
              <a:ext cx="377583" cy="363981"/>
            </a:xfrm>
            <a:custGeom>
              <a:avLst/>
              <a:gdLst/>
              <a:ahLst/>
              <a:cxnLst/>
              <a:rect l="l" t="t" r="r" b="b"/>
              <a:pathLst>
                <a:path w="12186" h="11747" extrusionOk="0">
                  <a:moveTo>
                    <a:pt x="8539" y="720"/>
                  </a:moveTo>
                  <a:lnTo>
                    <a:pt x="8539" y="3577"/>
                  </a:lnTo>
                  <a:lnTo>
                    <a:pt x="4822" y="3577"/>
                  </a:lnTo>
                  <a:lnTo>
                    <a:pt x="3577" y="4296"/>
                  </a:lnTo>
                  <a:lnTo>
                    <a:pt x="3577" y="720"/>
                  </a:lnTo>
                  <a:close/>
                  <a:moveTo>
                    <a:pt x="10730" y="4226"/>
                  </a:moveTo>
                  <a:lnTo>
                    <a:pt x="10730" y="9643"/>
                  </a:lnTo>
                  <a:lnTo>
                    <a:pt x="1456" y="9643"/>
                  </a:lnTo>
                  <a:lnTo>
                    <a:pt x="1456" y="4226"/>
                  </a:lnTo>
                  <a:lnTo>
                    <a:pt x="2841" y="4226"/>
                  </a:lnTo>
                  <a:lnTo>
                    <a:pt x="2841" y="5611"/>
                  </a:lnTo>
                  <a:lnTo>
                    <a:pt x="5032" y="4226"/>
                  </a:lnTo>
                  <a:close/>
                  <a:moveTo>
                    <a:pt x="4296" y="10292"/>
                  </a:moveTo>
                  <a:lnTo>
                    <a:pt x="4296" y="11028"/>
                  </a:lnTo>
                  <a:lnTo>
                    <a:pt x="2543" y="11028"/>
                  </a:lnTo>
                  <a:cubicBezTo>
                    <a:pt x="1316" y="11028"/>
                    <a:pt x="877" y="10730"/>
                    <a:pt x="790" y="10292"/>
                  </a:cubicBezTo>
                  <a:close/>
                  <a:moveTo>
                    <a:pt x="7154" y="10292"/>
                  </a:moveTo>
                  <a:lnTo>
                    <a:pt x="7154" y="11028"/>
                  </a:lnTo>
                  <a:lnTo>
                    <a:pt x="5032" y="11028"/>
                  </a:lnTo>
                  <a:lnTo>
                    <a:pt x="5032" y="10292"/>
                  </a:lnTo>
                  <a:close/>
                  <a:moveTo>
                    <a:pt x="11396" y="10292"/>
                  </a:moveTo>
                  <a:cubicBezTo>
                    <a:pt x="11239" y="10730"/>
                    <a:pt x="10800" y="11028"/>
                    <a:pt x="9643" y="11028"/>
                  </a:cubicBezTo>
                  <a:lnTo>
                    <a:pt x="7890" y="11028"/>
                  </a:lnTo>
                  <a:lnTo>
                    <a:pt x="7890" y="10292"/>
                  </a:lnTo>
                  <a:close/>
                  <a:moveTo>
                    <a:pt x="2841" y="1"/>
                  </a:moveTo>
                  <a:lnTo>
                    <a:pt x="2841" y="3577"/>
                  </a:lnTo>
                  <a:lnTo>
                    <a:pt x="720" y="3577"/>
                  </a:lnTo>
                  <a:lnTo>
                    <a:pt x="720" y="9643"/>
                  </a:lnTo>
                  <a:lnTo>
                    <a:pt x="1" y="9643"/>
                  </a:lnTo>
                  <a:lnTo>
                    <a:pt x="1" y="9924"/>
                  </a:lnTo>
                  <a:cubicBezTo>
                    <a:pt x="1" y="10660"/>
                    <a:pt x="281" y="11168"/>
                    <a:pt x="790" y="11466"/>
                  </a:cubicBezTo>
                  <a:cubicBezTo>
                    <a:pt x="1228" y="11607"/>
                    <a:pt x="1754" y="11747"/>
                    <a:pt x="2543" y="11747"/>
                  </a:cubicBezTo>
                  <a:lnTo>
                    <a:pt x="9643" y="11747"/>
                  </a:lnTo>
                  <a:cubicBezTo>
                    <a:pt x="10362" y="11747"/>
                    <a:pt x="10958" y="11607"/>
                    <a:pt x="11309" y="11466"/>
                  </a:cubicBezTo>
                  <a:cubicBezTo>
                    <a:pt x="11905" y="11168"/>
                    <a:pt x="12185" y="10660"/>
                    <a:pt x="12185" y="9924"/>
                  </a:cubicBezTo>
                  <a:lnTo>
                    <a:pt x="12185" y="9643"/>
                  </a:lnTo>
                  <a:lnTo>
                    <a:pt x="11466" y="9643"/>
                  </a:lnTo>
                  <a:lnTo>
                    <a:pt x="11466" y="3577"/>
                  </a:lnTo>
                  <a:lnTo>
                    <a:pt x="9275" y="3577"/>
                  </a:lnTo>
                  <a:lnTo>
                    <a:pt x="927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9"/>
            <p:cNvSpPr/>
            <p:nvPr/>
          </p:nvSpPr>
          <p:spPr>
            <a:xfrm>
              <a:off x="4753857" y="3444064"/>
              <a:ext cx="176553" cy="20667"/>
            </a:xfrm>
            <a:custGeom>
              <a:avLst/>
              <a:gdLst/>
              <a:ahLst/>
              <a:cxnLst/>
              <a:rect l="l" t="t" r="r" b="b"/>
              <a:pathLst>
                <a:path w="5698" h="667" extrusionOk="0">
                  <a:moveTo>
                    <a:pt x="0" y="0"/>
                  </a:moveTo>
                  <a:lnTo>
                    <a:pt x="0" y="666"/>
                  </a:lnTo>
                  <a:lnTo>
                    <a:pt x="5698" y="666"/>
                  </a:lnTo>
                  <a:lnTo>
                    <a:pt x="5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9"/>
            <p:cNvSpPr/>
            <p:nvPr/>
          </p:nvSpPr>
          <p:spPr>
            <a:xfrm>
              <a:off x="4753857" y="3486978"/>
              <a:ext cx="176553" cy="22836"/>
            </a:xfrm>
            <a:custGeom>
              <a:avLst/>
              <a:gdLst/>
              <a:ahLst/>
              <a:cxnLst/>
              <a:rect l="l" t="t" r="r" b="b"/>
              <a:pathLst>
                <a:path w="5698" h="737" extrusionOk="0">
                  <a:moveTo>
                    <a:pt x="0" y="0"/>
                  </a:moveTo>
                  <a:lnTo>
                    <a:pt x="0" y="737"/>
                  </a:lnTo>
                  <a:lnTo>
                    <a:pt x="5698" y="737"/>
                  </a:lnTo>
                  <a:lnTo>
                    <a:pt x="569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9"/>
            <p:cNvSpPr/>
            <p:nvPr/>
          </p:nvSpPr>
          <p:spPr>
            <a:xfrm>
              <a:off x="4876062" y="3299550"/>
              <a:ext cx="22836" cy="22309"/>
            </a:xfrm>
            <a:custGeom>
              <a:avLst/>
              <a:gdLst/>
              <a:ahLst/>
              <a:cxnLst/>
              <a:rect l="l" t="t" r="r" b="b"/>
              <a:pathLst>
                <a:path w="737" h="720" extrusionOk="0">
                  <a:moveTo>
                    <a:pt x="1" y="1"/>
                  </a:moveTo>
                  <a:lnTo>
                    <a:pt x="1" y="720"/>
                  </a:lnTo>
                  <a:lnTo>
                    <a:pt x="737" y="720"/>
                  </a:lnTo>
                  <a:lnTo>
                    <a:pt x="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9"/>
            <p:cNvSpPr/>
            <p:nvPr/>
          </p:nvSpPr>
          <p:spPr>
            <a:xfrm>
              <a:off x="4830979" y="3299550"/>
              <a:ext cx="22309" cy="22309"/>
            </a:xfrm>
            <a:custGeom>
              <a:avLst/>
              <a:gdLst/>
              <a:ahLst/>
              <a:cxnLst/>
              <a:rect l="l" t="t" r="r" b="b"/>
              <a:pathLst>
                <a:path w="720" h="720" extrusionOk="0">
                  <a:moveTo>
                    <a:pt x="1" y="1"/>
                  </a:moveTo>
                  <a:lnTo>
                    <a:pt x="1" y="720"/>
                  </a:lnTo>
                  <a:lnTo>
                    <a:pt x="719" y="720"/>
                  </a:lnTo>
                  <a:lnTo>
                    <a:pt x="71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9"/>
            <p:cNvSpPr/>
            <p:nvPr/>
          </p:nvSpPr>
          <p:spPr>
            <a:xfrm>
              <a:off x="4787507" y="3299550"/>
              <a:ext cx="22867" cy="22309"/>
            </a:xfrm>
            <a:custGeom>
              <a:avLst/>
              <a:gdLst/>
              <a:ahLst/>
              <a:cxnLst/>
              <a:rect l="l" t="t" r="r" b="b"/>
              <a:pathLst>
                <a:path w="738" h="720" extrusionOk="0">
                  <a:moveTo>
                    <a:pt x="1" y="1"/>
                  </a:moveTo>
                  <a:lnTo>
                    <a:pt x="1" y="720"/>
                  </a:lnTo>
                  <a:lnTo>
                    <a:pt x="737" y="720"/>
                  </a:lnTo>
                  <a:lnTo>
                    <a:pt x="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6" name="Google Shape;2596;p39"/>
          <p:cNvGrpSpPr/>
          <p:nvPr/>
        </p:nvGrpSpPr>
        <p:grpSpPr>
          <a:xfrm>
            <a:off x="5907741" y="3317245"/>
            <a:ext cx="483826" cy="535328"/>
            <a:chOff x="1641724" y="3228935"/>
            <a:chExt cx="341734" cy="378110"/>
          </a:xfrm>
        </p:grpSpPr>
        <p:sp>
          <p:nvSpPr>
            <p:cNvPr id="2597" name="Google Shape;2597;p39"/>
            <p:cNvSpPr/>
            <p:nvPr/>
          </p:nvSpPr>
          <p:spPr>
            <a:xfrm>
              <a:off x="1901936" y="3321828"/>
              <a:ext cx="22836" cy="47841"/>
            </a:xfrm>
            <a:custGeom>
              <a:avLst/>
              <a:gdLst/>
              <a:ahLst/>
              <a:cxnLst/>
              <a:rect l="l" t="t" r="r" b="b"/>
              <a:pathLst>
                <a:path w="737" h="1544" extrusionOk="0">
                  <a:moveTo>
                    <a:pt x="0" y="1"/>
                  </a:moveTo>
                  <a:lnTo>
                    <a:pt x="0" y="1543"/>
                  </a:lnTo>
                  <a:lnTo>
                    <a:pt x="737" y="1543"/>
                  </a:lnTo>
                  <a:lnTo>
                    <a:pt x="7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9"/>
            <p:cNvSpPr/>
            <p:nvPr/>
          </p:nvSpPr>
          <p:spPr>
            <a:xfrm>
              <a:off x="1641724" y="3228935"/>
              <a:ext cx="341734" cy="378110"/>
            </a:xfrm>
            <a:custGeom>
              <a:avLst/>
              <a:gdLst/>
              <a:ahLst/>
              <a:cxnLst/>
              <a:rect l="l" t="t" r="r" b="b"/>
              <a:pathLst>
                <a:path w="11029" h="12203" extrusionOk="0">
                  <a:moveTo>
                    <a:pt x="5330" y="737"/>
                  </a:moveTo>
                  <a:cubicBezTo>
                    <a:pt x="5628" y="737"/>
                    <a:pt x="5909" y="965"/>
                    <a:pt x="5909" y="1246"/>
                  </a:cubicBezTo>
                  <a:cubicBezTo>
                    <a:pt x="5909" y="1544"/>
                    <a:pt x="5628" y="1842"/>
                    <a:pt x="5330" y="1842"/>
                  </a:cubicBezTo>
                  <a:cubicBezTo>
                    <a:pt x="5032" y="1842"/>
                    <a:pt x="4822" y="1544"/>
                    <a:pt x="4822" y="1246"/>
                  </a:cubicBezTo>
                  <a:cubicBezTo>
                    <a:pt x="4822" y="965"/>
                    <a:pt x="5032" y="737"/>
                    <a:pt x="5330" y="737"/>
                  </a:cubicBezTo>
                  <a:close/>
                  <a:moveTo>
                    <a:pt x="8767" y="2280"/>
                  </a:moveTo>
                  <a:cubicBezTo>
                    <a:pt x="9573" y="2280"/>
                    <a:pt x="10292" y="2929"/>
                    <a:pt x="10292" y="3805"/>
                  </a:cubicBezTo>
                  <a:cubicBezTo>
                    <a:pt x="10292" y="4612"/>
                    <a:pt x="9573" y="5348"/>
                    <a:pt x="8767" y="5348"/>
                  </a:cubicBezTo>
                  <a:cubicBezTo>
                    <a:pt x="7890" y="5348"/>
                    <a:pt x="7224" y="4612"/>
                    <a:pt x="7224" y="3805"/>
                  </a:cubicBezTo>
                  <a:cubicBezTo>
                    <a:pt x="7224" y="2929"/>
                    <a:pt x="7890" y="2280"/>
                    <a:pt x="8767" y="2280"/>
                  </a:cubicBezTo>
                  <a:close/>
                  <a:moveTo>
                    <a:pt x="5330" y="2490"/>
                  </a:moveTo>
                  <a:cubicBezTo>
                    <a:pt x="5839" y="2490"/>
                    <a:pt x="6277" y="2631"/>
                    <a:pt x="6715" y="2788"/>
                  </a:cubicBezTo>
                  <a:cubicBezTo>
                    <a:pt x="6575" y="3069"/>
                    <a:pt x="6505" y="3437"/>
                    <a:pt x="6505" y="3805"/>
                  </a:cubicBezTo>
                  <a:cubicBezTo>
                    <a:pt x="6505" y="5009"/>
                    <a:pt x="7522" y="6000"/>
                    <a:pt x="8779" y="6000"/>
                  </a:cubicBezTo>
                  <a:cubicBezTo>
                    <a:pt x="8821" y="6000"/>
                    <a:pt x="8864" y="5999"/>
                    <a:pt x="8907" y="5997"/>
                  </a:cubicBezTo>
                  <a:lnTo>
                    <a:pt x="8907" y="7241"/>
                  </a:lnTo>
                  <a:lnTo>
                    <a:pt x="1754" y="7241"/>
                  </a:lnTo>
                  <a:lnTo>
                    <a:pt x="1754" y="6067"/>
                  </a:lnTo>
                  <a:cubicBezTo>
                    <a:pt x="1754" y="4103"/>
                    <a:pt x="3349" y="2490"/>
                    <a:pt x="5330" y="2490"/>
                  </a:cubicBezTo>
                  <a:close/>
                  <a:moveTo>
                    <a:pt x="8907" y="7890"/>
                  </a:moveTo>
                  <a:lnTo>
                    <a:pt x="8907" y="8626"/>
                  </a:lnTo>
                  <a:lnTo>
                    <a:pt x="1754" y="8626"/>
                  </a:lnTo>
                  <a:lnTo>
                    <a:pt x="1754" y="7890"/>
                  </a:lnTo>
                  <a:close/>
                  <a:moveTo>
                    <a:pt x="10011" y="9363"/>
                  </a:moveTo>
                  <a:lnTo>
                    <a:pt x="10011" y="10081"/>
                  </a:lnTo>
                  <a:lnTo>
                    <a:pt x="719" y="10081"/>
                  </a:lnTo>
                  <a:lnTo>
                    <a:pt x="719" y="9363"/>
                  </a:lnTo>
                  <a:close/>
                  <a:moveTo>
                    <a:pt x="6067" y="10748"/>
                  </a:moveTo>
                  <a:cubicBezTo>
                    <a:pt x="6067" y="11186"/>
                    <a:pt x="5698" y="11484"/>
                    <a:pt x="5330" y="11484"/>
                  </a:cubicBezTo>
                  <a:cubicBezTo>
                    <a:pt x="4962" y="11484"/>
                    <a:pt x="4594" y="11186"/>
                    <a:pt x="4594" y="10748"/>
                  </a:cubicBezTo>
                  <a:close/>
                  <a:moveTo>
                    <a:pt x="5330" y="1"/>
                  </a:moveTo>
                  <a:cubicBezTo>
                    <a:pt x="4664" y="1"/>
                    <a:pt x="4086" y="597"/>
                    <a:pt x="4086" y="1246"/>
                  </a:cubicBezTo>
                  <a:cubicBezTo>
                    <a:pt x="4086" y="1544"/>
                    <a:pt x="4156" y="1754"/>
                    <a:pt x="4313" y="1912"/>
                  </a:cubicBezTo>
                  <a:cubicBezTo>
                    <a:pt x="2402" y="2420"/>
                    <a:pt x="1088" y="4103"/>
                    <a:pt x="1088" y="6067"/>
                  </a:cubicBezTo>
                  <a:lnTo>
                    <a:pt x="1088" y="8626"/>
                  </a:lnTo>
                  <a:lnTo>
                    <a:pt x="1" y="8626"/>
                  </a:lnTo>
                  <a:lnTo>
                    <a:pt x="1" y="10748"/>
                  </a:lnTo>
                  <a:lnTo>
                    <a:pt x="3945" y="10748"/>
                  </a:lnTo>
                  <a:cubicBezTo>
                    <a:pt x="3945" y="11554"/>
                    <a:pt x="4524" y="12203"/>
                    <a:pt x="5330" y="12203"/>
                  </a:cubicBezTo>
                  <a:cubicBezTo>
                    <a:pt x="6137" y="12203"/>
                    <a:pt x="6785" y="11554"/>
                    <a:pt x="6785" y="10748"/>
                  </a:cubicBezTo>
                  <a:lnTo>
                    <a:pt x="10660" y="10748"/>
                  </a:lnTo>
                  <a:lnTo>
                    <a:pt x="10660" y="8626"/>
                  </a:lnTo>
                  <a:lnTo>
                    <a:pt x="9643" y="8626"/>
                  </a:lnTo>
                  <a:lnTo>
                    <a:pt x="9643" y="5856"/>
                  </a:lnTo>
                  <a:cubicBezTo>
                    <a:pt x="10450" y="5488"/>
                    <a:pt x="11028" y="4682"/>
                    <a:pt x="11028" y="3735"/>
                  </a:cubicBezTo>
                  <a:cubicBezTo>
                    <a:pt x="10958" y="2560"/>
                    <a:pt x="10011" y="1614"/>
                    <a:pt x="8837" y="1544"/>
                  </a:cubicBezTo>
                  <a:cubicBezTo>
                    <a:pt x="8170" y="1544"/>
                    <a:pt x="7592" y="1754"/>
                    <a:pt x="7154" y="2192"/>
                  </a:cubicBezTo>
                  <a:cubicBezTo>
                    <a:pt x="6943" y="2122"/>
                    <a:pt x="6645" y="1982"/>
                    <a:pt x="6417" y="1982"/>
                  </a:cubicBezTo>
                  <a:cubicBezTo>
                    <a:pt x="6575" y="1754"/>
                    <a:pt x="6645" y="1544"/>
                    <a:pt x="6645" y="1246"/>
                  </a:cubicBezTo>
                  <a:cubicBezTo>
                    <a:pt x="6575" y="597"/>
                    <a:pt x="6067" y="1"/>
                    <a:pt x="533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9" name="Google Shape;2599;p39"/>
          <p:cNvGrpSpPr/>
          <p:nvPr/>
        </p:nvGrpSpPr>
        <p:grpSpPr>
          <a:xfrm>
            <a:off x="6676812" y="3377791"/>
            <a:ext cx="534572" cy="438623"/>
            <a:chOff x="7671498" y="3844948"/>
            <a:chExt cx="378110" cy="310222"/>
          </a:xfrm>
        </p:grpSpPr>
        <p:sp>
          <p:nvSpPr>
            <p:cNvPr id="2600" name="Google Shape;2600;p39"/>
            <p:cNvSpPr/>
            <p:nvPr/>
          </p:nvSpPr>
          <p:spPr>
            <a:xfrm>
              <a:off x="7671498" y="3844948"/>
              <a:ext cx="378110" cy="310222"/>
            </a:xfrm>
            <a:custGeom>
              <a:avLst/>
              <a:gdLst/>
              <a:ahLst/>
              <a:cxnLst/>
              <a:rect l="l" t="t" r="r" b="b"/>
              <a:pathLst>
                <a:path w="12203" h="10012" extrusionOk="0">
                  <a:moveTo>
                    <a:pt x="2840" y="719"/>
                  </a:moveTo>
                  <a:lnTo>
                    <a:pt x="3787" y="1684"/>
                  </a:lnTo>
                  <a:lnTo>
                    <a:pt x="9643" y="1684"/>
                  </a:lnTo>
                  <a:lnTo>
                    <a:pt x="9643" y="2473"/>
                  </a:lnTo>
                  <a:lnTo>
                    <a:pt x="1823" y="2473"/>
                  </a:lnTo>
                  <a:lnTo>
                    <a:pt x="719" y="6645"/>
                  </a:lnTo>
                  <a:lnTo>
                    <a:pt x="719" y="719"/>
                  </a:lnTo>
                  <a:close/>
                  <a:moveTo>
                    <a:pt x="11238" y="3209"/>
                  </a:moveTo>
                  <a:lnTo>
                    <a:pt x="9713" y="9275"/>
                  </a:lnTo>
                  <a:lnTo>
                    <a:pt x="719" y="9275"/>
                  </a:lnTo>
                  <a:lnTo>
                    <a:pt x="2402" y="3209"/>
                  </a:lnTo>
                  <a:close/>
                  <a:moveTo>
                    <a:pt x="0" y="1"/>
                  </a:moveTo>
                  <a:lnTo>
                    <a:pt x="0" y="10011"/>
                  </a:lnTo>
                  <a:lnTo>
                    <a:pt x="10221" y="10011"/>
                  </a:lnTo>
                  <a:lnTo>
                    <a:pt x="12202" y="2473"/>
                  </a:lnTo>
                  <a:lnTo>
                    <a:pt x="10291" y="2473"/>
                  </a:lnTo>
                  <a:lnTo>
                    <a:pt x="10291" y="947"/>
                  </a:lnTo>
                  <a:lnTo>
                    <a:pt x="4085" y="947"/>
                  </a:lnTo>
                  <a:lnTo>
                    <a:pt x="313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9"/>
            <p:cNvSpPr/>
            <p:nvPr/>
          </p:nvSpPr>
          <p:spPr>
            <a:xfrm>
              <a:off x="7784469" y="3967184"/>
              <a:ext cx="133669" cy="144514"/>
            </a:xfrm>
            <a:custGeom>
              <a:avLst/>
              <a:gdLst/>
              <a:ahLst/>
              <a:cxnLst/>
              <a:rect l="l" t="t" r="r" b="b"/>
              <a:pathLst>
                <a:path w="4314" h="4664" extrusionOk="0">
                  <a:moveTo>
                    <a:pt x="2122" y="719"/>
                  </a:moveTo>
                  <a:cubicBezTo>
                    <a:pt x="2560" y="719"/>
                    <a:pt x="2858" y="1017"/>
                    <a:pt x="2858" y="1455"/>
                  </a:cubicBezTo>
                  <a:cubicBezTo>
                    <a:pt x="2858" y="1823"/>
                    <a:pt x="2560" y="2192"/>
                    <a:pt x="2122" y="2192"/>
                  </a:cubicBezTo>
                  <a:cubicBezTo>
                    <a:pt x="1754" y="2192"/>
                    <a:pt x="1456" y="1823"/>
                    <a:pt x="1456" y="1455"/>
                  </a:cubicBezTo>
                  <a:cubicBezTo>
                    <a:pt x="1456" y="1017"/>
                    <a:pt x="1754" y="719"/>
                    <a:pt x="2122" y="719"/>
                  </a:cubicBezTo>
                  <a:close/>
                  <a:moveTo>
                    <a:pt x="2122" y="2840"/>
                  </a:moveTo>
                  <a:cubicBezTo>
                    <a:pt x="2771" y="2840"/>
                    <a:pt x="3367" y="3279"/>
                    <a:pt x="3507" y="3945"/>
                  </a:cubicBezTo>
                  <a:lnTo>
                    <a:pt x="737" y="3945"/>
                  </a:lnTo>
                  <a:cubicBezTo>
                    <a:pt x="877" y="3279"/>
                    <a:pt x="1456" y="2840"/>
                    <a:pt x="2122" y="2840"/>
                  </a:cubicBezTo>
                  <a:close/>
                  <a:moveTo>
                    <a:pt x="2192" y="0"/>
                  </a:moveTo>
                  <a:cubicBezTo>
                    <a:pt x="1386" y="0"/>
                    <a:pt x="737" y="649"/>
                    <a:pt x="737" y="1455"/>
                  </a:cubicBezTo>
                  <a:cubicBezTo>
                    <a:pt x="737" y="1823"/>
                    <a:pt x="877" y="2192"/>
                    <a:pt x="1105" y="2402"/>
                  </a:cubicBezTo>
                  <a:cubicBezTo>
                    <a:pt x="439" y="2770"/>
                    <a:pt x="1" y="3506"/>
                    <a:pt x="1" y="4313"/>
                  </a:cubicBezTo>
                  <a:lnTo>
                    <a:pt x="1" y="4664"/>
                  </a:lnTo>
                  <a:lnTo>
                    <a:pt x="4313" y="4664"/>
                  </a:lnTo>
                  <a:lnTo>
                    <a:pt x="4313" y="4313"/>
                  </a:lnTo>
                  <a:cubicBezTo>
                    <a:pt x="4313" y="3506"/>
                    <a:pt x="3805" y="2770"/>
                    <a:pt x="3139" y="2402"/>
                  </a:cubicBezTo>
                  <a:cubicBezTo>
                    <a:pt x="3437" y="2121"/>
                    <a:pt x="3577" y="1753"/>
                    <a:pt x="3577" y="1385"/>
                  </a:cubicBezTo>
                  <a:cubicBezTo>
                    <a:pt x="3507" y="649"/>
                    <a:pt x="2928" y="70"/>
                    <a:pt x="219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47"/>
        <p:cNvGrpSpPr/>
        <p:nvPr/>
      </p:nvGrpSpPr>
      <p:grpSpPr>
        <a:xfrm>
          <a:off x="0" y="0"/>
          <a:ext cx="0" cy="0"/>
          <a:chOff x="0" y="0"/>
          <a:chExt cx="0" cy="0"/>
        </a:xfrm>
      </p:grpSpPr>
      <p:sp>
        <p:nvSpPr>
          <p:cNvPr id="2450" name="Google Shape;2450;p36"/>
          <p:cNvSpPr txBox="1">
            <a:spLocks noGrp="1"/>
          </p:cNvSpPr>
          <p:nvPr>
            <p:ph type="subTitle" idx="3"/>
          </p:nvPr>
        </p:nvSpPr>
        <p:spPr>
          <a:xfrm>
            <a:off x="325798" y="1531894"/>
            <a:ext cx="3868250" cy="1449049"/>
          </a:xfrm>
          <a:prstGeom prst="rect">
            <a:avLst/>
          </a:prstGeom>
        </p:spPr>
        <p:txBody>
          <a:bodyPr spcFirstLastPara="1" wrap="square" lIns="91425" tIns="91425" rIns="91425" bIns="91425" anchor="t" anchorCtr="0">
            <a:noAutofit/>
          </a:bodyPr>
          <a:lstStyle/>
          <a:p>
            <a:pPr marL="0" indent="0"/>
            <a:r>
              <a:rPr lang="en-US" sz="2000" dirty="0"/>
              <a:t>Team 4bits – 	Atharva</a:t>
            </a:r>
            <a:br>
              <a:rPr lang="en-US" sz="2000" dirty="0"/>
            </a:br>
            <a:r>
              <a:rPr lang="en-US" sz="2000" dirty="0"/>
              <a:t>		Vishal</a:t>
            </a:r>
            <a:br>
              <a:rPr lang="en-US" sz="2000" dirty="0"/>
            </a:br>
            <a:r>
              <a:rPr lang="en-US" sz="2000" dirty="0"/>
              <a:t>		Rahul</a:t>
            </a:r>
            <a:br>
              <a:rPr lang="en-US" sz="2000" dirty="0"/>
            </a:br>
            <a:r>
              <a:rPr lang="en-US" sz="2000" dirty="0"/>
              <a:t>		Neeraj</a:t>
            </a:r>
            <a:endParaRPr lang="en-US" sz="2000" dirty="0">
              <a:solidFill>
                <a:schemeClr val="accent1"/>
              </a:solidFill>
            </a:endParaRPr>
          </a:p>
          <a:p>
            <a:pPr marL="0" lvl="0" indent="0" algn="ctr" rtl="0">
              <a:spcBef>
                <a:spcPts val="0"/>
              </a:spcBef>
              <a:spcAft>
                <a:spcPts val="0"/>
              </a:spcAft>
              <a:buNone/>
            </a:pPr>
            <a:endParaRPr sz="2000" dirty="0"/>
          </a:p>
        </p:txBody>
      </p:sp>
      <p:sp>
        <p:nvSpPr>
          <p:cNvPr id="2451" name="Google Shape;2451;p36"/>
          <p:cNvSpPr txBox="1">
            <a:spLocks noGrp="1"/>
          </p:cNvSpPr>
          <p:nvPr>
            <p:ph type="subTitle" idx="4"/>
          </p:nvPr>
        </p:nvSpPr>
        <p:spPr>
          <a:xfrm>
            <a:off x="387658" y="717042"/>
            <a:ext cx="2745686" cy="72161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3600" dirty="0"/>
              <a:t>Thank You</a:t>
            </a:r>
            <a:endParaRPr sz="3600" dirty="0"/>
          </a:p>
        </p:txBody>
      </p:sp>
    </p:spTree>
  </p:cSld>
  <p:clrMapOvr>
    <a:masterClrMapping/>
  </p:clrMapOvr>
</p:sld>
</file>

<file path=ppt/theme/theme1.xml><?xml version="1.0" encoding="utf-8"?>
<a:theme xmlns:a="http://schemas.openxmlformats.org/drawingml/2006/main" name="Workout App Pitch Deck Minitheme">
  <a:themeElements>
    <a:clrScheme name="Simple Light">
      <a:dk1>
        <a:srgbClr val="B2B2B2"/>
      </a:dk1>
      <a:lt1>
        <a:srgbClr val="000000"/>
      </a:lt1>
      <a:dk2>
        <a:srgbClr val="323232"/>
      </a:dk2>
      <a:lt2>
        <a:srgbClr val="FFFFFF"/>
      </a:lt2>
      <a:accent1>
        <a:srgbClr val="85E31A"/>
      </a:accent1>
      <a:accent2>
        <a:srgbClr val="7356F2"/>
      </a:accent2>
      <a:accent3>
        <a:srgbClr val="555555"/>
      </a:accent3>
      <a:accent4>
        <a:srgbClr val="FFFFFF"/>
      </a:accent4>
      <a:accent5>
        <a:srgbClr val="FFFFFF"/>
      </a:accent5>
      <a:accent6>
        <a:srgbClr val="FFFFFF"/>
      </a:accent6>
      <a:hlink>
        <a:srgbClr val="B2B2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161</Words>
  <Application>Microsoft Office PowerPoint</Application>
  <PresentationFormat>On-screen Show (16:9)</PresentationFormat>
  <Paragraphs>27</Paragraphs>
  <Slides>7</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fkGroteskNeue</vt:lpstr>
      <vt:lpstr>Archivo ExtraBold</vt:lpstr>
      <vt:lpstr>Be Vietnam Pro Light</vt:lpstr>
      <vt:lpstr>Arial</vt:lpstr>
      <vt:lpstr>Be Vietnam Pro</vt:lpstr>
      <vt:lpstr>Archivo Black</vt:lpstr>
      <vt:lpstr>Archivo</vt:lpstr>
      <vt:lpstr>Workout App Pitch Deck Minitheme</vt:lpstr>
      <vt:lpstr>Home Workout App - FITZY</vt:lpstr>
      <vt:lpstr>Introduction</vt:lpstr>
      <vt:lpstr>01</vt:lpstr>
      <vt:lpstr>We make Workouts you actually want to do!</vt:lpstr>
      <vt:lpstr>Technical applications</vt:lpstr>
      <vt:lpstr>Product demo</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ATHARVA</dc:creator>
  <cp:lastModifiedBy>Atharva Khot</cp:lastModifiedBy>
  <cp:revision>1</cp:revision>
  <dcterms:modified xsi:type="dcterms:W3CDTF">2025-04-13T04:39:03Z</dcterms:modified>
</cp:coreProperties>
</file>