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9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6042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420654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Laksh AI: Empowering Career Journey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6350436" y="3158338"/>
            <a:ext cx="7415927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Laksh AI is a career guidance platform designed to equip individuals with the tools and resources needed to navigate the ever-evolving job market and achieve their professional aspirations. By leveraging cutting-edge technology, Laksh AI provides personalized career recommendations, tailored learning roadmaps, interview preparation and virtual internship experiences to help users discover their ideal path.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678962" y="6592907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284914" y="5862567"/>
            <a:ext cx="2486739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kern="0" spc="-3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Team Members:-</a:t>
            </a:r>
          </a:p>
          <a:p>
            <a:pPr marL="0" indent="0" algn="l"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Harshal Nelge</a:t>
            </a:r>
          </a:p>
          <a:p>
            <a:pPr marL="0" indent="0" algn="l"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Urmi Sawant</a:t>
            </a:r>
          </a:p>
          <a:p>
            <a:pPr marL="0" indent="0" algn="l"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Yash </a:t>
            </a:r>
            <a:r>
              <a:rPr lang="en-US" sz="2000" kern="0" spc="-39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Raikar</a:t>
            </a:r>
            <a:endParaRPr lang="en-US" sz="2000" kern="0" spc="-39" dirty="0">
              <a:solidFill>
                <a:srgbClr val="272525"/>
              </a:solidFill>
              <a:latin typeface="Inter Bold" pitchFamily="34" charset="0"/>
              <a:ea typeface="Inter Bold" pitchFamily="34" charset="-122"/>
            </a:endParaRPr>
          </a:p>
          <a:p>
            <a:pPr marL="0" indent="0" algn="l"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Atharva </a:t>
            </a:r>
            <a:r>
              <a:rPr lang="en-US" sz="2000" kern="0" spc="-39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Kolekar</a:t>
            </a:r>
            <a:endParaRPr lang="en-US" sz="2000" kern="0" spc="-39" dirty="0">
              <a:solidFill>
                <a:srgbClr val="272525"/>
              </a:solidFill>
              <a:latin typeface="Inter Bold" pitchFamily="34" charset="0"/>
              <a:ea typeface="Inter Bold" pitchFamily="34" charset="-122"/>
            </a:endParaRPr>
          </a:p>
          <a:p>
            <a:pPr marL="0" indent="0" algn="l"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Munir Siddiqui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43031"/>
            <a:ext cx="9269492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Problem: Career Crossroads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52964" y="320019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Lack of Guidance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52964" y="3977402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Limited access </a:t>
            </a:r>
            <a:r>
              <a:rPr lang="en-US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quality career guidance leaves many feeling lost and uncertain about their future.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623929" y="3200193"/>
            <a:ext cx="330791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Understanding Options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3977401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It's difficult to navigate the vast landscape of careers and understand the various paths available.</a:t>
            </a:r>
            <a:endParaRPr lang="en-US" sz="1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CDB87-723F-8046-06B7-6C17D4FCA125}"/>
              </a:ext>
            </a:extLst>
          </p:cNvPr>
          <p:cNvSpPr txBox="1"/>
          <p:nvPr/>
        </p:nvSpPr>
        <p:spPr>
          <a:xfrm>
            <a:off x="683409" y="5538181"/>
            <a:ext cx="257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Lack of Experience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07931-509F-A34D-7E38-7C4403908A43}"/>
              </a:ext>
            </a:extLst>
          </p:cNvPr>
          <p:cNvSpPr txBox="1"/>
          <p:nvPr/>
        </p:nvSpPr>
        <p:spPr>
          <a:xfrm>
            <a:off x="7623929" y="5530160"/>
            <a:ext cx="375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Inter Bold"/>
              </a:rPr>
              <a:t>Not Prepared for Placement</a:t>
            </a:r>
            <a:endParaRPr lang="en-US" b="1" dirty="0">
              <a:latin typeface="Inter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7AA036-3D97-DFEC-7339-0E816528F875}"/>
              </a:ext>
            </a:extLst>
          </p:cNvPr>
          <p:cNvSpPr txBox="1"/>
          <p:nvPr/>
        </p:nvSpPr>
        <p:spPr>
          <a:xfrm>
            <a:off x="683409" y="6324904"/>
            <a:ext cx="615005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Inter"/>
              </a:rPr>
              <a:t>Many students struggle to gain relevant hands-on experience that employers seek, leading to challenges in job readiness.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D5EE2-2B99-9662-022E-37E19AF571C8}"/>
              </a:ext>
            </a:extLst>
          </p:cNvPr>
          <p:cNvSpPr txBox="1"/>
          <p:nvPr/>
        </p:nvSpPr>
        <p:spPr>
          <a:xfrm>
            <a:off x="7623929" y="6324904"/>
            <a:ext cx="554663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Insufficient preparation for placement tests, aptitude assessments, and interviews often results in missed job opportunities.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694015"/>
            <a:ext cx="6320909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Laksh AI: The Solution</a:t>
            </a:r>
            <a:endParaRPr lang="en-US" sz="4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21" y="1974890"/>
            <a:ext cx="2128838" cy="18176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27646" y="2856786"/>
            <a:ext cx="123825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5400794" y="2206109"/>
            <a:ext cx="458783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Personalized Recommendations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15464" y="2739985"/>
            <a:ext cx="811875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Laksh AI analyzes individual skills, interests, and aspirations to provide tailored career suggestions.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15652" y="3792498"/>
            <a:ext cx="8489037" cy="15240"/>
          </a:xfrm>
          <a:prstGeom prst="roundRect">
            <a:avLst>
              <a:gd name="adj" fmla="val 680400"/>
            </a:avLst>
          </a:prstGeom>
          <a:solidFill>
            <a:srgbClr val="C0C1D7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21" y="3838575"/>
            <a:ext cx="4257675" cy="181760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96928" y="4500443"/>
            <a:ext cx="185142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6218396" y="410229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latin typeface="Inter Bold"/>
              </a:rPr>
              <a:t>AI-Powered Roadmaps and Interview Prep</a:t>
            </a:r>
          </a:p>
        </p:txBody>
      </p:sp>
      <p:sp>
        <p:nvSpPr>
          <p:cNvPr id="11" name="Text 7"/>
          <p:cNvSpPr/>
          <p:nvPr/>
        </p:nvSpPr>
        <p:spPr>
          <a:xfrm>
            <a:off x="6465213" y="4619268"/>
            <a:ext cx="705433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Inter"/>
              </a:rPr>
              <a:t>Customized learning plans guide users in acquiring essential skills for their target careers, paired with focused interview preparation.</a:t>
            </a:r>
          </a:p>
        </p:txBody>
      </p:sp>
      <p:sp>
        <p:nvSpPr>
          <p:cNvPr id="12" name="Shape 8"/>
          <p:cNvSpPr/>
          <p:nvPr/>
        </p:nvSpPr>
        <p:spPr>
          <a:xfrm>
            <a:off x="6280071" y="5671780"/>
            <a:ext cx="7424618" cy="15240"/>
          </a:xfrm>
          <a:prstGeom prst="roundRect">
            <a:avLst>
              <a:gd name="adj" fmla="val 680400"/>
            </a:avLst>
          </a:prstGeom>
          <a:solidFill>
            <a:srgbClr val="C0C1D7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83" y="5717858"/>
            <a:ext cx="6386632" cy="181760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94428" y="6379726"/>
            <a:ext cx="190024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0"/>
          <p:cNvSpPr/>
          <p:nvPr/>
        </p:nvSpPr>
        <p:spPr>
          <a:xfrm>
            <a:off x="7529632" y="596467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Mentor Guidance and Virtual Internships</a:t>
            </a:r>
            <a:endParaRPr lang="en-US" sz="2400" dirty="0"/>
          </a:p>
        </p:txBody>
      </p:sp>
      <p:sp>
        <p:nvSpPr>
          <p:cNvPr id="16" name="Text 11"/>
          <p:cNvSpPr/>
          <p:nvPr/>
        </p:nvSpPr>
        <p:spPr>
          <a:xfrm>
            <a:off x="7744302" y="6483310"/>
            <a:ext cx="598991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Inter"/>
              </a:rPr>
              <a:t>Personalized mentor support and virtual internships bridge academic learning and job readiness, providing essential skills and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7813" y="470535"/>
            <a:ext cx="4462343" cy="533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3350" b="1" kern="0" spc="-10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Laksh AI: Key Features</a:t>
            </a:r>
            <a:endParaRPr lang="en-US" sz="3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13" y="1260515"/>
            <a:ext cx="426958" cy="42695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97813" y="1858208"/>
            <a:ext cx="2135148" cy="266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kern="0" spc="-5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Goal Setting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597813" y="2227421"/>
            <a:ext cx="7948374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set specific career goals and track their progress toward achieving them.</a:t>
            </a:r>
            <a:endParaRPr lang="en-US" sz="13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13" y="3013234"/>
            <a:ext cx="426958" cy="42695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7813" y="3610928"/>
            <a:ext cx="2135148" cy="266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kern="0" spc="-5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Career Insights</a:t>
            </a:r>
            <a:endParaRPr lang="en-US" sz="1650" dirty="0"/>
          </a:p>
        </p:txBody>
      </p:sp>
      <p:sp>
        <p:nvSpPr>
          <p:cNvPr id="9" name="Text 4"/>
          <p:cNvSpPr/>
          <p:nvPr/>
        </p:nvSpPr>
        <p:spPr>
          <a:xfrm>
            <a:off x="597813" y="3980140"/>
            <a:ext cx="7948374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 to the latest industry trends and insights to inform career decisions.</a:t>
            </a:r>
            <a:endParaRPr lang="en-US" sz="13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13" y="4765953"/>
            <a:ext cx="426958" cy="42695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97813" y="5363647"/>
            <a:ext cx="2135148" cy="266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kern="0" spc="-5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Mentorship</a:t>
            </a:r>
            <a:endParaRPr lang="en-US" sz="1650" dirty="0"/>
          </a:p>
        </p:txBody>
      </p:sp>
      <p:sp>
        <p:nvSpPr>
          <p:cNvPr id="12" name="Text 6"/>
          <p:cNvSpPr/>
          <p:nvPr/>
        </p:nvSpPr>
        <p:spPr>
          <a:xfrm>
            <a:off x="597813" y="5732859"/>
            <a:ext cx="7948374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 with industry professionals for personalized guidance and advice.</a:t>
            </a:r>
            <a:endParaRPr lang="en-US" sz="13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13" y="6518672"/>
            <a:ext cx="426958" cy="42695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97813" y="7116366"/>
            <a:ext cx="2135148" cy="266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kern="0" spc="-5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Chatbot</a:t>
            </a:r>
            <a:endParaRPr lang="en-US" sz="1650" dirty="0"/>
          </a:p>
        </p:txBody>
      </p:sp>
      <p:sp>
        <p:nvSpPr>
          <p:cNvPr id="15" name="Text 8"/>
          <p:cNvSpPr/>
          <p:nvPr/>
        </p:nvSpPr>
        <p:spPr>
          <a:xfrm>
            <a:off x="597813" y="7485578"/>
            <a:ext cx="7948374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instant answers to career-related questions and support throughout the journey.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15753"/>
          <a:stretch/>
        </p:blipFill>
        <p:spPr>
          <a:xfrm>
            <a:off x="188952" y="631758"/>
            <a:ext cx="5486400" cy="693371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2458" y="664726"/>
            <a:ext cx="7451884" cy="1510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50" b="1" kern="0" spc="-14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Laksh AI: </a:t>
            </a:r>
            <a:r>
              <a:rPr lang="en-US" sz="480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Empowering Career Journey</a:t>
            </a:r>
            <a:endParaRPr lang="en-US" sz="4750" dirty="0"/>
          </a:p>
        </p:txBody>
      </p:sp>
      <p:sp>
        <p:nvSpPr>
          <p:cNvPr id="4" name="Shape 1"/>
          <p:cNvSpPr/>
          <p:nvPr/>
        </p:nvSpPr>
        <p:spPr>
          <a:xfrm>
            <a:off x="6679763" y="2538174"/>
            <a:ext cx="30480" cy="5027295"/>
          </a:xfrm>
          <a:prstGeom prst="roundRect">
            <a:avLst>
              <a:gd name="adj" fmla="val 333105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6936462" y="3066812"/>
            <a:ext cx="846058" cy="30480"/>
          </a:xfrm>
          <a:prstGeom prst="roundRect">
            <a:avLst>
              <a:gd name="adj" fmla="val 333105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6423065" y="2810113"/>
            <a:ext cx="543878" cy="543878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622256" y="2900720"/>
            <a:ext cx="145494" cy="362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50" b="1" kern="0" spc="-8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850" dirty="0"/>
          </a:p>
        </p:txBody>
      </p:sp>
      <p:sp>
        <p:nvSpPr>
          <p:cNvPr id="8" name="Text 5"/>
          <p:cNvSpPr/>
          <p:nvPr/>
        </p:nvSpPr>
        <p:spPr>
          <a:xfrm>
            <a:off x="8024455" y="2779871"/>
            <a:ext cx="5759887" cy="7734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Laksh AI helps users identify their strengths and passions to guide them toward their ideal careers.</a:t>
            </a:r>
            <a:endParaRPr lang="en-US" sz="1900" dirty="0"/>
          </a:p>
        </p:txBody>
      </p:sp>
      <p:sp>
        <p:nvSpPr>
          <p:cNvPr id="9" name="Shape 6"/>
          <p:cNvSpPr/>
          <p:nvPr/>
        </p:nvSpPr>
        <p:spPr>
          <a:xfrm>
            <a:off x="6936462" y="4565333"/>
            <a:ext cx="846058" cy="30480"/>
          </a:xfrm>
          <a:prstGeom prst="roundRect">
            <a:avLst>
              <a:gd name="adj" fmla="val 333105"/>
            </a:avLst>
          </a:prstGeom>
          <a:solidFill>
            <a:srgbClr val="C0C1D7"/>
          </a:solidFill>
          <a:ln/>
        </p:spPr>
      </p:sp>
      <p:sp>
        <p:nvSpPr>
          <p:cNvPr id="10" name="Shape 7"/>
          <p:cNvSpPr/>
          <p:nvPr/>
        </p:nvSpPr>
        <p:spPr>
          <a:xfrm>
            <a:off x="6423065" y="4308634"/>
            <a:ext cx="543878" cy="543878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86180" y="4399240"/>
            <a:ext cx="217527" cy="362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50" b="1" kern="0" spc="-8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850" dirty="0"/>
          </a:p>
        </p:txBody>
      </p:sp>
      <p:sp>
        <p:nvSpPr>
          <p:cNvPr id="12" name="Text 9"/>
          <p:cNvSpPr/>
          <p:nvPr/>
        </p:nvSpPr>
        <p:spPr>
          <a:xfrm>
            <a:off x="8024455" y="4278392"/>
            <a:ext cx="5759887" cy="11601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platform provides personalized learning resources and virtual internship experiences to build relevant skills.</a:t>
            </a:r>
            <a:endParaRPr lang="en-US" sz="1900" dirty="0"/>
          </a:p>
        </p:txBody>
      </p:sp>
      <p:sp>
        <p:nvSpPr>
          <p:cNvPr id="13" name="Shape 10"/>
          <p:cNvSpPr/>
          <p:nvPr/>
        </p:nvSpPr>
        <p:spPr>
          <a:xfrm>
            <a:off x="6936462" y="6450568"/>
            <a:ext cx="846058" cy="30480"/>
          </a:xfrm>
          <a:prstGeom prst="roundRect">
            <a:avLst>
              <a:gd name="adj" fmla="val 333105"/>
            </a:avLst>
          </a:prstGeom>
          <a:solidFill>
            <a:srgbClr val="C0C1D7"/>
          </a:solidFill>
          <a:ln/>
        </p:spPr>
      </p:sp>
      <p:sp>
        <p:nvSpPr>
          <p:cNvPr id="14" name="Shape 11"/>
          <p:cNvSpPr/>
          <p:nvPr/>
        </p:nvSpPr>
        <p:spPr>
          <a:xfrm>
            <a:off x="6423065" y="6193869"/>
            <a:ext cx="543878" cy="543878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6583323" y="6284476"/>
            <a:ext cx="223242" cy="362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50" b="1" kern="0" spc="-8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850" dirty="0"/>
          </a:p>
        </p:txBody>
      </p:sp>
      <p:sp>
        <p:nvSpPr>
          <p:cNvPr id="16" name="Text 13"/>
          <p:cNvSpPr/>
          <p:nvPr/>
        </p:nvSpPr>
        <p:spPr>
          <a:xfrm>
            <a:off x="8024455" y="6163628"/>
            <a:ext cx="5759887" cy="11601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its intuitive interface and AI-powered features, Laksh AI empowers users to take control of their career development.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7331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8546" y="3261360"/>
            <a:ext cx="6802874" cy="668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kern="0" spc="-12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Laksh AI: Technology Stack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8546" y="4250412"/>
            <a:ext cx="6459736" cy="1589365"/>
          </a:xfrm>
          <a:prstGeom prst="roundRect">
            <a:avLst>
              <a:gd name="adj" fmla="val 5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70002" y="4471868"/>
            <a:ext cx="2673310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Django and </a:t>
            </a:r>
            <a:r>
              <a:rPr lang="en-US" sz="2100" b="1" kern="0" spc="-63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LangChain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70002" y="4934188"/>
            <a:ext cx="6016823" cy="684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600" dirty="0">
                <a:latin typeface="Inter"/>
              </a:rPr>
              <a:t>Django powers the backend of </a:t>
            </a:r>
            <a:r>
              <a:rPr lang="en-US" sz="1600" dirty="0" err="1">
                <a:latin typeface="Inter"/>
              </a:rPr>
              <a:t>Laksh</a:t>
            </a:r>
            <a:r>
              <a:rPr lang="en-US" sz="1600" dirty="0">
                <a:latin typeface="Inter"/>
              </a:rPr>
              <a:t> AI, providing a robust framework for seamless integration, while </a:t>
            </a:r>
            <a:r>
              <a:rPr lang="en-US" sz="1600" dirty="0" err="1">
                <a:latin typeface="Inter"/>
              </a:rPr>
              <a:t>LangChain</a:t>
            </a:r>
            <a:r>
              <a:rPr lang="en-US" sz="1600" dirty="0">
                <a:latin typeface="Inter"/>
              </a:rPr>
              <a:t> enables advanced AI-driven interactions and interview simulations</a:t>
            </a:r>
          </a:p>
        </p:txBody>
      </p:sp>
      <p:sp>
        <p:nvSpPr>
          <p:cNvPr id="7" name="Shape 4"/>
          <p:cNvSpPr/>
          <p:nvPr/>
        </p:nvSpPr>
        <p:spPr>
          <a:xfrm>
            <a:off x="7422118" y="4250412"/>
            <a:ext cx="6459736" cy="1589365"/>
          </a:xfrm>
          <a:prstGeom prst="roundRect">
            <a:avLst>
              <a:gd name="adj" fmla="val 5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43574" y="4471868"/>
            <a:ext cx="2673310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Llama model and Vertex AI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643574" y="4934188"/>
            <a:ext cx="6016823" cy="684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600" dirty="0">
                <a:latin typeface="Inter"/>
              </a:rPr>
              <a:t>The Llama model powers the AI chatbot for roadmap generation and personalized interview simulations, while Vertex AI enhances scalability and efficient deployment.</a:t>
            </a:r>
            <a:endParaRPr lang="en-US" sz="1650" dirty="0">
              <a:latin typeface="Inter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48546" y="6053614"/>
            <a:ext cx="6459736" cy="1589365"/>
          </a:xfrm>
          <a:prstGeom prst="roundRect">
            <a:avLst>
              <a:gd name="adj" fmla="val 5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70002" y="6275070"/>
            <a:ext cx="2673310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Firebase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70002" y="6737390"/>
            <a:ext cx="6016823" cy="684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600" dirty="0">
                <a:latin typeface="Inter"/>
              </a:rPr>
              <a:t>Used for real-time database management and authentication, ensuring secure user data handling and seamless interaction</a:t>
            </a:r>
            <a:endParaRPr lang="en-US" sz="1650" dirty="0">
              <a:latin typeface="Inter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7422118" y="6053614"/>
            <a:ext cx="6459736" cy="1589365"/>
          </a:xfrm>
          <a:prstGeom prst="roundRect">
            <a:avLst>
              <a:gd name="adj" fmla="val 5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7643574" y="6275070"/>
            <a:ext cx="2673310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Next JS, Tailwind CSS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7643574" y="6737390"/>
            <a:ext cx="6016823" cy="684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600" dirty="0"/>
              <a:t>Next.js for building the frontend and Tailwind CSS for creating responsive, customizable designs.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6053" y="839272"/>
            <a:ext cx="7341156" cy="719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50"/>
              </a:lnSpc>
              <a:buNone/>
            </a:pPr>
            <a:r>
              <a:rPr lang="en-US" sz="4500" b="1" kern="0" spc="-13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Laksh AI: Impact and Future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806053" y="2019538"/>
            <a:ext cx="7531894" cy="759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950"/>
              </a:lnSpc>
              <a:buNone/>
            </a:pPr>
            <a:r>
              <a:rPr lang="en-US" sz="5950" b="1" kern="0" spc="-1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100K+</a:t>
            </a:r>
            <a:endParaRPr lang="en-US" sz="5950" dirty="0"/>
          </a:p>
        </p:txBody>
      </p:sp>
      <p:sp>
        <p:nvSpPr>
          <p:cNvPr id="5" name="Text 2"/>
          <p:cNvSpPr/>
          <p:nvPr/>
        </p:nvSpPr>
        <p:spPr>
          <a:xfrm>
            <a:off x="3132534" y="3067288"/>
            <a:ext cx="2878812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50" b="1" kern="0" spc="-6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Users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806053" y="3565208"/>
            <a:ext cx="7531894" cy="736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goal is to reach a vast audience of individuals seeking career guidance and support.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806053" y="5107900"/>
            <a:ext cx="7531894" cy="759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950"/>
              </a:lnSpc>
              <a:buNone/>
            </a:pPr>
            <a:r>
              <a:rPr lang="en-US" sz="5950" b="1" kern="0" spc="-1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50K+</a:t>
            </a:r>
            <a:endParaRPr lang="en-US" sz="5950" dirty="0"/>
          </a:p>
        </p:txBody>
      </p:sp>
      <p:sp>
        <p:nvSpPr>
          <p:cNvPr id="8" name="Text 5"/>
          <p:cNvSpPr/>
          <p:nvPr/>
        </p:nvSpPr>
        <p:spPr>
          <a:xfrm>
            <a:off x="3132534" y="6155650"/>
            <a:ext cx="2878812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50" b="1" kern="0" spc="-6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Virtual Internships</a:t>
            </a:r>
            <a:endParaRPr lang="en-US" sz="2250" dirty="0"/>
          </a:p>
        </p:txBody>
      </p:sp>
      <p:sp>
        <p:nvSpPr>
          <p:cNvPr id="9" name="Text 6"/>
          <p:cNvSpPr/>
          <p:nvPr/>
        </p:nvSpPr>
        <p:spPr>
          <a:xfrm>
            <a:off x="806053" y="6653570"/>
            <a:ext cx="7531894" cy="736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aim to provide hands-on experience to a large number of users through our virtual internship program.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5309" y="847606"/>
            <a:ext cx="5707142" cy="713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kern="0" spc="-13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Laksh AI: Next Steps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309" y="1903333"/>
            <a:ext cx="1141333" cy="182618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69066" y="2131576"/>
            <a:ext cx="2853571" cy="356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Expand Features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69066" y="2625209"/>
            <a:ext cx="6062424" cy="730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Continue to enhance Laksh AI's functionalities, such as adding new career paths and learning resources.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309" y="3729514"/>
            <a:ext cx="1141333" cy="182618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69066" y="3957757"/>
            <a:ext cx="2853571" cy="356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Community Building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69066" y="4451390"/>
            <a:ext cx="6062424" cy="730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Foster a supportive community of users through online forums and mentorship programs.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309" y="5555694"/>
            <a:ext cx="1141333" cy="182618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69066" y="5783937"/>
            <a:ext cx="2853571" cy="356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Partnerships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69066" y="6277570"/>
            <a:ext cx="6062424" cy="730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Collaborate with educational institutions and industry partners to offer even more valuable resources.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570</Words>
  <Application>Microsoft Office PowerPoint</Application>
  <PresentationFormat>Custom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Harshal Nelge</cp:lastModifiedBy>
  <cp:revision>4</cp:revision>
  <dcterms:created xsi:type="dcterms:W3CDTF">2024-11-16T17:00:50Z</dcterms:created>
  <dcterms:modified xsi:type="dcterms:W3CDTF">2024-11-17T06:58:09Z</dcterms:modified>
</cp:coreProperties>
</file>