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8C9B-DA4F-5205-D665-779DFA54C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0FF82-7F19-FFF7-DF49-5102BC50E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371-E957-CC16-0E7F-BEDF19C2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62F3-0808-AB27-3032-3E819323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E3CF-25FF-4852-AE06-5066E38A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0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935D-7D5C-7AC3-1BA4-86284856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4BDFD-29B0-1E90-4945-F8EF267E8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FD53-0B46-5746-3C6C-DA4AA4FC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2790-C207-63CB-C25E-390C5564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D83C-B490-107F-C8F8-353C39AF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63D1-4ACD-1F54-E7C9-7446BEB3D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05D8E-835A-5201-87B2-B050D609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67B2-71DD-8754-747E-899EDFDF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DCDC-1AE9-2724-2B75-F700F482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FE6D-4B62-4A76-891C-4352F3FB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77EB-3D16-3D7A-F229-89CF1056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7A12-AD94-6A98-4F78-F6B3067A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7A89-EEB1-741F-139E-64EDF1D9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FBEA-56C5-DCB7-6502-68A8367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A55F-A86D-337C-BCD5-FB6B7A08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5D3F-53EE-B4C5-49D7-F8F396FB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7651-154F-2090-69B3-0259D6EE6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2263-8A64-3FFF-64C7-47183AE1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01B2-AE2C-7ED4-2061-DEC14CC6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3131-85EB-6808-EEB5-8D7651F3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4A51-0017-9739-279B-BED4E29A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3208-26BA-49C4-50E7-13727D283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101B0-BF10-475E-5EC9-367FE12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EA91-D62B-C6BF-6AAF-3659D674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A46C7-CD29-3ACD-B98C-A7EB2BD7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1A06-F255-A261-1B6E-9878578A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214-71CB-FC5E-996F-1851D4BE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3D76-9F05-2EE8-D3EB-77D8F7DA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C5A75-C710-A865-CA4C-01338D37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D956-082D-D220-21C9-7241AF4A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5B63-149C-A27B-C7C3-063982236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7FA50-C771-410F-BC8C-0DD3EA7D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38D1B-8FDE-E195-D699-EDD3064C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A58F1-5164-7054-FC4F-A0B822D8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3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A122-BCA7-B96F-CCE8-7D85E379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22FF6-EA19-3D9F-3116-43EFFA8B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6AED2-AC1D-008D-C74A-7AB2594B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D66FD-FCCA-904B-20F7-5A633ECC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C603D-35DB-64B4-9E68-40405CF3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DEAE3-AF5F-4C7E-D241-C9EE736F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90FF-F977-80D2-99B5-2C9376A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B0E0-895E-32A6-4901-4F79AC23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5FA-3728-8C76-5914-E52CC00D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84B5-9A5D-41DA-6565-09334B0A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FB34-4415-C91D-3B17-B54C8E86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53A48-34F6-DD4B-F3DB-8E0D169D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8CAD7-82F3-A3A9-90CE-678ABC64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6623-0BA7-1256-4428-9A5E91E3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BA83B-20C5-CC59-8C88-632E2FE6A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EEB5-22BD-5784-CECC-8D0D11073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1E18-FF50-F9AD-41F6-C81E1BFA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25940-DB77-0228-3364-8AFB09A4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5D9E-CB88-E172-6F52-445B021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6402E-26B3-8AE6-47B5-61C7EE6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4002-6FFA-16C5-33D8-A0150A79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5FB7-E265-545F-0958-1554FADF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52D23-E898-43FF-8E72-66D037D471B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B106-952F-8EAA-231E-CFE6FFCCE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C15A-9E6C-D644-DD93-F75CA50CE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177E-7ED7-4431-918A-5EA214DC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2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474" y="140838"/>
            <a:ext cx="4585051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03" y="1466401"/>
            <a:ext cx="7573290" cy="50089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Idea should be explained using the given points in the template itself.</a:t>
            </a:r>
          </a:p>
          <a:p>
            <a:pPr>
              <a:lnSpc>
                <a:spcPct val="100000"/>
              </a:lnSpc>
            </a:pPr>
            <a:r>
              <a:rPr lang="en-US" dirty="0"/>
              <a:t>No extra slides should be added in the idea submission ppt.</a:t>
            </a:r>
          </a:p>
          <a:p>
            <a:pPr>
              <a:lnSpc>
                <a:spcPct val="100000"/>
              </a:lnSpc>
            </a:pPr>
            <a:r>
              <a:rPr lang="en-US" dirty="0"/>
              <a:t>Explain the Idea in a concise manner.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delete the instruction page.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If you have any queries or facing any problems please drop a message to –</a:t>
            </a:r>
            <a:br>
              <a:rPr lang="en-US" b="1" dirty="0"/>
            </a:br>
            <a:r>
              <a:rPr lang="en-US" b="1" dirty="0"/>
              <a:t>litakeatharva24@gmail.com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 descr="Premium Vector | Guide icon vector user manual service information document  instruction">
            <a:extLst>
              <a:ext uri="{FF2B5EF4-FFF2-40B4-BE49-F238E27FC236}">
                <a16:creationId xmlns:a16="http://schemas.microsoft.com/office/drawing/2014/main" id="{98F93C1A-E6FB-E5BC-A51C-241EFB1DC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64" t="15054" r="29330" b="13861"/>
          <a:stretch/>
        </p:blipFill>
        <p:spPr bwMode="auto">
          <a:xfrm>
            <a:off x="8131946" y="1466401"/>
            <a:ext cx="31556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2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2D935F-1BB8-5782-0A78-8E5EF0A1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824" y="500039"/>
            <a:ext cx="7679183" cy="1042525"/>
          </a:xfrm>
          <a:effectLst/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Details and  Problem Statement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46BC-708D-CDFA-F955-F6E55B83C4F6}"/>
              </a:ext>
            </a:extLst>
          </p:cNvPr>
          <p:cNvSpPr txBox="1"/>
          <p:nvPr/>
        </p:nvSpPr>
        <p:spPr>
          <a:xfrm>
            <a:off x="1197558" y="2008870"/>
            <a:ext cx="852985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Code: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  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Title: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7B16AE-3B28-7E85-65FC-5561D038A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6" y="331840"/>
            <a:ext cx="2978708" cy="90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2DBA-C79F-A97F-B4E8-BA1CAE2A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023D-9C07-1FEC-B451-0137C8FA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should include basic idea behind your approach and specific steps, techniques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 in implementing your idea.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6100-CE83-78B7-4816-3FACBFF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766E-B1FA-491E-D023-50A619EC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 of overall flow of the proposed work</a:t>
            </a:r>
          </a:p>
        </p:txBody>
      </p:sp>
    </p:spTree>
    <p:extLst>
      <p:ext uri="{BB962C8B-B14F-4D97-AF65-F5344CB8AC3E}">
        <p14:creationId xmlns:p14="http://schemas.microsoft.com/office/powerpoint/2010/main" val="31892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2228-20E4-0B3A-4C53-A175D0F3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7673-5E61-A4F4-EDF2-02249BAA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should include specific approach being used in implementing your idea.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F3B5-A573-7A2C-A9A9-AA2D5D26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cases &amp;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88FB-D72B-F8F5-5720-96BA7173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concise and precise use case(s) with brief description</a:t>
            </a:r>
          </a:p>
        </p:txBody>
      </p:sp>
    </p:spTree>
    <p:extLst>
      <p:ext uri="{BB962C8B-B14F-4D97-AF65-F5344CB8AC3E}">
        <p14:creationId xmlns:p14="http://schemas.microsoft.com/office/powerpoint/2010/main" val="139020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635-457D-5C62-C71B-7F0C3E4D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BA5B-D21D-F35A-427B-83EE0B0B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Enlist technology stack (No need of description) </a:t>
            </a:r>
          </a:p>
        </p:txBody>
      </p:sp>
    </p:spTree>
    <p:extLst>
      <p:ext uri="{BB962C8B-B14F-4D97-AF65-F5344CB8AC3E}">
        <p14:creationId xmlns:p14="http://schemas.microsoft.com/office/powerpoint/2010/main" val="275436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64E-64E3-2EB0-CB35-E5008059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Constraints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9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168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INSTRUCTIONS</vt:lpstr>
      <vt:lpstr>PowerPoint Presentation</vt:lpstr>
      <vt:lpstr>Idea/Approach Details </vt:lpstr>
      <vt:lpstr>Process flow diagram </vt:lpstr>
      <vt:lpstr>Methodology used</vt:lpstr>
      <vt:lpstr>Use cases &amp; description</vt:lpstr>
      <vt:lpstr>Technology stack used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Girish Potdar</dc:creator>
  <cp:lastModifiedBy>Atharva Litake</cp:lastModifiedBy>
  <cp:revision>9</cp:revision>
  <dcterms:created xsi:type="dcterms:W3CDTF">2024-01-09T07:07:32Z</dcterms:created>
  <dcterms:modified xsi:type="dcterms:W3CDTF">2024-02-12T14:20:51Z</dcterms:modified>
</cp:coreProperties>
</file>