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27" r:id="rId5"/>
    <p:sldId id="328" r:id="rId6"/>
    <p:sldId id="329" r:id="rId7"/>
    <p:sldId id="330" r:id="rId8"/>
    <p:sldId id="324" r:id="rId9"/>
    <p:sldId id="325" r:id="rId10"/>
    <p:sldId id="326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1330" y="32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E6AD-8FDD-F870-23B4-5B47E47E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25" y="150471"/>
            <a:ext cx="9803756" cy="3611301"/>
          </a:xfrm>
        </p:spPr>
        <p:txBody>
          <a:bodyPr/>
          <a:lstStyle/>
          <a:p>
            <a:pPr algn="ctr"/>
            <a:r>
              <a:rPr lang="en-US" dirty="0"/>
              <a:t>CI/CD Pipeline for Spring Projects with Jenkins and Docker Hub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045CA-A682-D081-D801-4D41A71999C4}"/>
              </a:ext>
            </a:extLst>
          </p:cNvPr>
          <p:cNvSpPr txBox="1"/>
          <p:nvPr/>
        </p:nvSpPr>
        <p:spPr>
          <a:xfrm>
            <a:off x="8695325" y="5524175"/>
            <a:ext cx="339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Name: Atharva Kothawade</a:t>
            </a:r>
          </a:p>
          <a:p>
            <a:r>
              <a:rPr lang="en-IN" dirty="0">
                <a:solidFill>
                  <a:srgbClr val="002060"/>
                </a:solidFill>
              </a:rPr>
              <a:t>Date: 01/08/2024</a:t>
            </a:r>
          </a:p>
        </p:txBody>
      </p:sp>
    </p:spTree>
    <p:extLst>
      <p:ext uri="{BB962C8B-B14F-4D97-AF65-F5344CB8AC3E}">
        <p14:creationId xmlns:p14="http://schemas.microsoft.com/office/powerpoint/2010/main" val="418752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3985EF-E916-F8D1-5198-B606ED33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08330-7643-CEAC-9E06-EBAA5050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2" y="505000"/>
            <a:ext cx="10660055" cy="58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1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4FC78-4296-AE34-0CEC-E30E0E79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4709C-4161-D8E2-A33E-6C1B3303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451411"/>
            <a:ext cx="7906853" cy="2378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634BF-1FFA-DEA1-E77D-F332CDB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73" y="2157965"/>
            <a:ext cx="790685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6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1030-90FB-3F1A-000E-9797B56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28FF2-AC7F-13FF-C7F6-5CBEE3D5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9DA3-9C23-05BA-950E-DBEA51F5E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2" y="662134"/>
            <a:ext cx="10667075" cy="55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1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BB6BC-F9AD-43B2-44D8-BD111011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26280-6ACF-860C-DA14-14C86E64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2" y="505234"/>
            <a:ext cx="10660055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7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15446-0EC0-E966-A3CC-6B91087F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DA6CD-5063-CA8B-1682-95626843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6" y="297763"/>
            <a:ext cx="4679478" cy="2735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59CB5-4567-4D98-C0A7-45E4F8E1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16" y="3525321"/>
            <a:ext cx="8030696" cy="105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9A0FE-66F8-AAB5-1EED-F39E84AC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16" y="4868798"/>
            <a:ext cx="740195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8703"/>
            <a:ext cx="8044404" cy="2727709"/>
          </a:xfrm>
        </p:spPr>
        <p:txBody>
          <a:bodyPr/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AE1F-FB7F-0991-5574-355411F54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C6786A-05B6-32B0-D911-5B832EF1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89" y="550862"/>
            <a:ext cx="10510838" cy="1012825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60DB4E-D397-71F6-BAEA-5A95C4B2F67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914400" y="2004118"/>
            <a:ext cx="63482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Introduction to Spring Projects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Overview of CI/CD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Introduction to Jenkins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Setting Up Jenkins for Spring Projects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Building and Testing the Spring Project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Introduction to Docker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</a:rPr>
              <a:t>Dockerizing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the Spring Application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Pushing Docker Images to Docker Hub </a:t>
            </a:r>
          </a:p>
        </p:txBody>
      </p:sp>
    </p:spTree>
    <p:extLst>
      <p:ext uri="{BB962C8B-B14F-4D97-AF65-F5344CB8AC3E}">
        <p14:creationId xmlns:p14="http://schemas.microsoft.com/office/powerpoint/2010/main" val="88998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136BE-241A-A196-8AC5-785D14E6C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34D4DA-B791-25C9-A5A5-52AFCBC3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1" y="186530"/>
            <a:ext cx="10510838" cy="1012825"/>
          </a:xfrm>
        </p:spPr>
        <p:txBody>
          <a:bodyPr/>
          <a:lstStyle/>
          <a:p>
            <a:r>
              <a:rPr lang="en-IN" dirty="0"/>
              <a:t>Introduction to Spring Projects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30F6A-42C4-8637-AF0D-B866365EFFC7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914400" y="1487115"/>
            <a:ext cx="10510838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powerful framework for building Java-based enterprise applications.</a:t>
            </a:r>
          </a:p>
          <a:p>
            <a:r>
              <a:rPr lang="en-US" sz="2000" dirty="0"/>
              <a:t>Provides support for dependency injection, transaction management, and more.</a:t>
            </a:r>
          </a:p>
          <a:p>
            <a:r>
              <a:rPr lang="en-US" sz="2000" dirty="0"/>
              <a:t>Simplifies Spring application development </a:t>
            </a:r>
          </a:p>
          <a:p>
            <a:r>
              <a:rPr lang="en-US" sz="2000" dirty="0"/>
              <a:t>with auto-configuration and</a:t>
            </a:r>
          </a:p>
          <a:p>
            <a:r>
              <a:rPr lang="en-US" sz="2000" dirty="0"/>
              <a:t>embedded servers.</a:t>
            </a:r>
          </a:p>
          <a:p>
            <a:endParaRPr lang="en-US" dirty="0"/>
          </a:p>
          <a:p>
            <a:r>
              <a:rPr lang="en-IN" sz="2000" b="1" dirty="0"/>
              <a:t> Typical Spring Project Structure: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Main application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Controllers, Services, Repositories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Configuration files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DEC45-3C1B-42B9-B248-09393E66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31" y="3514236"/>
            <a:ext cx="593530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0AD4-E1E3-9D50-F998-87C7539D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3" y="538223"/>
            <a:ext cx="11298704" cy="746567"/>
          </a:xfrm>
        </p:spPr>
        <p:txBody>
          <a:bodyPr/>
          <a:lstStyle/>
          <a:p>
            <a:r>
              <a:rPr lang="en-US" dirty="0"/>
              <a:t>Overview of ci/cd Jenkins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ACF9-689D-8D75-022C-EB73A6D6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0187" y="1373954"/>
            <a:ext cx="5255814" cy="494582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Jenkins</a:t>
            </a:r>
            <a:r>
              <a:rPr lang="en-US" dirty="0"/>
              <a:t> is a popular tool used for automating the software development process. It helps manage and automate tasks like building, testing, and deploying code. Think of it as a robot that helps developers by handling repetitive tasks and making sure code changes are tested and delivered smoothly.</a:t>
            </a:r>
          </a:p>
          <a:p>
            <a:endParaRPr lang="en-US" dirty="0"/>
          </a:p>
          <a:p>
            <a:r>
              <a:rPr lang="en-US" dirty="0"/>
              <a:t>Continuous Integration (CI): Developers frequently add their code to a shared repository. Automated tests are run to make sure the new code doesn’t break anything. This helps catch problems early.</a:t>
            </a:r>
          </a:p>
          <a:p>
            <a:endParaRPr lang="en-US" dirty="0"/>
          </a:p>
          <a:p>
            <a:r>
              <a:rPr lang="en-US" dirty="0"/>
              <a:t>Continuous Delivery (CD): After code is integrated and tested, it’s automatically prepared for release. This means it can be deployed to users quickly and reliably.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177F-95AA-2E6A-B3AB-A72ECDAC9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95E8E-EF96-473C-CA93-F38604D4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036" y="1647583"/>
            <a:ext cx="3429853" cy="1010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E5E1ED-6968-DEEE-1CA5-288D8584D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12" y="2959227"/>
            <a:ext cx="4537970" cy="33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1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465D-57BA-5B0A-AC3A-82801DD95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0186" y="1736203"/>
            <a:ext cx="10511627" cy="5121797"/>
          </a:xfrm>
        </p:spPr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Configuring Jenkins for Spring CI/CD</a:t>
            </a: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Installation: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Jenkins from the official site and follow the installation instructions for your 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up Jenkins on your server or local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Creating a Jenkins Job: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Freestyle Project:</a:t>
            </a:r>
            <a:r>
              <a:rPr lang="en-US" dirty="0"/>
              <a:t> For simple configurations, where you can specify build steps, test results, and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Pipeline Project:</a:t>
            </a:r>
            <a:r>
              <a:rPr lang="en-US" dirty="0"/>
              <a:t> For complex workflows, using a </a:t>
            </a:r>
            <a:r>
              <a:rPr lang="en-US" dirty="0" err="1"/>
              <a:t>Jenkinsfile</a:t>
            </a:r>
            <a:r>
              <a:rPr lang="en-US" dirty="0"/>
              <a:t> to define the CI/CD pipeline in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Configuration: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Source Code Repository:</a:t>
            </a:r>
            <a:r>
              <a:rPr lang="en-US" dirty="0"/>
              <a:t> Connect Jenkins to your Git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Build Triggers:</a:t>
            </a:r>
            <a:r>
              <a:rPr lang="en-US" dirty="0"/>
              <a:t> Set up triggers like commits, pull requests, or scheduled builds.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ADD87-8665-FC77-309E-94113C088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6D5982-E6F9-CF5B-5D1A-58448401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" y="805797"/>
            <a:ext cx="11553349" cy="746567"/>
          </a:xfrm>
        </p:spPr>
        <p:txBody>
          <a:bodyPr/>
          <a:lstStyle/>
          <a:p>
            <a:r>
              <a:rPr lang="en-US" b="1" dirty="0"/>
              <a:t>Setting Up Jenkins for Spring Projects</a:t>
            </a:r>
          </a:p>
        </p:txBody>
      </p:sp>
    </p:spTree>
    <p:extLst>
      <p:ext uri="{BB962C8B-B14F-4D97-AF65-F5344CB8AC3E}">
        <p14:creationId xmlns:p14="http://schemas.microsoft.com/office/powerpoint/2010/main" val="33616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23E4-6B92-A7F4-A76C-4070BDE8E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607" y="1909823"/>
            <a:ext cx="10511627" cy="4492108"/>
          </a:xfrm>
        </p:spPr>
        <p:txBody>
          <a:bodyPr>
            <a:normAutofit/>
          </a:bodyPr>
          <a:lstStyle/>
          <a:p>
            <a:endParaRPr lang="en-US" dirty="0">
              <a:latin typeface="Google Sans"/>
            </a:endParaRPr>
          </a:p>
          <a:p>
            <a:pPr marL="0" indent="0">
              <a:buNone/>
            </a:pPr>
            <a:r>
              <a:rPr lang="en-US" sz="2400" b="1" dirty="0">
                <a:latin typeface="Google Sans"/>
              </a:rPr>
              <a:t>Build Configuration: </a:t>
            </a:r>
            <a:r>
              <a:rPr lang="en-US" sz="2400" dirty="0">
                <a:latin typeface="Google Sans"/>
              </a:rPr>
              <a:t>(Building with Jenkins)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Use Maven or Gradle to compile and package your Spring application.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Configure build steps in Jenkins: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For Maven: </a:t>
            </a:r>
            <a:r>
              <a:rPr lang="en-US" dirty="0" err="1">
                <a:latin typeface="Google Sans"/>
              </a:rPr>
              <a:t>mvn</a:t>
            </a:r>
            <a:r>
              <a:rPr lang="en-US" dirty="0">
                <a:latin typeface="Google Sans"/>
              </a:rPr>
              <a:t> clean install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For Gradle: </a:t>
            </a:r>
            <a:r>
              <a:rPr lang="en-US" dirty="0" err="1">
                <a:latin typeface="Google Sans"/>
              </a:rPr>
              <a:t>gradle</a:t>
            </a:r>
            <a:r>
              <a:rPr lang="en-US" dirty="0">
                <a:latin typeface="Google Sans"/>
              </a:rPr>
              <a:t> build</a:t>
            </a:r>
          </a:p>
          <a:p>
            <a:pPr marL="0" indent="0">
              <a:buNone/>
            </a:pPr>
            <a:r>
              <a:rPr lang="en-US" sz="2400" b="1" dirty="0">
                <a:latin typeface="Google Sans"/>
              </a:rPr>
              <a:t>Testing: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Unit Tests: Ensure individual components work correctly.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Integration Tests: Verify that components work together as expected.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Configure Jenkins to run tests and report results, using plugins to display test results and code coverage</a:t>
            </a:r>
            <a:endParaRPr lang="en-IN" dirty="0">
              <a:latin typeface="Goog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091EB-88F5-CF1F-A63E-7026C155F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610352-0D52-EA66-9B31-7995C8E3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7" y="897038"/>
            <a:ext cx="10511627" cy="101278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Building and Testing the Spring Project</a:t>
            </a:r>
          </a:p>
        </p:txBody>
      </p:sp>
    </p:spTree>
    <p:extLst>
      <p:ext uri="{BB962C8B-B14F-4D97-AF65-F5344CB8AC3E}">
        <p14:creationId xmlns:p14="http://schemas.microsoft.com/office/powerpoint/2010/main" val="94127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63F2-12FC-E251-3541-8517F78F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647636"/>
            <a:ext cx="10511627" cy="1012785"/>
          </a:xfrm>
        </p:spPr>
        <p:txBody>
          <a:bodyPr/>
          <a:lstStyle/>
          <a:p>
            <a:r>
              <a:rPr lang="en-IN" dirty="0"/>
              <a:t>INTRODUCTION TO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281A-BE95-3E35-C3A0-F756027B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850859"/>
            <a:ext cx="10511627" cy="441376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Docker 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DFBF6"/>
                </a:highlight>
                <a:latin typeface="Google Sans"/>
              </a:rPr>
              <a:t>lets you build, test, and deploy applications quickly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Using Docker, you can quickly deploy and scale applications into any environment and know your code will run. Running Docker on AWS provides developers and admins a highly reliable, low-cost way to build, ship, and run distributed applications at any scale.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Google Sans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E4427-A002-73DC-379E-5DC186117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61A02-4F34-2C48-E442-A1D36C88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75" y="3588178"/>
            <a:ext cx="4926450" cy="32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1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5081-596F-CC50-12B9-7D462CE3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Dockerizing the 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7A59-1B6A-79F9-848A-D6E7F81254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Dockerfile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Base Image: Start with an official Java base image (e.g., </a:t>
            </a:r>
            <a:r>
              <a:rPr lang="en-US" sz="2000" dirty="0" err="1"/>
              <a:t>openjdk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Add Application: Copy your Spring Boot JAR file into the image.</a:t>
            </a:r>
          </a:p>
          <a:p>
            <a:pPr marL="0" indent="0">
              <a:buNone/>
            </a:pPr>
            <a:r>
              <a:rPr lang="en-US" sz="2000" dirty="0"/>
              <a:t>Expose Port: Define the port the application will run on.</a:t>
            </a:r>
          </a:p>
          <a:p>
            <a:pPr marL="0" indent="0">
              <a:buNone/>
            </a:pPr>
            <a:r>
              <a:rPr lang="en-US" sz="2000" dirty="0"/>
              <a:t>Command to Run: Specify the command to run your Spring Boot application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7AA2E-08F9-C01C-2A50-E27834021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CAA2FE-9B08-2012-EF67-8843DF30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934" y="4773928"/>
            <a:ext cx="1276528" cy="1314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97B3B7-5ACF-178E-3889-605EB2AB6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06" y="4688685"/>
            <a:ext cx="482032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1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6A7F-1D6B-0AF9-3BA4-88A9631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79" y="164360"/>
            <a:ext cx="10671048" cy="1362057"/>
          </a:xfrm>
        </p:spPr>
        <p:txBody>
          <a:bodyPr/>
          <a:lstStyle/>
          <a:p>
            <a:r>
              <a:rPr lang="en-IN" dirty="0"/>
              <a:t>Project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C425F-76E5-1610-BD64-CEAA9D78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F9D5-DAFA-393F-3D64-C3045435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7" y="1189083"/>
            <a:ext cx="11254451" cy="53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152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16c05727-aa75-4e4a-9b5f-8a80a1165891"/>
    <ds:schemaRef ds:uri="http://schemas.microsoft.com/sharepoint/v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{CE88E688-15F9-4CD1-9080-5F2987AABC83}tf78438558_win32</Template>
  <TotalTime>124</TotalTime>
  <Words>575</Words>
  <Application>Microsoft Office PowerPoint</Application>
  <PresentationFormat>Widescreen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Google Sans</vt:lpstr>
      <vt:lpstr>Sabon Next LT</vt:lpstr>
      <vt:lpstr>Custom</vt:lpstr>
      <vt:lpstr>CI/CD Pipeline for Spring Projects with Jenkins and Docker Hub</vt:lpstr>
      <vt:lpstr>Presentation Overview</vt:lpstr>
      <vt:lpstr>Introduction to Spring Projects</vt:lpstr>
      <vt:lpstr>Overview of ci/cd Jenkins</vt:lpstr>
      <vt:lpstr>Setting Up Jenkins for Spring Projects</vt:lpstr>
      <vt:lpstr>Building and Testing the Spring Project</vt:lpstr>
      <vt:lpstr>INTRODUCTION TO docker</vt:lpstr>
      <vt:lpstr>Dockerizing the Spring Application</vt:lpstr>
      <vt:lpstr>Project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Amruta Khanaj</dc:creator>
  <cp:lastModifiedBy>Amruta Khanaj</cp:lastModifiedBy>
  <cp:revision>2</cp:revision>
  <cp:lastPrinted>2024-08-01T07:07:52Z</cp:lastPrinted>
  <dcterms:created xsi:type="dcterms:W3CDTF">2024-08-01T05:07:40Z</dcterms:created>
  <dcterms:modified xsi:type="dcterms:W3CDTF">2024-08-01T07:12:15Z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