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3" r:id="rId8"/>
    <p:sldId id="262" r:id="rId9"/>
    <p:sldId id="261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5C486-65C9-A384-6010-9A2D38C545B1}" v="175" dt="2024-04-13T10:13:1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EDAE8-6927-467A-AC9E-0E40A453D6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489242-5BF6-4144-9BFE-02D8B18FC502}">
      <dgm:prSet/>
      <dgm:spPr/>
      <dgm:t>
        <a:bodyPr/>
        <a:lstStyle/>
        <a:p>
          <a:r>
            <a:rPr lang="en-US"/>
            <a:t>Cloud Compatible Database</a:t>
          </a:r>
        </a:p>
      </dgm:t>
    </dgm:pt>
    <dgm:pt modelId="{F0455D89-4884-4A3F-993D-C1BFE8D0985C}" type="parTrans" cxnId="{FC2C056D-BE9F-455B-B4CD-C4998E08E743}">
      <dgm:prSet/>
      <dgm:spPr/>
      <dgm:t>
        <a:bodyPr/>
        <a:lstStyle/>
        <a:p>
          <a:endParaRPr lang="en-US"/>
        </a:p>
      </dgm:t>
    </dgm:pt>
    <dgm:pt modelId="{8BF9D96A-919D-4D9A-A12F-EEE92F114C14}" type="sibTrans" cxnId="{FC2C056D-BE9F-455B-B4CD-C4998E08E743}">
      <dgm:prSet/>
      <dgm:spPr/>
      <dgm:t>
        <a:bodyPr/>
        <a:lstStyle/>
        <a:p>
          <a:endParaRPr lang="en-US"/>
        </a:p>
      </dgm:t>
    </dgm:pt>
    <dgm:pt modelId="{2FC6B06E-560B-42D3-9371-7C72E583F60C}">
      <dgm:prSet/>
      <dgm:spPr/>
      <dgm:t>
        <a:bodyPr/>
        <a:lstStyle/>
        <a:p>
          <a:r>
            <a:rPr lang="en-US"/>
            <a:t>Referencing content via webscraping for:</a:t>
          </a:r>
        </a:p>
      </dgm:t>
    </dgm:pt>
    <dgm:pt modelId="{12A69C77-2D7A-48FB-A7DB-AD4516CA3603}" type="parTrans" cxnId="{60B99D71-E36C-4578-9BCF-3E6BCA3D4BF9}">
      <dgm:prSet/>
      <dgm:spPr/>
      <dgm:t>
        <a:bodyPr/>
        <a:lstStyle/>
        <a:p>
          <a:endParaRPr lang="en-US"/>
        </a:p>
      </dgm:t>
    </dgm:pt>
    <dgm:pt modelId="{15678004-56A8-4F72-AE22-E14EB256EFE6}" type="sibTrans" cxnId="{60B99D71-E36C-4578-9BCF-3E6BCA3D4BF9}">
      <dgm:prSet/>
      <dgm:spPr/>
      <dgm:t>
        <a:bodyPr/>
        <a:lstStyle/>
        <a:p>
          <a:endParaRPr lang="en-US"/>
        </a:p>
      </dgm:t>
    </dgm:pt>
    <dgm:pt modelId="{C266E378-03CF-4053-808D-7EF43A544197}">
      <dgm:prSet/>
      <dgm:spPr/>
      <dgm:t>
        <a:bodyPr/>
        <a:lstStyle/>
        <a:p>
          <a:r>
            <a:rPr lang="en-US"/>
            <a:t>Assignments</a:t>
          </a:r>
        </a:p>
      </dgm:t>
    </dgm:pt>
    <dgm:pt modelId="{9B1DB456-BCA9-4816-8F0E-1580B1D68142}" type="parTrans" cxnId="{D060DD1E-8AF3-41A0-B9B2-C40C9AC95013}">
      <dgm:prSet/>
      <dgm:spPr/>
      <dgm:t>
        <a:bodyPr/>
        <a:lstStyle/>
        <a:p>
          <a:endParaRPr lang="en-US"/>
        </a:p>
      </dgm:t>
    </dgm:pt>
    <dgm:pt modelId="{C4F692A9-6989-4E61-8005-98F0F08068C7}" type="sibTrans" cxnId="{D060DD1E-8AF3-41A0-B9B2-C40C9AC95013}">
      <dgm:prSet/>
      <dgm:spPr/>
      <dgm:t>
        <a:bodyPr/>
        <a:lstStyle/>
        <a:p>
          <a:endParaRPr lang="en-US"/>
        </a:p>
      </dgm:t>
    </dgm:pt>
    <dgm:pt modelId="{50F31392-30CD-41B2-B741-3AE45159EC64}">
      <dgm:prSet/>
      <dgm:spPr/>
      <dgm:t>
        <a:bodyPr/>
        <a:lstStyle/>
        <a:p>
          <a:r>
            <a:rPr lang="en-US"/>
            <a:t>Writeups and Research Papers</a:t>
          </a:r>
        </a:p>
      </dgm:t>
    </dgm:pt>
    <dgm:pt modelId="{63695911-2BCB-45B3-8540-DBF461D25F98}" type="parTrans" cxnId="{3D6C9ED8-7B50-4DC2-ACB1-C68DC2501AE6}">
      <dgm:prSet/>
      <dgm:spPr/>
      <dgm:t>
        <a:bodyPr/>
        <a:lstStyle/>
        <a:p>
          <a:endParaRPr lang="en-US"/>
        </a:p>
      </dgm:t>
    </dgm:pt>
    <dgm:pt modelId="{A9E7F922-A78D-41FB-947C-BE8AF1657C8A}" type="sibTrans" cxnId="{3D6C9ED8-7B50-4DC2-ACB1-C68DC2501AE6}">
      <dgm:prSet/>
      <dgm:spPr/>
      <dgm:t>
        <a:bodyPr/>
        <a:lstStyle/>
        <a:p>
          <a:endParaRPr lang="en-US"/>
        </a:p>
      </dgm:t>
    </dgm:pt>
    <dgm:pt modelId="{371093B5-9A40-4A0B-A031-CB30476DC436}">
      <dgm:prSet/>
      <dgm:spPr/>
      <dgm:t>
        <a:bodyPr/>
        <a:lstStyle/>
        <a:p>
          <a:r>
            <a:rPr lang="en-US"/>
            <a:t>Comparing with ChatGPT responses</a:t>
          </a:r>
        </a:p>
      </dgm:t>
    </dgm:pt>
    <dgm:pt modelId="{7C379233-1206-4CC6-A5D9-CFE7DC2385F4}" type="parTrans" cxnId="{47514275-258B-45FA-9C0E-3C17CDEBA758}">
      <dgm:prSet/>
      <dgm:spPr/>
      <dgm:t>
        <a:bodyPr/>
        <a:lstStyle/>
        <a:p>
          <a:endParaRPr lang="en-US"/>
        </a:p>
      </dgm:t>
    </dgm:pt>
    <dgm:pt modelId="{A565A4EC-4126-4D0F-901B-1454DEC20391}" type="sibTrans" cxnId="{47514275-258B-45FA-9C0E-3C17CDEBA758}">
      <dgm:prSet/>
      <dgm:spPr/>
      <dgm:t>
        <a:bodyPr/>
        <a:lstStyle/>
        <a:p>
          <a:endParaRPr lang="en-US"/>
        </a:p>
      </dgm:t>
    </dgm:pt>
    <dgm:pt modelId="{DA04F01B-1523-4522-948A-6ABE9FBFD5C8}">
      <dgm:prSet/>
      <dgm:spPr/>
      <dgm:t>
        <a:bodyPr/>
        <a:lstStyle/>
        <a:p>
          <a:r>
            <a:rPr lang="en-US"/>
            <a:t>Custom text data source cross reference</a:t>
          </a:r>
        </a:p>
      </dgm:t>
    </dgm:pt>
    <dgm:pt modelId="{0906C65B-9764-403B-B6EB-818EB695A72D}" type="parTrans" cxnId="{E640F974-7DCB-488F-97AB-9318BC2B5334}">
      <dgm:prSet/>
      <dgm:spPr/>
      <dgm:t>
        <a:bodyPr/>
        <a:lstStyle/>
        <a:p>
          <a:endParaRPr lang="en-US"/>
        </a:p>
      </dgm:t>
    </dgm:pt>
    <dgm:pt modelId="{E21B273D-F6AA-4CFF-80A9-860998A8A3FA}" type="sibTrans" cxnId="{E640F974-7DCB-488F-97AB-9318BC2B5334}">
      <dgm:prSet/>
      <dgm:spPr/>
      <dgm:t>
        <a:bodyPr/>
        <a:lstStyle/>
        <a:p>
          <a:endParaRPr lang="en-US"/>
        </a:p>
      </dgm:t>
    </dgm:pt>
    <dgm:pt modelId="{0BB2DD03-AA9C-4AB7-86DE-CB47979330E6}" type="pres">
      <dgm:prSet presAssocID="{230EDAE8-6927-467A-AC9E-0E40A453D67A}" presName="root" presStyleCnt="0">
        <dgm:presLayoutVars>
          <dgm:dir/>
          <dgm:resizeHandles val="exact"/>
        </dgm:presLayoutVars>
      </dgm:prSet>
      <dgm:spPr/>
    </dgm:pt>
    <dgm:pt modelId="{33D3A48B-A065-4F24-BD52-8C9BC43E2FA4}" type="pres">
      <dgm:prSet presAssocID="{FC489242-5BF6-4144-9BFE-02D8B18FC502}" presName="compNode" presStyleCnt="0"/>
      <dgm:spPr/>
    </dgm:pt>
    <dgm:pt modelId="{0FE064EA-B373-4DB3-8C50-386516B19201}" type="pres">
      <dgm:prSet presAssocID="{FC489242-5BF6-4144-9BFE-02D8B18FC502}" presName="bgRect" presStyleLbl="bgShp" presStyleIdx="0" presStyleCnt="4"/>
      <dgm:spPr/>
    </dgm:pt>
    <dgm:pt modelId="{6780CA90-E676-4763-ADA1-F637854C1213}" type="pres">
      <dgm:prSet presAssocID="{FC489242-5BF6-4144-9BFE-02D8B18FC5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7F1DE0-4337-4EA1-BBEC-C74125B290D5}" type="pres">
      <dgm:prSet presAssocID="{FC489242-5BF6-4144-9BFE-02D8B18FC502}" presName="spaceRect" presStyleCnt="0"/>
      <dgm:spPr/>
    </dgm:pt>
    <dgm:pt modelId="{339C56B6-9BF0-4588-93A6-30885973E2AE}" type="pres">
      <dgm:prSet presAssocID="{FC489242-5BF6-4144-9BFE-02D8B18FC502}" presName="parTx" presStyleLbl="revTx" presStyleIdx="0" presStyleCnt="5">
        <dgm:presLayoutVars>
          <dgm:chMax val="0"/>
          <dgm:chPref val="0"/>
        </dgm:presLayoutVars>
      </dgm:prSet>
      <dgm:spPr/>
    </dgm:pt>
    <dgm:pt modelId="{3D27E3F6-0C59-4381-9D37-6336E0446A7B}" type="pres">
      <dgm:prSet presAssocID="{8BF9D96A-919D-4D9A-A12F-EEE92F114C14}" presName="sibTrans" presStyleCnt="0"/>
      <dgm:spPr/>
    </dgm:pt>
    <dgm:pt modelId="{C63DEE54-5A9F-43DC-BE49-36846E75D1CB}" type="pres">
      <dgm:prSet presAssocID="{2FC6B06E-560B-42D3-9371-7C72E583F60C}" presName="compNode" presStyleCnt="0"/>
      <dgm:spPr/>
    </dgm:pt>
    <dgm:pt modelId="{46E7AE7B-2364-426C-A095-DE83A28B4A91}" type="pres">
      <dgm:prSet presAssocID="{2FC6B06E-560B-42D3-9371-7C72E583F60C}" presName="bgRect" presStyleLbl="bgShp" presStyleIdx="1" presStyleCnt="4"/>
      <dgm:spPr/>
    </dgm:pt>
    <dgm:pt modelId="{76EE9061-5B57-49A0-B3EA-6E42A94DCC23}" type="pres">
      <dgm:prSet presAssocID="{2FC6B06E-560B-42D3-9371-7C72E583F6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24991A-D692-4C8A-92EC-2A1998B457F3}" type="pres">
      <dgm:prSet presAssocID="{2FC6B06E-560B-42D3-9371-7C72E583F60C}" presName="spaceRect" presStyleCnt="0"/>
      <dgm:spPr/>
    </dgm:pt>
    <dgm:pt modelId="{2D38D588-E724-4A9F-A5B1-CEC13BE462D4}" type="pres">
      <dgm:prSet presAssocID="{2FC6B06E-560B-42D3-9371-7C72E583F60C}" presName="parTx" presStyleLbl="revTx" presStyleIdx="1" presStyleCnt="5">
        <dgm:presLayoutVars>
          <dgm:chMax val="0"/>
          <dgm:chPref val="0"/>
        </dgm:presLayoutVars>
      </dgm:prSet>
      <dgm:spPr/>
    </dgm:pt>
    <dgm:pt modelId="{9B3EE8D4-A56D-4ADD-9142-D620642E0D8A}" type="pres">
      <dgm:prSet presAssocID="{2FC6B06E-560B-42D3-9371-7C72E583F60C}" presName="desTx" presStyleLbl="revTx" presStyleIdx="2" presStyleCnt="5">
        <dgm:presLayoutVars/>
      </dgm:prSet>
      <dgm:spPr/>
    </dgm:pt>
    <dgm:pt modelId="{F6E9A7AA-20F9-43E9-8174-C876B4A82ADD}" type="pres">
      <dgm:prSet presAssocID="{15678004-56A8-4F72-AE22-E14EB256EFE6}" presName="sibTrans" presStyleCnt="0"/>
      <dgm:spPr/>
    </dgm:pt>
    <dgm:pt modelId="{7C98003B-583E-4116-BC82-9954E981A21E}" type="pres">
      <dgm:prSet presAssocID="{371093B5-9A40-4A0B-A031-CB30476DC436}" presName="compNode" presStyleCnt="0"/>
      <dgm:spPr/>
    </dgm:pt>
    <dgm:pt modelId="{1BB024D1-8FAA-446D-A089-9AB992E1A548}" type="pres">
      <dgm:prSet presAssocID="{371093B5-9A40-4A0B-A031-CB30476DC436}" presName="bgRect" presStyleLbl="bgShp" presStyleIdx="2" presStyleCnt="4"/>
      <dgm:spPr/>
    </dgm:pt>
    <dgm:pt modelId="{54FC1062-F78C-4E6D-A405-E3B5925BAC4C}" type="pres">
      <dgm:prSet presAssocID="{371093B5-9A40-4A0B-A031-CB30476DC4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870E4E-EE7E-47B1-95AD-877ECA86D911}" type="pres">
      <dgm:prSet presAssocID="{371093B5-9A40-4A0B-A031-CB30476DC436}" presName="spaceRect" presStyleCnt="0"/>
      <dgm:spPr/>
    </dgm:pt>
    <dgm:pt modelId="{20CE4A4A-DFD1-4A6C-8BE8-5BFE618ABCE4}" type="pres">
      <dgm:prSet presAssocID="{371093B5-9A40-4A0B-A031-CB30476DC436}" presName="parTx" presStyleLbl="revTx" presStyleIdx="3" presStyleCnt="5">
        <dgm:presLayoutVars>
          <dgm:chMax val="0"/>
          <dgm:chPref val="0"/>
        </dgm:presLayoutVars>
      </dgm:prSet>
      <dgm:spPr/>
    </dgm:pt>
    <dgm:pt modelId="{F3CBB5C5-23A3-4C1A-A373-C9614889D8B2}" type="pres">
      <dgm:prSet presAssocID="{A565A4EC-4126-4D0F-901B-1454DEC20391}" presName="sibTrans" presStyleCnt="0"/>
      <dgm:spPr/>
    </dgm:pt>
    <dgm:pt modelId="{A2378A73-F8F8-439E-85A9-E24C0629AC52}" type="pres">
      <dgm:prSet presAssocID="{DA04F01B-1523-4522-948A-6ABE9FBFD5C8}" presName="compNode" presStyleCnt="0"/>
      <dgm:spPr/>
    </dgm:pt>
    <dgm:pt modelId="{808CAAF9-4FD9-492B-819E-AA676D1900CA}" type="pres">
      <dgm:prSet presAssocID="{DA04F01B-1523-4522-948A-6ABE9FBFD5C8}" presName="bgRect" presStyleLbl="bgShp" presStyleIdx="3" presStyleCnt="4"/>
      <dgm:spPr/>
    </dgm:pt>
    <dgm:pt modelId="{C8123D04-33ED-4F35-ADB3-EE644395A8C1}" type="pres">
      <dgm:prSet presAssocID="{DA04F01B-1523-4522-948A-6ABE9FBFD5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C64E86-5E04-447B-B9D3-240BB06FAFF7}" type="pres">
      <dgm:prSet presAssocID="{DA04F01B-1523-4522-948A-6ABE9FBFD5C8}" presName="spaceRect" presStyleCnt="0"/>
      <dgm:spPr/>
    </dgm:pt>
    <dgm:pt modelId="{E324BAFB-2F11-459F-BBA1-9B4533D9DC7A}" type="pres">
      <dgm:prSet presAssocID="{DA04F01B-1523-4522-948A-6ABE9FBFD5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60DD1E-8AF3-41A0-B9B2-C40C9AC95013}" srcId="{2FC6B06E-560B-42D3-9371-7C72E583F60C}" destId="{C266E378-03CF-4053-808D-7EF43A544197}" srcOrd="0" destOrd="0" parTransId="{9B1DB456-BCA9-4816-8F0E-1580B1D68142}" sibTransId="{C4F692A9-6989-4E61-8005-98F0F08068C7}"/>
    <dgm:cxn modelId="{C07A6528-8693-4C95-A051-2B7A92FFD783}" type="presOf" srcId="{C266E378-03CF-4053-808D-7EF43A544197}" destId="{9B3EE8D4-A56D-4ADD-9142-D620642E0D8A}" srcOrd="0" destOrd="0" presId="urn:microsoft.com/office/officeart/2018/2/layout/IconVerticalSolidList"/>
    <dgm:cxn modelId="{0F4E9164-D4BA-4909-8FEB-C1DF651F3A7F}" type="presOf" srcId="{FC489242-5BF6-4144-9BFE-02D8B18FC502}" destId="{339C56B6-9BF0-4588-93A6-30885973E2AE}" srcOrd="0" destOrd="0" presId="urn:microsoft.com/office/officeart/2018/2/layout/IconVerticalSolidList"/>
    <dgm:cxn modelId="{3F801067-AA21-4648-AECF-B1F8BEDB231A}" type="presOf" srcId="{50F31392-30CD-41B2-B741-3AE45159EC64}" destId="{9B3EE8D4-A56D-4ADD-9142-D620642E0D8A}" srcOrd="0" destOrd="1" presId="urn:microsoft.com/office/officeart/2018/2/layout/IconVerticalSolidList"/>
    <dgm:cxn modelId="{FC2C056D-BE9F-455B-B4CD-C4998E08E743}" srcId="{230EDAE8-6927-467A-AC9E-0E40A453D67A}" destId="{FC489242-5BF6-4144-9BFE-02D8B18FC502}" srcOrd="0" destOrd="0" parTransId="{F0455D89-4884-4A3F-993D-C1BFE8D0985C}" sibTransId="{8BF9D96A-919D-4D9A-A12F-EEE92F114C14}"/>
    <dgm:cxn modelId="{60B99D71-E36C-4578-9BCF-3E6BCA3D4BF9}" srcId="{230EDAE8-6927-467A-AC9E-0E40A453D67A}" destId="{2FC6B06E-560B-42D3-9371-7C72E583F60C}" srcOrd="1" destOrd="0" parTransId="{12A69C77-2D7A-48FB-A7DB-AD4516CA3603}" sibTransId="{15678004-56A8-4F72-AE22-E14EB256EFE6}"/>
    <dgm:cxn modelId="{E640F974-7DCB-488F-97AB-9318BC2B5334}" srcId="{230EDAE8-6927-467A-AC9E-0E40A453D67A}" destId="{DA04F01B-1523-4522-948A-6ABE9FBFD5C8}" srcOrd="3" destOrd="0" parTransId="{0906C65B-9764-403B-B6EB-818EB695A72D}" sibTransId="{E21B273D-F6AA-4CFF-80A9-860998A8A3FA}"/>
    <dgm:cxn modelId="{47514275-258B-45FA-9C0E-3C17CDEBA758}" srcId="{230EDAE8-6927-467A-AC9E-0E40A453D67A}" destId="{371093B5-9A40-4A0B-A031-CB30476DC436}" srcOrd="2" destOrd="0" parTransId="{7C379233-1206-4CC6-A5D9-CFE7DC2385F4}" sibTransId="{A565A4EC-4126-4D0F-901B-1454DEC20391}"/>
    <dgm:cxn modelId="{4C923DB1-C4C0-4C92-8FAF-1F0782FFAA78}" type="presOf" srcId="{230EDAE8-6927-467A-AC9E-0E40A453D67A}" destId="{0BB2DD03-AA9C-4AB7-86DE-CB47979330E6}" srcOrd="0" destOrd="0" presId="urn:microsoft.com/office/officeart/2018/2/layout/IconVerticalSolidList"/>
    <dgm:cxn modelId="{3D6C9ED8-7B50-4DC2-ACB1-C68DC2501AE6}" srcId="{2FC6B06E-560B-42D3-9371-7C72E583F60C}" destId="{50F31392-30CD-41B2-B741-3AE45159EC64}" srcOrd="1" destOrd="0" parTransId="{63695911-2BCB-45B3-8540-DBF461D25F98}" sibTransId="{A9E7F922-A78D-41FB-947C-BE8AF1657C8A}"/>
    <dgm:cxn modelId="{7BB044DF-26FC-4F61-8902-94FAAA19E944}" type="presOf" srcId="{2FC6B06E-560B-42D3-9371-7C72E583F60C}" destId="{2D38D588-E724-4A9F-A5B1-CEC13BE462D4}" srcOrd="0" destOrd="0" presId="urn:microsoft.com/office/officeart/2018/2/layout/IconVerticalSolidList"/>
    <dgm:cxn modelId="{3E5CFDF0-FFF8-47F0-A813-CF93F4C2E3D4}" type="presOf" srcId="{DA04F01B-1523-4522-948A-6ABE9FBFD5C8}" destId="{E324BAFB-2F11-459F-BBA1-9B4533D9DC7A}" srcOrd="0" destOrd="0" presId="urn:microsoft.com/office/officeart/2018/2/layout/IconVerticalSolidList"/>
    <dgm:cxn modelId="{EA0BAFF6-69E4-4E37-AAB1-68423A35E483}" type="presOf" srcId="{371093B5-9A40-4A0B-A031-CB30476DC436}" destId="{20CE4A4A-DFD1-4A6C-8BE8-5BFE618ABCE4}" srcOrd="0" destOrd="0" presId="urn:microsoft.com/office/officeart/2018/2/layout/IconVerticalSolidList"/>
    <dgm:cxn modelId="{B0844942-32F7-49CD-9232-965C73CCA0CB}" type="presParOf" srcId="{0BB2DD03-AA9C-4AB7-86DE-CB47979330E6}" destId="{33D3A48B-A065-4F24-BD52-8C9BC43E2FA4}" srcOrd="0" destOrd="0" presId="urn:microsoft.com/office/officeart/2018/2/layout/IconVerticalSolidList"/>
    <dgm:cxn modelId="{5FC51AF2-E932-4415-8F6F-39A275F667D2}" type="presParOf" srcId="{33D3A48B-A065-4F24-BD52-8C9BC43E2FA4}" destId="{0FE064EA-B373-4DB3-8C50-386516B19201}" srcOrd="0" destOrd="0" presId="urn:microsoft.com/office/officeart/2018/2/layout/IconVerticalSolidList"/>
    <dgm:cxn modelId="{8C32D81C-B447-40F1-BD8D-CD2201E0C81F}" type="presParOf" srcId="{33D3A48B-A065-4F24-BD52-8C9BC43E2FA4}" destId="{6780CA90-E676-4763-ADA1-F637854C1213}" srcOrd="1" destOrd="0" presId="urn:microsoft.com/office/officeart/2018/2/layout/IconVerticalSolidList"/>
    <dgm:cxn modelId="{EF9D48B8-F5DA-4C65-8514-A53E17470348}" type="presParOf" srcId="{33D3A48B-A065-4F24-BD52-8C9BC43E2FA4}" destId="{8C7F1DE0-4337-4EA1-BBEC-C74125B290D5}" srcOrd="2" destOrd="0" presId="urn:microsoft.com/office/officeart/2018/2/layout/IconVerticalSolidList"/>
    <dgm:cxn modelId="{D56224BF-9FFD-4006-BBB1-2AD605D45A6B}" type="presParOf" srcId="{33D3A48B-A065-4F24-BD52-8C9BC43E2FA4}" destId="{339C56B6-9BF0-4588-93A6-30885973E2AE}" srcOrd="3" destOrd="0" presId="urn:microsoft.com/office/officeart/2018/2/layout/IconVerticalSolidList"/>
    <dgm:cxn modelId="{5DE0901A-B7C3-46B7-BF5E-310544FC8DB9}" type="presParOf" srcId="{0BB2DD03-AA9C-4AB7-86DE-CB47979330E6}" destId="{3D27E3F6-0C59-4381-9D37-6336E0446A7B}" srcOrd="1" destOrd="0" presId="urn:microsoft.com/office/officeart/2018/2/layout/IconVerticalSolidList"/>
    <dgm:cxn modelId="{EEA889DA-5C1B-456C-A329-BE3142394D79}" type="presParOf" srcId="{0BB2DD03-AA9C-4AB7-86DE-CB47979330E6}" destId="{C63DEE54-5A9F-43DC-BE49-36846E75D1CB}" srcOrd="2" destOrd="0" presId="urn:microsoft.com/office/officeart/2018/2/layout/IconVerticalSolidList"/>
    <dgm:cxn modelId="{7906865B-DE5A-4B9D-9897-EA7923A52AB4}" type="presParOf" srcId="{C63DEE54-5A9F-43DC-BE49-36846E75D1CB}" destId="{46E7AE7B-2364-426C-A095-DE83A28B4A91}" srcOrd="0" destOrd="0" presId="urn:microsoft.com/office/officeart/2018/2/layout/IconVerticalSolidList"/>
    <dgm:cxn modelId="{161993A9-7BC4-46EA-94A7-00C30C36DBC3}" type="presParOf" srcId="{C63DEE54-5A9F-43DC-BE49-36846E75D1CB}" destId="{76EE9061-5B57-49A0-B3EA-6E42A94DCC23}" srcOrd="1" destOrd="0" presId="urn:microsoft.com/office/officeart/2018/2/layout/IconVerticalSolidList"/>
    <dgm:cxn modelId="{23047279-94E2-4623-A444-A92D8B69B734}" type="presParOf" srcId="{C63DEE54-5A9F-43DC-BE49-36846E75D1CB}" destId="{0B24991A-D692-4C8A-92EC-2A1998B457F3}" srcOrd="2" destOrd="0" presId="urn:microsoft.com/office/officeart/2018/2/layout/IconVerticalSolidList"/>
    <dgm:cxn modelId="{7CEA78A7-FC75-438A-8827-B001C7F7567F}" type="presParOf" srcId="{C63DEE54-5A9F-43DC-BE49-36846E75D1CB}" destId="{2D38D588-E724-4A9F-A5B1-CEC13BE462D4}" srcOrd="3" destOrd="0" presId="urn:microsoft.com/office/officeart/2018/2/layout/IconVerticalSolidList"/>
    <dgm:cxn modelId="{760BFDC8-E568-40BE-96B0-2FA4271082CB}" type="presParOf" srcId="{C63DEE54-5A9F-43DC-BE49-36846E75D1CB}" destId="{9B3EE8D4-A56D-4ADD-9142-D620642E0D8A}" srcOrd="4" destOrd="0" presId="urn:microsoft.com/office/officeart/2018/2/layout/IconVerticalSolidList"/>
    <dgm:cxn modelId="{0CB5A71E-9961-4D9B-9BE0-2D7ED1049330}" type="presParOf" srcId="{0BB2DD03-AA9C-4AB7-86DE-CB47979330E6}" destId="{F6E9A7AA-20F9-43E9-8174-C876B4A82ADD}" srcOrd="3" destOrd="0" presId="urn:microsoft.com/office/officeart/2018/2/layout/IconVerticalSolidList"/>
    <dgm:cxn modelId="{FE1D3EA0-6084-4E54-A11F-8599BCD4B08D}" type="presParOf" srcId="{0BB2DD03-AA9C-4AB7-86DE-CB47979330E6}" destId="{7C98003B-583E-4116-BC82-9954E981A21E}" srcOrd="4" destOrd="0" presId="urn:microsoft.com/office/officeart/2018/2/layout/IconVerticalSolidList"/>
    <dgm:cxn modelId="{BB16F3F2-A7FE-45BF-AFEF-54935D3E7738}" type="presParOf" srcId="{7C98003B-583E-4116-BC82-9954E981A21E}" destId="{1BB024D1-8FAA-446D-A089-9AB992E1A548}" srcOrd="0" destOrd="0" presId="urn:microsoft.com/office/officeart/2018/2/layout/IconVerticalSolidList"/>
    <dgm:cxn modelId="{CABFD393-AD81-4ABC-BF7D-BEBE016F7245}" type="presParOf" srcId="{7C98003B-583E-4116-BC82-9954E981A21E}" destId="{54FC1062-F78C-4E6D-A405-E3B5925BAC4C}" srcOrd="1" destOrd="0" presId="urn:microsoft.com/office/officeart/2018/2/layout/IconVerticalSolidList"/>
    <dgm:cxn modelId="{15687B5F-28EB-4824-B0BD-1739AFF27652}" type="presParOf" srcId="{7C98003B-583E-4116-BC82-9954E981A21E}" destId="{5A870E4E-EE7E-47B1-95AD-877ECA86D911}" srcOrd="2" destOrd="0" presId="urn:microsoft.com/office/officeart/2018/2/layout/IconVerticalSolidList"/>
    <dgm:cxn modelId="{DF718444-C66C-4C6F-B0FD-0DBC7F310BC2}" type="presParOf" srcId="{7C98003B-583E-4116-BC82-9954E981A21E}" destId="{20CE4A4A-DFD1-4A6C-8BE8-5BFE618ABCE4}" srcOrd="3" destOrd="0" presId="urn:microsoft.com/office/officeart/2018/2/layout/IconVerticalSolidList"/>
    <dgm:cxn modelId="{BF236ABD-A1AB-4946-8B2F-A4EC903B578B}" type="presParOf" srcId="{0BB2DD03-AA9C-4AB7-86DE-CB47979330E6}" destId="{F3CBB5C5-23A3-4C1A-A373-C9614889D8B2}" srcOrd="5" destOrd="0" presId="urn:microsoft.com/office/officeart/2018/2/layout/IconVerticalSolidList"/>
    <dgm:cxn modelId="{FF1C98BC-34D7-4040-9036-C3E91431B588}" type="presParOf" srcId="{0BB2DD03-AA9C-4AB7-86DE-CB47979330E6}" destId="{A2378A73-F8F8-439E-85A9-E24C0629AC52}" srcOrd="6" destOrd="0" presId="urn:microsoft.com/office/officeart/2018/2/layout/IconVerticalSolidList"/>
    <dgm:cxn modelId="{547ACE69-5A5F-4731-BBDD-0C7606367D42}" type="presParOf" srcId="{A2378A73-F8F8-439E-85A9-E24C0629AC52}" destId="{808CAAF9-4FD9-492B-819E-AA676D1900CA}" srcOrd="0" destOrd="0" presId="urn:microsoft.com/office/officeart/2018/2/layout/IconVerticalSolidList"/>
    <dgm:cxn modelId="{F1250FCB-C3C5-4D43-9DDC-BB55280B2B8D}" type="presParOf" srcId="{A2378A73-F8F8-439E-85A9-E24C0629AC52}" destId="{C8123D04-33ED-4F35-ADB3-EE644395A8C1}" srcOrd="1" destOrd="0" presId="urn:microsoft.com/office/officeart/2018/2/layout/IconVerticalSolidList"/>
    <dgm:cxn modelId="{765F3BB4-8DAF-4128-8FC8-7AFBE6BECBD0}" type="presParOf" srcId="{A2378A73-F8F8-439E-85A9-E24C0629AC52}" destId="{D1C64E86-5E04-447B-B9D3-240BB06FAFF7}" srcOrd="2" destOrd="0" presId="urn:microsoft.com/office/officeart/2018/2/layout/IconVerticalSolidList"/>
    <dgm:cxn modelId="{3DD9FFC6-6DCB-4C36-AA52-6ED2106B94E6}" type="presParOf" srcId="{A2378A73-F8F8-439E-85A9-E24C0629AC52}" destId="{E324BAFB-2F11-459F-BBA1-9B4533D9DC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064EA-B373-4DB3-8C50-386516B19201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CA90-E676-4763-ADA1-F637854C1213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C56B6-9BF0-4588-93A6-30885973E2AE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Compatible Database</a:t>
          </a:r>
        </a:p>
      </dsp:txBody>
      <dsp:txXfrm>
        <a:off x="1327553" y="2267"/>
        <a:ext cx="4777207" cy="1149396"/>
      </dsp:txXfrm>
    </dsp:sp>
    <dsp:sp modelId="{46E7AE7B-2364-426C-A095-DE83A28B4A91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E9061-5B57-49A0-B3EA-6E42A94DCC23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8D588-E724-4A9F-A5B1-CEC13BE462D4}">
      <dsp:nvSpPr>
        <dsp:cNvPr id="0" name=""/>
        <dsp:cNvSpPr/>
      </dsp:nvSpPr>
      <dsp:spPr>
        <a:xfrm>
          <a:off x="1327553" y="1439013"/>
          <a:ext cx="2747142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Referencing content via webscraping for:</a:t>
          </a:r>
        </a:p>
      </dsp:txBody>
      <dsp:txXfrm>
        <a:off x="1327553" y="1439013"/>
        <a:ext cx="2747142" cy="1149396"/>
      </dsp:txXfrm>
    </dsp:sp>
    <dsp:sp modelId="{9B3EE8D4-A56D-4ADD-9142-D620642E0D8A}">
      <dsp:nvSpPr>
        <dsp:cNvPr id="0" name=""/>
        <dsp:cNvSpPr/>
      </dsp:nvSpPr>
      <dsp:spPr>
        <a:xfrm>
          <a:off x="4074695" y="1439013"/>
          <a:ext cx="2030065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Assignments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Writeups and Research Papers</a:t>
          </a:r>
        </a:p>
      </dsp:txBody>
      <dsp:txXfrm>
        <a:off x="4074695" y="1439013"/>
        <a:ext cx="2030065" cy="1149396"/>
      </dsp:txXfrm>
    </dsp:sp>
    <dsp:sp modelId="{1BB024D1-8FAA-446D-A089-9AB992E1A548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C1062-F78C-4E6D-A405-E3B5925BAC4C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E4A4A-DFD1-4A6C-8BE8-5BFE618ABCE4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Comparing with ChatGPT responses</a:t>
          </a:r>
        </a:p>
      </dsp:txBody>
      <dsp:txXfrm>
        <a:off x="1327553" y="2875759"/>
        <a:ext cx="4777207" cy="1149396"/>
      </dsp:txXfrm>
    </dsp:sp>
    <dsp:sp modelId="{808CAAF9-4FD9-492B-819E-AA676D1900CA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23D04-33ED-4F35-ADB3-EE644395A8C1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BAFB-2F11-459F-BBA1-9B4533D9DC7A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 text data source cross reference</a:t>
          </a:r>
        </a:p>
      </dsp:txBody>
      <dsp:txXfrm>
        <a:off x="1327553" y="4312505"/>
        <a:ext cx="4777207" cy="114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E00022-1F42-4135-AE27-D05414C3DC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51364C-27E8-4C2B-B9BE-318D882029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75C35F-5E9E-4611-A119-35C91E7C3D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B381DC-45DB-4F0D-8A38-04B5A70586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AB2F-CA61-40F5-AE19-CBDC2FD12B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5BD317-5403-46BD-B7F5-E0D928B54D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D0D0E7-13BD-4CB7-8B45-7C37F8967E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966954-BB00-457C-B8E3-C31645BF2B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B879E9-BCB9-4297-BEE0-A1DDF05301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79D8DB-592A-40C2-BE01-1697732AD8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315FAE-ED22-429F-BB6C-439CADE15E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DF2F-E8C1-4C45-BBA8-806F90D726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604DBA-9572-4107-9A27-B501FC8799A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3" name="Picture 2" descr="A pen writing on a piece of paper&#10;&#10;Description automatically generated">
            <a:extLst>
              <a:ext uri="{FF2B5EF4-FFF2-40B4-BE49-F238E27FC236}">
                <a16:creationId xmlns:a16="http://schemas.microsoft.com/office/drawing/2014/main" id="{852F1D84-9C5B-6DAE-E96F-06C66ED9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" y="-519113"/>
            <a:ext cx="12183762" cy="6032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84FA5C2-0C9E-7D76-405E-A97F6DE9B0F4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E49B4E-245E-4A9E-FCB3-31D4D693D725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" name="Picture 10" descr="A white and black text on a white background">
            <a:extLst>
              <a:ext uri="{FF2B5EF4-FFF2-40B4-BE49-F238E27FC236}">
                <a16:creationId xmlns:a16="http://schemas.microsoft.com/office/drawing/2014/main" id="{136379A7-C04D-4928-CB4A-30122DDD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38" y="-118032"/>
            <a:ext cx="7208880" cy="5631849"/>
          </a:xfrm>
          <a:prstGeom prst="rect">
            <a:avLst/>
          </a:prstGeom>
        </p:spPr>
      </p:pic>
      <p:pic>
        <p:nvPicPr>
          <p:cNvPr id="12" name="Picture 11" descr="Magnifying glass showing decling performance">
            <a:extLst>
              <a:ext uri="{FF2B5EF4-FFF2-40B4-BE49-F238E27FC236}">
                <a16:creationId xmlns:a16="http://schemas.microsoft.com/office/drawing/2014/main" id="{51B7D5F4-ACEC-0E29-2DEB-F60DE5EE3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6" b="-98"/>
          <a:stretch/>
        </p:blipFill>
        <p:spPr>
          <a:xfrm>
            <a:off x="-1673" y="-118032"/>
            <a:ext cx="4657725" cy="56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84FA5C2-0C9E-7D76-405E-A97F6DE9B0F4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E49B4E-245E-4A9E-FCB3-31D4D693D725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" name="Picture 8" descr="A green and white background with text&#10;&#10;Description automatically generated">
            <a:extLst>
              <a:ext uri="{FF2B5EF4-FFF2-40B4-BE49-F238E27FC236}">
                <a16:creationId xmlns:a16="http://schemas.microsoft.com/office/drawing/2014/main" id="{749E2DD5-21E2-6D19-5148-E0D5F721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" y="-508816"/>
            <a:ext cx="12183762" cy="60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84FA5C2-0C9E-7D76-405E-A97F6DE9B0F4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E49B4E-245E-4A9E-FCB3-31D4D693D725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4DD23-49F7-07DF-725A-B437C1EFA04C}"/>
              </a:ext>
            </a:extLst>
          </p:cNvPr>
          <p:cNvSpPr txBox="1"/>
          <p:nvPr/>
        </p:nvSpPr>
        <p:spPr>
          <a:xfrm>
            <a:off x="1256269" y="4705865"/>
            <a:ext cx="38511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cs typeface="Calibri"/>
              </a:rPr>
              <a:t>SimHash</a:t>
            </a:r>
            <a:r>
              <a:rPr lang="en-US" sz="3600" b="1" dirty="0">
                <a:cs typeface="Calibri"/>
              </a:rPr>
              <a:t> Working</a:t>
            </a:r>
            <a:endParaRPr lang="en-US" sz="3600" b="1" dirty="0"/>
          </a:p>
        </p:txBody>
      </p:sp>
      <p:pic>
        <p:nvPicPr>
          <p:cNvPr id="11" name="Picture 10" descr="A diagram of a process">
            <a:extLst>
              <a:ext uri="{FF2B5EF4-FFF2-40B4-BE49-F238E27FC236}">
                <a16:creationId xmlns:a16="http://schemas.microsoft.com/office/drawing/2014/main" id="{263F3C99-A01A-7683-8EC2-2631B6528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7" t="31381" r="13514" b="30631"/>
          <a:stretch/>
        </p:blipFill>
        <p:spPr>
          <a:xfrm>
            <a:off x="792893" y="751703"/>
            <a:ext cx="10606221" cy="30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84FA5C2-0C9E-7D76-405E-A97F6DE9B0F4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E49B4E-245E-4A9E-FCB3-31D4D693D725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11B8-8A5E-3A5D-8C43-7441EC01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4" y="-1251121"/>
            <a:ext cx="11852188" cy="66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1D661-F3E1-D621-2A0B-26F4BBFF8066}"/>
              </a:ext>
            </a:extLst>
          </p:cNvPr>
          <p:cNvSpPr txBox="1"/>
          <p:nvPr/>
        </p:nvSpPr>
        <p:spPr>
          <a:xfrm>
            <a:off x="381000" y="4108621"/>
            <a:ext cx="513835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 dirty="0">
                <a:ea typeface="+mn-lt"/>
                <a:cs typeface="+mn-lt"/>
              </a:rPr>
              <a:t>Embedding Similarity </a:t>
            </a:r>
            <a:r>
              <a:rPr lang="en-US" sz="3700" b="1">
                <a:ea typeface="+mn-lt"/>
                <a:cs typeface="+mn-lt"/>
              </a:rPr>
              <a:t>Working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with black text">
            <a:extLst>
              <a:ext uri="{FF2B5EF4-FFF2-40B4-BE49-F238E27FC236}">
                <a16:creationId xmlns:a16="http://schemas.microsoft.com/office/drawing/2014/main" id="{DB6D0F7D-E028-2E0C-F846-B5545AD2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" y="0"/>
            <a:ext cx="12183762" cy="5756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F3D0-C0B1-C57E-3B08-E85B0DB56E11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2A50D-413A-1A41-0D06-6CDC0308078A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67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8FF3D0-C0B1-C57E-3B08-E85B0DB56E11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2A50D-413A-1A41-0D06-6CDC0308078A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32A3226-99BE-40C7-6568-A334322E642B}"/>
              </a:ext>
            </a:extLst>
          </p:cNvPr>
          <p:cNvGraphicFramePr>
            <a:graphicFrameLocks noGrp="1"/>
          </p:cNvGraphicFramePr>
          <p:nvPr/>
        </p:nvGraphicFramePr>
        <p:xfrm>
          <a:off x="5831143" y="26444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Title 1">
            <a:extLst>
              <a:ext uri="{FF2B5EF4-FFF2-40B4-BE49-F238E27FC236}">
                <a16:creationId xmlns:a16="http://schemas.microsoft.com/office/drawing/2014/main" id="{3AF55CD2-EA44-870F-335D-7BCB50F10302}"/>
              </a:ext>
            </a:extLst>
          </p:cNvPr>
          <p:cNvSpPr>
            <a:spLocks noGrp="1"/>
          </p:cNvSpPr>
          <p:nvPr/>
        </p:nvSpPr>
        <p:spPr>
          <a:xfrm>
            <a:off x="565151" y="770889"/>
            <a:ext cx="4133560" cy="339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Unique Selling Points</a:t>
            </a:r>
          </a:p>
        </p:txBody>
      </p:sp>
    </p:spTree>
    <p:extLst>
      <p:ext uri="{BB962C8B-B14F-4D97-AF65-F5344CB8AC3E}">
        <p14:creationId xmlns:p14="http://schemas.microsoft.com/office/powerpoint/2010/main" val="387969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8FF3D0-C0B1-C57E-3B08-E85B0DB56E11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2A50D-413A-1A41-0D06-6CDC0308078A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A row of black electronic devices&#10;&#10;Description automatically generated">
            <a:extLst>
              <a:ext uri="{FF2B5EF4-FFF2-40B4-BE49-F238E27FC236}">
                <a16:creationId xmlns:a16="http://schemas.microsoft.com/office/drawing/2014/main" id="{526458D0-A51B-34D6-A106-A40838348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22"/>
          <a:stretch/>
        </p:blipFill>
        <p:spPr>
          <a:xfrm>
            <a:off x="-1673" y="0"/>
            <a:ext cx="3988401" cy="550548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D467F05-97F5-FC5A-42A6-C7B97EFC6895}"/>
              </a:ext>
            </a:extLst>
          </p:cNvPr>
          <p:cNvSpPr>
            <a:spLocks noGrp="1"/>
          </p:cNvSpPr>
          <p:nvPr/>
        </p:nvSpPr>
        <p:spPr>
          <a:xfrm>
            <a:off x="4729973" y="369295"/>
            <a:ext cx="640099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Scope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637B3-AA65-F77D-0409-ED3C549DED63}"/>
              </a:ext>
            </a:extLst>
          </p:cNvPr>
          <p:cNvSpPr>
            <a:spLocks noGrp="1"/>
          </p:cNvSpPr>
          <p:nvPr/>
        </p:nvSpPr>
        <p:spPr>
          <a:xfrm>
            <a:off x="4729973" y="1758421"/>
            <a:ext cx="6400999" cy="3601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Better paid cloud storage providers for scraping and archiving more web page results</a:t>
            </a:r>
          </a:p>
          <a:p>
            <a:pPr marL="457200" indent="-457200">
              <a:buAutoNum type="arabicPeriod"/>
            </a:pPr>
            <a:r>
              <a:rPr lang="en-US" dirty="0"/>
              <a:t>Optimizing the current similarity score algorithms (speed and performance)</a:t>
            </a:r>
          </a:p>
          <a:p>
            <a:pPr marL="457200" indent="-457200">
              <a:buAutoNum type="arabicPeriod"/>
            </a:pPr>
            <a:r>
              <a:rPr lang="en-US" dirty="0"/>
              <a:t>Better UI/UX</a:t>
            </a:r>
          </a:p>
          <a:p>
            <a:pPr marL="457200" indent="-457200">
              <a:buAutoNum type="arabicPeriod"/>
            </a:pPr>
            <a:r>
              <a:rPr lang="en-US" dirty="0"/>
              <a:t>Automated detection and replenishment of API keys</a:t>
            </a:r>
          </a:p>
          <a:p>
            <a:pPr marL="457200" indent="-457200">
              <a:buAutoNum type="arabicPeriod"/>
            </a:pPr>
            <a:r>
              <a:rPr lang="en-US" dirty="0"/>
              <a:t>Integration of paid API services for AI content detection</a:t>
            </a:r>
          </a:p>
        </p:txBody>
      </p:sp>
    </p:spTree>
    <p:extLst>
      <p:ext uri="{BB962C8B-B14F-4D97-AF65-F5344CB8AC3E}">
        <p14:creationId xmlns:p14="http://schemas.microsoft.com/office/powerpoint/2010/main" val="317494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8FF3D0-C0B1-C57E-3B08-E85B0DB56E11}"/>
              </a:ext>
            </a:extLst>
          </p:cNvPr>
          <p:cNvSpPr/>
          <p:nvPr/>
        </p:nvSpPr>
        <p:spPr>
          <a:xfrm>
            <a:off x="1963440" y="5621040"/>
            <a:ext cx="924948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COEP Technological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 Unitary Public University of Govt. of Maharashtra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Formerly College of Engineering Pune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2A50D-413A-1A41-0D06-6CDC0308078A}"/>
              </a:ext>
            </a:extLst>
          </p:cNvPr>
          <p:cNvSpPr/>
          <p:nvPr/>
        </p:nvSpPr>
        <p:spPr>
          <a:xfrm>
            <a:off x="0" y="5505480"/>
            <a:ext cx="12191760" cy="1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8369073-434B-F6BA-7147-DB0501D36BE0}"/>
              </a:ext>
            </a:extLst>
          </p:cNvPr>
          <p:cNvSpPr>
            <a:spLocks noGrp="1"/>
          </p:cNvSpPr>
          <p:nvPr/>
        </p:nvSpPr>
        <p:spPr>
          <a:xfrm>
            <a:off x="554854" y="410485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1" name="TextBox 2">
            <a:extLst>
              <a:ext uri="{FF2B5EF4-FFF2-40B4-BE49-F238E27FC236}">
                <a16:creationId xmlns:a16="http://schemas.microsoft.com/office/drawing/2014/main" id="{F73BA9F3-38B2-0604-1A3A-B4BAC30945BD}"/>
              </a:ext>
            </a:extLst>
          </p:cNvPr>
          <p:cNvSpPr txBox="1"/>
          <p:nvPr/>
        </p:nvSpPr>
        <p:spPr>
          <a:xfrm>
            <a:off x="554854" y="1799611"/>
            <a:ext cx="4133559" cy="360121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Atharva </a:t>
            </a:r>
            <a:r>
              <a:rPr lang="en-US" dirty="0" err="1"/>
              <a:t>Mutsaddi</a:t>
            </a:r>
            <a:r>
              <a:rPr lang="en-US" dirty="0"/>
              <a:t> </a:t>
            </a:r>
            <a:endParaRPr lang="en-US"/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Aditya Choudhary </a:t>
            </a:r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Abhishek Shinde </a:t>
            </a:r>
            <a:endParaRPr lang="en-US"/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Anvi </a:t>
            </a:r>
            <a:r>
              <a:rPr lang="en-US" err="1"/>
              <a:t>Jamkhande</a:t>
            </a:r>
            <a:r>
              <a:rPr lang="en-US"/>
              <a:t> </a:t>
            </a:r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Bhushan Shah</a:t>
            </a:r>
            <a:endParaRPr lang="en-US"/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Himanshu </a:t>
            </a:r>
            <a:r>
              <a:rPr lang="en-US" dirty="0" err="1"/>
              <a:t>Kamdi</a:t>
            </a:r>
          </a:p>
          <a:p>
            <a:pPr marL="3429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FA91F99-AF60-768D-93EB-427DDB0F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9" y="767433"/>
            <a:ext cx="6430513" cy="45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0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337</Words>
  <Application>Microsoft Office PowerPoint</Application>
  <PresentationFormat>Widescreen</PresentationFormat>
  <Paragraphs>186</Paragraphs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placement@coep.ac.in</dc:creator>
  <dc:description/>
  <cp:lastModifiedBy/>
  <cp:revision>224</cp:revision>
  <cp:lastPrinted>2023-05-23T12:10:46Z</cp:lastPrinted>
  <dcterms:created xsi:type="dcterms:W3CDTF">2022-09-11T17:44:27Z</dcterms:created>
  <dcterms:modified xsi:type="dcterms:W3CDTF">2024-04-13T10:42:17Z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7</vt:i4>
  </property>
</Properties>
</file>