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Inter Tight Medium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Inter Tight"/>
      <p:regular r:id="rId30"/>
      <p:bold r:id="rId31"/>
      <p:italic r:id="rId32"/>
      <p:boldItalic r:id="rId33"/>
    </p:embeddedFont>
    <p:embeddedFont>
      <p:font typeface="Inter Tight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InterTightMedium-regular.fntdata"/><Relationship Id="rId21" Type="http://schemas.openxmlformats.org/officeDocument/2006/relationships/slide" Target="slides/slide16.xml"/><Relationship Id="rId24" Type="http://schemas.openxmlformats.org/officeDocument/2006/relationships/font" Target="fonts/InterTightMedium-italic.fntdata"/><Relationship Id="rId23" Type="http://schemas.openxmlformats.org/officeDocument/2006/relationships/font" Target="fonts/InterTight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InterTightMedium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Tight-bold.fntdata"/><Relationship Id="rId30" Type="http://schemas.openxmlformats.org/officeDocument/2006/relationships/font" Target="fonts/InterTight-regular.fntdata"/><Relationship Id="rId11" Type="http://schemas.openxmlformats.org/officeDocument/2006/relationships/slide" Target="slides/slide6.xml"/><Relationship Id="rId33" Type="http://schemas.openxmlformats.org/officeDocument/2006/relationships/font" Target="fonts/InterTight-boldItalic.fntdata"/><Relationship Id="rId10" Type="http://schemas.openxmlformats.org/officeDocument/2006/relationships/slide" Target="slides/slide5.xml"/><Relationship Id="rId32" Type="http://schemas.openxmlformats.org/officeDocument/2006/relationships/font" Target="fonts/InterTight-italic.fntdata"/><Relationship Id="rId13" Type="http://schemas.openxmlformats.org/officeDocument/2006/relationships/slide" Target="slides/slide8.xml"/><Relationship Id="rId35" Type="http://schemas.openxmlformats.org/officeDocument/2006/relationships/font" Target="fonts/InterTightSemiBold-bold.fntdata"/><Relationship Id="rId12" Type="http://schemas.openxmlformats.org/officeDocument/2006/relationships/slide" Target="slides/slide7.xml"/><Relationship Id="rId34" Type="http://schemas.openxmlformats.org/officeDocument/2006/relationships/font" Target="fonts/InterTightSemiBold-regular.fntdata"/><Relationship Id="rId15" Type="http://schemas.openxmlformats.org/officeDocument/2006/relationships/slide" Target="slides/slide10.xml"/><Relationship Id="rId37" Type="http://schemas.openxmlformats.org/officeDocument/2006/relationships/font" Target="fonts/InterTightSemiBold-boldItalic.fntdata"/><Relationship Id="rId14" Type="http://schemas.openxmlformats.org/officeDocument/2006/relationships/slide" Target="slides/slide9.xml"/><Relationship Id="rId36" Type="http://schemas.openxmlformats.org/officeDocument/2006/relationships/font" Target="fonts/InterTightSemiBold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6a549b7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6a549b7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16a549b771_0_2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16a549b771_0_2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16a549b771_0_1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16a549b771_0_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16a549b771_0_2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16a549b771_0_2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16a549b771_0_2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16a549b771_0_2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16a549b771_0_2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316a549b771_0_2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16a549b771_0_2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16a549b771_0_2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16a549b771_0_2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16a549b771_0_2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6a549b77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6a549b77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6a549b771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16a549b771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16a549b771_0_1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16a549b771_0_1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16a549b771_0_1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16a549b771_0_1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16a549b771_0_1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16a549b771_0_1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16a549b771_0_1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16a549b771_0_1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16a549b771_0_2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16a549b771_0_2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16a549b771_0_2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16a549b771_0_2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299808">
            <a:off x="124383" y="-559521"/>
            <a:ext cx="8900029" cy="6258229"/>
            <a:chOff x="124223" y="-559280"/>
            <a:chExt cx="8900025" cy="6258226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24223" y="-78561"/>
              <a:ext cx="8900025" cy="5296800"/>
              <a:chOff x="124223" y="-78561"/>
              <a:chExt cx="8900025" cy="5296800"/>
            </a:xfrm>
          </p:grpSpPr>
          <p:sp>
            <p:nvSpPr>
              <p:cNvPr id="12" name="Google Shape;12;p2"/>
              <p:cNvSpPr/>
              <p:nvPr/>
            </p:nvSpPr>
            <p:spPr>
              <a:xfrm rot="-1623">
                <a:off x="7117071" y="2014308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flipH="1" rot="-1487">
                <a:off x="124823" y="-77211"/>
                <a:ext cx="6242101" cy="5294100"/>
              </a:xfrm>
              <a:prstGeom prst="snip1Rect">
                <a:avLst>
                  <a:gd fmla="val 4248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flipH="1" rot="10798513">
                <a:off x="2781248" y="-76291"/>
                <a:ext cx="6242401" cy="5289900"/>
              </a:xfrm>
              <a:prstGeom prst="snip1Rect">
                <a:avLst>
                  <a:gd fmla="val 4249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1623">
                <a:off x="125118" y="1250275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6" name="Google Shape;16;p2"/>
            <p:cNvSpPr/>
            <p:nvPr/>
          </p:nvSpPr>
          <p:spPr>
            <a:xfrm rot="-4516116">
              <a:off x="314265" y="-331820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6283884">
              <a:off x="6963097" y="3633506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826325" y="3252475"/>
            <a:ext cx="549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" name="Google Shape;63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" name="Google Shape;64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69" name="Google Shape;69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" name="Google Shape;77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" name="Google Shape;84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" name="Google Shape;86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" name="Google Shape;96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" name="Google Shape;97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" name="Google Shape;122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3"/>
          <p:cNvGrpSpPr/>
          <p:nvPr/>
        </p:nvGrpSpPr>
        <p:grpSpPr>
          <a:xfrm>
            <a:off x="75" y="256675"/>
            <a:ext cx="3798141" cy="1190474"/>
            <a:chOff x="75" y="256675"/>
            <a:chExt cx="3798141" cy="1190474"/>
          </a:xfrm>
        </p:grpSpPr>
        <p:sp>
          <p:nvSpPr>
            <p:cNvPr id="140" name="Google Shape;140;p23"/>
            <p:cNvSpPr/>
            <p:nvPr/>
          </p:nvSpPr>
          <p:spPr>
            <a:xfrm flipH="1" rot="10800000">
              <a:off x="75" y="256675"/>
              <a:ext cx="3798000" cy="11904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 flipH="1" rot="-10795068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142" name="Google Shape;142;p23"/>
          <p:cNvSpPr txBox="1"/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6" type="subTitle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7" type="subTitle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8" type="subTitle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9" type="subTitle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3" type="subTitle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s" type="tx">
  <p:cSld name="TITLE_AND_BODY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5" name="Google Shape;155;p24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4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ITLE_AND_BODY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3" name="Google Shape;163;p25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38108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4" type="body"/>
          </p:nvPr>
        </p:nvSpPr>
        <p:spPr>
          <a:xfrm>
            <a:off x="38108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8" name="Google Shape;168;p25"/>
          <p:cNvSpPr txBox="1"/>
          <p:nvPr>
            <p:ph idx="5" type="subTitle"/>
          </p:nvPr>
        </p:nvSpPr>
        <p:spPr>
          <a:xfrm>
            <a:off x="456693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6" type="body"/>
          </p:nvPr>
        </p:nvSpPr>
        <p:spPr>
          <a:xfrm>
            <a:off x="456693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0" name="Google Shape;170;p2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woColTx">
  <p:cSld name="TITLE_AND_TWO_COLUMNS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174" name="Google Shape;174;p2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175" name="Google Shape;175;p2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77" name="Google Shape;177;p2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 type="titleOnly">
  <p:cSld name="TITLE_ONLY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>
            <p:ph idx="2" type="pic"/>
          </p:nvPr>
        </p:nvSpPr>
        <p:spPr>
          <a:xfrm rot="299866">
            <a:off x="764484" y="2679783"/>
            <a:ext cx="1938771" cy="1938771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5" name="Google Shape;185;p27"/>
          <p:cNvSpPr/>
          <p:nvPr>
            <p:ph idx="3" type="pic"/>
          </p:nvPr>
        </p:nvSpPr>
        <p:spPr>
          <a:xfrm rot="-299913">
            <a:off x="3602840" y="2620826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6" name="Google Shape;186;p27"/>
          <p:cNvSpPr/>
          <p:nvPr>
            <p:ph idx="4" type="pic"/>
          </p:nvPr>
        </p:nvSpPr>
        <p:spPr>
          <a:xfrm rot="299913">
            <a:off x="6440891" y="2679947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381063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5" type="body"/>
          </p:nvPr>
        </p:nvSpPr>
        <p:spPr>
          <a:xfrm>
            <a:off x="381063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0" name="Google Shape;190;p27"/>
          <p:cNvSpPr txBox="1"/>
          <p:nvPr>
            <p:ph idx="6" type="subTitle"/>
          </p:nvPr>
        </p:nvSpPr>
        <p:spPr>
          <a:xfrm>
            <a:off x="3219300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7" type="body"/>
          </p:nvPr>
        </p:nvSpPr>
        <p:spPr>
          <a:xfrm>
            <a:off x="3219300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2" name="Google Shape;192;p27"/>
          <p:cNvSpPr txBox="1"/>
          <p:nvPr>
            <p:ph idx="8" type="subTitle"/>
          </p:nvPr>
        </p:nvSpPr>
        <p:spPr>
          <a:xfrm>
            <a:off x="6057538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idx="9" type="body"/>
          </p:nvPr>
        </p:nvSpPr>
        <p:spPr>
          <a:xfrm>
            <a:off x="6057538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1">
  <p:cSld name="ONE_COLUMN_TEXT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left">
  <p:cSld name="ONE_COLUMN_TEXT_1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9"/>
          <p:cNvGrpSpPr/>
          <p:nvPr/>
        </p:nvGrpSpPr>
        <p:grpSpPr>
          <a:xfrm>
            <a:off x="433788" y="1202208"/>
            <a:ext cx="2632899" cy="904617"/>
            <a:chOff x="433788" y="1202208"/>
            <a:chExt cx="2632899" cy="904617"/>
          </a:xfrm>
        </p:grpSpPr>
        <p:sp>
          <p:nvSpPr>
            <p:cNvPr id="206" name="Google Shape;206;p29"/>
            <p:cNvSpPr/>
            <p:nvPr/>
          </p:nvSpPr>
          <p:spPr>
            <a:xfrm>
              <a:off x="433788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 rot="-6523">
              <a:off x="2750486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08" name="Google Shape;208;p29"/>
          <p:cNvSpPr txBox="1"/>
          <p:nvPr>
            <p:ph idx="1" type="subTitle"/>
          </p:nvPr>
        </p:nvSpPr>
        <p:spPr>
          <a:xfrm>
            <a:off x="437000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09" name="Google Shape;209;p29"/>
          <p:cNvSpPr txBox="1"/>
          <p:nvPr>
            <p:ph idx="2" type="body"/>
          </p:nvPr>
        </p:nvSpPr>
        <p:spPr>
          <a:xfrm>
            <a:off x="437000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29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9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29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  <p15:guide id="2" orient="horz" pos="1353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middle">
  <p:cSld name="ONE_COLUMN_TEXT_1_2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0"/>
          <p:cNvGrpSpPr/>
          <p:nvPr/>
        </p:nvGrpSpPr>
        <p:grpSpPr>
          <a:xfrm>
            <a:off x="3253950" y="1202208"/>
            <a:ext cx="2632899" cy="904617"/>
            <a:chOff x="3253950" y="1202208"/>
            <a:chExt cx="2632899" cy="904617"/>
          </a:xfrm>
        </p:grpSpPr>
        <p:sp>
          <p:nvSpPr>
            <p:cNvPr id="217" name="Google Shape;217;p30"/>
            <p:cNvSpPr/>
            <p:nvPr/>
          </p:nvSpPr>
          <p:spPr>
            <a:xfrm>
              <a:off x="3253950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 rot="-6523">
              <a:off x="5570649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3257163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2" type="body"/>
          </p:nvPr>
        </p:nvSpPr>
        <p:spPr>
          <a:xfrm>
            <a:off x="3257163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30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25" name="Google Shape;225;p30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right, long text">
  <p:cSld name="ONE_COLUMN_TEXT_1_1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/>
          <p:nvPr/>
        </p:nvSpPr>
        <p:spPr>
          <a:xfrm>
            <a:off x="3253825" y="1202325"/>
            <a:ext cx="5453100" cy="904500"/>
          </a:xfrm>
          <a:prstGeom prst="snip1Rect">
            <a:avLst>
              <a:gd fmla="val 350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28" name="Google Shape;228;p31"/>
          <p:cNvSpPr txBox="1"/>
          <p:nvPr>
            <p:ph idx="1" type="subTitle"/>
          </p:nvPr>
        </p:nvSpPr>
        <p:spPr>
          <a:xfrm>
            <a:off x="3253950" y="1202200"/>
            <a:ext cx="5136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29" name="Google Shape;229;p31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30" name="Google Shape;230;p31"/>
          <p:cNvSpPr txBox="1"/>
          <p:nvPr>
            <p:ph idx="3" type="body"/>
          </p:nvPr>
        </p:nvSpPr>
        <p:spPr>
          <a:xfrm>
            <a:off x="3253950" y="1460325"/>
            <a:ext cx="5453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5" name="Google Shape;235;p31"/>
          <p:cNvSpPr/>
          <p:nvPr/>
        </p:nvSpPr>
        <p:spPr>
          <a:xfrm rot="-6523">
            <a:off x="8390811" y="1202508"/>
            <a:ext cx="316201" cy="318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"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2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38" name="Google Shape;238;p32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39" name="Google Shape;239;p32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41" name="Google Shape;241;p32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46" name="Google Shape;246;p32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2">
  <p:cSld name="MAIN_POINT"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/>
          <p:nvPr>
            <p:ph idx="2" type="pic"/>
          </p:nvPr>
        </p:nvSpPr>
        <p:spPr>
          <a:xfrm rot="300107">
            <a:off x="4903200" y="846465"/>
            <a:ext cx="3950142" cy="3456249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3339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339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52" name="Google Shape;252;p33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53" name="Google Shape;253;p33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3">
  <p:cSld name="MAIN_POINT_1"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/>
          <p:nvPr>
            <p:ph idx="2" type="pic"/>
          </p:nvPr>
        </p:nvSpPr>
        <p:spPr>
          <a:xfrm rot="-300067">
            <a:off x="550589" y="883785"/>
            <a:ext cx="3630622" cy="3658027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4"/>
          <p:cNvSpPr txBox="1"/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52046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60" name="Google Shape;260;p34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descriptions">
  <p:cSld name="SECTION_TITLE_AND_DESCRIPTION"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/>
          <p:nvPr>
            <p:ph idx="2" type="pic"/>
          </p:nvPr>
        </p:nvSpPr>
        <p:spPr>
          <a:xfrm>
            <a:off x="3544863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3" name="Google Shape;263;p35"/>
          <p:cNvSpPr/>
          <p:nvPr>
            <p:ph idx="3" type="pic"/>
          </p:nvPr>
        </p:nvSpPr>
        <p:spPr>
          <a:xfrm>
            <a:off x="6658538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4" name="Google Shape;264;p35"/>
          <p:cNvSpPr/>
          <p:nvPr>
            <p:ph idx="4" type="pic"/>
          </p:nvPr>
        </p:nvSpPr>
        <p:spPr>
          <a:xfrm>
            <a:off x="431200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5"/>
          <p:cNvSpPr txBox="1"/>
          <p:nvPr>
            <p:ph idx="1" type="subTitle"/>
          </p:nvPr>
        </p:nvSpPr>
        <p:spPr>
          <a:xfrm>
            <a:off x="381100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8" name="Google Shape;268;p35"/>
          <p:cNvSpPr txBox="1"/>
          <p:nvPr>
            <p:ph idx="5" type="subTitle"/>
          </p:nvPr>
        </p:nvSpPr>
        <p:spPr>
          <a:xfrm>
            <a:off x="3494775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9" name="Google Shape;269;p35"/>
          <p:cNvSpPr txBox="1"/>
          <p:nvPr>
            <p:ph idx="6" type="subTitle"/>
          </p:nvPr>
        </p:nvSpPr>
        <p:spPr>
          <a:xfrm>
            <a:off x="6608438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70" name="Google Shape;270;p3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71" name="Google Shape;271;p3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wo column bullet points">
  <p:cSld name="CAPTION_ONLY"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74" name="Google Shape;274;p3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75" name="Google Shape;275;p3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6" name="Google Shape;276;p3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77" name="Google Shape;277;p3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78" name="Google Shape;278;p3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6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333925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36"/>
          <p:cNvSpPr txBox="1"/>
          <p:nvPr>
            <p:ph idx="2" type="body"/>
          </p:nvPr>
        </p:nvSpPr>
        <p:spPr>
          <a:xfrm>
            <a:off x="4595076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36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83" name="Google Shape;283;p36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 for understanding">
  <p:cSld name="CAPTION_ONLY_1"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7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sp>
          <p:nvSpPr>
            <p:cNvPr id="286" name="Google Shape;286;p37"/>
            <p:cNvSpPr/>
            <p:nvPr/>
          </p:nvSpPr>
          <p:spPr>
            <a:xfrm>
              <a:off x="0" y="100"/>
              <a:ext cx="9144000" cy="5143500"/>
            </a:xfrm>
            <a:prstGeom prst="snip1Rect">
              <a:avLst>
                <a:gd fmla="val 40868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 rot="10800000">
              <a:off x="7036475" y="1219850"/>
              <a:ext cx="2107500" cy="18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8" name="Google Shape;288;p37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333925" y="3630575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3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7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37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3" name="Google Shape;293;p37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4" name="Google Shape;294;p37"/>
          <p:cNvSpPr txBox="1"/>
          <p:nvPr>
            <p:ph idx="4" type="body"/>
          </p:nvPr>
        </p:nvSpPr>
        <p:spPr>
          <a:xfrm>
            <a:off x="333925" y="31841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37"/>
          <p:cNvSpPr txBox="1"/>
          <p:nvPr>
            <p:ph idx="5" type="body"/>
          </p:nvPr>
        </p:nvSpPr>
        <p:spPr>
          <a:xfrm>
            <a:off x="333925" y="27377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7"/>
          <p:cNvSpPr txBox="1"/>
          <p:nvPr>
            <p:ph idx="6" type="body"/>
          </p:nvPr>
        </p:nvSpPr>
        <p:spPr>
          <a:xfrm>
            <a:off x="333925" y="2291377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ype">
  <p:cSld name="BIG_NUMBER">
    <p:bg>
      <p:bgPr>
        <a:solidFill>
          <a:schemeClr val="l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2479675" y="2285400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Questions?</a:t>
            </a:r>
            <a:endParaRPr sz="2800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grpSp>
        <p:nvGrpSpPr>
          <p:cNvPr id="300" name="Google Shape;300;p38"/>
          <p:cNvGrpSpPr/>
          <p:nvPr/>
        </p:nvGrpSpPr>
        <p:grpSpPr>
          <a:xfrm rot="300150">
            <a:off x="1277165" y="536719"/>
            <a:ext cx="6594752" cy="4068617"/>
            <a:chOff x="1277284" y="536521"/>
            <a:chExt cx="6594691" cy="4068580"/>
          </a:xfrm>
        </p:grpSpPr>
        <p:grpSp>
          <p:nvGrpSpPr>
            <p:cNvPr id="301" name="Google Shape;301;p38"/>
            <p:cNvGrpSpPr/>
            <p:nvPr/>
          </p:nvGrpSpPr>
          <p:grpSpPr>
            <a:xfrm>
              <a:off x="1277284" y="891662"/>
              <a:ext cx="6594077" cy="3357715"/>
              <a:chOff x="1277284" y="891662"/>
              <a:chExt cx="6594077" cy="3357715"/>
            </a:xfrm>
          </p:grpSpPr>
          <p:sp>
            <p:nvSpPr>
              <p:cNvPr id="302" name="Google Shape;302;p38"/>
              <p:cNvSpPr/>
              <p:nvPr/>
            </p:nvSpPr>
            <p:spPr>
              <a:xfrm rot="-2190">
                <a:off x="6458566" y="1876325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03" name="Google Shape;303;p38"/>
              <p:cNvSpPr/>
              <p:nvPr/>
            </p:nvSpPr>
            <p:spPr>
              <a:xfrm flipH="1" rot="-2453">
                <a:off x="1277283" y="893727"/>
                <a:ext cx="4625401" cy="3354000"/>
              </a:xfrm>
              <a:prstGeom prst="snip1Rect">
                <a:avLst>
                  <a:gd fmla="val 4969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04" name="Google Shape;304;p38"/>
              <p:cNvSpPr/>
              <p:nvPr/>
            </p:nvSpPr>
            <p:spPr>
              <a:xfrm flipH="1" rot="10797547">
                <a:off x="3245660" y="893312"/>
                <a:ext cx="4625701" cy="3354000"/>
              </a:xfrm>
              <a:prstGeom prst="snip1Rect">
                <a:avLst>
                  <a:gd fmla="val 4966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05" name="Google Shape;305;p38"/>
              <p:cNvSpPr/>
              <p:nvPr/>
            </p:nvSpPr>
            <p:spPr>
              <a:xfrm rot="-2190">
                <a:off x="1277395" y="1877958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06" name="Google Shape;306;p38"/>
            <p:cNvSpPr/>
            <p:nvPr/>
          </p:nvSpPr>
          <p:spPr>
            <a:xfrm rot="-4517241">
              <a:off x="1416960" y="705331"/>
              <a:ext cx="1386770" cy="13615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 rot="6281922">
              <a:off x="6346470" y="3074659"/>
              <a:ext cx="1384510" cy="1363185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08" name="Google Shape;308;p38"/>
          <p:cNvSpPr txBox="1"/>
          <p:nvPr>
            <p:ph type="title"/>
          </p:nvPr>
        </p:nvSpPr>
        <p:spPr>
          <a:xfrm>
            <a:off x="2479675" y="2285400"/>
            <a:ext cx="418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38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0" name="Google Shape;310;p38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 type="blank">
  <p:cSld name="BLANK"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9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4" name="Google Shape;314;p39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3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7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Rebuilding the Password Game</a:t>
            </a:r>
            <a:endParaRPr/>
          </a:p>
        </p:txBody>
      </p:sp>
      <p:sp>
        <p:nvSpPr>
          <p:cNvPr id="320" name="Google Shape;320;p40"/>
          <p:cNvSpPr txBox="1"/>
          <p:nvPr>
            <p:ph idx="1" type="subTitle"/>
          </p:nvPr>
        </p:nvSpPr>
        <p:spPr>
          <a:xfrm>
            <a:off x="1826325" y="3252475"/>
            <a:ext cx="5494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49"/>
          <p:cNvGrpSpPr/>
          <p:nvPr/>
        </p:nvGrpSpPr>
        <p:grpSpPr>
          <a:xfrm>
            <a:off x="708963" y="132750"/>
            <a:ext cx="1606073" cy="834800"/>
            <a:chOff x="796138" y="2306625"/>
            <a:chExt cx="1606073" cy="834800"/>
          </a:xfrm>
        </p:grpSpPr>
        <p:grpSp>
          <p:nvGrpSpPr>
            <p:cNvPr id="551" name="Google Shape;551;p49"/>
            <p:cNvGrpSpPr/>
            <p:nvPr/>
          </p:nvGrpSpPr>
          <p:grpSpPr>
            <a:xfrm>
              <a:off x="796138" y="2306625"/>
              <a:ext cx="1606073" cy="297225"/>
              <a:chOff x="796138" y="2306625"/>
              <a:chExt cx="1606073" cy="297225"/>
            </a:xfrm>
          </p:grpSpPr>
          <p:sp>
            <p:nvSpPr>
              <p:cNvPr id="552" name="Google Shape;552;p49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53" name="Google Shape;553;p49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4" name="Google Shape;554;p49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Launching the Notebook</a:t>
              </a:r>
              <a:endPara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5" name="Google Shape;555;p49"/>
          <p:cNvGrpSpPr/>
          <p:nvPr/>
        </p:nvGrpSpPr>
        <p:grpSpPr>
          <a:xfrm>
            <a:off x="5169466" y="132750"/>
            <a:ext cx="1606073" cy="834800"/>
            <a:chOff x="5256641" y="2306625"/>
            <a:chExt cx="1606073" cy="834800"/>
          </a:xfrm>
        </p:grpSpPr>
        <p:sp>
          <p:nvSpPr>
            <p:cNvPr id="556" name="Google Shape;556;p49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57" name="Google Shape;557;p49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9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Launching the Script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9" name="Google Shape;559;p49"/>
          <p:cNvGrpSpPr/>
          <p:nvPr/>
        </p:nvGrpSpPr>
        <p:grpSpPr>
          <a:xfrm>
            <a:off x="6654614" y="132750"/>
            <a:ext cx="1606073" cy="692500"/>
            <a:chOff x="6741789" y="2306625"/>
            <a:chExt cx="1606073" cy="692500"/>
          </a:xfrm>
        </p:grpSpPr>
        <p:sp>
          <p:nvSpPr>
            <p:cNvPr id="560" name="Google Shape;560;p49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61" name="Google Shape;561;p49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9"/>
            <p:cNvSpPr txBox="1"/>
            <p:nvPr/>
          </p:nvSpPr>
          <p:spPr>
            <a:xfrm>
              <a:off x="6882639" y="25527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Survey/Attendance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3" name="Google Shape;563;p49"/>
          <p:cNvGrpSpPr/>
          <p:nvPr/>
        </p:nvGrpSpPr>
        <p:grpSpPr>
          <a:xfrm>
            <a:off x="2196535" y="132750"/>
            <a:ext cx="1606073" cy="696375"/>
            <a:chOff x="2283710" y="2306625"/>
            <a:chExt cx="1606073" cy="696375"/>
          </a:xfrm>
        </p:grpSpPr>
        <p:sp>
          <p:nvSpPr>
            <p:cNvPr id="564" name="Google Shape;564;p49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65" name="Google Shape;565;p49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9"/>
            <p:cNvSpPr txBox="1"/>
            <p:nvPr/>
          </p:nvSpPr>
          <p:spPr>
            <a:xfrm>
              <a:off x="2424556" y="2556600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Filling in the Code</a:t>
              </a:r>
              <a:endPara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7" name="Google Shape;567;p49"/>
          <p:cNvGrpSpPr/>
          <p:nvPr/>
        </p:nvGrpSpPr>
        <p:grpSpPr>
          <a:xfrm>
            <a:off x="3681684" y="132750"/>
            <a:ext cx="1606073" cy="938600"/>
            <a:chOff x="3768859" y="2306625"/>
            <a:chExt cx="1606073" cy="938600"/>
          </a:xfrm>
        </p:grpSpPr>
        <p:sp>
          <p:nvSpPr>
            <p:cNvPr id="568" name="Google Shape;568;p49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69" name="Google Shape;569;p49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57D3"/>
                </a:solidFill>
              </a:endParaRPr>
            </a:p>
          </p:txBody>
        </p:sp>
        <p:sp>
          <p:nvSpPr>
            <p:cNvPr id="570" name="Google Shape;570;p49"/>
            <p:cNvSpPr txBox="1"/>
            <p:nvPr/>
          </p:nvSpPr>
          <p:spPr>
            <a:xfrm>
              <a:off x="3911103" y="27988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Downloading and Saving the Notebook</a:t>
              </a:r>
              <a:endParaRPr b="1" sz="1000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71" name="Google Shape;571;p49"/>
          <p:cNvSpPr txBox="1"/>
          <p:nvPr/>
        </p:nvSpPr>
        <p:spPr>
          <a:xfrm>
            <a:off x="177375" y="1067100"/>
            <a:ext cx="88050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Remember to run the last three cells and then comment out all the code inside them before proceeding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572" name="Google Shape;5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625" y="1967600"/>
            <a:ext cx="5133902" cy="270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8" name="Google Shape;578;p50"/>
          <p:cNvGrpSpPr/>
          <p:nvPr/>
        </p:nvGrpSpPr>
        <p:grpSpPr>
          <a:xfrm>
            <a:off x="708963" y="132750"/>
            <a:ext cx="1606073" cy="834800"/>
            <a:chOff x="796138" y="2306625"/>
            <a:chExt cx="1606073" cy="834800"/>
          </a:xfrm>
        </p:grpSpPr>
        <p:grpSp>
          <p:nvGrpSpPr>
            <p:cNvPr id="579" name="Google Shape;579;p50"/>
            <p:cNvGrpSpPr/>
            <p:nvPr/>
          </p:nvGrpSpPr>
          <p:grpSpPr>
            <a:xfrm>
              <a:off x="796138" y="2306625"/>
              <a:ext cx="1606073" cy="297225"/>
              <a:chOff x="796138" y="2306625"/>
              <a:chExt cx="1606073" cy="297225"/>
            </a:xfrm>
          </p:grpSpPr>
          <p:sp>
            <p:nvSpPr>
              <p:cNvPr id="580" name="Google Shape;580;p50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81" name="Google Shape;581;p50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2" name="Google Shape;582;p50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Launching the Notebook</a:t>
              </a:r>
              <a:endPara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3" name="Google Shape;583;p50"/>
          <p:cNvGrpSpPr/>
          <p:nvPr/>
        </p:nvGrpSpPr>
        <p:grpSpPr>
          <a:xfrm>
            <a:off x="5169466" y="132750"/>
            <a:ext cx="1606073" cy="834800"/>
            <a:chOff x="5256641" y="2306625"/>
            <a:chExt cx="1606073" cy="834800"/>
          </a:xfrm>
        </p:grpSpPr>
        <p:sp>
          <p:nvSpPr>
            <p:cNvPr id="584" name="Google Shape;584;p50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85" name="Google Shape;585;p50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0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Launching the Script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7" name="Google Shape;587;p50"/>
          <p:cNvGrpSpPr/>
          <p:nvPr/>
        </p:nvGrpSpPr>
        <p:grpSpPr>
          <a:xfrm>
            <a:off x="6654614" y="132750"/>
            <a:ext cx="1606073" cy="692500"/>
            <a:chOff x="6741789" y="2306625"/>
            <a:chExt cx="1606073" cy="692500"/>
          </a:xfrm>
        </p:grpSpPr>
        <p:sp>
          <p:nvSpPr>
            <p:cNvPr id="588" name="Google Shape;588;p50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89" name="Google Shape;589;p50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0"/>
            <p:cNvSpPr txBox="1"/>
            <p:nvPr/>
          </p:nvSpPr>
          <p:spPr>
            <a:xfrm>
              <a:off x="6882639" y="25527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Survey/Attendance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1" name="Google Shape;591;p50"/>
          <p:cNvGrpSpPr/>
          <p:nvPr/>
        </p:nvGrpSpPr>
        <p:grpSpPr>
          <a:xfrm>
            <a:off x="2196535" y="132750"/>
            <a:ext cx="1606073" cy="696375"/>
            <a:chOff x="2283710" y="2306625"/>
            <a:chExt cx="1606073" cy="696375"/>
          </a:xfrm>
        </p:grpSpPr>
        <p:sp>
          <p:nvSpPr>
            <p:cNvPr id="592" name="Google Shape;592;p50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93" name="Google Shape;593;p50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0"/>
            <p:cNvSpPr txBox="1"/>
            <p:nvPr/>
          </p:nvSpPr>
          <p:spPr>
            <a:xfrm>
              <a:off x="2424556" y="2556600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Filling in the Code</a:t>
              </a:r>
              <a:endPara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5" name="Google Shape;595;p50"/>
          <p:cNvGrpSpPr/>
          <p:nvPr/>
        </p:nvGrpSpPr>
        <p:grpSpPr>
          <a:xfrm>
            <a:off x="3681684" y="132750"/>
            <a:ext cx="1606073" cy="938600"/>
            <a:chOff x="3768859" y="2306625"/>
            <a:chExt cx="1606073" cy="938600"/>
          </a:xfrm>
        </p:grpSpPr>
        <p:sp>
          <p:nvSpPr>
            <p:cNvPr id="596" name="Google Shape;596;p50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97" name="Google Shape;597;p50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57D3"/>
                </a:solidFill>
              </a:endParaRPr>
            </a:p>
          </p:txBody>
        </p:sp>
        <p:sp>
          <p:nvSpPr>
            <p:cNvPr id="598" name="Google Shape;598;p50"/>
            <p:cNvSpPr txBox="1"/>
            <p:nvPr/>
          </p:nvSpPr>
          <p:spPr>
            <a:xfrm>
              <a:off x="3911103" y="27988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Downloading and Saving the Notebook</a:t>
              </a:r>
              <a:endParaRPr b="1" sz="1000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599" name="Google Shape;59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25" y="1723113"/>
            <a:ext cx="2486359" cy="16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049" y="1415900"/>
            <a:ext cx="2552924" cy="2603551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0"/>
          <p:cNvSpPr/>
          <p:nvPr/>
        </p:nvSpPr>
        <p:spPr>
          <a:xfrm>
            <a:off x="1572825" y="1747525"/>
            <a:ext cx="1360800" cy="21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602" name="Google Shape;602;p50"/>
          <p:cNvSpPr/>
          <p:nvPr/>
        </p:nvSpPr>
        <p:spPr>
          <a:xfrm>
            <a:off x="6203125" y="3852200"/>
            <a:ext cx="634200" cy="126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603" name="Google Shape;603;p50"/>
          <p:cNvSpPr/>
          <p:nvPr/>
        </p:nvSpPr>
        <p:spPr>
          <a:xfrm>
            <a:off x="3873550" y="2433700"/>
            <a:ext cx="618000" cy="19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9" name="Google Shape;609;p51"/>
          <p:cNvGrpSpPr/>
          <p:nvPr/>
        </p:nvGrpSpPr>
        <p:grpSpPr>
          <a:xfrm>
            <a:off x="708963" y="132750"/>
            <a:ext cx="1606073" cy="834800"/>
            <a:chOff x="796138" y="2306625"/>
            <a:chExt cx="1606073" cy="834800"/>
          </a:xfrm>
        </p:grpSpPr>
        <p:grpSp>
          <p:nvGrpSpPr>
            <p:cNvPr id="610" name="Google Shape;610;p51"/>
            <p:cNvGrpSpPr/>
            <p:nvPr/>
          </p:nvGrpSpPr>
          <p:grpSpPr>
            <a:xfrm>
              <a:off x="796138" y="2306625"/>
              <a:ext cx="1606073" cy="297225"/>
              <a:chOff x="796138" y="2306625"/>
              <a:chExt cx="1606073" cy="297225"/>
            </a:xfrm>
          </p:grpSpPr>
          <p:sp>
            <p:nvSpPr>
              <p:cNvPr id="611" name="Google Shape;611;p51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2" name="Google Shape;612;p51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3" name="Google Shape;613;p51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Launching the Notebook</a:t>
              </a:r>
              <a:endPara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4" name="Google Shape;614;p51"/>
          <p:cNvGrpSpPr/>
          <p:nvPr/>
        </p:nvGrpSpPr>
        <p:grpSpPr>
          <a:xfrm>
            <a:off x="5169466" y="132750"/>
            <a:ext cx="1606073" cy="834800"/>
            <a:chOff x="5256641" y="2306625"/>
            <a:chExt cx="1606073" cy="834800"/>
          </a:xfrm>
        </p:grpSpPr>
        <p:sp>
          <p:nvSpPr>
            <p:cNvPr id="615" name="Google Shape;615;p51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16" name="Google Shape;616;p51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1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Launching the Script</a:t>
              </a:r>
              <a:endParaRPr b="1" sz="1000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8" name="Google Shape;618;p51"/>
          <p:cNvGrpSpPr/>
          <p:nvPr/>
        </p:nvGrpSpPr>
        <p:grpSpPr>
          <a:xfrm>
            <a:off x="6654614" y="132750"/>
            <a:ext cx="1606073" cy="692500"/>
            <a:chOff x="6741789" y="2306625"/>
            <a:chExt cx="1606073" cy="692500"/>
          </a:xfrm>
        </p:grpSpPr>
        <p:sp>
          <p:nvSpPr>
            <p:cNvPr id="619" name="Google Shape;619;p51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20" name="Google Shape;620;p51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1"/>
            <p:cNvSpPr txBox="1"/>
            <p:nvPr/>
          </p:nvSpPr>
          <p:spPr>
            <a:xfrm>
              <a:off x="6882639" y="25527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Survey/Attendance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2" name="Google Shape;622;p51"/>
          <p:cNvGrpSpPr/>
          <p:nvPr/>
        </p:nvGrpSpPr>
        <p:grpSpPr>
          <a:xfrm>
            <a:off x="2196535" y="132750"/>
            <a:ext cx="1606073" cy="696375"/>
            <a:chOff x="2283710" y="2306625"/>
            <a:chExt cx="1606073" cy="696375"/>
          </a:xfrm>
        </p:grpSpPr>
        <p:sp>
          <p:nvSpPr>
            <p:cNvPr id="623" name="Google Shape;623;p51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24" name="Google Shape;624;p51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1"/>
            <p:cNvSpPr txBox="1"/>
            <p:nvPr/>
          </p:nvSpPr>
          <p:spPr>
            <a:xfrm>
              <a:off x="2424556" y="2556600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Filling in the Code</a:t>
              </a:r>
              <a:endPara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6" name="Google Shape;626;p51"/>
          <p:cNvGrpSpPr/>
          <p:nvPr/>
        </p:nvGrpSpPr>
        <p:grpSpPr>
          <a:xfrm>
            <a:off x="3681684" y="132750"/>
            <a:ext cx="1606073" cy="938600"/>
            <a:chOff x="3768859" y="2306625"/>
            <a:chExt cx="1606073" cy="938600"/>
          </a:xfrm>
        </p:grpSpPr>
        <p:sp>
          <p:nvSpPr>
            <p:cNvPr id="627" name="Google Shape;627;p51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28" name="Google Shape;628;p51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29" name="Google Shape;629;p51"/>
            <p:cNvSpPr txBox="1"/>
            <p:nvPr/>
          </p:nvSpPr>
          <p:spPr>
            <a:xfrm>
              <a:off x="3911103" y="27988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Downloading and Saving the Notebook</a:t>
              </a:r>
              <a:endPara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30" name="Google Shape;630;p51"/>
          <p:cNvSpPr txBox="1"/>
          <p:nvPr/>
        </p:nvSpPr>
        <p:spPr>
          <a:xfrm>
            <a:off x="679050" y="1071350"/>
            <a:ext cx="73116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Make sure you have the demo.py and password_game.py in the same folder!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631" name="Google Shape;63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50" y="1655025"/>
            <a:ext cx="3686101" cy="22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650" y="1810925"/>
            <a:ext cx="4426800" cy="18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51"/>
          <p:cNvSpPr/>
          <p:nvPr/>
        </p:nvSpPr>
        <p:spPr>
          <a:xfrm>
            <a:off x="1221075" y="3010325"/>
            <a:ext cx="1003200" cy="10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634" name="Google Shape;634;p51"/>
          <p:cNvSpPr txBox="1"/>
          <p:nvPr/>
        </p:nvSpPr>
        <p:spPr>
          <a:xfrm>
            <a:off x="695200" y="3996350"/>
            <a:ext cx="2750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Left-click on the screen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635" name="Google Shape;635;p51"/>
          <p:cNvSpPr txBox="1"/>
          <p:nvPr/>
        </p:nvSpPr>
        <p:spPr>
          <a:xfrm>
            <a:off x="5234375" y="3754175"/>
            <a:ext cx="33213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Wait for flask to install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636" name="Google Shape;636;p51"/>
          <p:cNvSpPr/>
          <p:nvPr/>
        </p:nvSpPr>
        <p:spPr>
          <a:xfrm>
            <a:off x="3971575" y="2687425"/>
            <a:ext cx="401700" cy="14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2" name="Google Shape;642;p52"/>
          <p:cNvGrpSpPr/>
          <p:nvPr/>
        </p:nvGrpSpPr>
        <p:grpSpPr>
          <a:xfrm>
            <a:off x="708963" y="132750"/>
            <a:ext cx="1606073" cy="834800"/>
            <a:chOff x="796138" y="2306625"/>
            <a:chExt cx="1606073" cy="834800"/>
          </a:xfrm>
        </p:grpSpPr>
        <p:grpSp>
          <p:nvGrpSpPr>
            <p:cNvPr id="643" name="Google Shape;643;p52"/>
            <p:cNvGrpSpPr/>
            <p:nvPr/>
          </p:nvGrpSpPr>
          <p:grpSpPr>
            <a:xfrm>
              <a:off x="796138" y="2306625"/>
              <a:ext cx="1606073" cy="297225"/>
              <a:chOff x="796138" y="2306625"/>
              <a:chExt cx="1606073" cy="297225"/>
            </a:xfrm>
          </p:grpSpPr>
          <p:sp>
            <p:nvSpPr>
              <p:cNvPr id="644" name="Google Shape;644;p52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5" name="Google Shape;645;p52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6" name="Google Shape;646;p52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Launching the Notebook</a:t>
              </a:r>
              <a:endPara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7" name="Google Shape;647;p52"/>
          <p:cNvGrpSpPr/>
          <p:nvPr/>
        </p:nvGrpSpPr>
        <p:grpSpPr>
          <a:xfrm>
            <a:off x="5169466" y="132750"/>
            <a:ext cx="1606073" cy="834800"/>
            <a:chOff x="5256641" y="2306625"/>
            <a:chExt cx="1606073" cy="834800"/>
          </a:xfrm>
        </p:grpSpPr>
        <p:sp>
          <p:nvSpPr>
            <p:cNvPr id="648" name="Google Shape;648;p52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49" name="Google Shape;649;p52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2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Launching the Script</a:t>
              </a:r>
              <a:endParaRPr b="1" sz="1000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1" name="Google Shape;651;p52"/>
          <p:cNvGrpSpPr/>
          <p:nvPr/>
        </p:nvGrpSpPr>
        <p:grpSpPr>
          <a:xfrm>
            <a:off x="6654614" y="132750"/>
            <a:ext cx="1606073" cy="692500"/>
            <a:chOff x="6741789" y="2306625"/>
            <a:chExt cx="1606073" cy="692500"/>
          </a:xfrm>
        </p:grpSpPr>
        <p:sp>
          <p:nvSpPr>
            <p:cNvPr id="652" name="Google Shape;652;p52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53" name="Google Shape;653;p52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2"/>
            <p:cNvSpPr txBox="1"/>
            <p:nvPr/>
          </p:nvSpPr>
          <p:spPr>
            <a:xfrm>
              <a:off x="6882639" y="25527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Survey/Attendance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5" name="Google Shape;655;p52"/>
          <p:cNvGrpSpPr/>
          <p:nvPr/>
        </p:nvGrpSpPr>
        <p:grpSpPr>
          <a:xfrm>
            <a:off x="2196535" y="132750"/>
            <a:ext cx="1606073" cy="696375"/>
            <a:chOff x="2283710" y="2306625"/>
            <a:chExt cx="1606073" cy="696375"/>
          </a:xfrm>
        </p:grpSpPr>
        <p:sp>
          <p:nvSpPr>
            <p:cNvPr id="656" name="Google Shape;656;p52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57" name="Google Shape;657;p52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2"/>
            <p:cNvSpPr txBox="1"/>
            <p:nvPr/>
          </p:nvSpPr>
          <p:spPr>
            <a:xfrm>
              <a:off x="2424556" y="2556600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Filling in the Code</a:t>
              </a:r>
              <a:endPara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9" name="Google Shape;659;p52"/>
          <p:cNvGrpSpPr/>
          <p:nvPr/>
        </p:nvGrpSpPr>
        <p:grpSpPr>
          <a:xfrm>
            <a:off x="3681684" y="132750"/>
            <a:ext cx="1606073" cy="938600"/>
            <a:chOff x="3768859" y="2306625"/>
            <a:chExt cx="1606073" cy="938600"/>
          </a:xfrm>
        </p:grpSpPr>
        <p:sp>
          <p:nvSpPr>
            <p:cNvPr id="660" name="Google Shape;660;p52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61" name="Google Shape;661;p52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62" name="Google Shape;662;p52"/>
            <p:cNvSpPr txBox="1"/>
            <p:nvPr/>
          </p:nvSpPr>
          <p:spPr>
            <a:xfrm>
              <a:off x="3911103" y="27988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Downloading and Saving the Notebook</a:t>
              </a:r>
              <a:endPara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663" name="Google Shape;66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25" y="2495600"/>
            <a:ext cx="3714076" cy="10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675" y="1667975"/>
            <a:ext cx="4726726" cy="26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52"/>
          <p:cNvSpPr/>
          <p:nvPr/>
        </p:nvSpPr>
        <p:spPr>
          <a:xfrm>
            <a:off x="3879325" y="2987250"/>
            <a:ext cx="217200" cy="9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666" name="Google Shape;666;p52"/>
          <p:cNvSpPr/>
          <p:nvPr/>
        </p:nvSpPr>
        <p:spPr>
          <a:xfrm>
            <a:off x="4161875" y="2975725"/>
            <a:ext cx="1418400" cy="9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2" name="Google Shape;672;p53"/>
          <p:cNvGrpSpPr/>
          <p:nvPr/>
        </p:nvGrpSpPr>
        <p:grpSpPr>
          <a:xfrm>
            <a:off x="708963" y="132750"/>
            <a:ext cx="1606073" cy="834800"/>
            <a:chOff x="796138" y="2306625"/>
            <a:chExt cx="1606073" cy="834800"/>
          </a:xfrm>
        </p:grpSpPr>
        <p:grpSp>
          <p:nvGrpSpPr>
            <p:cNvPr id="673" name="Google Shape;673;p53"/>
            <p:cNvGrpSpPr/>
            <p:nvPr/>
          </p:nvGrpSpPr>
          <p:grpSpPr>
            <a:xfrm>
              <a:off x="796138" y="2306625"/>
              <a:ext cx="1606073" cy="297225"/>
              <a:chOff x="796138" y="2306625"/>
              <a:chExt cx="1606073" cy="297225"/>
            </a:xfrm>
          </p:grpSpPr>
          <p:sp>
            <p:nvSpPr>
              <p:cNvPr id="674" name="Google Shape;674;p53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75" name="Google Shape;675;p53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6" name="Google Shape;676;p53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Launching the Notebook</a:t>
              </a:r>
              <a:endPara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7" name="Google Shape;677;p53"/>
          <p:cNvGrpSpPr/>
          <p:nvPr/>
        </p:nvGrpSpPr>
        <p:grpSpPr>
          <a:xfrm>
            <a:off x="5169466" y="132750"/>
            <a:ext cx="1606073" cy="834800"/>
            <a:chOff x="5256641" y="2306625"/>
            <a:chExt cx="1606073" cy="834800"/>
          </a:xfrm>
        </p:grpSpPr>
        <p:sp>
          <p:nvSpPr>
            <p:cNvPr id="678" name="Google Shape;678;p53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79" name="Google Shape;679;p53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3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Launching the Script</a:t>
              </a:r>
              <a:endParaRPr b="1" sz="1000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1" name="Google Shape;681;p53"/>
          <p:cNvGrpSpPr/>
          <p:nvPr/>
        </p:nvGrpSpPr>
        <p:grpSpPr>
          <a:xfrm>
            <a:off x="6654614" y="132750"/>
            <a:ext cx="1606073" cy="692500"/>
            <a:chOff x="6741789" y="2306625"/>
            <a:chExt cx="1606073" cy="692500"/>
          </a:xfrm>
        </p:grpSpPr>
        <p:sp>
          <p:nvSpPr>
            <p:cNvPr id="682" name="Google Shape;682;p53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83" name="Google Shape;683;p53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3"/>
            <p:cNvSpPr txBox="1"/>
            <p:nvPr/>
          </p:nvSpPr>
          <p:spPr>
            <a:xfrm>
              <a:off x="6882639" y="25527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Survey/Attendance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5" name="Google Shape;685;p53"/>
          <p:cNvGrpSpPr/>
          <p:nvPr/>
        </p:nvGrpSpPr>
        <p:grpSpPr>
          <a:xfrm>
            <a:off x="2196535" y="132750"/>
            <a:ext cx="1606073" cy="696375"/>
            <a:chOff x="2283710" y="2306625"/>
            <a:chExt cx="1606073" cy="696375"/>
          </a:xfrm>
        </p:grpSpPr>
        <p:sp>
          <p:nvSpPr>
            <p:cNvPr id="686" name="Google Shape;686;p53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87" name="Google Shape;687;p53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3"/>
            <p:cNvSpPr txBox="1"/>
            <p:nvPr/>
          </p:nvSpPr>
          <p:spPr>
            <a:xfrm>
              <a:off x="2424556" y="2556600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Filling in the Code</a:t>
              </a:r>
              <a:endPara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9" name="Google Shape;689;p53"/>
          <p:cNvGrpSpPr/>
          <p:nvPr/>
        </p:nvGrpSpPr>
        <p:grpSpPr>
          <a:xfrm>
            <a:off x="3681684" y="132750"/>
            <a:ext cx="1606073" cy="938600"/>
            <a:chOff x="3768859" y="2306625"/>
            <a:chExt cx="1606073" cy="938600"/>
          </a:xfrm>
        </p:grpSpPr>
        <p:sp>
          <p:nvSpPr>
            <p:cNvPr id="690" name="Google Shape;690;p53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91" name="Google Shape;691;p53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92" name="Google Shape;692;p53"/>
            <p:cNvSpPr txBox="1"/>
            <p:nvPr/>
          </p:nvSpPr>
          <p:spPr>
            <a:xfrm>
              <a:off x="3911103" y="27988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Downloading and Saving the Notebook</a:t>
              </a:r>
              <a:endPara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693" name="Google Shape;69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75" y="1106500"/>
            <a:ext cx="8072050" cy="32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9" name="Google Shape;699;p54"/>
          <p:cNvGrpSpPr/>
          <p:nvPr/>
        </p:nvGrpSpPr>
        <p:grpSpPr>
          <a:xfrm>
            <a:off x="708963" y="132750"/>
            <a:ext cx="1606073" cy="834800"/>
            <a:chOff x="796138" y="2306625"/>
            <a:chExt cx="1606073" cy="834800"/>
          </a:xfrm>
        </p:grpSpPr>
        <p:grpSp>
          <p:nvGrpSpPr>
            <p:cNvPr id="700" name="Google Shape;700;p54"/>
            <p:cNvGrpSpPr/>
            <p:nvPr/>
          </p:nvGrpSpPr>
          <p:grpSpPr>
            <a:xfrm>
              <a:off x="796138" y="2306625"/>
              <a:ext cx="1606073" cy="297225"/>
              <a:chOff x="796138" y="2306625"/>
              <a:chExt cx="1606073" cy="297225"/>
            </a:xfrm>
          </p:grpSpPr>
          <p:sp>
            <p:nvSpPr>
              <p:cNvPr id="701" name="Google Shape;701;p54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02" name="Google Shape;702;p54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3" name="Google Shape;703;p54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Launching the Notebook</a:t>
              </a:r>
              <a:endPara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4" name="Google Shape;704;p54"/>
          <p:cNvGrpSpPr/>
          <p:nvPr/>
        </p:nvGrpSpPr>
        <p:grpSpPr>
          <a:xfrm>
            <a:off x="5169466" y="132750"/>
            <a:ext cx="1606073" cy="834800"/>
            <a:chOff x="5256641" y="2306625"/>
            <a:chExt cx="1606073" cy="834800"/>
          </a:xfrm>
        </p:grpSpPr>
        <p:sp>
          <p:nvSpPr>
            <p:cNvPr id="705" name="Google Shape;705;p54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06" name="Google Shape;706;p54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4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Launching the Script</a:t>
              </a:r>
              <a:endPara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8" name="Google Shape;708;p54"/>
          <p:cNvGrpSpPr/>
          <p:nvPr/>
        </p:nvGrpSpPr>
        <p:grpSpPr>
          <a:xfrm>
            <a:off x="6654614" y="132750"/>
            <a:ext cx="1606073" cy="692500"/>
            <a:chOff x="6741789" y="2306625"/>
            <a:chExt cx="1606073" cy="692500"/>
          </a:xfrm>
        </p:grpSpPr>
        <p:sp>
          <p:nvSpPr>
            <p:cNvPr id="709" name="Google Shape;709;p54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10" name="Google Shape;710;p54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4"/>
            <p:cNvSpPr txBox="1"/>
            <p:nvPr/>
          </p:nvSpPr>
          <p:spPr>
            <a:xfrm>
              <a:off x="6882639" y="25527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Survey/Attendance</a:t>
              </a:r>
              <a:endParaRPr b="1" sz="1000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2" name="Google Shape;712;p54"/>
          <p:cNvGrpSpPr/>
          <p:nvPr/>
        </p:nvGrpSpPr>
        <p:grpSpPr>
          <a:xfrm>
            <a:off x="2196535" y="132750"/>
            <a:ext cx="1606073" cy="696375"/>
            <a:chOff x="2283710" y="2306625"/>
            <a:chExt cx="1606073" cy="696375"/>
          </a:xfrm>
        </p:grpSpPr>
        <p:sp>
          <p:nvSpPr>
            <p:cNvPr id="713" name="Google Shape;713;p54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14" name="Google Shape;714;p54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4"/>
            <p:cNvSpPr txBox="1"/>
            <p:nvPr/>
          </p:nvSpPr>
          <p:spPr>
            <a:xfrm>
              <a:off x="2424556" y="2556600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Filling in the Code</a:t>
              </a:r>
              <a:endPara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6" name="Google Shape;716;p54"/>
          <p:cNvGrpSpPr/>
          <p:nvPr/>
        </p:nvGrpSpPr>
        <p:grpSpPr>
          <a:xfrm>
            <a:off x="3681684" y="132750"/>
            <a:ext cx="1606073" cy="938600"/>
            <a:chOff x="3768859" y="2306625"/>
            <a:chExt cx="1606073" cy="938600"/>
          </a:xfrm>
        </p:grpSpPr>
        <p:sp>
          <p:nvSpPr>
            <p:cNvPr id="717" name="Google Shape;717;p54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719" name="Google Shape;719;p54"/>
            <p:cNvSpPr txBox="1"/>
            <p:nvPr/>
          </p:nvSpPr>
          <p:spPr>
            <a:xfrm>
              <a:off x="3911103" y="27988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Downloading and Saving the Notebook</a:t>
              </a:r>
              <a:endPara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720" name="Google Shape;72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736" y="1285212"/>
            <a:ext cx="2864525" cy="28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54"/>
          <p:cNvSpPr txBox="1"/>
          <p:nvPr/>
        </p:nvSpPr>
        <p:spPr>
          <a:xfrm>
            <a:off x="2761650" y="4467400"/>
            <a:ext cx="3620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https://forms.gle/K4jjhcfJobP69NrZ6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7" name="Google Shape;727;p55"/>
          <p:cNvSpPr txBox="1"/>
          <p:nvPr/>
        </p:nvSpPr>
        <p:spPr>
          <a:xfrm>
            <a:off x="3043200" y="1943575"/>
            <a:ext cx="33213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Thank You!</a:t>
            </a:r>
            <a:endParaRPr sz="34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41"/>
          <p:cNvSpPr txBox="1"/>
          <p:nvPr>
            <p:ph type="title"/>
          </p:nvPr>
        </p:nvSpPr>
        <p:spPr>
          <a:xfrm>
            <a:off x="334200" y="2055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Google Colab</a:t>
            </a:r>
            <a:endParaRPr u="sng"/>
          </a:p>
        </p:txBody>
      </p:sp>
      <p:pic>
        <p:nvPicPr>
          <p:cNvPr id="327" name="Google Shape;3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025" y="0"/>
            <a:ext cx="1574325" cy="96952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1"/>
          <p:cNvSpPr txBox="1"/>
          <p:nvPr/>
        </p:nvSpPr>
        <p:spPr>
          <a:xfrm>
            <a:off x="334200" y="1057575"/>
            <a:ext cx="69831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Interactive Python Notebook with Collaborative Features!</a:t>
            </a:r>
            <a:endParaRPr sz="18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29" name="Google Shape;329;p41"/>
          <p:cNvSpPr txBox="1"/>
          <p:nvPr/>
        </p:nvSpPr>
        <p:spPr>
          <a:xfrm>
            <a:off x="334200" y="1782100"/>
            <a:ext cx="5165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Composed of blocks of codes/markdown (text) that can be executed separately</a:t>
            </a:r>
            <a:endParaRPr sz="18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30" name="Google Shape;3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4500" y="1445175"/>
            <a:ext cx="3136725" cy="1485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9050" y="2613125"/>
            <a:ext cx="2655775" cy="24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1"/>
          <p:cNvSpPr/>
          <p:nvPr/>
        </p:nvSpPr>
        <p:spPr>
          <a:xfrm>
            <a:off x="3821650" y="3079500"/>
            <a:ext cx="1643400" cy="16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8" name="Google Shape;338;p42"/>
          <p:cNvGrpSpPr/>
          <p:nvPr/>
        </p:nvGrpSpPr>
        <p:grpSpPr>
          <a:xfrm>
            <a:off x="708963" y="132750"/>
            <a:ext cx="1606073" cy="834800"/>
            <a:chOff x="796138" y="2306625"/>
            <a:chExt cx="1606073" cy="834800"/>
          </a:xfrm>
        </p:grpSpPr>
        <p:grpSp>
          <p:nvGrpSpPr>
            <p:cNvPr id="339" name="Google Shape;339;p42"/>
            <p:cNvGrpSpPr/>
            <p:nvPr/>
          </p:nvGrpSpPr>
          <p:grpSpPr>
            <a:xfrm>
              <a:off x="796138" y="2306625"/>
              <a:ext cx="1606073" cy="297225"/>
              <a:chOff x="796138" y="2306625"/>
              <a:chExt cx="1606073" cy="297225"/>
            </a:xfrm>
          </p:grpSpPr>
          <p:sp>
            <p:nvSpPr>
              <p:cNvPr id="340" name="Google Shape;340;p42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0D5C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1" name="Google Shape;341;p42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094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2" name="Google Shape;342;p42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Launching</a:t>
              </a:r>
              <a:r>
                <a:rPr b="1"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 the Notebook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3" name="Google Shape;343;p42"/>
          <p:cNvGrpSpPr/>
          <p:nvPr/>
        </p:nvGrpSpPr>
        <p:grpSpPr>
          <a:xfrm>
            <a:off x="5169466" y="132750"/>
            <a:ext cx="1606073" cy="834800"/>
            <a:chOff x="5256641" y="2306625"/>
            <a:chExt cx="1606073" cy="834800"/>
          </a:xfrm>
        </p:grpSpPr>
        <p:sp>
          <p:nvSpPr>
            <p:cNvPr id="344" name="Google Shape;344;p42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45" name="Google Shape;345;p42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2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Launching the Script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7" name="Google Shape;347;p42"/>
          <p:cNvGrpSpPr/>
          <p:nvPr/>
        </p:nvGrpSpPr>
        <p:grpSpPr>
          <a:xfrm>
            <a:off x="6654614" y="132750"/>
            <a:ext cx="1606073" cy="692500"/>
            <a:chOff x="6741789" y="2306625"/>
            <a:chExt cx="1606073" cy="692500"/>
          </a:xfrm>
        </p:grpSpPr>
        <p:sp>
          <p:nvSpPr>
            <p:cNvPr id="348" name="Google Shape;348;p42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49" name="Google Shape;349;p42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2"/>
            <p:cNvSpPr txBox="1"/>
            <p:nvPr/>
          </p:nvSpPr>
          <p:spPr>
            <a:xfrm>
              <a:off x="6882639" y="25527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Survey/Attendance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1" name="Google Shape;351;p42"/>
          <p:cNvGrpSpPr/>
          <p:nvPr/>
        </p:nvGrpSpPr>
        <p:grpSpPr>
          <a:xfrm>
            <a:off x="2196535" y="132750"/>
            <a:ext cx="1606073" cy="696375"/>
            <a:chOff x="2283710" y="2306625"/>
            <a:chExt cx="1606073" cy="696375"/>
          </a:xfrm>
        </p:grpSpPr>
        <p:sp>
          <p:nvSpPr>
            <p:cNvPr id="352" name="Google Shape;352;p42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2"/>
            <p:cNvSpPr txBox="1"/>
            <p:nvPr/>
          </p:nvSpPr>
          <p:spPr>
            <a:xfrm>
              <a:off x="2424556" y="2556600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Filling in the Code</a:t>
              </a:r>
              <a:endPara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5" name="Google Shape;355;p42"/>
          <p:cNvGrpSpPr/>
          <p:nvPr/>
        </p:nvGrpSpPr>
        <p:grpSpPr>
          <a:xfrm>
            <a:off x="3681684" y="132750"/>
            <a:ext cx="1606073" cy="938600"/>
            <a:chOff x="3768859" y="2306625"/>
            <a:chExt cx="1606073" cy="938600"/>
          </a:xfrm>
        </p:grpSpPr>
        <p:sp>
          <p:nvSpPr>
            <p:cNvPr id="356" name="Google Shape;356;p42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57" name="Google Shape;357;p42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2"/>
            <p:cNvSpPr txBox="1"/>
            <p:nvPr/>
          </p:nvSpPr>
          <p:spPr>
            <a:xfrm>
              <a:off x="3911103" y="27988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Downloading</a:t>
              </a: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and Saving the Notebook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59" name="Google Shape;3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975" y="1071350"/>
            <a:ext cx="3280601" cy="309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2"/>
          <p:cNvSpPr/>
          <p:nvPr/>
        </p:nvSpPr>
        <p:spPr>
          <a:xfrm>
            <a:off x="1013475" y="2710475"/>
            <a:ext cx="1632000" cy="13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61" name="Google Shape;361;p42"/>
          <p:cNvSpPr/>
          <p:nvPr/>
        </p:nvSpPr>
        <p:spPr>
          <a:xfrm>
            <a:off x="4179150" y="2474246"/>
            <a:ext cx="496500" cy="19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62" name="Google Shape;36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323" y="1220551"/>
            <a:ext cx="4116274" cy="2799576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2"/>
          <p:cNvSpPr/>
          <p:nvPr/>
        </p:nvSpPr>
        <p:spPr>
          <a:xfrm>
            <a:off x="5067175" y="1240075"/>
            <a:ext cx="1458900" cy="13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64" name="Google Shape;364;p42"/>
          <p:cNvSpPr txBox="1"/>
          <p:nvPr/>
        </p:nvSpPr>
        <p:spPr>
          <a:xfrm>
            <a:off x="3273850" y="4273125"/>
            <a:ext cx="33213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Make sure you are logged into your gmail/UMass account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0" name="Google Shape;370;p43"/>
          <p:cNvGrpSpPr/>
          <p:nvPr/>
        </p:nvGrpSpPr>
        <p:grpSpPr>
          <a:xfrm>
            <a:off x="708963" y="132750"/>
            <a:ext cx="1606073" cy="834800"/>
            <a:chOff x="796138" y="2306625"/>
            <a:chExt cx="1606073" cy="834800"/>
          </a:xfrm>
        </p:grpSpPr>
        <p:grpSp>
          <p:nvGrpSpPr>
            <p:cNvPr id="371" name="Google Shape;371;p43"/>
            <p:cNvGrpSpPr/>
            <p:nvPr/>
          </p:nvGrpSpPr>
          <p:grpSpPr>
            <a:xfrm>
              <a:off x="796138" y="2306625"/>
              <a:ext cx="1606073" cy="297225"/>
              <a:chOff x="796138" y="2306625"/>
              <a:chExt cx="1606073" cy="297225"/>
            </a:xfrm>
          </p:grpSpPr>
          <p:sp>
            <p:nvSpPr>
              <p:cNvPr id="372" name="Google Shape;372;p43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3" name="Google Shape;373;p43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4" name="Google Shape;374;p43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Launching the Notebook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43"/>
          <p:cNvGrpSpPr/>
          <p:nvPr/>
        </p:nvGrpSpPr>
        <p:grpSpPr>
          <a:xfrm>
            <a:off x="5169466" y="132750"/>
            <a:ext cx="1606073" cy="834800"/>
            <a:chOff x="5256641" y="2306625"/>
            <a:chExt cx="1606073" cy="834800"/>
          </a:xfrm>
        </p:grpSpPr>
        <p:sp>
          <p:nvSpPr>
            <p:cNvPr id="376" name="Google Shape;376;p43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77" name="Google Shape;377;p43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3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Launching the Script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9" name="Google Shape;379;p43"/>
          <p:cNvGrpSpPr/>
          <p:nvPr/>
        </p:nvGrpSpPr>
        <p:grpSpPr>
          <a:xfrm>
            <a:off x="6654614" y="132750"/>
            <a:ext cx="1606073" cy="692500"/>
            <a:chOff x="6741789" y="2306625"/>
            <a:chExt cx="1606073" cy="692500"/>
          </a:xfrm>
        </p:grpSpPr>
        <p:sp>
          <p:nvSpPr>
            <p:cNvPr id="380" name="Google Shape;380;p43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3"/>
            <p:cNvSpPr txBox="1"/>
            <p:nvPr/>
          </p:nvSpPr>
          <p:spPr>
            <a:xfrm>
              <a:off x="6882639" y="25527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Survey/Attendance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3" name="Google Shape;383;p43"/>
          <p:cNvGrpSpPr/>
          <p:nvPr/>
        </p:nvGrpSpPr>
        <p:grpSpPr>
          <a:xfrm>
            <a:off x="2196535" y="132750"/>
            <a:ext cx="1606073" cy="696375"/>
            <a:chOff x="2283710" y="2306625"/>
            <a:chExt cx="1606073" cy="696375"/>
          </a:xfrm>
        </p:grpSpPr>
        <p:sp>
          <p:nvSpPr>
            <p:cNvPr id="384" name="Google Shape;384;p43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C57D3"/>
                  </a:solidFill>
                </a:rPr>
                <a:t>  </a:t>
              </a:r>
              <a:endParaRPr>
                <a:solidFill>
                  <a:srgbClr val="0C57D3"/>
                </a:solidFill>
              </a:endParaRPr>
            </a:p>
          </p:txBody>
        </p:sp>
        <p:sp>
          <p:nvSpPr>
            <p:cNvPr id="385" name="Google Shape;385;p43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3"/>
            <p:cNvSpPr txBox="1"/>
            <p:nvPr/>
          </p:nvSpPr>
          <p:spPr>
            <a:xfrm>
              <a:off x="2424556" y="2556600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Filling in the Code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7" name="Google Shape;387;p43"/>
          <p:cNvGrpSpPr/>
          <p:nvPr/>
        </p:nvGrpSpPr>
        <p:grpSpPr>
          <a:xfrm>
            <a:off x="3681684" y="132750"/>
            <a:ext cx="1606073" cy="938600"/>
            <a:chOff x="3768859" y="2306625"/>
            <a:chExt cx="1606073" cy="938600"/>
          </a:xfrm>
        </p:grpSpPr>
        <p:sp>
          <p:nvSpPr>
            <p:cNvPr id="388" name="Google Shape;388;p43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3"/>
            <p:cNvSpPr txBox="1"/>
            <p:nvPr/>
          </p:nvSpPr>
          <p:spPr>
            <a:xfrm>
              <a:off x="3911103" y="27988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Downloading and Saving the Notebook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1" name="Google Shape;391;p43"/>
          <p:cNvSpPr txBox="1"/>
          <p:nvPr/>
        </p:nvSpPr>
        <p:spPr>
          <a:xfrm>
            <a:off x="1417125" y="1759050"/>
            <a:ext cx="61239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Take a moment and go through the guiding text in the notebook</a:t>
            </a:r>
            <a:endParaRPr sz="21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7" name="Google Shape;397;p44"/>
          <p:cNvGrpSpPr/>
          <p:nvPr/>
        </p:nvGrpSpPr>
        <p:grpSpPr>
          <a:xfrm>
            <a:off x="708963" y="132750"/>
            <a:ext cx="1606073" cy="834800"/>
            <a:chOff x="796138" y="2306625"/>
            <a:chExt cx="1606073" cy="834800"/>
          </a:xfrm>
        </p:grpSpPr>
        <p:grpSp>
          <p:nvGrpSpPr>
            <p:cNvPr id="398" name="Google Shape;398;p44"/>
            <p:cNvGrpSpPr/>
            <p:nvPr/>
          </p:nvGrpSpPr>
          <p:grpSpPr>
            <a:xfrm>
              <a:off x="796138" y="2306625"/>
              <a:ext cx="1606073" cy="297225"/>
              <a:chOff x="796138" y="2306625"/>
              <a:chExt cx="1606073" cy="297225"/>
            </a:xfrm>
          </p:grpSpPr>
          <p:sp>
            <p:nvSpPr>
              <p:cNvPr id="399" name="Google Shape;399;p44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00" name="Google Shape;400;p44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1" name="Google Shape;401;p44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Launching the Notebook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2" name="Google Shape;402;p44"/>
          <p:cNvGrpSpPr/>
          <p:nvPr/>
        </p:nvGrpSpPr>
        <p:grpSpPr>
          <a:xfrm>
            <a:off x="5169466" y="132750"/>
            <a:ext cx="1606073" cy="834800"/>
            <a:chOff x="5256641" y="2306625"/>
            <a:chExt cx="1606073" cy="834800"/>
          </a:xfrm>
        </p:grpSpPr>
        <p:sp>
          <p:nvSpPr>
            <p:cNvPr id="403" name="Google Shape;403;p44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04" name="Google Shape;404;p44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4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Launching the Script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6" name="Google Shape;406;p44"/>
          <p:cNvGrpSpPr/>
          <p:nvPr/>
        </p:nvGrpSpPr>
        <p:grpSpPr>
          <a:xfrm>
            <a:off x="6654614" y="132750"/>
            <a:ext cx="1606073" cy="692500"/>
            <a:chOff x="6741789" y="2306625"/>
            <a:chExt cx="1606073" cy="692500"/>
          </a:xfrm>
        </p:grpSpPr>
        <p:sp>
          <p:nvSpPr>
            <p:cNvPr id="407" name="Google Shape;407;p44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08" name="Google Shape;408;p44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4"/>
            <p:cNvSpPr txBox="1"/>
            <p:nvPr/>
          </p:nvSpPr>
          <p:spPr>
            <a:xfrm>
              <a:off x="6882639" y="25527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Survey/Attendance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0" name="Google Shape;410;p44"/>
          <p:cNvGrpSpPr/>
          <p:nvPr/>
        </p:nvGrpSpPr>
        <p:grpSpPr>
          <a:xfrm>
            <a:off x="2196535" y="132750"/>
            <a:ext cx="1606073" cy="696375"/>
            <a:chOff x="2283710" y="2306625"/>
            <a:chExt cx="1606073" cy="696375"/>
          </a:xfrm>
        </p:grpSpPr>
        <p:sp>
          <p:nvSpPr>
            <p:cNvPr id="411" name="Google Shape;411;p44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C57D3"/>
                  </a:solidFill>
                </a:rPr>
                <a:t>  </a:t>
              </a:r>
              <a:endParaRPr>
                <a:solidFill>
                  <a:srgbClr val="0C57D3"/>
                </a:solidFill>
              </a:endParaRPr>
            </a:p>
          </p:txBody>
        </p:sp>
        <p:sp>
          <p:nvSpPr>
            <p:cNvPr id="412" name="Google Shape;412;p44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4"/>
            <p:cNvSpPr txBox="1"/>
            <p:nvPr/>
          </p:nvSpPr>
          <p:spPr>
            <a:xfrm>
              <a:off x="2424556" y="2556600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Filling in the Code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4" name="Google Shape;414;p44"/>
          <p:cNvGrpSpPr/>
          <p:nvPr/>
        </p:nvGrpSpPr>
        <p:grpSpPr>
          <a:xfrm>
            <a:off x="3681684" y="132750"/>
            <a:ext cx="1606073" cy="938600"/>
            <a:chOff x="3768859" y="2306625"/>
            <a:chExt cx="1606073" cy="938600"/>
          </a:xfrm>
        </p:grpSpPr>
        <p:sp>
          <p:nvSpPr>
            <p:cNvPr id="415" name="Google Shape;415;p44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16" name="Google Shape;416;p44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4"/>
            <p:cNvSpPr txBox="1"/>
            <p:nvPr/>
          </p:nvSpPr>
          <p:spPr>
            <a:xfrm>
              <a:off x="3911103" y="27988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Downloading and Saving the Notebook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18" name="Google Shape;41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975" y="1477475"/>
            <a:ext cx="4885925" cy="7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5201" y="1139050"/>
            <a:ext cx="1461800" cy="14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4"/>
          <p:cNvSpPr/>
          <p:nvPr/>
        </p:nvSpPr>
        <p:spPr>
          <a:xfrm>
            <a:off x="1407751" y="2772347"/>
            <a:ext cx="2373000" cy="529800"/>
          </a:xfrm>
          <a:prstGeom prst="homePlate">
            <a:avLst>
              <a:gd fmla="val 50000" name="adj"/>
            </a:avLst>
          </a:prstGeom>
          <a:solidFill>
            <a:srgbClr val="0942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Extract each character from string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44"/>
          <p:cNvSpPr/>
          <p:nvPr/>
        </p:nvSpPr>
        <p:spPr>
          <a:xfrm>
            <a:off x="4984024" y="2716277"/>
            <a:ext cx="2211600" cy="529800"/>
          </a:xfrm>
          <a:prstGeom prst="chevron">
            <a:avLst>
              <a:gd fmla="val 50000" name="adj"/>
            </a:avLst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Check if character is a digit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2" name="Google Shape;42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4550" y="3398647"/>
            <a:ext cx="28194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5875" y="3398652"/>
            <a:ext cx="22479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9" name="Google Shape;429;p45"/>
          <p:cNvGrpSpPr/>
          <p:nvPr/>
        </p:nvGrpSpPr>
        <p:grpSpPr>
          <a:xfrm>
            <a:off x="708963" y="132750"/>
            <a:ext cx="1606073" cy="834800"/>
            <a:chOff x="796138" y="2306625"/>
            <a:chExt cx="1606073" cy="834800"/>
          </a:xfrm>
        </p:grpSpPr>
        <p:grpSp>
          <p:nvGrpSpPr>
            <p:cNvPr id="430" name="Google Shape;430;p45"/>
            <p:cNvGrpSpPr/>
            <p:nvPr/>
          </p:nvGrpSpPr>
          <p:grpSpPr>
            <a:xfrm>
              <a:off x="796138" y="2306625"/>
              <a:ext cx="1606073" cy="297225"/>
              <a:chOff x="796138" y="2306625"/>
              <a:chExt cx="1606073" cy="297225"/>
            </a:xfrm>
          </p:grpSpPr>
          <p:sp>
            <p:nvSpPr>
              <p:cNvPr id="431" name="Google Shape;431;p45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2" name="Google Shape;432;p45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3" name="Google Shape;433;p45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Launching the Notebook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45"/>
          <p:cNvGrpSpPr/>
          <p:nvPr/>
        </p:nvGrpSpPr>
        <p:grpSpPr>
          <a:xfrm>
            <a:off x="5169466" y="132750"/>
            <a:ext cx="1606073" cy="834800"/>
            <a:chOff x="5256641" y="2306625"/>
            <a:chExt cx="1606073" cy="834800"/>
          </a:xfrm>
        </p:grpSpPr>
        <p:sp>
          <p:nvSpPr>
            <p:cNvPr id="435" name="Google Shape;435;p45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5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Launching the Script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8" name="Google Shape;438;p45"/>
          <p:cNvGrpSpPr/>
          <p:nvPr/>
        </p:nvGrpSpPr>
        <p:grpSpPr>
          <a:xfrm>
            <a:off x="6654614" y="132750"/>
            <a:ext cx="1606073" cy="692500"/>
            <a:chOff x="6741789" y="2306625"/>
            <a:chExt cx="1606073" cy="692500"/>
          </a:xfrm>
        </p:grpSpPr>
        <p:sp>
          <p:nvSpPr>
            <p:cNvPr id="439" name="Google Shape;439;p45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5"/>
            <p:cNvSpPr txBox="1"/>
            <p:nvPr/>
          </p:nvSpPr>
          <p:spPr>
            <a:xfrm>
              <a:off x="6882639" y="25527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Survey/Attendance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2" name="Google Shape;442;p45"/>
          <p:cNvGrpSpPr/>
          <p:nvPr/>
        </p:nvGrpSpPr>
        <p:grpSpPr>
          <a:xfrm>
            <a:off x="2196535" y="132750"/>
            <a:ext cx="1606073" cy="696375"/>
            <a:chOff x="2283710" y="2306625"/>
            <a:chExt cx="1606073" cy="696375"/>
          </a:xfrm>
        </p:grpSpPr>
        <p:sp>
          <p:nvSpPr>
            <p:cNvPr id="443" name="Google Shape;443;p45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C57D3"/>
                  </a:solidFill>
                </a:rPr>
                <a:t>  </a:t>
              </a:r>
              <a:endParaRPr>
                <a:solidFill>
                  <a:srgbClr val="0C57D3"/>
                </a:solidFill>
              </a:endParaRPr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5"/>
            <p:cNvSpPr txBox="1"/>
            <p:nvPr/>
          </p:nvSpPr>
          <p:spPr>
            <a:xfrm>
              <a:off x="2424556" y="2556600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Filling in the Code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6" name="Google Shape;446;p45"/>
          <p:cNvGrpSpPr/>
          <p:nvPr/>
        </p:nvGrpSpPr>
        <p:grpSpPr>
          <a:xfrm>
            <a:off x="3681684" y="132750"/>
            <a:ext cx="1606073" cy="938600"/>
            <a:chOff x="3768859" y="2306625"/>
            <a:chExt cx="1606073" cy="938600"/>
          </a:xfrm>
        </p:grpSpPr>
        <p:sp>
          <p:nvSpPr>
            <p:cNvPr id="447" name="Google Shape;447;p45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5"/>
            <p:cNvSpPr txBox="1"/>
            <p:nvPr/>
          </p:nvSpPr>
          <p:spPr>
            <a:xfrm>
              <a:off x="3911103" y="27988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Downloading and Saving the Notebook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50" name="Google Shape;4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201" y="1139050"/>
            <a:ext cx="1461800" cy="14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5"/>
          <p:cNvSpPr/>
          <p:nvPr/>
        </p:nvSpPr>
        <p:spPr>
          <a:xfrm>
            <a:off x="1407751" y="2772347"/>
            <a:ext cx="2373000" cy="529800"/>
          </a:xfrm>
          <a:prstGeom prst="homePlate">
            <a:avLst>
              <a:gd fmla="val 50000" name="adj"/>
            </a:avLst>
          </a:prstGeom>
          <a:solidFill>
            <a:srgbClr val="0942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Extract each character from string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45"/>
          <p:cNvSpPr/>
          <p:nvPr/>
        </p:nvSpPr>
        <p:spPr>
          <a:xfrm>
            <a:off x="4984024" y="2716277"/>
            <a:ext cx="2211600" cy="529800"/>
          </a:xfrm>
          <a:prstGeom prst="chevron">
            <a:avLst>
              <a:gd fmla="val 50000" name="adj"/>
            </a:avLst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Check if character is a Uppercase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3" name="Google Shape;45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4550" y="3398647"/>
            <a:ext cx="28194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987" y="1028850"/>
            <a:ext cx="4969151" cy="16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5"/>
          <p:cNvSpPr txBox="1"/>
          <p:nvPr/>
        </p:nvSpPr>
        <p:spPr>
          <a:xfrm>
            <a:off x="4709650" y="3448550"/>
            <a:ext cx="28533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Hint : use isupper() method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1" name="Google Shape;461;p46"/>
          <p:cNvGrpSpPr/>
          <p:nvPr/>
        </p:nvGrpSpPr>
        <p:grpSpPr>
          <a:xfrm>
            <a:off x="708963" y="132750"/>
            <a:ext cx="1606073" cy="834800"/>
            <a:chOff x="796138" y="2306625"/>
            <a:chExt cx="1606073" cy="834800"/>
          </a:xfrm>
        </p:grpSpPr>
        <p:grpSp>
          <p:nvGrpSpPr>
            <p:cNvPr id="462" name="Google Shape;462;p46"/>
            <p:cNvGrpSpPr/>
            <p:nvPr/>
          </p:nvGrpSpPr>
          <p:grpSpPr>
            <a:xfrm>
              <a:off x="796138" y="2306625"/>
              <a:ext cx="1606073" cy="297225"/>
              <a:chOff x="796138" y="2306625"/>
              <a:chExt cx="1606073" cy="297225"/>
            </a:xfrm>
          </p:grpSpPr>
          <p:sp>
            <p:nvSpPr>
              <p:cNvPr id="463" name="Google Shape;463;p46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4" name="Google Shape;464;p46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5" name="Google Shape;465;p46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Launching the Notebook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6" name="Google Shape;466;p46"/>
          <p:cNvGrpSpPr/>
          <p:nvPr/>
        </p:nvGrpSpPr>
        <p:grpSpPr>
          <a:xfrm>
            <a:off x="5169466" y="132750"/>
            <a:ext cx="1606073" cy="834800"/>
            <a:chOff x="5256641" y="2306625"/>
            <a:chExt cx="1606073" cy="834800"/>
          </a:xfrm>
        </p:grpSpPr>
        <p:sp>
          <p:nvSpPr>
            <p:cNvPr id="467" name="Google Shape;467;p46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68" name="Google Shape;468;p46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6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Launching the Script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0" name="Google Shape;470;p46"/>
          <p:cNvGrpSpPr/>
          <p:nvPr/>
        </p:nvGrpSpPr>
        <p:grpSpPr>
          <a:xfrm>
            <a:off x="6654614" y="132750"/>
            <a:ext cx="1606073" cy="692500"/>
            <a:chOff x="6741789" y="2306625"/>
            <a:chExt cx="1606073" cy="692500"/>
          </a:xfrm>
        </p:grpSpPr>
        <p:sp>
          <p:nvSpPr>
            <p:cNvPr id="471" name="Google Shape;471;p46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6"/>
            <p:cNvSpPr txBox="1"/>
            <p:nvPr/>
          </p:nvSpPr>
          <p:spPr>
            <a:xfrm>
              <a:off x="6882639" y="25527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Survey/Attendance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4" name="Google Shape;474;p46"/>
          <p:cNvGrpSpPr/>
          <p:nvPr/>
        </p:nvGrpSpPr>
        <p:grpSpPr>
          <a:xfrm>
            <a:off x="2196535" y="132750"/>
            <a:ext cx="1606073" cy="696375"/>
            <a:chOff x="2283710" y="2306625"/>
            <a:chExt cx="1606073" cy="696375"/>
          </a:xfrm>
        </p:grpSpPr>
        <p:sp>
          <p:nvSpPr>
            <p:cNvPr id="475" name="Google Shape;475;p46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C57D3"/>
                  </a:solidFill>
                </a:rPr>
                <a:t>  </a:t>
              </a:r>
              <a:endParaRPr>
                <a:solidFill>
                  <a:srgbClr val="0C57D3"/>
                </a:solidFill>
              </a:endParaRPr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6"/>
            <p:cNvSpPr txBox="1"/>
            <p:nvPr/>
          </p:nvSpPr>
          <p:spPr>
            <a:xfrm>
              <a:off x="2424556" y="2556600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Filling in the Code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8" name="Google Shape;478;p46"/>
          <p:cNvGrpSpPr/>
          <p:nvPr/>
        </p:nvGrpSpPr>
        <p:grpSpPr>
          <a:xfrm>
            <a:off x="3681684" y="132750"/>
            <a:ext cx="1606073" cy="938600"/>
            <a:chOff x="3768859" y="2306625"/>
            <a:chExt cx="1606073" cy="938600"/>
          </a:xfrm>
        </p:grpSpPr>
        <p:sp>
          <p:nvSpPr>
            <p:cNvPr id="479" name="Google Shape;479;p46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6"/>
            <p:cNvSpPr txBox="1"/>
            <p:nvPr/>
          </p:nvSpPr>
          <p:spPr>
            <a:xfrm>
              <a:off x="3911103" y="27988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Downloading and Saving the Notebook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82" name="Google Shape;4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201" y="1139050"/>
            <a:ext cx="1461800" cy="14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6"/>
          <p:cNvSpPr/>
          <p:nvPr/>
        </p:nvSpPr>
        <p:spPr>
          <a:xfrm>
            <a:off x="1407751" y="2772347"/>
            <a:ext cx="2373000" cy="529800"/>
          </a:xfrm>
          <a:prstGeom prst="homePlate">
            <a:avLst>
              <a:gd fmla="val 50000" name="adj"/>
            </a:avLst>
          </a:prstGeom>
          <a:solidFill>
            <a:srgbClr val="0942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Extract each character from string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46"/>
          <p:cNvSpPr/>
          <p:nvPr/>
        </p:nvSpPr>
        <p:spPr>
          <a:xfrm>
            <a:off x="4984024" y="2716277"/>
            <a:ext cx="2211600" cy="529800"/>
          </a:xfrm>
          <a:prstGeom prst="chevron">
            <a:avLst>
              <a:gd fmla="val 50000" name="adj"/>
            </a:avLst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 the character is a digit, include it in sum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5" name="Google Shape;48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4550" y="3398647"/>
            <a:ext cx="28194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23750"/>
            <a:ext cx="5520401" cy="906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5675" y="3361502"/>
            <a:ext cx="29813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3" name="Google Shape;493;p47"/>
          <p:cNvGrpSpPr/>
          <p:nvPr/>
        </p:nvGrpSpPr>
        <p:grpSpPr>
          <a:xfrm>
            <a:off x="708963" y="132750"/>
            <a:ext cx="1606073" cy="834800"/>
            <a:chOff x="796138" y="2306625"/>
            <a:chExt cx="1606073" cy="834800"/>
          </a:xfrm>
        </p:grpSpPr>
        <p:grpSp>
          <p:nvGrpSpPr>
            <p:cNvPr id="494" name="Google Shape;494;p47"/>
            <p:cNvGrpSpPr/>
            <p:nvPr/>
          </p:nvGrpSpPr>
          <p:grpSpPr>
            <a:xfrm>
              <a:off x="796138" y="2306625"/>
              <a:ext cx="1606073" cy="297225"/>
              <a:chOff x="796138" y="2306625"/>
              <a:chExt cx="1606073" cy="297225"/>
            </a:xfrm>
          </p:grpSpPr>
          <p:sp>
            <p:nvSpPr>
              <p:cNvPr id="495" name="Google Shape;495;p47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96" name="Google Shape;496;p47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7" name="Google Shape;497;p47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Launching the Notebook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8" name="Google Shape;498;p47"/>
          <p:cNvGrpSpPr/>
          <p:nvPr/>
        </p:nvGrpSpPr>
        <p:grpSpPr>
          <a:xfrm>
            <a:off x="5169466" y="132750"/>
            <a:ext cx="1606073" cy="834800"/>
            <a:chOff x="5256641" y="2306625"/>
            <a:chExt cx="1606073" cy="834800"/>
          </a:xfrm>
        </p:grpSpPr>
        <p:sp>
          <p:nvSpPr>
            <p:cNvPr id="499" name="Google Shape;499;p47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00" name="Google Shape;500;p47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7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Launching the Script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2" name="Google Shape;502;p47"/>
          <p:cNvGrpSpPr/>
          <p:nvPr/>
        </p:nvGrpSpPr>
        <p:grpSpPr>
          <a:xfrm>
            <a:off x="6654614" y="132750"/>
            <a:ext cx="1606073" cy="692500"/>
            <a:chOff x="6741789" y="2306625"/>
            <a:chExt cx="1606073" cy="692500"/>
          </a:xfrm>
        </p:grpSpPr>
        <p:sp>
          <p:nvSpPr>
            <p:cNvPr id="503" name="Google Shape;503;p47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04" name="Google Shape;504;p47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7"/>
            <p:cNvSpPr txBox="1"/>
            <p:nvPr/>
          </p:nvSpPr>
          <p:spPr>
            <a:xfrm>
              <a:off x="6882639" y="25527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Survey/Attendance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6" name="Google Shape;506;p47"/>
          <p:cNvGrpSpPr/>
          <p:nvPr/>
        </p:nvGrpSpPr>
        <p:grpSpPr>
          <a:xfrm>
            <a:off x="2196535" y="132750"/>
            <a:ext cx="1606073" cy="696375"/>
            <a:chOff x="2283710" y="2306625"/>
            <a:chExt cx="1606073" cy="696375"/>
          </a:xfrm>
        </p:grpSpPr>
        <p:sp>
          <p:nvSpPr>
            <p:cNvPr id="507" name="Google Shape;507;p47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C57D3"/>
                  </a:solidFill>
                </a:rPr>
                <a:t>  </a:t>
              </a:r>
              <a:endParaRPr>
                <a:solidFill>
                  <a:srgbClr val="0C57D3"/>
                </a:solidFill>
              </a:endParaRPr>
            </a:p>
          </p:txBody>
        </p:sp>
        <p:sp>
          <p:nvSpPr>
            <p:cNvPr id="508" name="Google Shape;508;p47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7"/>
            <p:cNvSpPr txBox="1"/>
            <p:nvPr/>
          </p:nvSpPr>
          <p:spPr>
            <a:xfrm>
              <a:off x="2424556" y="2556600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Filling in the Code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0" name="Google Shape;510;p47"/>
          <p:cNvGrpSpPr/>
          <p:nvPr/>
        </p:nvGrpSpPr>
        <p:grpSpPr>
          <a:xfrm>
            <a:off x="3681684" y="132750"/>
            <a:ext cx="1606073" cy="938600"/>
            <a:chOff x="3768859" y="2306625"/>
            <a:chExt cx="1606073" cy="938600"/>
          </a:xfrm>
        </p:grpSpPr>
        <p:sp>
          <p:nvSpPr>
            <p:cNvPr id="511" name="Google Shape;511;p47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12" name="Google Shape;512;p47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7"/>
            <p:cNvSpPr txBox="1"/>
            <p:nvPr/>
          </p:nvSpPr>
          <p:spPr>
            <a:xfrm>
              <a:off x="3911103" y="27988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Downloading and Saving the Notebook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14" name="Google Shape;514;p47"/>
          <p:cNvSpPr txBox="1"/>
          <p:nvPr/>
        </p:nvSpPr>
        <p:spPr>
          <a:xfrm>
            <a:off x="1417125" y="1759050"/>
            <a:ext cx="61239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Take a moment and go through the prompts for check_even_numbers function</a:t>
            </a:r>
            <a:endParaRPr sz="21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0" name="Google Shape;520;p48"/>
          <p:cNvGrpSpPr/>
          <p:nvPr/>
        </p:nvGrpSpPr>
        <p:grpSpPr>
          <a:xfrm>
            <a:off x="708963" y="132750"/>
            <a:ext cx="1606073" cy="834800"/>
            <a:chOff x="796138" y="2306625"/>
            <a:chExt cx="1606073" cy="834800"/>
          </a:xfrm>
        </p:grpSpPr>
        <p:grpSp>
          <p:nvGrpSpPr>
            <p:cNvPr id="521" name="Google Shape;521;p48"/>
            <p:cNvGrpSpPr/>
            <p:nvPr/>
          </p:nvGrpSpPr>
          <p:grpSpPr>
            <a:xfrm>
              <a:off x="796138" y="2306625"/>
              <a:ext cx="1606073" cy="297225"/>
              <a:chOff x="796138" y="2306625"/>
              <a:chExt cx="1606073" cy="297225"/>
            </a:xfrm>
          </p:grpSpPr>
          <p:sp>
            <p:nvSpPr>
              <p:cNvPr id="522" name="Google Shape;522;p48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3" name="Google Shape;523;p48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4" name="Google Shape;524;p48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Launching the Notebook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5" name="Google Shape;525;p48"/>
          <p:cNvGrpSpPr/>
          <p:nvPr/>
        </p:nvGrpSpPr>
        <p:grpSpPr>
          <a:xfrm>
            <a:off x="5169466" y="132750"/>
            <a:ext cx="1606073" cy="834800"/>
            <a:chOff x="5256641" y="2306625"/>
            <a:chExt cx="1606073" cy="834800"/>
          </a:xfrm>
        </p:grpSpPr>
        <p:sp>
          <p:nvSpPr>
            <p:cNvPr id="526" name="Google Shape;526;p48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27" name="Google Shape;527;p48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8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Launching the Script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48"/>
          <p:cNvGrpSpPr/>
          <p:nvPr/>
        </p:nvGrpSpPr>
        <p:grpSpPr>
          <a:xfrm>
            <a:off x="6654614" y="132750"/>
            <a:ext cx="1606073" cy="692500"/>
            <a:chOff x="6741789" y="2306625"/>
            <a:chExt cx="1606073" cy="692500"/>
          </a:xfrm>
        </p:grpSpPr>
        <p:sp>
          <p:nvSpPr>
            <p:cNvPr id="530" name="Google Shape;530;p48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31" name="Google Shape;531;p48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8"/>
            <p:cNvSpPr txBox="1"/>
            <p:nvPr/>
          </p:nvSpPr>
          <p:spPr>
            <a:xfrm>
              <a:off x="6882639" y="25527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Survey/Attendance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3" name="Google Shape;533;p48"/>
          <p:cNvGrpSpPr/>
          <p:nvPr/>
        </p:nvGrpSpPr>
        <p:grpSpPr>
          <a:xfrm>
            <a:off x="2196535" y="132750"/>
            <a:ext cx="1606073" cy="696375"/>
            <a:chOff x="2283710" y="2306625"/>
            <a:chExt cx="1606073" cy="696375"/>
          </a:xfrm>
        </p:grpSpPr>
        <p:sp>
          <p:nvSpPr>
            <p:cNvPr id="534" name="Google Shape;534;p48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C57D3"/>
                  </a:solidFill>
                </a:rPr>
                <a:t>  </a:t>
              </a:r>
              <a:endParaRPr>
                <a:solidFill>
                  <a:srgbClr val="0C57D3"/>
                </a:solidFill>
              </a:endParaRPr>
            </a:p>
          </p:txBody>
        </p:sp>
        <p:sp>
          <p:nvSpPr>
            <p:cNvPr id="535" name="Google Shape;535;p48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8"/>
            <p:cNvSpPr txBox="1"/>
            <p:nvPr/>
          </p:nvSpPr>
          <p:spPr>
            <a:xfrm>
              <a:off x="2424556" y="2556600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Filling in the Code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7" name="Google Shape;537;p48"/>
          <p:cNvGrpSpPr/>
          <p:nvPr/>
        </p:nvGrpSpPr>
        <p:grpSpPr>
          <a:xfrm>
            <a:off x="3681684" y="132750"/>
            <a:ext cx="1606073" cy="938600"/>
            <a:chOff x="3768859" y="2306625"/>
            <a:chExt cx="1606073" cy="938600"/>
          </a:xfrm>
        </p:grpSpPr>
        <p:sp>
          <p:nvSpPr>
            <p:cNvPr id="538" name="Google Shape;538;p48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8"/>
            <p:cNvSpPr txBox="1"/>
            <p:nvPr/>
          </p:nvSpPr>
          <p:spPr>
            <a:xfrm>
              <a:off x="3911103" y="27988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Downloading and Saving the Notebook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541" name="Google Shape;54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201" y="1139050"/>
            <a:ext cx="1461800" cy="14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96" y="1092809"/>
            <a:ext cx="5206050" cy="14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8"/>
          <p:cNvSpPr txBox="1"/>
          <p:nvPr/>
        </p:nvSpPr>
        <p:spPr>
          <a:xfrm>
            <a:off x="1376775" y="2687425"/>
            <a:ext cx="43536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How to use re.findall to extract all numbers?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544" name="Google Shape;54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4950" y="3344775"/>
            <a:ext cx="4847775" cy="13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sson 1">
  <a:themeElements>
    <a:clrScheme name="Simple Light">
      <a:dk1>
        <a:srgbClr val="137C3F"/>
      </a:dk1>
      <a:lt1>
        <a:srgbClr val="FFFCF5"/>
      </a:lt1>
      <a:dk2>
        <a:srgbClr val="146AEB"/>
      </a:dk2>
      <a:lt2>
        <a:srgbClr val="FBA084"/>
      </a:lt2>
      <a:accent1>
        <a:srgbClr val="000000"/>
      </a:accent1>
      <a:accent2>
        <a:srgbClr val="FFFFB3"/>
      </a:accent2>
      <a:accent3>
        <a:srgbClr val="B6D7A8"/>
      </a:accent3>
      <a:accent4>
        <a:srgbClr val="A4C2F4"/>
      </a:accent4>
      <a:accent5>
        <a:srgbClr val="B6D7A8"/>
      </a:accent5>
      <a:accent6>
        <a:srgbClr val="B4A7D6"/>
      </a:accent6>
      <a:hlink>
        <a:srgbClr val="146A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