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932EB2-DBB8-4D9A-9D88-C14361426CC6}">
  <a:tblStyle styleId="{EF932EB2-DBB8-4D9A-9D88-C14361426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7b4551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7b4551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9122f91b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9122f91b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9122f91b_1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9122f91b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c2e1450b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c2e1450b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Open CV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Mathematical Libraries in python (scipy, numpy)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Machine Learning models( Keras, Pytorch, Tensorflow)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Rendering software.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da3aab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da3aab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fdc9fe41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fdc9fe41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dc318d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0dc318d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c2e145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c2e145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fc2e1450b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fc2e1450b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c2e1450b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c2e1450b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bf278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bf278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9122f91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9122f91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9122f7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9122f7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9122f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9122f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7b455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7b455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9122f91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9122f91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7b455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7b455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906.06543" TargetMode="External"/><Relationship Id="rId4" Type="http://schemas.openxmlformats.org/officeDocument/2006/relationships/hyperlink" Target="https://blog.keras.io/building-autoencoders-in-kera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pdf/1906.06543" TargetMode="External"/><Relationship Id="rId4" Type="http://schemas.openxmlformats.org/officeDocument/2006/relationships/hyperlink" Target="https://blog.keras.io/building-autoencoders-in-kera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Object Reconstruction From 2D Video Frame</a:t>
            </a:r>
            <a:endParaRPr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954000" y="32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{EF932EB2-DBB8-4D9A-9D88-C14361426CC6}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Members</a:t>
                      </a:r>
                      <a:r>
                        <a:rPr b="1" lang="en" sz="20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 </a:t>
                      </a:r>
                      <a:endParaRPr b="1" sz="20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Shivani Chaudhari 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Atharva Pagare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Dwarkesh Haldankar</a:t>
                      </a:r>
                      <a:endParaRPr b="1"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Guide: Prof. Ushma Shah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729450" y="1322450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29625" y="2178250"/>
            <a:ext cx="76881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13" y="2213475"/>
            <a:ext cx="20859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050" y="2008688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913" y="1918200"/>
            <a:ext cx="23050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888" y="2065850"/>
            <a:ext cx="20859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582525" y="4238750"/>
            <a:ext cx="2095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Original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395950" y="4313100"/>
            <a:ext cx="2304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Noisy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420075" y="4375075"/>
            <a:ext cx="2095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Obtained after denoising.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640750" y="1938800"/>
            <a:ext cx="83076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52500" rtl="0" algn="l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600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Research Paper On 3D Object Reconstruction from 2D images: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https://arxiv.org/pdf/1906.06543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AutoNum type="arabicPeriod"/>
            </a:pPr>
            <a:r>
              <a:rPr lang="en"/>
              <a:t>Auto-Encoder: </a:t>
            </a:r>
            <a:r>
              <a:rPr lang="en">
                <a:solidFill>
                  <a:srgbClr val="5E5E5E"/>
                </a:solidFill>
                <a:uFill>
                  <a:noFill/>
                </a:uFill>
                <a:hlinkClick r:id="rId4"/>
              </a:rPr>
              <a:t>https://blog.keras.io/building-autoencoders-in-keras.html</a:t>
            </a:r>
            <a:endParaRPr>
              <a:solidFill>
                <a:srgbClr val="5E5E5E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Ian Goodfellow, Yoshua Bengio &amp; Aaron Courville. “Deep Learning”. MIT Press 2016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Nitish Srivastava, Geoffrey Hinton, Alex Krizhevsky, Ilya Sutskever &amp; Ruslan Salakhutdinov. “Dropout: A Simple Way to Prevent Neural Networks from Overfitting”. Journal of Machine Learning Research 2014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729625" y="2174575"/>
            <a:ext cx="76881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Extracting frames of a video using Python library </a:t>
            </a:r>
            <a:r>
              <a:rPr lang="en"/>
              <a:t>OpenCV.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Denoising the image if necessary using encoder decoder model(implements Convolutional Neural Networks).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Implementing the model to convert the image to 3D object using Deep Learning approach.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Rendering the 3D object by using Blender software.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-Why Deep Convolutional Neural Networks?</a:t>
            </a:r>
            <a:r>
              <a:rPr lang="en"/>
              <a:t> </a:t>
            </a:r>
            <a:endParaRPr/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729450" y="2847500"/>
            <a:ext cx="76881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Better results on a </a:t>
            </a:r>
            <a:r>
              <a:rPr lang="en"/>
              <a:t>relatively</a:t>
            </a:r>
            <a:r>
              <a:rPr lang="en"/>
              <a:t> large datasets.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flexibility on tuning hyperparameters.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Works best with unstructured data (i.e Images, Audio, Text etc.)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pretrained models available through open source platforms.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782575" y="152025"/>
            <a:ext cx="7560000" cy="5979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Obtaining raw video footage.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7"/>
          <p:cNvSpPr/>
          <p:nvPr/>
        </p:nvSpPr>
        <p:spPr>
          <a:xfrm rot="5400000">
            <a:off x="4354375" y="734775"/>
            <a:ext cx="416400" cy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782575" y="2176050"/>
            <a:ext cx="7560000" cy="5979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Denoising the frame if the image is noisy.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792000" y="3199500"/>
            <a:ext cx="7560000" cy="5979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Converting a two dimensional video to a three dimensional object frame by frame.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792000" y="4222950"/>
            <a:ext cx="7560000" cy="5979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Smoothening the obtained 3D object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792000" y="1166313"/>
            <a:ext cx="7560000" cy="5979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Detect Object to be reconstructed in 3D.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 rot="5400000">
            <a:off x="4363800" y="2763363"/>
            <a:ext cx="416400" cy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 rot="5400000">
            <a:off x="4363800" y="1749063"/>
            <a:ext cx="416400" cy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 rot="5400000">
            <a:off x="4354375" y="3786813"/>
            <a:ext cx="416400" cy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4977" l="0" r="1516" t="9052"/>
          <a:stretch/>
        </p:blipFill>
        <p:spPr>
          <a:xfrm>
            <a:off x="152400" y="590250"/>
            <a:ext cx="8476324" cy="41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Action.</a:t>
            </a:r>
            <a:endParaRPr/>
          </a:p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9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199" name="Google Shape;199;p29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00" name="Google Shape;200;p29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" name="Google Shape;202;p29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Presentation and Black Book submission.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9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March 2020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9"/>
          <p:cNvGrpSpPr/>
          <p:nvPr/>
        </p:nvGrpSpPr>
        <p:grpSpPr>
          <a:xfrm>
            <a:off x="6092551" y="2295580"/>
            <a:ext cx="1525524" cy="2847956"/>
            <a:chOff x="3048000" y="2295575"/>
            <a:chExt cx="1524000" cy="2847956"/>
          </a:xfrm>
        </p:grpSpPr>
        <p:grpSp>
          <p:nvGrpSpPr>
            <p:cNvPr id="206" name="Google Shape;206;p29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07" name="Google Shape;207;p29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9" name="Google Shape;209;p29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29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Refining results and rendering the 3D Model.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Jan 2020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214" name="Google Shape;214;p29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15" name="Google Shape;215;p29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7" name="Google Shape;217;p29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29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9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Making CNN Model and obtaining initial results.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9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Oct 2019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1515975" y="2295586"/>
            <a:ext cx="1525524" cy="2847950"/>
            <a:chOff x="1515975" y="2295580"/>
            <a:chExt cx="1525524" cy="2847950"/>
          </a:xfrm>
        </p:grpSpPr>
        <p:sp>
          <p:nvSpPr>
            <p:cNvPr id="222" name="Google Shape;222;p29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Presentation 1</a:t>
              </a: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9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Extraction of frames from the video.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9"/>
            <p:cNvSpPr txBox="1"/>
            <p:nvPr/>
          </p:nvSpPr>
          <p:spPr>
            <a:xfrm>
              <a:off x="1692700" y="2349268"/>
              <a:ext cx="8721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August 2019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7" name="Google Shape;227;p29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28" name="Google Shape;228;p29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229" name="Google Shape;229;p29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Idea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9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3" name="Google Shape;233;p29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29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July 2019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29"/>
          <p:cNvGrpSpPr/>
          <p:nvPr/>
        </p:nvGrpSpPr>
        <p:grpSpPr>
          <a:xfrm>
            <a:off x="3046263" y="2295586"/>
            <a:ext cx="1525524" cy="2847950"/>
            <a:chOff x="1515975" y="2295580"/>
            <a:chExt cx="1525524" cy="2847950"/>
          </a:xfrm>
        </p:grpSpPr>
        <p:sp>
          <p:nvSpPr>
            <p:cNvPr id="236" name="Google Shape;236;p29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 txBox="1"/>
            <p:nvPr/>
          </p:nvSpPr>
          <p:spPr>
            <a:xfrm>
              <a:off x="1692713" y="3050044"/>
              <a:ext cx="12675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Presentation 2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9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Denoising of the image (i.e each frame of the video).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1692700" y="2419593"/>
              <a:ext cx="8721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Sept </a:t>
              </a: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1" name="Google Shape;241;p29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>
            <a:off x="729625" y="2242100"/>
            <a:ext cx="7688100" cy="24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Research Paper On 3D Object Reconstruction from 2D images: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https://arxiv.org/pdf/1906.06543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Research paper on Deep Neural Networks and </a:t>
            </a:r>
            <a:r>
              <a:rPr lang="en"/>
              <a:t>backpropagation.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AutoNum type="arabicPeriod"/>
            </a:pPr>
            <a:r>
              <a:rPr lang="en"/>
              <a:t>Auto-Encoder: </a:t>
            </a:r>
            <a:r>
              <a:rPr lang="en">
                <a:solidFill>
                  <a:srgbClr val="5E5E5E"/>
                </a:solidFill>
                <a:uFill>
                  <a:noFill/>
                </a:uFill>
                <a:hlinkClick r:id="rId4"/>
              </a:rPr>
              <a:t>https://blog.keras.io/building-autoencoders-in-keras.html</a:t>
            </a:r>
            <a:endParaRPr>
              <a:solidFill>
                <a:srgbClr val="5E5E5E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Deep Learning Blogs on Towards Data Science.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Wikipedia Article On Convolutional Neural Networks.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450" y="2201600"/>
            <a:ext cx="76881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create a 3D model reconstructed from a 2D video frame.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Obtaining decent results on the predicted 3D object representation.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Rendering the 3D object according to the video.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91425" y="1375725"/>
            <a:ext cx="76881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Autoencoder: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2292875"/>
            <a:ext cx="76881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specific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Automatic learner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Lossy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Good at image denoising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7950" y="2718400"/>
            <a:ext cx="76881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OpenCV (cv2)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Ker3as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Tensorflow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Numpy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Matplotlib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625" y="1187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50" y="2007200"/>
            <a:ext cx="8193576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9625" y="2173225"/>
            <a:ext cx="7688100" cy="26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Less data available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Time required to train the data is very high (therefore more epochs were required to train the large data)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Less computing power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29450" y="1322450"/>
            <a:ext cx="76881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Algorithm:</a:t>
            </a:r>
            <a:endParaRPr sz="3600"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29625" y="2079950"/>
            <a:ext cx="7688100" cy="26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Pass the noisy frame through the first layer of the autoencoder after preprocessing it.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Forward propagate through the network and compute the binary cross entropy loss.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Backpropagate and find the appropriate weights for each layer.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Repeat steps 2 and 3 for all the images (single epoch) for 200 iterations.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loss is observed to decrease after each iteration.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Finally, if tested with new images, decent results are obtained.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46980" t="0"/>
          <a:stretch/>
        </p:blipFill>
        <p:spPr>
          <a:xfrm>
            <a:off x="2907125" y="-87550"/>
            <a:ext cx="3329726" cy="5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0" y="69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729450" y="1322450"/>
            <a:ext cx="76881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till date:</a:t>
            </a:r>
            <a:endParaRPr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729625" y="2131775"/>
            <a:ext cx="76881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Extracting frames of a video using Python library OpenCV.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Denoising the image using encoder decoder model (implements Convolutional Neural Networks).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Working on object detection to be reconstructed in 3D.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