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4713E-D546-4F73-9A01-9E130A41961B}" v="3" dt="2024-12-09T19:16:53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arva Pathak" userId="965682ca-a69e-4a09-bb53-679c209017a8" providerId="ADAL" clId="{34D4713E-D546-4F73-9A01-9E130A41961B}"/>
    <pc:docChg chg="undo custSel addSld modSld">
      <pc:chgData name="Atharva Pathak" userId="965682ca-a69e-4a09-bb53-679c209017a8" providerId="ADAL" clId="{34D4713E-D546-4F73-9A01-9E130A41961B}" dt="2024-12-10T08:23:54.190" v="2087" actId="1076"/>
      <pc:docMkLst>
        <pc:docMk/>
      </pc:docMkLst>
      <pc:sldChg chg="delSp modSp mod">
        <pc:chgData name="Atharva Pathak" userId="965682ca-a69e-4a09-bb53-679c209017a8" providerId="ADAL" clId="{34D4713E-D546-4F73-9A01-9E130A41961B}" dt="2024-12-09T18:50:42.265" v="813" actId="20577"/>
        <pc:sldMkLst>
          <pc:docMk/>
          <pc:sldMk cId="1422974039" sldId="256"/>
        </pc:sldMkLst>
        <pc:spChg chg="mod">
          <ac:chgData name="Atharva Pathak" userId="965682ca-a69e-4a09-bb53-679c209017a8" providerId="ADAL" clId="{34D4713E-D546-4F73-9A01-9E130A41961B}" dt="2024-12-09T18:50:42.265" v="813" actId="20577"/>
          <ac:spMkLst>
            <pc:docMk/>
            <pc:sldMk cId="1422974039" sldId="256"/>
            <ac:spMk id="3" creationId="{2C582897-C736-7BF4-2FA5-13A664D63E0B}"/>
          </ac:spMkLst>
        </pc:spChg>
        <pc:spChg chg="del mod">
          <ac:chgData name="Atharva Pathak" userId="965682ca-a69e-4a09-bb53-679c209017a8" providerId="ADAL" clId="{34D4713E-D546-4F73-9A01-9E130A41961B}" dt="2024-12-09T17:03:16.602" v="524"/>
          <ac:spMkLst>
            <pc:docMk/>
            <pc:sldMk cId="1422974039" sldId="256"/>
            <ac:spMk id="4" creationId="{30BD217D-4D52-D9BB-ADEC-AA249A509EE2}"/>
          </ac:spMkLst>
        </pc:spChg>
        <pc:spChg chg="mod">
          <ac:chgData name="Atharva Pathak" userId="965682ca-a69e-4a09-bb53-679c209017a8" providerId="ADAL" clId="{34D4713E-D546-4F73-9A01-9E130A41961B}" dt="2024-12-09T17:04:50.020" v="528" actId="120"/>
          <ac:spMkLst>
            <pc:docMk/>
            <pc:sldMk cId="1422974039" sldId="256"/>
            <ac:spMk id="5" creationId="{83B6035F-786F-A391-1A85-6D06FDA78758}"/>
          </ac:spMkLst>
        </pc:spChg>
      </pc:sldChg>
      <pc:sldChg chg="modSp mod">
        <pc:chgData name="Atharva Pathak" userId="965682ca-a69e-4a09-bb53-679c209017a8" providerId="ADAL" clId="{34D4713E-D546-4F73-9A01-9E130A41961B}" dt="2024-12-09T17:14:55.767" v="694" actId="20577"/>
        <pc:sldMkLst>
          <pc:docMk/>
          <pc:sldMk cId="2677726110" sldId="260"/>
        </pc:sldMkLst>
        <pc:spChg chg="mod">
          <ac:chgData name="Atharva Pathak" userId="965682ca-a69e-4a09-bb53-679c209017a8" providerId="ADAL" clId="{34D4713E-D546-4F73-9A01-9E130A41961B}" dt="2024-12-09T17:14:55.767" v="694" actId="20577"/>
          <ac:spMkLst>
            <pc:docMk/>
            <pc:sldMk cId="2677726110" sldId="260"/>
            <ac:spMk id="2" creationId="{EB55E046-FB46-ED68-03C3-C182013237D0}"/>
          </ac:spMkLst>
        </pc:spChg>
      </pc:sldChg>
      <pc:sldChg chg="modSp mod">
        <pc:chgData name="Atharva Pathak" userId="965682ca-a69e-4a09-bb53-679c209017a8" providerId="ADAL" clId="{34D4713E-D546-4F73-9A01-9E130A41961B}" dt="2024-12-09T17:15:10.764" v="703" actId="20577"/>
        <pc:sldMkLst>
          <pc:docMk/>
          <pc:sldMk cId="3069943128" sldId="262"/>
        </pc:sldMkLst>
        <pc:spChg chg="mod">
          <ac:chgData name="Atharva Pathak" userId="965682ca-a69e-4a09-bb53-679c209017a8" providerId="ADAL" clId="{34D4713E-D546-4F73-9A01-9E130A41961B}" dt="2024-12-09T17:15:10.764" v="703" actId="20577"/>
          <ac:spMkLst>
            <pc:docMk/>
            <pc:sldMk cId="3069943128" sldId="262"/>
            <ac:spMk id="2" creationId="{458F3FB8-2973-0FEB-2548-FE5BA444B3B4}"/>
          </ac:spMkLst>
        </pc:spChg>
      </pc:sldChg>
      <pc:sldChg chg="addSp delSp modSp mod">
        <pc:chgData name="Atharva Pathak" userId="965682ca-a69e-4a09-bb53-679c209017a8" providerId="ADAL" clId="{34D4713E-D546-4F73-9A01-9E130A41961B}" dt="2024-12-09T16:11:19.511" v="42" actId="22"/>
        <pc:sldMkLst>
          <pc:docMk/>
          <pc:sldMk cId="1464766199" sldId="263"/>
        </pc:sldMkLst>
        <pc:spChg chg="mod">
          <ac:chgData name="Atharva Pathak" userId="965682ca-a69e-4a09-bb53-679c209017a8" providerId="ADAL" clId="{34D4713E-D546-4F73-9A01-9E130A41961B}" dt="2024-12-09T16:11:08.377" v="41" actId="20577"/>
          <ac:spMkLst>
            <pc:docMk/>
            <pc:sldMk cId="1464766199" sldId="263"/>
            <ac:spMk id="2" creationId="{A2193D1B-67DC-B4F5-79D1-CBAC69BB6EA7}"/>
          </ac:spMkLst>
        </pc:spChg>
        <pc:spChg chg="del">
          <ac:chgData name="Atharva Pathak" userId="965682ca-a69e-4a09-bb53-679c209017a8" providerId="ADAL" clId="{34D4713E-D546-4F73-9A01-9E130A41961B}" dt="2024-12-09T16:11:19.511" v="42" actId="22"/>
          <ac:spMkLst>
            <pc:docMk/>
            <pc:sldMk cId="1464766199" sldId="263"/>
            <ac:spMk id="3" creationId="{A4879ACA-58A1-BBB5-B0B5-6BAA367AF2E4}"/>
          </ac:spMkLst>
        </pc:spChg>
        <pc:picChg chg="add mod ord">
          <ac:chgData name="Atharva Pathak" userId="965682ca-a69e-4a09-bb53-679c209017a8" providerId="ADAL" clId="{34D4713E-D546-4F73-9A01-9E130A41961B}" dt="2024-12-09T16:11:19.511" v="42" actId="22"/>
          <ac:picMkLst>
            <pc:docMk/>
            <pc:sldMk cId="1464766199" sldId="263"/>
            <ac:picMk id="5" creationId="{311FBC97-F438-113F-1715-7B2355C651FF}"/>
          </ac:picMkLst>
        </pc:picChg>
      </pc:sldChg>
      <pc:sldChg chg="addSp delSp modSp new mod">
        <pc:chgData name="Atharva Pathak" userId="965682ca-a69e-4a09-bb53-679c209017a8" providerId="ADAL" clId="{34D4713E-D546-4F73-9A01-9E130A41961B}" dt="2024-12-09T16:11:59.049" v="110" actId="22"/>
        <pc:sldMkLst>
          <pc:docMk/>
          <pc:sldMk cId="3706019078" sldId="264"/>
        </pc:sldMkLst>
        <pc:spChg chg="mod">
          <ac:chgData name="Atharva Pathak" userId="965682ca-a69e-4a09-bb53-679c209017a8" providerId="ADAL" clId="{34D4713E-D546-4F73-9A01-9E130A41961B}" dt="2024-12-09T16:11:50.052" v="109" actId="20577"/>
          <ac:spMkLst>
            <pc:docMk/>
            <pc:sldMk cId="3706019078" sldId="264"/>
            <ac:spMk id="2" creationId="{F798E29F-D970-3B0D-FF8D-38730E44A12D}"/>
          </ac:spMkLst>
        </pc:spChg>
        <pc:spChg chg="del">
          <ac:chgData name="Atharva Pathak" userId="965682ca-a69e-4a09-bb53-679c209017a8" providerId="ADAL" clId="{34D4713E-D546-4F73-9A01-9E130A41961B}" dt="2024-12-09T16:11:59.049" v="110" actId="22"/>
          <ac:spMkLst>
            <pc:docMk/>
            <pc:sldMk cId="3706019078" sldId="264"/>
            <ac:spMk id="3" creationId="{74E78886-98B2-94F9-DF9E-5634022912EA}"/>
          </ac:spMkLst>
        </pc:spChg>
        <pc:picChg chg="add mod ord">
          <ac:chgData name="Atharva Pathak" userId="965682ca-a69e-4a09-bb53-679c209017a8" providerId="ADAL" clId="{34D4713E-D546-4F73-9A01-9E130A41961B}" dt="2024-12-09T16:11:59.049" v="110" actId="22"/>
          <ac:picMkLst>
            <pc:docMk/>
            <pc:sldMk cId="3706019078" sldId="264"/>
            <ac:picMk id="5" creationId="{CA50ED14-96F0-9011-54BD-1183CB217CA1}"/>
          </ac:picMkLst>
        </pc:picChg>
      </pc:sldChg>
      <pc:sldChg chg="addSp delSp modSp new mod">
        <pc:chgData name="Atharva Pathak" userId="965682ca-a69e-4a09-bb53-679c209017a8" providerId="ADAL" clId="{34D4713E-D546-4F73-9A01-9E130A41961B}" dt="2024-12-09T16:13:45.973" v="159" actId="1076"/>
        <pc:sldMkLst>
          <pc:docMk/>
          <pc:sldMk cId="91952839" sldId="265"/>
        </pc:sldMkLst>
        <pc:spChg chg="mod">
          <ac:chgData name="Atharva Pathak" userId="965682ca-a69e-4a09-bb53-679c209017a8" providerId="ADAL" clId="{34D4713E-D546-4F73-9A01-9E130A41961B}" dt="2024-12-09T16:13:33.485" v="154" actId="20577"/>
          <ac:spMkLst>
            <pc:docMk/>
            <pc:sldMk cId="91952839" sldId="265"/>
            <ac:spMk id="2" creationId="{A500598D-D623-3EE5-12A1-5FF472DD0EF4}"/>
          </ac:spMkLst>
        </pc:spChg>
        <pc:spChg chg="del">
          <ac:chgData name="Atharva Pathak" userId="965682ca-a69e-4a09-bb53-679c209017a8" providerId="ADAL" clId="{34D4713E-D546-4F73-9A01-9E130A41961B}" dt="2024-12-09T16:12:52.876" v="137" actId="22"/>
          <ac:spMkLst>
            <pc:docMk/>
            <pc:sldMk cId="91952839" sldId="265"/>
            <ac:spMk id="3" creationId="{7C58DFE4-6DF4-B553-607F-9017C3D45AB4}"/>
          </ac:spMkLst>
        </pc:spChg>
        <pc:spChg chg="add mod">
          <ac:chgData name="Atharva Pathak" userId="965682ca-a69e-4a09-bb53-679c209017a8" providerId="ADAL" clId="{34D4713E-D546-4F73-9A01-9E130A41961B}" dt="2024-12-09T16:13:35.573" v="155" actId="478"/>
          <ac:spMkLst>
            <pc:docMk/>
            <pc:sldMk cId="91952839" sldId="265"/>
            <ac:spMk id="7" creationId="{6D7F555C-5652-A310-DD98-C92DE9149B93}"/>
          </ac:spMkLst>
        </pc:spChg>
        <pc:picChg chg="add del mod ord">
          <ac:chgData name="Atharva Pathak" userId="965682ca-a69e-4a09-bb53-679c209017a8" providerId="ADAL" clId="{34D4713E-D546-4F73-9A01-9E130A41961B}" dt="2024-12-09T16:13:35.573" v="155" actId="478"/>
          <ac:picMkLst>
            <pc:docMk/>
            <pc:sldMk cId="91952839" sldId="265"/>
            <ac:picMk id="5" creationId="{7FF4E362-2CD2-C266-267A-0DB58DCD3B6A}"/>
          </ac:picMkLst>
        </pc:picChg>
        <pc:picChg chg="add mod">
          <ac:chgData name="Atharva Pathak" userId="965682ca-a69e-4a09-bb53-679c209017a8" providerId="ADAL" clId="{34D4713E-D546-4F73-9A01-9E130A41961B}" dt="2024-12-09T16:13:45.973" v="159" actId="1076"/>
          <ac:picMkLst>
            <pc:docMk/>
            <pc:sldMk cId="91952839" sldId="265"/>
            <ac:picMk id="9" creationId="{1EB4B4CA-AA80-383B-6651-44EE60889A5A}"/>
          </ac:picMkLst>
        </pc:picChg>
      </pc:sldChg>
      <pc:sldChg chg="addSp modSp new mod">
        <pc:chgData name="Atharva Pathak" userId="965682ca-a69e-4a09-bb53-679c209017a8" providerId="ADAL" clId="{34D4713E-D546-4F73-9A01-9E130A41961B}" dt="2024-12-09T16:16:11.576" v="226" actId="14100"/>
        <pc:sldMkLst>
          <pc:docMk/>
          <pc:sldMk cId="1657445058" sldId="266"/>
        </pc:sldMkLst>
        <pc:spChg chg="mod">
          <ac:chgData name="Atharva Pathak" userId="965682ca-a69e-4a09-bb53-679c209017a8" providerId="ADAL" clId="{34D4713E-D546-4F73-9A01-9E130A41961B}" dt="2024-12-09T16:14:32.728" v="187" actId="20577"/>
          <ac:spMkLst>
            <pc:docMk/>
            <pc:sldMk cId="1657445058" sldId="266"/>
            <ac:spMk id="2" creationId="{E8A47AA2-1331-51E4-3C79-98EEB0A9DB3B}"/>
          </ac:spMkLst>
        </pc:spChg>
        <pc:spChg chg="mod">
          <ac:chgData name="Atharva Pathak" userId="965682ca-a69e-4a09-bb53-679c209017a8" providerId="ADAL" clId="{34D4713E-D546-4F73-9A01-9E130A41961B}" dt="2024-12-09T16:15:47.483" v="223" actId="20577"/>
          <ac:spMkLst>
            <pc:docMk/>
            <pc:sldMk cId="1657445058" sldId="266"/>
            <ac:spMk id="3" creationId="{F5AC9F83-B914-B487-8F84-B4B646B92AEE}"/>
          </ac:spMkLst>
        </pc:spChg>
        <pc:picChg chg="add mod">
          <ac:chgData name="Atharva Pathak" userId="965682ca-a69e-4a09-bb53-679c209017a8" providerId="ADAL" clId="{34D4713E-D546-4F73-9A01-9E130A41961B}" dt="2024-12-09T16:16:11.576" v="226" actId="14100"/>
          <ac:picMkLst>
            <pc:docMk/>
            <pc:sldMk cId="1657445058" sldId="266"/>
            <ac:picMk id="5" creationId="{ADA8FC49-9989-4E50-1E33-72934A5CACC8}"/>
          </ac:picMkLst>
        </pc:picChg>
      </pc:sldChg>
      <pc:sldChg chg="addSp modSp new mod">
        <pc:chgData name="Atharva Pathak" userId="965682ca-a69e-4a09-bb53-679c209017a8" providerId="ADAL" clId="{34D4713E-D546-4F73-9A01-9E130A41961B}" dt="2024-12-09T17:05:24.217" v="530" actId="1036"/>
        <pc:sldMkLst>
          <pc:docMk/>
          <pc:sldMk cId="2521955223" sldId="267"/>
        </pc:sldMkLst>
        <pc:spChg chg="mod">
          <ac:chgData name="Atharva Pathak" userId="965682ca-a69e-4a09-bb53-679c209017a8" providerId="ADAL" clId="{34D4713E-D546-4F73-9A01-9E130A41961B}" dt="2024-12-09T16:47:46.567" v="240" actId="20577"/>
          <ac:spMkLst>
            <pc:docMk/>
            <pc:sldMk cId="2521955223" sldId="267"/>
            <ac:spMk id="2" creationId="{856E456A-508E-B394-5ADB-C34D565DC184}"/>
          </ac:spMkLst>
        </pc:spChg>
        <pc:spChg chg="mod">
          <ac:chgData name="Atharva Pathak" userId="965682ca-a69e-4a09-bb53-679c209017a8" providerId="ADAL" clId="{34D4713E-D546-4F73-9A01-9E130A41961B}" dt="2024-12-09T16:50:07.497" v="342" actId="20577"/>
          <ac:spMkLst>
            <pc:docMk/>
            <pc:sldMk cId="2521955223" sldId="267"/>
            <ac:spMk id="3" creationId="{46050870-BE2C-7FC0-7F5D-26FC849DFF99}"/>
          </ac:spMkLst>
        </pc:spChg>
        <pc:picChg chg="add mod">
          <ac:chgData name="Atharva Pathak" userId="965682ca-a69e-4a09-bb53-679c209017a8" providerId="ADAL" clId="{34D4713E-D546-4F73-9A01-9E130A41961B}" dt="2024-12-09T17:05:24.217" v="530" actId="1036"/>
          <ac:picMkLst>
            <pc:docMk/>
            <pc:sldMk cId="2521955223" sldId="267"/>
            <ac:picMk id="5" creationId="{D57D5840-25AB-EB9F-D337-9E87F59030B6}"/>
          </ac:picMkLst>
        </pc:picChg>
      </pc:sldChg>
      <pc:sldChg chg="modSp new mod">
        <pc:chgData name="Atharva Pathak" userId="965682ca-a69e-4a09-bb53-679c209017a8" providerId="ADAL" clId="{34D4713E-D546-4F73-9A01-9E130A41961B}" dt="2024-12-09T17:15:49.281" v="745" actId="20577"/>
        <pc:sldMkLst>
          <pc:docMk/>
          <pc:sldMk cId="916461032" sldId="268"/>
        </pc:sldMkLst>
        <pc:spChg chg="mod">
          <ac:chgData name="Atharva Pathak" userId="965682ca-a69e-4a09-bb53-679c209017a8" providerId="ADAL" clId="{34D4713E-D546-4F73-9A01-9E130A41961B}" dt="2024-12-09T17:15:49.281" v="745" actId="20577"/>
          <ac:spMkLst>
            <pc:docMk/>
            <pc:sldMk cId="916461032" sldId="268"/>
            <ac:spMk id="2" creationId="{93005318-27DD-EAA7-B2D9-CC66FC564BE7}"/>
          </ac:spMkLst>
        </pc:spChg>
        <pc:spChg chg="mod">
          <ac:chgData name="Atharva Pathak" userId="965682ca-a69e-4a09-bb53-679c209017a8" providerId="ADAL" clId="{34D4713E-D546-4F73-9A01-9E130A41961B}" dt="2024-12-09T16:51:14.721" v="383" actId="20577"/>
          <ac:spMkLst>
            <pc:docMk/>
            <pc:sldMk cId="916461032" sldId="268"/>
            <ac:spMk id="3" creationId="{E73D3C3A-134B-FD8D-5A87-CAAB07AC70E4}"/>
          </ac:spMkLst>
        </pc:spChg>
      </pc:sldChg>
      <pc:sldChg chg="addSp modSp new mod">
        <pc:chgData name="Atharva Pathak" userId="965682ca-a69e-4a09-bb53-679c209017a8" providerId="ADAL" clId="{34D4713E-D546-4F73-9A01-9E130A41961B}" dt="2024-12-09T17:05:32.687" v="531" actId="1076"/>
        <pc:sldMkLst>
          <pc:docMk/>
          <pc:sldMk cId="2564674619" sldId="269"/>
        </pc:sldMkLst>
        <pc:spChg chg="mod">
          <ac:chgData name="Atharva Pathak" userId="965682ca-a69e-4a09-bb53-679c209017a8" providerId="ADAL" clId="{34D4713E-D546-4F73-9A01-9E130A41961B}" dt="2024-12-09T16:56:12.842" v="397" actId="20577"/>
          <ac:spMkLst>
            <pc:docMk/>
            <pc:sldMk cId="2564674619" sldId="269"/>
            <ac:spMk id="2" creationId="{4FCAD927-CCA9-99F9-A06C-51975D1BE513}"/>
          </ac:spMkLst>
        </pc:spChg>
        <pc:spChg chg="mod">
          <ac:chgData name="Atharva Pathak" userId="965682ca-a69e-4a09-bb53-679c209017a8" providerId="ADAL" clId="{34D4713E-D546-4F73-9A01-9E130A41961B}" dt="2024-12-09T16:59:02.727" v="496" actId="20577"/>
          <ac:spMkLst>
            <pc:docMk/>
            <pc:sldMk cId="2564674619" sldId="269"/>
            <ac:spMk id="3" creationId="{4506D8E2-7E94-4615-3A58-7B16432F3832}"/>
          </ac:spMkLst>
        </pc:spChg>
        <pc:picChg chg="add mod">
          <ac:chgData name="Atharva Pathak" userId="965682ca-a69e-4a09-bb53-679c209017a8" providerId="ADAL" clId="{34D4713E-D546-4F73-9A01-9E130A41961B}" dt="2024-12-09T17:05:32.687" v="531" actId="1076"/>
          <ac:picMkLst>
            <pc:docMk/>
            <pc:sldMk cId="2564674619" sldId="269"/>
            <ac:picMk id="5" creationId="{64F3AF90-4E0D-5177-36E9-C4F3D46EFCD8}"/>
          </ac:picMkLst>
        </pc:picChg>
      </pc:sldChg>
      <pc:sldChg chg="addSp delSp modSp new mod">
        <pc:chgData name="Atharva Pathak" userId="965682ca-a69e-4a09-bb53-679c209017a8" providerId="ADAL" clId="{34D4713E-D546-4F73-9A01-9E130A41961B}" dt="2024-12-09T17:07:08.825" v="572" actId="14100"/>
        <pc:sldMkLst>
          <pc:docMk/>
          <pc:sldMk cId="14268242" sldId="270"/>
        </pc:sldMkLst>
        <pc:spChg chg="mod">
          <ac:chgData name="Atharva Pathak" userId="965682ca-a69e-4a09-bb53-679c209017a8" providerId="ADAL" clId="{34D4713E-D546-4F73-9A01-9E130A41961B}" dt="2024-12-09T17:00:58.722" v="514" actId="20577"/>
          <ac:spMkLst>
            <pc:docMk/>
            <pc:sldMk cId="14268242" sldId="270"/>
            <ac:spMk id="2" creationId="{D8325008-530F-CF76-8E30-642B721F142C}"/>
          </ac:spMkLst>
        </pc:spChg>
        <pc:spChg chg="del">
          <ac:chgData name="Atharva Pathak" userId="965682ca-a69e-4a09-bb53-679c209017a8" providerId="ADAL" clId="{34D4713E-D546-4F73-9A01-9E130A41961B}" dt="2024-12-09T17:01:18.904" v="515" actId="22"/>
          <ac:spMkLst>
            <pc:docMk/>
            <pc:sldMk cId="14268242" sldId="270"/>
            <ac:spMk id="3" creationId="{CF18E3D9-4D7C-604D-B6AC-1D9CDC86BD96}"/>
          </ac:spMkLst>
        </pc:spChg>
        <pc:picChg chg="add mod ord modCrop">
          <ac:chgData name="Atharva Pathak" userId="965682ca-a69e-4a09-bb53-679c209017a8" providerId="ADAL" clId="{34D4713E-D546-4F73-9A01-9E130A41961B}" dt="2024-12-09T17:07:08.825" v="572" actId="14100"/>
          <ac:picMkLst>
            <pc:docMk/>
            <pc:sldMk cId="14268242" sldId="270"/>
            <ac:picMk id="5" creationId="{ED70A73F-07EF-FBFC-87D5-6FB2A42CEF81}"/>
          </ac:picMkLst>
        </pc:picChg>
      </pc:sldChg>
      <pc:sldChg chg="addSp modSp new mod">
        <pc:chgData name="Atharva Pathak" userId="965682ca-a69e-4a09-bb53-679c209017a8" providerId="ADAL" clId="{34D4713E-D546-4F73-9A01-9E130A41961B}" dt="2024-12-10T04:18:12.501" v="1082" actId="313"/>
        <pc:sldMkLst>
          <pc:docMk/>
          <pc:sldMk cId="3245923640" sldId="271"/>
        </pc:sldMkLst>
        <pc:spChg chg="mod">
          <ac:chgData name="Atharva Pathak" userId="965682ca-a69e-4a09-bb53-679c209017a8" providerId="ADAL" clId="{34D4713E-D546-4F73-9A01-9E130A41961B}" dt="2024-12-10T04:18:12.501" v="1082" actId="313"/>
          <ac:spMkLst>
            <pc:docMk/>
            <pc:sldMk cId="3245923640" sldId="271"/>
            <ac:spMk id="2" creationId="{95D6BA2C-E9DC-C86B-A371-F8535F732C94}"/>
          </ac:spMkLst>
        </pc:spChg>
        <pc:picChg chg="add mod modCrop">
          <ac:chgData name="Atharva Pathak" userId="965682ca-a69e-4a09-bb53-679c209017a8" providerId="ADAL" clId="{34D4713E-D546-4F73-9A01-9E130A41961B}" dt="2024-12-09T17:06:36.617" v="534" actId="732"/>
          <ac:picMkLst>
            <pc:docMk/>
            <pc:sldMk cId="3245923640" sldId="271"/>
            <ac:picMk id="5" creationId="{66CEBE42-BF01-1CA2-8A89-BBE64D722F69}"/>
          </ac:picMkLst>
        </pc:picChg>
      </pc:sldChg>
      <pc:sldChg chg="addSp delSp modSp new mod">
        <pc:chgData name="Atharva Pathak" userId="965682ca-a69e-4a09-bb53-679c209017a8" providerId="ADAL" clId="{34D4713E-D546-4F73-9A01-9E130A41961B}" dt="2024-12-09T17:16:20.582" v="766" actId="313"/>
        <pc:sldMkLst>
          <pc:docMk/>
          <pc:sldMk cId="4218586459" sldId="272"/>
        </pc:sldMkLst>
        <pc:spChg chg="mod">
          <ac:chgData name="Atharva Pathak" userId="965682ca-a69e-4a09-bb53-679c209017a8" providerId="ADAL" clId="{34D4713E-D546-4F73-9A01-9E130A41961B}" dt="2024-12-09T17:16:20.582" v="766" actId="313"/>
          <ac:spMkLst>
            <pc:docMk/>
            <pc:sldMk cId="4218586459" sldId="272"/>
            <ac:spMk id="2" creationId="{ABC65C7D-2341-E756-B576-F58DDA55776B}"/>
          </ac:spMkLst>
        </pc:spChg>
        <pc:spChg chg="del">
          <ac:chgData name="Atharva Pathak" userId="965682ca-a69e-4a09-bb53-679c209017a8" providerId="ADAL" clId="{34D4713E-D546-4F73-9A01-9E130A41961B}" dt="2024-12-09T17:08:26.164" v="597" actId="22"/>
          <ac:spMkLst>
            <pc:docMk/>
            <pc:sldMk cId="4218586459" sldId="272"/>
            <ac:spMk id="3" creationId="{C43998D2-BA76-7922-024E-34226A1B2356}"/>
          </ac:spMkLst>
        </pc:spChg>
        <pc:picChg chg="add mod ord">
          <ac:chgData name="Atharva Pathak" userId="965682ca-a69e-4a09-bb53-679c209017a8" providerId="ADAL" clId="{34D4713E-D546-4F73-9A01-9E130A41961B}" dt="2024-12-09T17:08:29.978" v="598" actId="14100"/>
          <ac:picMkLst>
            <pc:docMk/>
            <pc:sldMk cId="4218586459" sldId="272"/>
            <ac:picMk id="6" creationId="{4C9EDC60-9066-4878-B15A-67CE9A2508AB}"/>
          </ac:picMkLst>
        </pc:picChg>
      </pc:sldChg>
      <pc:sldChg chg="addSp modSp new mod">
        <pc:chgData name="Atharva Pathak" userId="965682ca-a69e-4a09-bb53-679c209017a8" providerId="ADAL" clId="{34D4713E-D546-4F73-9A01-9E130A41961B}" dt="2024-12-09T17:10:48.162" v="679" actId="14100"/>
        <pc:sldMkLst>
          <pc:docMk/>
          <pc:sldMk cId="2147729212" sldId="273"/>
        </pc:sldMkLst>
        <pc:spChg chg="mod">
          <ac:chgData name="Atharva Pathak" userId="965682ca-a69e-4a09-bb53-679c209017a8" providerId="ADAL" clId="{34D4713E-D546-4F73-9A01-9E130A41961B}" dt="2024-12-09T17:09:32.815" v="605" actId="20577"/>
          <ac:spMkLst>
            <pc:docMk/>
            <pc:sldMk cId="2147729212" sldId="273"/>
            <ac:spMk id="2" creationId="{289F0E4D-62B0-95EF-8659-447C7EBA0CF9}"/>
          </ac:spMkLst>
        </pc:spChg>
        <pc:spChg chg="mod">
          <ac:chgData name="Atharva Pathak" userId="965682ca-a69e-4a09-bb53-679c209017a8" providerId="ADAL" clId="{34D4713E-D546-4F73-9A01-9E130A41961B}" dt="2024-12-09T17:10:20.715" v="676" actId="20577"/>
          <ac:spMkLst>
            <pc:docMk/>
            <pc:sldMk cId="2147729212" sldId="273"/>
            <ac:spMk id="3" creationId="{A31F4EF2-D7F3-020F-72D2-38550B0023B1}"/>
          </ac:spMkLst>
        </pc:spChg>
        <pc:picChg chg="add mod">
          <ac:chgData name="Atharva Pathak" userId="965682ca-a69e-4a09-bb53-679c209017a8" providerId="ADAL" clId="{34D4713E-D546-4F73-9A01-9E130A41961B}" dt="2024-12-09T17:10:48.162" v="679" actId="14100"/>
          <ac:picMkLst>
            <pc:docMk/>
            <pc:sldMk cId="2147729212" sldId="273"/>
            <ac:picMk id="6" creationId="{27BC8858-903D-D6D4-AC24-A39A93FD1507}"/>
          </ac:picMkLst>
        </pc:picChg>
      </pc:sldChg>
      <pc:sldChg chg="modSp new mod">
        <pc:chgData name="Atharva Pathak" userId="965682ca-a69e-4a09-bb53-679c209017a8" providerId="ADAL" clId="{34D4713E-D546-4F73-9A01-9E130A41961B}" dt="2024-12-09T17:17:58.049" v="783" actId="20577"/>
        <pc:sldMkLst>
          <pc:docMk/>
          <pc:sldMk cId="3868106086" sldId="274"/>
        </pc:sldMkLst>
        <pc:spChg chg="mod">
          <ac:chgData name="Atharva Pathak" userId="965682ca-a69e-4a09-bb53-679c209017a8" providerId="ADAL" clId="{34D4713E-D546-4F73-9A01-9E130A41961B}" dt="2024-12-09T17:16:41.013" v="771" actId="20577"/>
          <ac:spMkLst>
            <pc:docMk/>
            <pc:sldMk cId="3868106086" sldId="274"/>
            <ac:spMk id="2" creationId="{F7BC7101-D7EB-BB6B-F84F-8E4CB264A5BD}"/>
          </ac:spMkLst>
        </pc:spChg>
        <pc:spChg chg="mod">
          <ac:chgData name="Atharva Pathak" userId="965682ca-a69e-4a09-bb53-679c209017a8" providerId="ADAL" clId="{34D4713E-D546-4F73-9A01-9E130A41961B}" dt="2024-12-09T17:17:58.049" v="783" actId="20577"/>
          <ac:spMkLst>
            <pc:docMk/>
            <pc:sldMk cId="3868106086" sldId="274"/>
            <ac:spMk id="3" creationId="{82E76C0C-F5B0-4C8B-9668-A69EC9C6E168}"/>
          </ac:spMkLst>
        </pc:spChg>
      </pc:sldChg>
      <pc:sldChg chg="addSp delSp modSp new mod">
        <pc:chgData name="Atharva Pathak" userId="965682ca-a69e-4a09-bb53-679c209017a8" providerId="ADAL" clId="{34D4713E-D546-4F73-9A01-9E130A41961B}" dt="2024-12-09T18:57:17.225" v="991" actId="1076"/>
        <pc:sldMkLst>
          <pc:docMk/>
          <pc:sldMk cId="1915553678" sldId="275"/>
        </pc:sldMkLst>
        <pc:spChg chg="mod">
          <ac:chgData name="Atharva Pathak" userId="965682ca-a69e-4a09-bb53-679c209017a8" providerId="ADAL" clId="{34D4713E-D546-4F73-9A01-9E130A41961B}" dt="2024-12-09T18:51:48.533" v="857" actId="20577"/>
          <ac:spMkLst>
            <pc:docMk/>
            <pc:sldMk cId="1915553678" sldId="275"/>
            <ac:spMk id="2" creationId="{DB8EB482-2B34-1A2C-F09C-92BBD3CABC1A}"/>
          </ac:spMkLst>
        </pc:spChg>
        <pc:spChg chg="mod">
          <ac:chgData name="Atharva Pathak" userId="965682ca-a69e-4a09-bb53-679c209017a8" providerId="ADAL" clId="{34D4713E-D546-4F73-9A01-9E130A41961B}" dt="2024-12-09T18:53:33.040" v="982" actId="20577"/>
          <ac:spMkLst>
            <pc:docMk/>
            <pc:sldMk cId="1915553678" sldId="275"/>
            <ac:spMk id="3" creationId="{A5862D00-29AA-F311-0D4E-EB8672190602}"/>
          </ac:spMkLst>
        </pc:spChg>
        <pc:picChg chg="add del mod">
          <ac:chgData name="Atharva Pathak" userId="965682ca-a69e-4a09-bb53-679c209017a8" providerId="ADAL" clId="{34D4713E-D546-4F73-9A01-9E130A41961B}" dt="2024-12-09T18:54:41.014" v="988" actId="21"/>
          <ac:picMkLst>
            <pc:docMk/>
            <pc:sldMk cId="1915553678" sldId="275"/>
            <ac:picMk id="6" creationId="{E3F2BF00-899F-75A1-49A7-C4E78FCCF79F}"/>
          </ac:picMkLst>
        </pc:picChg>
        <pc:picChg chg="add mod">
          <ac:chgData name="Atharva Pathak" userId="965682ca-a69e-4a09-bb53-679c209017a8" providerId="ADAL" clId="{34D4713E-D546-4F73-9A01-9E130A41961B}" dt="2024-12-09T18:57:17.225" v="991" actId="1076"/>
          <ac:picMkLst>
            <pc:docMk/>
            <pc:sldMk cId="1915553678" sldId="275"/>
            <ac:picMk id="8" creationId="{72F65CEF-A3C6-3172-02FF-610DFA43087C}"/>
          </ac:picMkLst>
        </pc:picChg>
      </pc:sldChg>
      <pc:sldChg chg="addSp delSp modSp new mod">
        <pc:chgData name="Atharva Pathak" userId="965682ca-a69e-4a09-bb53-679c209017a8" providerId="ADAL" clId="{34D4713E-D546-4F73-9A01-9E130A41961B}" dt="2024-12-10T04:19:03.045" v="1084" actId="478"/>
        <pc:sldMkLst>
          <pc:docMk/>
          <pc:sldMk cId="2546221457" sldId="276"/>
        </pc:sldMkLst>
        <pc:spChg chg="del">
          <ac:chgData name="Atharva Pathak" userId="965682ca-a69e-4a09-bb53-679c209017a8" providerId="ADAL" clId="{34D4713E-D546-4F73-9A01-9E130A41961B}" dt="2024-12-09T19:12:37.605" v="992" actId="22"/>
          <ac:spMkLst>
            <pc:docMk/>
            <pc:sldMk cId="2546221457" sldId="276"/>
            <ac:spMk id="3" creationId="{439CD492-5A06-B6ED-F324-1934540EAB0B}"/>
          </ac:spMkLst>
        </pc:spChg>
        <pc:spChg chg="add del mod">
          <ac:chgData name="Atharva Pathak" userId="965682ca-a69e-4a09-bb53-679c209017a8" providerId="ADAL" clId="{34D4713E-D546-4F73-9A01-9E130A41961B}" dt="2024-12-09T19:16:25.975" v="996" actId="22"/>
          <ac:spMkLst>
            <pc:docMk/>
            <pc:sldMk cId="2546221457" sldId="276"/>
            <ac:spMk id="8" creationId="{4DD84A7C-8CB6-5699-63E9-D25886C9DCCF}"/>
          </ac:spMkLst>
        </pc:spChg>
        <pc:spChg chg="add del mod">
          <ac:chgData name="Atharva Pathak" userId="965682ca-a69e-4a09-bb53-679c209017a8" providerId="ADAL" clId="{34D4713E-D546-4F73-9A01-9E130A41961B}" dt="2024-12-10T04:19:03.045" v="1084" actId="478"/>
          <ac:spMkLst>
            <pc:docMk/>
            <pc:sldMk cId="2546221457" sldId="276"/>
            <ac:spMk id="14" creationId="{7F7A66BE-4A4F-EC96-4574-BD76338AE55D}"/>
          </ac:spMkLst>
        </pc:spChg>
        <pc:picChg chg="add del mod ord">
          <ac:chgData name="Atharva Pathak" userId="965682ca-a69e-4a09-bb53-679c209017a8" providerId="ADAL" clId="{34D4713E-D546-4F73-9A01-9E130A41961B}" dt="2024-12-09T19:16:23.664" v="995" actId="478"/>
          <ac:picMkLst>
            <pc:docMk/>
            <pc:sldMk cId="2546221457" sldId="276"/>
            <ac:picMk id="6" creationId="{00769BB0-728D-36CF-B130-1C2B18AB9963}"/>
          </ac:picMkLst>
        </pc:picChg>
        <pc:picChg chg="add del mod ord">
          <ac:chgData name="Atharva Pathak" userId="965682ca-a69e-4a09-bb53-679c209017a8" providerId="ADAL" clId="{34D4713E-D546-4F73-9A01-9E130A41961B}" dt="2024-12-09T19:16:49.518" v="1000" actId="21"/>
          <ac:picMkLst>
            <pc:docMk/>
            <pc:sldMk cId="2546221457" sldId="276"/>
            <ac:picMk id="10" creationId="{001AB208-8DA3-F7FB-FC02-8F36C0F643D6}"/>
          </ac:picMkLst>
        </pc:picChg>
        <pc:picChg chg="add mod">
          <ac:chgData name="Atharva Pathak" userId="965682ca-a69e-4a09-bb53-679c209017a8" providerId="ADAL" clId="{34D4713E-D546-4F73-9A01-9E130A41961B}" dt="2024-12-09T19:16:47.515" v="999" actId="1076"/>
          <ac:picMkLst>
            <pc:docMk/>
            <pc:sldMk cId="2546221457" sldId="276"/>
            <ac:picMk id="12" creationId="{ABD326BF-4376-8149-65B7-621A4E9A0FDA}"/>
          </ac:picMkLst>
        </pc:picChg>
      </pc:sldChg>
      <pc:sldChg chg="addSp delSp modSp new mod">
        <pc:chgData name="Atharva Pathak" userId="965682ca-a69e-4a09-bb53-679c209017a8" providerId="ADAL" clId="{34D4713E-D546-4F73-9A01-9E130A41961B}" dt="2024-12-09T19:17:50.576" v="1015" actId="9405"/>
        <pc:sldMkLst>
          <pc:docMk/>
          <pc:sldMk cId="2281655544" sldId="277"/>
        </pc:sldMkLst>
        <pc:picChg chg="add del mod">
          <ac:chgData name="Atharva Pathak" userId="965682ca-a69e-4a09-bb53-679c209017a8" providerId="ADAL" clId="{34D4713E-D546-4F73-9A01-9E130A41961B}" dt="2024-12-09T19:17:30.828" v="1009" actId="478"/>
          <ac:picMkLst>
            <pc:docMk/>
            <pc:sldMk cId="2281655544" sldId="277"/>
            <ac:picMk id="10" creationId="{001AB208-8DA3-F7FB-FC02-8F36C0F643D6}"/>
          </ac:picMkLst>
        </pc:picChg>
        <pc:picChg chg="add mod">
          <ac:chgData name="Atharva Pathak" userId="965682ca-a69e-4a09-bb53-679c209017a8" providerId="ADAL" clId="{34D4713E-D546-4F73-9A01-9E130A41961B}" dt="2024-12-09T19:17:38.588" v="1012" actId="1076"/>
          <ac:picMkLst>
            <pc:docMk/>
            <pc:sldMk cId="2281655544" sldId="277"/>
            <ac:picMk id="11" creationId="{7E090EB1-C6C1-C747-0F41-C4E254737319}"/>
          </ac:picMkLst>
        </pc:picChg>
        <pc:inkChg chg="add del">
          <ac:chgData name="Atharva Pathak" userId="965682ca-a69e-4a09-bb53-679c209017a8" providerId="ADAL" clId="{34D4713E-D546-4F73-9A01-9E130A41961B}" dt="2024-12-09T19:17:04.792" v="1005" actId="9405"/>
          <ac:inkMkLst>
            <pc:docMk/>
            <pc:sldMk cId="2281655544" sldId="277"/>
            <ac:inkMk id="5" creationId="{487EE272-2034-3ED4-C83F-2D7EF380FB21}"/>
          </ac:inkMkLst>
        </pc:inkChg>
        <pc:inkChg chg="add">
          <ac:chgData name="Atharva Pathak" userId="965682ca-a69e-4a09-bb53-679c209017a8" providerId="ADAL" clId="{34D4713E-D546-4F73-9A01-9E130A41961B}" dt="2024-12-09T19:17:06.796" v="1006" actId="9405"/>
          <ac:inkMkLst>
            <pc:docMk/>
            <pc:sldMk cId="2281655544" sldId="277"/>
            <ac:inkMk id="6" creationId="{D5462815-B6EE-EE5A-1531-276954D3EC54}"/>
          </ac:inkMkLst>
        </pc:inkChg>
        <pc:inkChg chg="add">
          <ac:chgData name="Atharva Pathak" userId="965682ca-a69e-4a09-bb53-679c209017a8" providerId="ADAL" clId="{34D4713E-D546-4F73-9A01-9E130A41961B}" dt="2024-12-09T19:17:08.922" v="1007" actId="9405"/>
          <ac:inkMkLst>
            <pc:docMk/>
            <pc:sldMk cId="2281655544" sldId="277"/>
            <ac:inkMk id="7" creationId="{970C3343-9755-D2B2-0F20-1D8EF9DC083C}"/>
          </ac:inkMkLst>
        </pc:inkChg>
        <pc:inkChg chg="add">
          <ac:chgData name="Atharva Pathak" userId="965682ca-a69e-4a09-bb53-679c209017a8" providerId="ADAL" clId="{34D4713E-D546-4F73-9A01-9E130A41961B}" dt="2024-12-09T19:17:26.345" v="1008" actId="9405"/>
          <ac:inkMkLst>
            <pc:docMk/>
            <pc:sldMk cId="2281655544" sldId="277"/>
            <ac:inkMk id="8" creationId="{D890168C-F952-A4F4-5BE4-12ACE54C90F0}"/>
          </ac:inkMkLst>
        </pc:inkChg>
        <pc:inkChg chg="add">
          <ac:chgData name="Atharva Pathak" userId="965682ca-a69e-4a09-bb53-679c209017a8" providerId="ADAL" clId="{34D4713E-D546-4F73-9A01-9E130A41961B}" dt="2024-12-09T19:17:45.503" v="1013" actId="9405"/>
          <ac:inkMkLst>
            <pc:docMk/>
            <pc:sldMk cId="2281655544" sldId="277"/>
            <ac:inkMk id="12" creationId="{D64A0203-A7E9-8F26-94EE-A58B60702BA0}"/>
          </ac:inkMkLst>
        </pc:inkChg>
        <pc:inkChg chg="add">
          <ac:chgData name="Atharva Pathak" userId="965682ca-a69e-4a09-bb53-679c209017a8" providerId="ADAL" clId="{34D4713E-D546-4F73-9A01-9E130A41961B}" dt="2024-12-09T19:17:48.828" v="1014" actId="9405"/>
          <ac:inkMkLst>
            <pc:docMk/>
            <pc:sldMk cId="2281655544" sldId="277"/>
            <ac:inkMk id="13" creationId="{7CA0A3F6-DF47-43A0-4FF5-94F34ACCC6B1}"/>
          </ac:inkMkLst>
        </pc:inkChg>
        <pc:inkChg chg="add">
          <ac:chgData name="Atharva Pathak" userId="965682ca-a69e-4a09-bb53-679c209017a8" providerId="ADAL" clId="{34D4713E-D546-4F73-9A01-9E130A41961B}" dt="2024-12-09T19:17:50.576" v="1015" actId="9405"/>
          <ac:inkMkLst>
            <pc:docMk/>
            <pc:sldMk cId="2281655544" sldId="277"/>
            <ac:inkMk id="14" creationId="{C5803CAE-EC38-7815-1C15-269EC19C863D}"/>
          </ac:inkMkLst>
        </pc:inkChg>
      </pc:sldChg>
      <pc:sldChg chg="addSp delSp modSp new mod">
        <pc:chgData name="Atharva Pathak" userId="965682ca-a69e-4a09-bb53-679c209017a8" providerId="ADAL" clId="{34D4713E-D546-4F73-9A01-9E130A41961B}" dt="2024-12-09T19:20:51.407" v="1081" actId="22"/>
        <pc:sldMkLst>
          <pc:docMk/>
          <pc:sldMk cId="2638020241" sldId="278"/>
        </pc:sldMkLst>
        <pc:spChg chg="mod">
          <ac:chgData name="Atharva Pathak" userId="965682ca-a69e-4a09-bb53-679c209017a8" providerId="ADAL" clId="{34D4713E-D546-4F73-9A01-9E130A41961B}" dt="2024-12-09T19:20:05.497" v="1041" actId="20577"/>
          <ac:spMkLst>
            <pc:docMk/>
            <pc:sldMk cId="2638020241" sldId="278"/>
            <ac:spMk id="2" creationId="{BCBD0245-9272-1237-9E22-6DDBDDEDDC53}"/>
          </ac:spMkLst>
        </pc:spChg>
        <pc:spChg chg="del">
          <ac:chgData name="Atharva Pathak" userId="965682ca-a69e-4a09-bb53-679c209017a8" providerId="ADAL" clId="{34D4713E-D546-4F73-9A01-9E130A41961B}" dt="2024-12-09T19:20:51.407" v="1081" actId="22"/>
          <ac:spMkLst>
            <pc:docMk/>
            <pc:sldMk cId="2638020241" sldId="278"/>
            <ac:spMk id="3" creationId="{6740974F-1472-7AA9-0A71-3DC88D2C3E75}"/>
          </ac:spMkLst>
        </pc:spChg>
        <pc:picChg chg="add mod ord">
          <ac:chgData name="Atharva Pathak" userId="965682ca-a69e-4a09-bb53-679c209017a8" providerId="ADAL" clId="{34D4713E-D546-4F73-9A01-9E130A41961B}" dt="2024-12-09T19:20:51.407" v="1081" actId="22"/>
          <ac:picMkLst>
            <pc:docMk/>
            <pc:sldMk cId="2638020241" sldId="278"/>
            <ac:picMk id="6" creationId="{0FE3C8AF-443E-563C-8054-32C31343C374}"/>
          </ac:picMkLst>
        </pc:picChg>
      </pc:sldChg>
      <pc:sldChg chg="modSp new mod">
        <pc:chgData name="Atharva Pathak" userId="965682ca-a69e-4a09-bb53-679c209017a8" providerId="ADAL" clId="{34D4713E-D546-4F73-9A01-9E130A41961B}" dt="2024-12-10T04:26:25.123" v="1100"/>
        <pc:sldMkLst>
          <pc:docMk/>
          <pc:sldMk cId="116910431" sldId="279"/>
        </pc:sldMkLst>
        <pc:spChg chg="mod">
          <ac:chgData name="Atharva Pathak" userId="965682ca-a69e-4a09-bb53-679c209017a8" providerId="ADAL" clId="{34D4713E-D546-4F73-9A01-9E130A41961B}" dt="2024-12-10T04:25:56.628" v="1098" actId="20577"/>
          <ac:spMkLst>
            <pc:docMk/>
            <pc:sldMk cId="116910431" sldId="279"/>
            <ac:spMk id="2" creationId="{ECF94E1B-3421-22AB-9A2C-0D2FAA4635A8}"/>
          </ac:spMkLst>
        </pc:spChg>
        <pc:spChg chg="mod">
          <ac:chgData name="Atharva Pathak" userId="965682ca-a69e-4a09-bb53-679c209017a8" providerId="ADAL" clId="{34D4713E-D546-4F73-9A01-9E130A41961B}" dt="2024-12-10T04:26:25.123" v="1100"/>
          <ac:spMkLst>
            <pc:docMk/>
            <pc:sldMk cId="116910431" sldId="279"/>
            <ac:spMk id="3" creationId="{C2903223-46B5-2FFB-9054-F44388391958}"/>
          </ac:spMkLst>
        </pc:spChg>
      </pc:sldChg>
      <pc:sldChg chg="addSp delSp modSp new mod">
        <pc:chgData name="Atharva Pathak" userId="965682ca-a69e-4a09-bb53-679c209017a8" providerId="ADAL" clId="{34D4713E-D546-4F73-9A01-9E130A41961B}" dt="2024-12-10T04:25:38.369" v="1086" actId="22"/>
        <pc:sldMkLst>
          <pc:docMk/>
          <pc:sldMk cId="1557978706" sldId="280"/>
        </pc:sldMkLst>
        <pc:spChg chg="del">
          <ac:chgData name="Atharva Pathak" userId="965682ca-a69e-4a09-bb53-679c209017a8" providerId="ADAL" clId="{34D4713E-D546-4F73-9A01-9E130A41961B}" dt="2024-12-10T04:25:38.369" v="1086" actId="22"/>
          <ac:spMkLst>
            <pc:docMk/>
            <pc:sldMk cId="1557978706" sldId="280"/>
            <ac:spMk id="3" creationId="{443C1961-295F-B451-86F0-D79E982C8281}"/>
          </ac:spMkLst>
        </pc:spChg>
        <pc:picChg chg="add mod ord">
          <ac:chgData name="Atharva Pathak" userId="965682ca-a69e-4a09-bb53-679c209017a8" providerId="ADAL" clId="{34D4713E-D546-4F73-9A01-9E130A41961B}" dt="2024-12-10T04:25:38.369" v="1086" actId="22"/>
          <ac:picMkLst>
            <pc:docMk/>
            <pc:sldMk cId="1557978706" sldId="280"/>
            <ac:picMk id="6" creationId="{43C7CBB5-4293-C650-566C-50FE029008DA}"/>
          </ac:picMkLst>
        </pc:picChg>
      </pc:sldChg>
      <pc:sldChg chg="addSp delSp modSp new mod">
        <pc:chgData name="Atharva Pathak" userId="965682ca-a69e-4a09-bb53-679c209017a8" providerId="ADAL" clId="{34D4713E-D546-4F73-9A01-9E130A41961B}" dt="2024-12-10T04:27:19.579" v="1121" actId="14100"/>
        <pc:sldMkLst>
          <pc:docMk/>
          <pc:sldMk cId="762860722" sldId="281"/>
        </pc:sldMkLst>
        <pc:spChg chg="mod">
          <ac:chgData name="Atharva Pathak" userId="965682ca-a69e-4a09-bb53-679c209017a8" providerId="ADAL" clId="{34D4713E-D546-4F73-9A01-9E130A41961B}" dt="2024-12-10T04:26:52.220" v="1118" actId="20577"/>
          <ac:spMkLst>
            <pc:docMk/>
            <pc:sldMk cId="762860722" sldId="281"/>
            <ac:spMk id="2" creationId="{4CB32ED7-236C-B6DD-4584-792F737A0E9C}"/>
          </ac:spMkLst>
        </pc:spChg>
        <pc:spChg chg="del">
          <ac:chgData name="Atharva Pathak" userId="965682ca-a69e-4a09-bb53-679c209017a8" providerId="ADAL" clId="{34D4713E-D546-4F73-9A01-9E130A41961B}" dt="2024-12-10T04:27:12.555" v="1119" actId="22"/>
          <ac:spMkLst>
            <pc:docMk/>
            <pc:sldMk cId="762860722" sldId="281"/>
            <ac:spMk id="3" creationId="{7CDA81B3-199D-4C0F-E29A-40980D2B8685}"/>
          </ac:spMkLst>
        </pc:spChg>
        <pc:picChg chg="add mod ord">
          <ac:chgData name="Atharva Pathak" userId="965682ca-a69e-4a09-bb53-679c209017a8" providerId="ADAL" clId="{34D4713E-D546-4F73-9A01-9E130A41961B}" dt="2024-12-10T04:27:19.579" v="1121" actId="14100"/>
          <ac:picMkLst>
            <pc:docMk/>
            <pc:sldMk cId="762860722" sldId="281"/>
            <ac:picMk id="6" creationId="{7B144860-F800-39F4-CEFD-CABB739C5274}"/>
          </ac:picMkLst>
        </pc:picChg>
      </pc:sldChg>
      <pc:sldChg chg="addSp delSp modSp new mod">
        <pc:chgData name="Atharva Pathak" userId="965682ca-a69e-4a09-bb53-679c209017a8" providerId="ADAL" clId="{34D4713E-D546-4F73-9A01-9E130A41961B}" dt="2024-12-10T04:30:16.954" v="1123" actId="22"/>
        <pc:sldMkLst>
          <pc:docMk/>
          <pc:sldMk cId="2287572660" sldId="282"/>
        </pc:sldMkLst>
        <pc:spChg chg="del">
          <ac:chgData name="Atharva Pathak" userId="965682ca-a69e-4a09-bb53-679c209017a8" providerId="ADAL" clId="{34D4713E-D546-4F73-9A01-9E130A41961B}" dt="2024-12-10T04:30:16.954" v="1123" actId="22"/>
          <ac:spMkLst>
            <pc:docMk/>
            <pc:sldMk cId="2287572660" sldId="282"/>
            <ac:spMk id="3" creationId="{D83D7423-6F06-2CEA-5B53-AEA6E5D13BB4}"/>
          </ac:spMkLst>
        </pc:spChg>
        <pc:picChg chg="add mod ord">
          <ac:chgData name="Atharva Pathak" userId="965682ca-a69e-4a09-bb53-679c209017a8" providerId="ADAL" clId="{34D4713E-D546-4F73-9A01-9E130A41961B}" dt="2024-12-10T04:30:16.954" v="1123" actId="22"/>
          <ac:picMkLst>
            <pc:docMk/>
            <pc:sldMk cId="2287572660" sldId="282"/>
            <ac:picMk id="6" creationId="{F1428A71-E9A0-7375-42F2-8C5BB5BDC546}"/>
          </ac:picMkLst>
        </pc:picChg>
      </pc:sldChg>
      <pc:sldChg chg="modSp new mod">
        <pc:chgData name="Atharva Pathak" userId="965682ca-a69e-4a09-bb53-679c209017a8" providerId="ADAL" clId="{34D4713E-D546-4F73-9A01-9E130A41961B}" dt="2024-12-10T04:30:46.275" v="1148"/>
        <pc:sldMkLst>
          <pc:docMk/>
          <pc:sldMk cId="3235420125" sldId="283"/>
        </pc:sldMkLst>
        <pc:spChg chg="mod">
          <ac:chgData name="Atharva Pathak" userId="965682ca-a69e-4a09-bb53-679c209017a8" providerId="ADAL" clId="{34D4713E-D546-4F73-9A01-9E130A41961B}" dt="2024-12-10T04:30:43.579" v="1147" actId="20577"/>
          <ac:spMkLst>
            <pc:docMk/>
            <pc:sldMk cId="3235420125" sldId="283"/>
            <ac:spMk id="2" creationId="{983A4891-D07E-1507-BEEF-189ADAD58316}"/>
          </ac:spMkLst>
        </pc:spChg>
        <pc:spChg chg="mod">
          <ac:chgData name="Atharva Pathak" userId="965682ca-a69e-4a09-bb53-679c209017a8" providerId="ADAL" clId="{34D4713E-D546-4F73-9A01-9E130A41961B}" dt="2024-12-10T04:30:46.275" v="1148"/>
          <ac:spMkLst>
            <pc:docMk/>
            <pc:sldMk cId="3235420125" sldId="283"/>
            <ac:spMk id="3" creationId="{4A5AF002-A180-323C-6A20-1CA68EBBC8B3}"/>
          </ac:spMkLst>
        </pc:spChg>
      </pc:sldChg>
      <pc:sldChg chg="modSp new mod">
        <pc:chgData name="Atharva Pathak" userId="965682ca-a69e-4a09-bb53-679c209017a8" providerId="ADAL" clId="{34D4713E-D546-4F73-9A01-9E130A41961B}" dt="2024-12-10T04:37:14.195" v="1448" actId="20577"/>
        <pc:sldMkLst>
          <pc:docMk/>
          <pc:sldMk cId="3898846162" sldId="284"/>
        </pc:sldMkLst>
        <pc:spChg chg="mod">
          <ac:chgData name="Atharva Pathak" userId="965682ca-a69e-4a09-bb53-679c209017a8" providerId="ADAL" clId="{34D4713E-D546-4F73-9A01-9E130A41961B}" dt="2024-12-10T04:32:48.090" v="1161" actId="20577"/>
          <ac:spMkLst>
            <pc:docMk/>
            <pc:sldMk cId="3898846162" sldId="284"/>
            <ac:spMk id="2" creationId="{C7F46791-8024-E55F-D00B-D300CDF353DE}"/>
          </ac:spMkLst>
        </pc:spChg>
        <pc:spChg chg="mod">
          <ac:chgData name="Atharva Pathak" userId="965682ca-a69e-4a09-bb53-679c209017a8" providerId="ADAL" clId="{34D4713E-D546-4F73-9A01-9E130A41961B}" dt="2024-12-10T04:37:14.195" v="1448" actId="20577"/>
          <ac:spMkLst>
            <pc:docMk/>
            <pc:sldMk cId="3898846162" sldId="284"/>
            <ac:spMk id="3" creationId="{6BE95D01-35DF-8BCA-EFBD-2410637C133A}"/>
          </ac:spMkLst>
        </pc:spChg>
      </pc:sldChg>
      <pc:sldChg chg="modSp new mod">
        <pc:chgData name="Atharva Pathak" userId="965682ca-a69e-4a09-bb53-679c209017a8" providerId="ADAL" clId="{34D4713E-D546-4F73-9A01-9E130A41961B}" dt="2024-12-10T04:55:35.712" v="1792" actId="20577"/>
        <pc:sldMkLst>
          <pc:docMk/>
          <pc:sldMk cId="3146305183" sldId="285"/>
        </pc:sldMkLst>
        <pc:spChg chg="mod">
          <ac:chgData name="Atharva Pathak" userId="965682ca-a69e-4a09-bb53-679c209017a8" providerId="ADAL" clId="{34D4713E-D546-4F73-9A01-9E130A41961B}" dt="2024-12-10T04:38:10.262" v="1468" actId="20577"/>
          <ac:spMkLst>
            <pc:docMk/>
            <pc:sldMk cId="3146305183" sldId="285"/>
            <ac:spMk id="2" creationId="{6D7AD394-ECF7-AEF5-6A6D-CCA396348A08}"/>
          </ac:spMkLst>
        </pc:spChg>
        <pc:spChg chg="mod">
          <ac:chgData name="Atharva Pathak" userId="965682ca-a69e-4a09-bb53-679c209017a8" providerId="ADAL" clId="{34D4713E-D546-4F73-9A01-9E130A41961B}" dt="2024-12-10T04:55:35.712" v="1792" actId="20577"/>
          <ac:spMkLst>
            <pc:docMk/>
            <pc:sldMk cId="3146305183" sldId="285"/>
            <ac:spMk id="3" creationId="{CE4CF956-7E54-4496-53DA-44925E0B7677}"/>
          </ac:spMkLst>
        </pc:spChg>
      </pc:sldChg>
      <pc:sldChg chg="addSp modSp new mod">
        <pc:chgData name="Atharva Pathak" userId="965682ca-a69e-4a09-bb53-679c209017a8" providerId="ADAL" clId="{34D4713E-D546-4F73-9A01-9E130A41961B}" dt="2024-12-10T04:56:24.251" v="1796" actId="14100"/>
        <pc:sldMkLst>
          <pc:docMk/>
          <pc:sldMk cId="227134004" sldId="286"/>
        </pc:sldMkLst>
        <pc:picChg chg="add mod">
          <ac:chgData name="Atharva Pathak" userId="965682ca-a69e-4a09-bb53-679c209017a8" providerId="ADAL" clId="{34D4713E-D546-4F73-9A01-9E130A41961B}" dt="2024-12-10T04:56:24.251" v="1796" actId="14100"/>
          <ac:picMkLst>
            <pc:docMk/>
            <pc:sldMk cId="227134004" sldId="286"/>
            <ac:picMk id="6" creationId="{8CD0C42D-0238-F99F-0D9E-D6E2948F4A96}"/>
          </ac:picMkLst>
        </pc:picChg>
      </pc:sldChg>
      <pc:sldChg chg="modSp new mod">
        <pc:chgData name="Atharva Pathak" userId="965682ca-a69e-4a09-bb53-679c209017a8" providerId="ADAL" clId="{34D4713E-D546-4F73-9A01-9E130A41961B}" dt="2024-12-10T04:57:24.448" v="1862" actId="20577"/>
        <pc:sldMkLst>
          <pc:docMk/>
          <pc:sldMk cId="3139160621" sldId="287"/>
        </pc:sldMkLst>
        <pc:spChg chg="mod">
          <ac:chgData name="Atharva Pathak" userId="965682ca-a69e-4a09-bb53-679c209017a8" providerId="ADAL" clId="{34D4713E-D546-4F73-9A01-9E130A41961B}" dt="2024-12-10T04:57:08.402" v="1832" actId="20577"/>
          <ac:spMkLst>
            <pc:docMk/>
            <pc:sldMk cId="3139160621" sldId="287"/>
            <ac:spMk id="2" creationId="{ADF235BD-D852-4B55-8338-E7A2DF7C2F5E}"/>
          </ac:spMkLst>
        </pc:spChg>
        <pc:spChg chg="mod">
          <ac:chgData name="Atharva Pathak" userId="965682ca-a69e-4a09-bb53-679c209017a8" providerId="ADAL" clId="{34D4713E-D546-4F73-9A01-9E130A41961B}" dt="2024-12-10T04:57:24.448" v="1862" actId="20577"/>
          <ac:spMkLst>
            <pc:docMk/>
            <pc:sldMk cId="3139160621" sldId="287"/>
            <ac:spMk id="3" creationId="{E7F85284-A46A-A31D-44F6-398B9109ACAE}"/>
          </ac:spMkLst>
        </pc:spChg>
      </pc:sldChg>
      <pc:sldChg chg="addSp delSp modSp new mod">
        <pc:chgData name="Atharva Pathak" userId="965682ca-a69e-4a09-bb53-679c209017a8" providerId="ADAL" clId="{34D4713E-D546-4F73-9A01-9E130A41961B}" dt="2024-12-10T06:22:06.773" v="1874" actId="14100"/>
        <pc:sldMkLst>
          <pc:docMk/>
          <pc:sldMk cId="2371581328" sldId="288"/>
        </pc:sldMkLst>
        <pc:spChg chg="mod">
          <ac:chgData name="Atharva Pathak" userId="965682ca-a69e-4a09-bb53-679c209017a8" providerId="ADAL" clId="{34D4713E-D546-4F73-9A01-9E130A41961B}" dt="2024-12-10T05:43:45.484" v="1871" actId="20577"/>
          <ac:spMkLst>
            <pc:docMk/>
            <pc:sldMk cId="2371581328" sldId="288"/>
            <ac:spMk id="2" creationId="{688A21DC-4516-D3FD-43A1-34A1390C524C}"/>
          </ac:spMkLst>
        </pc:spChg>
        <pc:spChg chg="del">
          <ac:chgData name="Atharva Pathak" userId="965682ca-a69e-4a09-bb53-679c209017a8" providerId="ADAL" clId="{34D4713E-D546-4F73-9A01-9E130A41961B}" dt="2024-12-10T06:21:46.370" v="1872" actId="22"/>
          <ac:spMkLst>
            <pc:docMk/>
            <pc:sldMk cId="2371581328" sldId="288"/>
            <ac:spMk id="3" creationId="{52839AAC-1420-8106-FB9A-AA8DD21DF6C5}"/>
          </ac:spMkLst>
        </pc:spChg>
        <pc:picChg chg="add mod ord">
          <ac:chgData name="Atharva Pathak" userId="965682ca-a69e-4a09-bb53-679c209017a8" providerId="ADAL" clId="{34D4713E-D546-4F73-9A01-9E130A41961B}" dt="2024-12-10T06:22:06.773" v="1874" actId="14100"/>
          <ac:picMkLst>
            <pc:docMk/>
            <pc:sldMk cId="2371581328" sldId="288"/>
            <ac:picMk id="6" creationId="{1EF68793-5D09-A24E-A276-32444EB3439F}"/>
          </ac:picMkLst>
        </pc:picChg>
      </pc:sldChg>
      <pc:sldChg chg="modSp new mod">
        <pc:chgData name="Atharva Pathak" userId="965682ca-a69e-4a09-bb53-679c209017a8" providerId="ADAL" clId="{34D4713E-D546-4F73-9A01-9E130A41961B}" dt="2024-12-10T07:53:46.879" v="2075" actId="20577"/>
        <pc:sldMkLst>
          <pc:docMk/>
          <pc:sldMk cId="3372990207" sldId="289"/>
        </pc:sldMkLst>
        <pc:spChg chg="mod">
          <ac:chgData name="Atharva Pathak" userId="965682ca-a69e-4a09-bb53-679c209017a8" providerId="ADAL" clId="{34D4713E-D546-4F73-9A01-9E130A41961B}" dt="2024-12-10T06:49:06.316" v="1890" actId="20577"/>
          <ac:spMkLst>
            <pc:docMk/>
            <pc:sldMk cId="3372990207" sldId="289"/>
            <ac:spMk id="2" creationId="{0079CA00-DC60-8BB8-830F-E4701D945502}"/>
          </ac:spMkLst>
        </pc:spChg>
        <pc:spChg chg="mod">
          <ac:chgData name="Atharva Pathak" userId="965682ca-a69e-4a09-bb53-679c209017a8" providerId="ADAL" clId="{34D4713E-D546-4F73-9A01-9E130A41961B}" dt="2024-12-10T07:53:46.879" v="2075" actId="20577"/>
          <ac:spMkLst>
            <pc:docMk/>
            <pc:sldMk cId="3372990207" sldId="289"/>
            <ac:spMk id="3" creationId="{57AA9EAF-109D-C350-DF7E-99208CC4F80E}"/>
          </ac:spMkLst>
        </pc:spChg>
      </pc:sldChg>
      <pc:sldChg chg="delSp modSp new mod">
        <pc:chgData name="Atharva Pathak" userId="965682ca-a69e-4a09-bb53-679c209017a8" providerId="ADAL" clId="{34D4713E-D546-4F73-9A01-9E130A41961B}" dt="2024-12-10T08:23:54.190" v="2087" actId="1076"/>
        <pc:sldMkLst>
          <pc:docMk/>
          <pc:sldMk cId="1253180440" sldId="290"/>
        </pc:sldMkLst>
        <pc:spChg chg="mod">
          <ac:chgData name="Atharva Pathak" userId="965682ca-a69e-4a09-bb53-679c209017a8" providerId="ADAL" clId="{34D4713E-D546-4F73-9A01-9E130A41961B}" dt="2024-12-10T08:23:54.190" v="2087" actId="1076"/>
          <ac:spMkLst>
            <pc:docMk/>
            <pc:sldMk cId="1253180440" sldId="290"/>
            <ac:spMk id="2" creationId="{8517A1F7-5618-74BE-DB96-AC3DE08842A1}"/>
          </ac:spMkLst>
        </pc:spChg>
        <pc:spChg chg="del">
          <ac:chgData name="Atharva Pathak" userId="965682ca-a69e-4a09-bb53-679c209017a8" providerId="ADAL" clId="{34D4713E-D546-4F73-9A01-9E130A41961B}" dt="2024-12-10T08:23:48.869" v="2086" actId="478"/>
          <ac:spMkLst>
            <pc:docMk/>
            <pc:sldMk cId="1253180440" sldId="290"/>
            <ac:spMk id="3" creationId="{D763FB74-6BB3-7E6E-800B-4ADE0319A2D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17:06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24575,'921'0'0,"-909"0"-103,-9 0-3,0-1 1,1 1 0,-1 0 0,0 0 0,0 0 0,1 1 0,-1-1 0,0 1-1,0 0 1,1 0 0,5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17:08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24575,'7'0'0,"12"0"0,22 0 0,19 0 0,22 0 0,15 0 0,-2 0 0,-8 0 0,-14 0 0,-7 0 0,-10 0 0,-10 0 0,-8 0 0,-8 0 0,-6 0 0,-6 0 0,-7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17:26.3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17:45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0 522 24575,'170'-50'0,"-55"18"0,1-3-344,733-225-576,-793 241 1053,112-19 1,-107 25 328,63-20 1,14-4-391,-128 33-1437,-17 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17:48.8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24575,'74'0'0,"0"4"0,0 3 0,93 20 0,152 27 0,-275-48 0,-32-5 0,-1 0 0,0 1 0,0 0 0,-1 1 0,1 0 0,0 1 0,-1 0 0,0 0 0,0 1 0,12 9 0,-19-12 7,-1-1 0,1 1-1,-1-1 1,1 1 0,0-1-1,0 0 1,0 0-1,0 0 1,0 0 0,0 0-1,0-1 1,0 1 0,0-1-1,0 0 1,0 0 0,0 0-1,6-1 1,-5 0-131,1-1 0,-1 1 1,0-1-1,1 0 0,-1 0 0,0 0 1,0-1-1,-1 1 0,1-1 0,0 0 1,4-5-1,2-3-6702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17:50.5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1 170 24575,'326'-26'0,"-198"12"0,301-37-937,34-4 660,10 31 645,0 27 261,-126 1-412,734-5-1582,-1060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C6465-2F75-49DE-829A-EA7BCAA829C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48B9-AB1E-4794-B750-FAA4EF10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9E04-F777-BFEC-C42A-1CC95E88F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A8524-10C9-71F1-5EFB-494694788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A8B32-8DF2-F784-CDFC-599377A8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C3D3-8D93-4105-9522-D552BA576A76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788C2-92A2-A5D0-E526-801D4B41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42C1-27E6-087A-0E44-138C044D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E1E6-BA72-4B61-9C01-F804A92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ABB9-09F7-7A51-996A-9260F426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4441F-766C-CBCD-CC4C-ECE5E49C6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336C-852F-079D-9400-DAD09127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689E-8747-4A41-A434-6C438E562B2A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7E2F2-7231-5DCE-CDB6-66E8F0CF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F8629-C33F-B827-CD5D-343D39DF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E1E6-BA72-4B61-9C01-F804A92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4181B-0B1C-D123-F104-9D2A275BE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96F49-984F-04AB-7EB0-972E30E7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E0250-CCBF-82BB-77D4-A1B31E17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E267-CC93-41C4-8D3B-EF7DE3618D8D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9EECA-1502-C3BF-B281-8865583D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C8C89-3CD5-46A6-11D8-48C639F7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E1E6-BA72-4B61-9C01-F804A92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7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11BA-F607-7AD0-AE38-F3E5ACA6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BBB4-3BC7-1813-78B7-72B16D35F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8A22C-B076-7DE4-53F0-951856AC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4784-2922-49C4-94C9-8A5DEE1C5D69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E317C-B9F7-8AF4-3C03-88D3AD53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F008D-708E-6912-ADFF-ADF614B1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E1E6-BA72-4B61-9C01-F804A92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2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1226-276F-BF42-3F9C-924EAB3A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02B26-BBE6-0986-43EC-60DB833BA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B0331-4394-0030-06D8-8BE779E5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41C-1CEA-4AE0-8433-8C318BACD53E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E49EE-8C23-A50E-4CD8-0A44381A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52230-ACF4-AADA-56BA-384A8C3F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E1E6-BA72-4B61-9C01-F804A92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3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DB30-5E83-9272-0396-D1D23A5B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2333D-BAE8-C22D-F357-429A5E53D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51D32-69DE-0522-D6FD-A247A0288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60CD-D961-0D70-FFD5-196A0E60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81FB-8D49-46E4-A424-86BC9FA47B1E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C5CA1-A6CD-EEBB-8048-F541B35E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A68A3-D5C1-D7CF-E7AA-43CA90C4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E1E6-BA72-4B61-9C01-F804A92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26C4-EC4A-5E40-CB4A-1074DCFE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C0230-2048-FD83-16F7-0A18A1F7D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D9AB3-DBED-3FD0-CBFC-C5384D3EF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6297F-E0A3-A32C-E1BB-549E27C34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24F3D-E972-5496-C468-7DE550B7E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1E068-D831-8A46-F856-A0A5E417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43AF-3D1F-45EB-8F4D-B7C3248C9209}" type="datetime1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4E294-BBB2-ECE5-A226-FFDE7DDF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75EE8-AEBA-9075-0BC3-2B4EFDFF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E1E6-BA72-4B61-9C01-F804A92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AB9D-E3B1-8D95-55C0-1F15D3B8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2EABA-E9F0-EF89-ED86-C151D508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3A5-3C7E-4A98-B494-1CA140B26F7F}" type="datetime1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40B05-C284-DC2D-76F4-7F20B197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759D-E95D-23EE-2B21-5137B182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E1E6-BA72-4B61-9C01-F804A92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3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B2767-375E-5C92-76F5-862C992A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085-6C16-479A-AF03-5E92C06A2F67}" type="datetime1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276E5-6CFA-6758-BAB5-F1387E65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756F9-4ADC-FF3E-16E5-C7C8DEDC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E1E6-BA72-4B61-9C01-F804A92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3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4A79-1FE3-6479-016E-B2AF8281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A34C-42BA-4D53-58B0-92AED658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26430-6776-2263-0234-9CF1AD820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9693B-FE13-68D6-118F-0B832728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CFE4-15B1-4380-AC63-FFC6E8A4B813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AAB2D-82AD-A26E-0A27-A1ABEE6E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37F4B-B92D-6C79-CCD2-400F2C41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E1E6-BA72-4B61-9C01-F804A92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A422-5821-D876-13BB-5267BCE8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5AE94-B1D0-6205-2C1E-F152550C5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F907E-D019-DC6D-483A-9319A6A90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92DF8-8BDE-392A-5FD0-BDCB4242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ACDF-9121-4A4F-917F-514A248A2BF2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2FF98-3A66-29DA-61C7-C1D8B585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CA36A-CAD3-A989-8814-2CABE27F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E1E6-BA72-4B61-9C01-F804A92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653FB-F683-1DDF-0401-A6B70D57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CCB68-9E65-CA7E-1A74-B620B9A44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94738-7B76-466C-55F9-77556C40F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2F2093-8172-4EB5-A902-017919B0472C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AC72-1137-0D86-5854-260DFFE50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Note: Images belong to respective sources and are used for fair information purpose.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105B4-D93F-4514-189D-DA689129A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2E1E6-BA72-4B61-9C01-F804A928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6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5.xml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customXml" Target="../ink/ink4.xml"/><Relationship Id="rId1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2E4E-9375-0B53-1861-164AC3F7A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82897-C736-7BF4-2FA5-13A664D63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Concepts covered from 2 Dec 2024 to  9</a:t>
            </a:r>
            <a:r>
              <a:rPr lang="en-US" baseline="30000" dirty="0"/>
              <a:t>th</a:t>
            </a:r>
            <a:r>
              <a:rPr lang="en-US" dirty="0"/>
              <a:t> Dec 2024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035F-786F-A391-1A85-6D06FDA7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142297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598D-D623-3EE5-12A1-5FF472DD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Route Parameters and if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7F555C-5652-A310-DD98-C92DE9149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B4B4CA-AA80-383B-6651-44EE6088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57" y="1460223"/>
            <a:ext cx="8795657" cy="4572665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72B18A8-93F7-79FE-8889-24A7438F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9195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7AA2-1331-51E4-3C79-98EEB0A9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using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9F83-B914-B487-8F84-B4B646B9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contains actions/methods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8FC49-9989-4E50-1E33-72934A5CA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77" y="2892764"/>
            <a:ext cx="8980419" cy="194049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D1E3B-2B6B-0920-0A09-971077D1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165744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456A-508E-B394-5ADB-C34D565D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0870-BE2C-7FC0-7F5D-26FC849DF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response based on MIME type</a:t>
            </a:r>
          </a:p>
          <a:p>
            <a:r>
              <a:rPr lang="en-US" dirty="0" err="1"/>
              <a:t>Eg</a:t>
            </a:r>
            <a:r>
              <a:rPr lang="en-US" dirty="0"/>
              <a:t>: text/plain  , text/html, application/</a:t>
            </a:r>
            <a:r>
              <a:rPr lang="en-US" dirty="0" err="1"/>
              <a:t>json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D5840-25AB-EB9F-D337-9E87F5903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978" y="2854099"/>
            <a:ext cx="4152900" cy="33337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1EE17-1BEC-6AA8-4C38-0C15F3C5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252195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5318-27DD-EAA7-B2D9-CC66FC56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: Routing &amp; </a:t>
            </a:r>
            <a:r>
              <a:rPr lang="en-US" dirty="0" err="1"/>
              <a:t>ContentResult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3C3A-134B-FD8D-5A87-CAAB07AC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C:\Users\ap34977\Desktop\12 Dec Asp.net core ppt\</a:t>
            </a:r>
          </a:p>
          <a:p>
            <a:r>
              <a:rPr lang="en-US" dirty="0" err="1"/>
              <a:t>basiccontrollerone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A3DC5-AF39-A0C6-C280-AB3248F0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916461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D927-CCA9-99F9-A06C-51975D1B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IActionResult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6D8E2-7E94-4615-3A58-7B16432F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ParentInterface</a:t>
            </a:r>
            <a:r>
              <a:rPr lang="en-US" dirty="0"/>
              <a:t> : By mentioning return type as </a:t>
            </a:r>
            <a:r>
              <a:rPr lang="en-US" dirty="0" err="1"/>
              <a:t>IActionResult</a:t>
            </a:r>
            <a:r>
              <a:rPr lang="en-US" dirty="0"/>
              <a:t>, you return subtypes of 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3AF90-4E0D-5177-36E9-C4F3D46E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85" y="2575580"/>
            <a:ext cx="8512629" cy="378077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15B65-8081-27C2-1A8A-7A7CBD13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256467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5008-530F-CF76-8E30-642B721F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70A73F-07EF-FBFC-87D5-6FB2A42CE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8867"/>
          <a:stretch/>
        </p:blipFill>
        <p:spPr>
          <a:xfrm>
            <a:off x="1796142" y="1566778"/>
            <a:ext cx="8860971" cy="4080346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63BB-2125-8913-51F8-7DD4653F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14268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BA2C-E9DC-C86B-A371-F8535F73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Binding: Route Data and Query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F255-04D7-E2E7-FE32-638678646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EBE42-BF01-1CA2-8A89-BBE64D722F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906"/>
          <a:stretch/>
        </p:blipFill>
        <p:spPr>
          <a:xfrm>
            <a:off x="838200" y="1825623"/>
            <a:ext cx="10792362" cy="435133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D5C26-F3A6-531F-BAA7-F943828E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324592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5C7D-2341-E756-B576-F58DDA55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Data and Query String cont.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9EDC60-9066-4878-B15A-67CE9A250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144" y="1883229"/>
            <a:ext cx="7703018" cy="330885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EDB95-F42F-105E-5930-A9E23684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421858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0E4D-62B0-95EF-8659-447C7EBA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4EF2-D7F3-020F-72D2-38550B002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that represents structure of data as properties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3FF87-4192-F8CD-30AE-7559371A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C8858-903D-D6D4-AC24-A39A93FD1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405" y="2524125"/>
            <a:ext cx="5399995" cy="262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9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7101-D7EB-BB6B-F84F-8E4CB264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Model, Route Data &amp; Query String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6C0C-F5B0-4C8B-9668-A69EC9C6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PModelRDQS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94A60-E216-48A2-7693-994E1687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386810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636A-25EC-C044-E0A0-7E4537ED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B643E-0718-477E-CD57-2764609C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Client(Browser) sends request to server, receives response</a:t>
            </a:r>
          </a:p>
          <a:p>
            <a:r>
              <a:rPr lang="en-US" dirty="0"/>
              <a:t>Middleware can make changes to request, perform some work on them before they reach server</a:t>
            </a:r>
          </a:p>
          <a:p>
            <a:r>
              <a:rPr lang="en-US" dirty="0"/>
              <a:t>Same for 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92579-FBF4-D9F3-D00C-948F42CC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3369851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B482-2B34-1A2C-F09C-92BBD3CA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Binding: Form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62D00-29AA-F311-0D4E-EB867219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used when you use submit button in html form.</a:t>
            </a:r>
          </a:p>
          <a:p>
            <a:r>
              <a:rPr lang="en-US" dirty="0"/>
              <a:t>Values of text box in html form=Form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18C0B-63F2-D28B-1760-82993F78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F65CEF-A3C6-3172-02FF-610DFA43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44" y="3322756"/>
            <a:ext cx="7725853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53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BC4D-F448-1EB8-C7D6-1407A223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1CD5A-6CC3-991F-2BF3-6E50EE8D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D326BF-4376-8149-65B7-621A4E9A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04" y="1712459"/>
            <a:ext cx="78676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21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21D6-D5B5-242B-57E9-683F3D61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3765-7E00-A854-2045-DA89A4D41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6DFB5-3E1E-5374-0309-33E84990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462815-B6EE-EE5A-1531-276954D3EC54}"/>
                  </a:ext>
                </a:extLst>
              </p14:cNvPr>
              <p14:cNvContentPartPr/>
              <p14:nvPr/>
            </p14:nvContentPartPr>
            <p14:xfrm>
              <a:off x="3687640" y="1817800"/>
              <a:ext cx="352440" cy="2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462815-B6EE-EE5A-1531-276954D3EC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1520" y="1811680"/>
                <a:ext cx="36468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0C3343-9755-D2B2-0F20-1D8EF9DC083C}"/>
                  </a:ext>
                </a:extLst>
              </p14:cNvPr>
              <p14:cNvContentPartPr/>
              <p14:nvPr/>
            </p14:nvContentPartPr>
            <p14:xfrm>
              <a:off x="5308360" y="2082760"/>
              <a:ext cx="306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0C3343-9755-D2B2-0F20-1D8EF9DC08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2240" y="2076640"/>
                <a:ext cx="318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90168C-F952-A4F4-5BE4-12ACE54C90F0}"/>
                  </a:ext>
                </a:extLst>
              </p14:cNvPr>
              <p14:cNvContentPartPr/>
              <p14:nvPr/>
            </p14:nvContentPartPr>
            <p14:xfrm>
              <a:off x="6156880" y="33629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90168C-F952-A4F4-5BE4-12ACE54C90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50760" y="335680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E090EB1-C6C1-C747-0F41-C4E2547373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3061" y="324729"/>
            <a:ext cx="7604598" cy="58522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4A0203-A7E9-8F26-94EE-A58B60702BA0}"/>
                  </a:ext>
                </a:extLst>
              </p14:cNvPr>
              <p14:cNvContentPartPr/>
              <p14:nvPr/>
            </p14:nvContentPartPr>
            <p14:xfrm>
              <a:off x="2912400" y="1632613"/>
              <a:ext cx="650880" cy="188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4A0203-A7E9-8F26-94EE-A58B60702BA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6280" y="1626493"/>
                <a:ext cx="6631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CA0A3F6-DF47-43A0-4FF5-94F34ACCC6B1}"/>
                  </a:ext>
                </a:extLst>
              </p14:cNvPr>
              <p14:cNvContentPartPr/>
              <p14:nvPr/>
            </p14:nvContentPartPr>
            <p14:xfrm>
              <a:off x="5105520" y="2099893"/>
              <a:ext cx="361080" cy="56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CA0A3F6-DF47-43A0-4FF5-94F34ACCC6B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99400" y="2093773"/>
                <a:ext cx="3733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803CAE-EC38-7815-1C15-269EC19C863D}"/>
                  </a:ext>
                </a:extLst>
              </p14:cNvPr>
              <p14:cNvContentPartPr/>
              <p14:nvPr/>
            </p14:nvContentPartPr>
            <p14:xfrm>
              <a:off x="4292280" y="2351533"/>
              <a:ext cx="1347120" cy="61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803CAE-EC38-7815-1C15-269EC19C863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86160" y="2345413"/>
                <a:ext cx="1359360" cy="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655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0245-9272-1237-9E22-6DDBDDED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Bindings: Form Body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E3C8AF-443E-563C-8054-32C31343C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96192"/>
            <a:ext cx="10515600" cy="281020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2CD22-E6FA-D5ED-BD7E-DAFDD43C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2638020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A92E-969B-B267-B4D6-C692F072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C7CBB5-4293-C650-566C-50FE02900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50" y="1915319"/>
            <a:ext cx="8877300" cy="41719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ADB6C-78A6-08E5-3C7F-6DF31650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1557978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4E1B-3421-22AB-9A2C-0D2FAA46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 Form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3223-46B5-2FFB-9054-F4438839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PModelRDQS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0898C-B01C-D4B3-9BF4-1CB721A8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116910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2ED7-236C-B6DD-4584-792F737A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44860-F800-39F4-CEFD-CABB739C5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588" y="2078441"/>
            <a:ext cx="7768126" cy="259994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CBE98-F1D6-138B-EBA9-FAFA6B66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762860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839D-55A5-D658-FB61-EC720D2E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428A71-E9A0-7375-42F2-8C5BB5BDC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42" y="2419923"/>
            <a:ext cx="7278116" cy="316274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180CE-F2B5-E1FD-8686-9CEC3271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2287572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4891-D07E-1507-BEEF-189ADAD5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Model Validations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AF002-A180-323C-6A20-1CA68EBB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PModelRDQS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033CC-7440-68D9-1EF9-4B5C4CCC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3235420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6791-8024-E55F-D00B-D300CDF3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95D01-35DF-8BCA-EFBD-2410637C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 data submitted by client successfully bounds to model properties</a:t>
            </a:r>
          </a:p>
          <a:p>
            <a:r>
              <a:rPr lang="en-US" dirty="0"/>
              <a:t>Informs weather data submitted follows validation rules or not</a:t>
            </a:r>
          </a:p>
          <a:p>
            <a:r>
              <a:rPr lang="en-US" dirty="0" err="1"/>
              <a:t>Eg</a:t>
            </a:r>
            <a:r>
              <a:rPr lang="en-US" dirty="0"/>
              <a:t> : </a:t>
            </a:r>
            <a:r>
              <a:rPr lang="en-US" dirty="0" err="1"/>
              <a:t>ModelState.IsValid</a:t>
            </a:r>
            <a:r>
              <a:rPr lang="en-US" dirty="0"/>
              <a:t>: return true if there are no validation errors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A5EF0-B418-55E9-B16C-086076E7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389884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A3D0-0877-7608-EC2B-FA1B3E34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E926A-A8B2-1AD8-80FA-57ADC5BC3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iddleware in asp.net core Archives - Shekh Ali's Blog">
            <a:extLst>
              <a:ext uri="{FF2B5EF4-FFF2-40B4-BE49-F238E27FC236}">
                <a16:creationId xmlns:a16="http://schemas.microsoft.com/office/drawing/2014/main" id="{1BAECB6C-3EA1-3386-5549-F235F6BA3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33513"/>
            <a:ext cx="97536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9DE85-A883-1757-92EF-ED782E8A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241250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D394-ECF7-AEF5-6A6D-CCA39634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Binders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CF956-7E54-4496-53DA-44925E0B7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Inbuilt – </a:t>
            </a:r>
            <a:r>
              <a:rPr lang="en-US" dirty="0" err="1"/>
              <a:t>frombody</a:t>
            </a:r>
            <a:r>
              <a:rPr lang="en-US" dirty="0"/>
              <a:t>, </a:t>
            </a:r>
            <a:r>
              <a:rPr lang="en-US" dirty="0" err="1"/>
              <a:t>fromroute,fromquery</a:t>
            </a:r>
            <a:r>
              <a:rPr lang="en-US" dirty="0"/>
              <a:t>, form fields</a:t>
            </a:r>
          </a:p>
          <a:p>
            <a:r>
              <a:rPr lang="en-US" dirty="0"/>
              <a:t>Need of custom model binders: If we need to modify incoming data before mapping it to model </a:t>
            </a:r>
          </a:p>
          <a:p>
            <a:r>
              <a:rPr lang="en-US" dirty="0" err="1"/>
              <a:t>Eg</a:t>
            </a:r>
            <a:r>
              <a:rPr lang="en-US" dirty="0"/>
              <a:t>: If first name and last name are supplied </a:t>
            </a:r>
            <a:r>
              <a:rPr lang="en-US" dirty="0" err="1"/>
              <a:t>saperately</a:t>
            </a:r>
            <a:r>
              <a:rPr lang="en-US" dirty="0"/>
              <a:t>, but we need to combine them and map them to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BA6C3-2994-C17E-3A74-81D4E081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3146305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7042-1281-9234-92B5-59805DDC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E19A-30E2-92C0-09C0-D309C001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08D55-6060-5302-C250-50609D90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0C42D-0238-F99F-0D9E-D6E2948F4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66" y="2034773"/>
            <a:ext cx="7125805" cy="29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4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35BD-D852-4B55-8338-E7A2DF7C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: Custom model binders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85284-A46A-A31D-44F6-398B9109A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PcustomModelbindeg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91BE7-032E-79E1-0651-09E82486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3139160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21DC-4516-D3FD-43A1-34A1390C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F68793-5D09-A24E-A276-32444EB34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798" y="1872344"/>
            <a:ext cx="7533736" cy="304824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86BC8-903C-26F9-263B-2A53B795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2371581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CA00-DC60-8BB8-830F-E4701D94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: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9EAF-109D-C350-DF7E-99208CC4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Pserviceg</a:t>
            </a:r>
            <a:endParaRPr lang="en-US" dirty="0"/>
          </a:p>
          <a:p>
            <a:r>
              <a:rPr lang="en-US" dirty="0"/>
              <a:t>Note : Add new class library for creating service, and  add project reference using dependencies folder</a:t>
            </a:r>
          </a:p>
          <a:p>
            <a:r>
              <a:rPr lang="en-US" dirty="0"/>
              <a:t>Solution-&gt;add-&gt;new project-&gt; Class Library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8DB9F-0404-A03D-52F0-55130E23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3372990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A1F7-5618-74BE-DB96-AC3DE088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829" y="2766218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B4483-FCF1-F7C3-39CB-8BBE1CCA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125318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7D8E-2D7D-4899-DDEC-5A93C3F5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35FF7-6BAB-A912-67A7-1D70013D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996FF-2304-F6F4-730B-C949E4AF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980733"/>
            <a:ext cx="8240275" cy="489653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3F4AD-8555-ADB3-D829-2267D832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288985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E046-FB46-ED68-03C3-C1820132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3D86F-276F-025F-554B-27C91356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Desktop-&gt;</a:t>
            </a:r>
            <a:r>
              <a:rPr lang="en-US" dirty="0" err="1"/>
              <a:t>PMiddlewearegone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08B1-8061-8544-D946-206CF5EF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267772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5DF6-4D98-9390-6EAF-AFFB7EB9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D0EB-6157-488D-3DFC-549EE407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Endpoints: </a:t>
            </a:r>
            <a:r>
              <a:rPr lang="en-US" dirty="0" err="1"/>
              <a:t>entrypoint~Url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01BB5-AFED-ACB7-D40F-F081BD26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65" y="2514408"/>
            <a:ext cx="4070121" cy="346803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393EE-ED2C-94F6-1E35-11F98047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70047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3FB8-2973-0FEB-2548-FE5BA444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33F21-B9E3-C131-78B6-FC7AF3AF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C:\Users\ap34977\Desktop\12 Dec Asp.net core ppt\</a:t>
            </a:r>
          </a:p>
          <a:p>
            <a:r>
              <a:rPr lang="en-US" dirty="0" err="1"/>
              <a:t>Pendpointsegone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88AB4-AB06-06F2-BA80-483B54EA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306994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3D1B-67DC-B4F5-79D1-CBAC69BB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parameters using </a:t>
            </a:r>
            <a:r>
              <a:rPr lang="en-US" dirty="0" err="1"/>
              <a:t>endpoints.Map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1FBC97-F438-113F-1715-7B2355C65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539" y="1825625"/>
            <a:ext cx="8586921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B4B1C-A924-5A1D-5960-7B8B457B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146476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E29F-D970-3B0D-FF8D-38730E44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Route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50ED14-96F0-9011-54BD-1183CB217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3231"/>
            <a:ext cx="10515600" cy="3956126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BED6B-E552-336C-12E2-8CFF0D4F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Note: Images belong to respective sources and are used for fair information purpose.</a:t>
            </a:r>
          </a:p>
        </p:txBody>
      </p:sp>
    </p:spTree>
    <p:extLst>
      <p:ext uri="{BB962C8B-B14F-4D97-AF65-F5344CB8AC3E}">
        <p14:creationId xmlns:p14="http://schemas.microsoft.com/office/powerpoint/2010/main" val="370601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894</Words>
  <Application>Microsoft Office PowerPoint</Application>
  <PresentationFormat>Widescreen</PresentationFormat>
  <Paragraphs>96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Aptos</vt:lpstr>
      <vt:lpstr>Aptos Display</vt:lpstr>
      <vt:lpstr>Arial</vt:lpstr>
      <vt:lpstr>Office Theme</vt:lpstr>
      <vt:lpstr>ASP.NET core Concepts</vt:lpstr>
      <vt:lpstr>Middleware</vt:lpstr>
      <vt:lpstr>PowerPoint Presentation</vt:lpstr>
      <vt:lpstr>PowerPoint Presentation</vt:lpstr>
      <vt:lpstr>Demo: Middleware</vt:lpstr>
      <vt:lpstr>Routing</vt:lpstr>
      <vt:lpstr>Demo: Routing</vt:lpstr>
      <vt:lpstr>Route parameters using endpoints.Map</vt:lpstr>
      <vt:lpstr>Default Route Parameters</vt:lpstr>
      <vt:lpstr>Optional Route Parameters and if statement</vt:lpstr>
      <vt:lpstr>Routing using Controllers</vt:lpstr>
      <vt:lpstr>ContentResult</vt:lpstr>
      <vt:lpstr>Demo : Routing &amp; ContentResult</vt:lpstr>
      <vt:lpstr>IActionResult</vt:lpstr>
      <vt:lpstr>Model Binding</vt:lpstr>
      <vt:lpstr>Model Binding: Route Data and Query String</vt:lpstr>
      <vt:lpstr>Route Data and Query String cont.</vt:lpstr>
      <vt:lpstr>Models</vt:lpstr>
      <vt:lpstr>Demo: Model, Route Data &amp; Query String </vt:lpstr>
      <vt:lpstr>Model Binding: Form Fields</vt:lpstr>
      <vt:lpstr>PowerPoint Presentation</vt:lpstr>
      <vt:lpstr>PowerPoint Presentation</vt:lpstr>
      <vt:lpstr>Model Bindings: Form Body</vt:lpstr>
      <vt:lpstr>PowerPoint Presentation</vt:lpstr>
      <vt:lpstr>Demo:  Form fields</vt:lpstr>
      <vt:lpstr>Model Validations</vt:lpstr>
      <vt:lpstr>PowerPoint Presentation</vt:lpstr>
      <vt:lpstr>Demo: Model Validations</vt:lpstr>
      <vt:lpstr>Model states</vt:lpstr>
      <vt:lpstr>Custom Model Binders</vt:lpstr>
      <vt:lpstr>PowerPoint Presentation</vt:lpstr>
      <vt:lpstr>Demo : Custom model binders</vt:lpstr>
      <vt:lpstr>Services</vt:lpstr>
      <vt:lpstr>Demo : Services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Atharva Pathak</dc:creator>
  <cp:lastModifiedBy>Atharva Pathak</cp:lastModifiedBy>
  <cp:revision>2</cp:revision>
  <dcterms:created xsi:type="dcterms:W3CDTF">2024-12-09T11:45:26Z</dcterms:created>
  <dcterms:modified xsi:type="dcterms:W3CDTF">2024-12-10T08:23:59Z</dcterms:modified>
</cp:coreProperties>
</file>