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5" r:id="rId5"/>
    <p:sldId id="286" r:id="rId6"/>
    <p:sldId id="269" r:id="rId7"/>
    <p:sldId id="268" r:id="rId8"/>
    <p:sldId id="270" r:id="rId9"/>
    <p:sldId id="271" r:id="rId10"/>
    <p:sldId id="272" r:id="rId11"/>
    <p:sldId id="274" r:id="rId12"/>
    <p:sldId id="273" r:id="rId13"/>
    <p:sldId id="279" r:id="rId14"/>
    <p:sldId id="275" r:id="rId15"/>
    <p:sldId id="276" r:id="rId16"/>
    <p:sldId id="277" r:id="rId17"/>
    <p:sldId id="28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wokwi.com/projects/356488160642908161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wokwi.com/projects/356487132838109185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hyperlink" Target="https://wokwi.com/projects/356488651120632833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hyperlink" Target="https://wokwi.com/projects/356488974801373185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hyperlink" Target="https://wokwi.com/projects/356489286023976961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s://wokwi.com/projects/356489571839585281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wokwi.com/projects/353765248353305601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okwi.com/projects/356489286023976961" TargetMode="External"/><Relationship Id="rId8" Type="http://schemas.openxmlformats.org/officeDocument/2006/relationships/hyperlink" Target="https://wokwi.com/projects/356488974801373185" TargetMode="External"/><Relationship Id="rId7" Type="http://schemas.openxmlformats.org/officeDocument/2006/relationships/hyperlink" Target="https://wokwi.com/projects/356488651120632833" TargetMode="External"/><Relationship Id="rId6" Type="http://schemas.openxmlformats.org/officeDocument/2006/relationships/hyperlink" Target="https://wokwi.com/projects/356487132838109185" TargetMode="External"/><Relationship Id="rId5" Type="http://schemas.openxmlformats.org/officeDocument/2006/relationships/hyperlink" Target="https://wokwi.com/projects/356486267767084033" TargetMode="External"/><Relationship Id="rId4" Type="http://schemas.openxmlformats.org/officeDocument/2006/relationships/hyperlink" Target="https://wokwi.com/projects/356488160642908161" TargetMode="External"/><Relationship Id="rId3" Type="http://schemas.openxmlformats.org/officeDocument/2006/relationships/hyperlink" Target="https://wokwi.com/projects/356485922587389953" TargetMode="External"/><Relationship Id="rId2" Type="http://schemas.openxmlformats.org/officeDocument/2006/relationships/hyperlink" Target="https://wokwi.com/projects/356485430367977473" TargetMode="Externa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0.png"/><Relationship Id="rId11" Type="http://schemas.openxmlformats.org/officeDocument/2006/relationships/hyperlink" Target="https://wokwi.com/projects/353765248353305601" TargetMode="External"/><Relationship Id="rId10" Type="http://schemas.openxmlformats.org/officeDocument/2006/relationships/hyperlink" Target="https://wokwi.com/projects/356489571839585281" TargetMode="External"/><Relationship Id="rId1" Type="http://schemas.openxmlformats.org/officeDocument/2006/relationships/hyperlink" Target="https://wokwi.com/projects/3564846220857323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wokwi.com/projects/356484622085732353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okwi.com/projects/356485430367977473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wokwi.com/projects/35648592258738995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483"/>
            <a:ext cx="9144000" cy="2387600"/>
          </a:xfrm>
        </p:spPr>
        <p:txBody>
          <a:bodyPr>
            <a:normAutofit/>
          </a:bodyPr>
          <a:lstStyle/>
          <a:p>
            <a:br>
              <a:rPr lang="en-IN" altLang="en-US" sz="9600" b="1" dirty="0">
                <a:solidFill>
                  <a:srgbClr val="FFFF00"/>
                </a:solidFill>
              </a:rPr>
            </a:br>
            <a:r>
              <a:rPr lang="en-IN" altLang="en-US" sz="4800" b="1">
                <a:solidFill>
                  <a:srgbClr val="FFC000"/>
                </a:solidFill>
                <a:sym typeface="+mn-ea"/>
              </a:rPr>
              <a:t>Workshop</a:t>
            </a:r>
            <a:endParaRPr lang="en-IN" altLang="en-US" sz="4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265" y="4454843"/>
            <a:ext cx="9144000" cy="1655762"/>
          </a:xfrm>
        </p:spPr>
        <p:txBody>
          <a:bodyPr/>
          <a:lstStyle/>
          <a:p>
            <a:pPr algn="r"/>
            <a:r>
              <a:rPr lang="en-IN" altLang="en-US">
                <a:solidFill>
                  <a:schemeClr val="bg1"/>
                </a:solidFill>
              </a:rPr>
              <a:t>Atharva Pawar</a:t>
            </a:r>
            <a:endParaRPr lang="en-IN" altLang="en-US">
              <a:solidFill>
                <a:schemeClr val="bg1"/>
              </a:solidFill>
            </a:endParaRPr>
          </a:p>
          <a:p>
            <a:pPr algn="r"/>
            <a:r>
              <a:rPr lang="en-IN" altLang="en-US">
                <a:solidFill>
                  <a:schemeClr val="bg1"/>
                </a:solidFill>
              </a:rPr>
              <a:t>Shaun Pimenta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675" y="868045"/>
            <a:ext cx="2305050" cy="1981200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I2C 16x2 LCD(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110615"/>
            <a:ext cx="5480685" cy="4726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5960745" y="1110615"/>
            <a:ext cx="5675630" cy="523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6094095" y="1110615"/>
            <a:ext cx="567563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Neo Pixel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10615"/>
            <a:ext cx="4366895" cy="4028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4959350" y="1110615"/>
            <a:ext cx="6858000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PIR(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200150"/>
            <a:ext cx="5361940" cy="5109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974205" y="1189355"/>
            <a:ext cx="39763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Servo(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92860"/>
            <a:ext cx="5240020" cy="496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447790" y="1292860"/>
            <a:ext cx="436689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Relay(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03960"/>
            <a:ext cx="4965065" cy="4857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203960"/>
            <a:ext cx="55587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DHT22(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110615"/>
            <a:ext cx="3288665" cy="5027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3918585" y="1110615"/>
            <a:ext cx="798004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124460"/>
            <a:ext cx="9144000" cy="1463675"/>
          </a:xfrm>
        </p:spPr>
        <p:txBody>
          <a:bodyPr>
            <a:noAutofit/>
          </a:bodyPr>
          <a:p>
            <a:r>
              <a:rPr lang="en-IN" altLang="en-US" sz="4400" b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 (Read DHT22 &amp; Upload the DHT22 Data): Thingspeak(dB)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(</a:t>
            </a:r>
            <a:r>
              <a:rPr lang="en-IN" altLang="en-US" sz="4400" b="1">
                <a:solidFill>
                  <a:srgbClr val="FFC000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)</a:t>
            </a:r>
            <a:endParaRPr lang="en-IN" altLang="en-US" sz="4400" b="1">
              <a:solidFill>
                <a:srgbClr val="FFC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1657985"/>
            <a:ext cx="6710045" cy="4628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4095115"/>
            <a:ext cx="6407785" cy="2191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1588135"/>
            <a:ext cx="560641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749935" y="361315"/>
            <a:ext cx="9144000" cy="6136005"/>
          </a:xfrm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sym typeface="+mn-ea"/>
              </a:rPr>
              <a:t>### Links</a:t>
            </a:r>
            <a:r>
              <a:rPr lang="en-IN" altLang="en-US" sz="3600">
                <a:solidFill>
                  <a:schemeClr val="bg1"/>
                </a:solidFill>
                <a:sym typeface="+mn-ea"/>
              </a:rPr>
              <a:t>: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" action="ppaction://hlinkfile"/>
              </a:rPr>
              <a:t>Led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2" action="ppaction://hlinkfile"/>
              </a:rPr>
              <a:t>Potentiometer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3" action="ppaction://hlinkfile"/>
              </a:rPr>
              <a:t>SlideSwitch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4" action="ppaction://hlinkfile"/>
              </a:rPr>
              <a:t>I2C LCD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5" action="ppaction://hlinkfile"/>
              </a:rPr>
              <a:t>Buzzer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6" action="ppaction://hlinkfile"/>
              </a:rPr>
              <a:t>NeoPixcel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7" action="ppaction://hlinkfile"/>
              </a:rPr>
              <a:t>PIR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8" action="ppaction://hlinkfile"/>
              </a:rPr>
              <a:t>Servo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9" action="ppaction://hlinkfile"/>
              </a:rPr>
              <a:t>Relay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0" action="ppaction://hlinkfile"/>
              </a:rPr>
              <a:t>DHT22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1" action="ppaction://hlinkfile"/>
              </a:rPr>
              <a:t>IoT (Read POT) - Thingspeak</a:t>
            </a:r>
            <a:endParaRPr lang="en-IN" altLang="en-US" sz="3600">
              <a:solidFill>
                <a:schemeClr val="bg1"/>
              </a:solidFill>
              <a:sym typeface="+mn-ea"/>
              <a:hlinkClick r:id="rId1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4415" y="737235"/>
            <a:ext cx="3867785" cy="3867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78625" y="471424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PPT Link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87420" y="1894205"/>
            <a:ext cx="98621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Index</a:t>
            </a:r>
            <a:endParaRPr lang="en-IN" altLang="en-US" sz="3200">
              <a:solidFill>
                <a:srgbClr val="FFFF00"/>
              </a:solidFill>
              <a:sym typeface="+mn-ea"/>
            </a:endParaRPr>
          </a:p>
          <a:p>
            <a:pPr algn="ctr"/>
            <a:br>
              <a:rPr lang="en-IN" altLang="en-US" sz="3200">
                <a:sym typeface="+mn-ea"/>
              </a:rPr>
            </a:br>
            <a:r>
              <a:rPr lang="en-IN" altLang="en-US" sz="3200">
                <a:solidFill>
                  <a:schemeClr val="bg1"/>
                </a:solidFill>
                <a:sym typeface="+mn-ea"/>
              </a:rPr>
              <a:t>Basic Interfacing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Database Connection (Thingspeak)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74395"/>
            <a:ext cx="4540250" cy="454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8100" y="5674995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Esp32 Pinouts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33755" y="320675"/>
            <a:ext cx="10525125" cy="589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4590" y="347980"/>
            <a:ext cx="9862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Tools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715010"/>
            <a:ext cx="4378960" cy="2383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122285" y="1381125"/>
            <a:ext cx="2904490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469515" y="3253105"/>
            <a:ext cx="5339715" cy="3136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" y="425450"/>
            <a:ext cx="9862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FF00"/>
                </a:solidFill>
                <a:sym typeface="+mn-ea"/>
              </a:rPr>
              <a:t>Interfacing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Led, Potentiometer, Slide Switch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I2C 16x2 LCD, Neo Pixel, PIR, Buzzer, Servo, Relay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DHT22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393700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Led (</a:t>
            </a:r>
            <a:r>
              <a:rPr lang="en-IN" altLang="en-US" sz="4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195705"/>
            <a:ext cx="5350510" cy="495998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5936615" y="1195705"/>
            <a:ext cx="587565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Potentiometer (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311910"/>
            <a:ext cx="5040630" cy="4832985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6123305" y="1311910"/>
            <a:ext cx="547433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Slide Switch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110615"/>
            <a:ext cx="5308600" cy="5125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tretch>
            <a:fillRect/>
          </a:stretch>
        </p:blipFill>
        <p:spPr>
          <a:xfrm>
            <a:off x="6322695" y="1110615"/>
            <a:ext cx="531241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</a:t>
            </a:r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Buzzer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10615"/>
            <a:ext cx="4498340" cy="5059680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36000"/>
          </a:blip>
          <a:stretch>
            <a:fillRect/>
          </a:stretch>
        </p:blipFill>
        <p:spPr>
          <a:xfrm>
            <a:off x="5919470" y="1110615"/>
            <a:ext cx="5059680" cy="5059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IoT Workshop</vt:lpstr>
      <vt:lpstr>PowerPoint 演示文稿</vt:lpstr>
      <vt:lpstr>PowerPoint 演示文稿</vt:lpstr>
      <vt:lpstr>PowerPoint 演示文稿</vt:lpstr>
      <vt:lpstr>PowerPoint 演示文稿</vt:lpstr>
      <vt:lpstr>Basic Electronics: Led (Link)</vt:lpstr>
      <vt:lpstr>Basic Electronics: Potentiometer (Link)</vt:lpstr>
      <vt:lpstr>Basic Electronics: Slide Switch (LINK)</vt:lpstr>
      <vt:lpstr>Output Device: Buzzer</vt:lpstr>
      <vt:lpstr>Output Device: I2C 16x2 LCD(Link)</vt:lpstr>
      <vt:lpstr>Output Device: Neo Pixel (Link)</vt:lpstr>
      <vt:lpstr>Input Device: PIR(link)</vt:lpstr>
      <vt:lpstr>Output Device: Servo(LINK)</vt:lpstr>
      <vt:lpstr>Output Device: Relay(link)</vt:lpstr>
      <vt:lpstr>Input Device: DHT22(link)</vt:lpstr>
      <vt:lpstr>IoT (Read PoT): Thingspeak(dB)(link)</vt:lpstr>
      <vt:lpstr>### Links: Led Potentiometer SlideSwitch I2C LCD Buzzer NeoPixcel PIR Servo Relay DHT22 IoT (Read POT) - Thingspeak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 -1</dc:title>
  <dc:creator>Atharva Pawar</dc:creator>
  <cp:lastModifiedBy>Atharva Pawar</cp:lastModifiedBy>
  <cp:revision>21</cp:revision>
  <dcterms:created xsi:type="dcterms:W3CDTF">2023-02-12T19:01:00Z</dcterms:created>
  <dcterms:modified xsi:type="dcterms:W3CDTF">2024-04-09T09:52:34Z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379C82EF06494B398613C7AA72245C7A</vt:lpwstr>
  </property>
  <property fmtid="{D5CDD505-2E9C-101B-9397-08002B2CF9AE}" pid="3" name="KSOProductBuildVer">
    <vt:lpwstr>1033-12.2.0.16731</vt:lpwstr>
  </property>
</Properties>
</file>