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4" r:id="rId6"/>
    <p:sldId id="266" r:id="rId7"/>
    <p:sldId id="269" r:id="rId8"/>
    <p:sldId id="257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42000">
              <a:srgbClr val="08296F">
                <a:alpha val="100000"/>
              </a:srgbClr>
            </a:gs>
            <a:gs pos="9000">
              <a:srgbClr val="351A52"/>
            </a:gs>
            <a:gs pos="94000">
              <a:schemeClr val="tx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rcRect l="17516" t="524" r="1368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019550" y="332105"/>
            <a:ext cx="4152900" cy="1104900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1629410"/>
            <a:ext cx="11364595" cy="4804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Definition of LLMs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 AI models trained on vast amounts of text data to understand, generate, and process human language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20712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Examples of popular LLMs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278" y="1836420"/>
            <a:ext cx="2466975" cy="1847850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9008745" y="2119948"/>
            <a:ext cx="2278380" cy="1279525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332355" y="4083685"/>
            <a:ext cx="3623945" cy="2145665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7577138" y="4384675"/>
            <a:ext cx="2962275" cy="1543050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5588000" y="1960245"/>
            <a:ext cx="2857500" cy="1600200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6"/>
          <a:stretch>
            <a:fillRect/>
          </a:stretch>
        </p:blipFill>
        <p:spPr>
          <a:xfrm>
            <a:off x="549275" y="4068763"/>
            <a:ext cx="2278380" cy="1279525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702627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How LLMs Work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3965"/>
            <a:ext cx="9144000" cy="2743835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Transformer-based neural networks</a:t>
            </a: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Self-attention mechanism, encoder-decoder architecture (in some cases), multiple layers of transformers</a:t>
            </a: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Pre-training on large text corpora followed by fine-tuning on specific tasks</a:t>
            </a: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T</a:t>
            </a:r>
            <a:r>
              <a:rPr lang="en-US">
                <a:solidFill>
                  <a:schemeClr val="bg1"/>
                </a:solidFill>
              </a:rPr>
              <a:t>ransfer learning: LLMs can leverage knowledge gained from pre-training to adapt to various downstream tasks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-1388427"/>
            <a:ext cx="9144000" cy="2387600"/>
          </a:xfrm>
        </p:spPr>
        <p:txBody>
          <a:bodyPr/>
          <a:p>
            <a:r>
              <a:rPr lang="en-IN" altLang="en-US" sz="4800" b="1">
                <a:solidFill>
                  <a:srgbClr val="FF0000"/>
                </a:solidFill>
                <a:sym typeface="+mn-ea"/>
              </a:rPr>
              <a:t>Transformer Architecture</a:t>
            </a:r>
            <a:endParaRPr lang="en-IN" altLang="en-US" sz="48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985010" y="854075"/>
            <a:ext cx="8221345" cy="5703570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-1388427"/>
            <a:ext cx="9144000" cy="2387600"/>
          </a:xfrm>
        </p:spPr>
        <p:txBody>
          <a:bodyPr/>
          <a:p>
            <a:r>
              <a:rPr lang="en-IN" altLang="en-US" sz="4800" b="1">
                <a:solidFill>
                  <a:srgbClr val="FF0000"/>
                </a:solidFill>
                <a:sym typeface="+mn-ea"/>
              </a:rPr>
              <a:t>Auto encoder</a:t>
            </a:r>
            <a:endParaRPr lang="en-IN" altLang="en-US" sz="48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964" t="4044" r="-154" b="4417"/>
          <a:stretch>
            <a:fillRect/>
          </a:stretch>
        </p:blipFill>
        <p:spPr>
          <a:xfrm>
            <a:off x="3129280" y="1067435"/>
            <a:ext cx="6064250" cy="5606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0730" cy="692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-1156652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Potential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A</a:t>
            </a:r>
            <a:r>
              <a:rPr lang="en-US">
                <a:solidFill>
                  <a:schemeClr val="bg1"/>
                </a:solidFill>
                <a:sym typeface="+mn-ea"/>
              </a:rPr>
              <a:t>pplications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rcRect l="8650" t="3565" r="11833" b="1370"/>
          <a:stretch>
            <a:fillRect/>
          </a:stretch>
        </p:blipFill>
        <p:spPr>
          <a:xfrm>
            <a:off x="2636520" y="1231265"/>
            <a:ext cx="6918960" cy="5158105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702627"/>
            <a:ext cx="9144000" cy="2387600"/>
          </a:xfrm>
        </p:spPr>
        <p:txBody>
          <a:bodyPr/>
          <a:lstStyle/>
          <a:p>
            <a:r>
              <a:rPr lang="en-IN" altLang="en-US">
                <a:solidFill>
                  <a:schemeClr val="bg1"/>
                </a:solidFill>
                <a:sym typeface="+mn-ea"/>
              </a:rPr>
              <a:t>Live Demo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3965"/>
            <a:ext cx="9144000" cy="27438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Colab : 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253230" y="2372995"/>
            <a:ext cx="6925945" cy="3755390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Presentation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Definition of LLMs</vt:lpstr>
      <vt:lpstr>Examples of popular LLMs</vt:lpstr>
      <vt:lpstr>Definition of LLMs</vt:lpstr>
      <vt:lpstr>How LLMs Work</vt:lpstr>
      <vt:lpstr>Transformer Architecture</vt:lpstr>
      <vt:lpstr>PowerPoint 演示文稿</vt:lpstr>
      <vt:lpstr>Definition of LLMs</vt:lpstr>
      <vt:lpstr>How LLMs Work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Atharva Pawar</dc:creator>
  <cp:lastModifiedBy>Atharva Pawar</cp:lastModifiedBy>
  <cp:revision>8</cp:revision>
  <dcterms:created xsi:type="dcterms:W3CDTF">2024-04-18T12:41:00Z</dcterms:created>
  <dcterms:modified xsi:type="dcterms:W3CDTF">2024-04-18T13:24:53Z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D292615CDAFA44269E2544ACDABCFDE8_13</vt:lpwstr>
  </property>
  <property fmtid="{D5CDD505-2E9C-101B-9397-08002B2CF9AE}" pid="3" name="KSOProductBuildVer">
    <vt:lpwstr>1033-12.2.0.16731</vt:lpwstr>
  </property>
</Properties>
</file>