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9" r:id="rId5"/>
    <p:sldId id="268" r:id="rId6"/>
    <p:sldId id="270" r:id="rId7"/>
    <p:sldId id="271" r:id="rId8"/>
    <p:sldId id="272" r:id="rId9"/>
    <p:sldId id="274" r:id="rId10"/>
    <p:sldId id="273" r:id="rId11"/>
    <p:sldId id="279" r:id="rId12"/>
    <p:sldId id="275" r:id="rId13"/>
    <p:sldId id="276" r:id="rId14"/>
    <p:sldId id="277" r:id="rId15"/>
    <p:sldId id="280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wokwi.com/projects/356488651120632833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hyperlink" Target="https://wokwi.com/projects/356488974801373185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hyperlink" Target="https://wokwi.com/projects/356489286023976961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hyperlink" Target="https://wokwi.com/projects/35648957183958528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hyperlink" Target="https://wokwi.com/projects/353765248353305601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wokwi.com/projects/356489286023976961" TargetMode="External"/><Relationship Id="rId8" Type="http://schemas.openxmlformats.org/officeDocument/2006/relationships/hyperlink" Target="https://wokwi.com/projects/356488974801373185" TargetMode="External"/><Relationship Id="rId7" Type="http://schemas.openxmlformats.org/officeDocument/2006/relationships/hyperlink" Target="https://wokwi.com/projects/356488651120632833" TargetMode="External"/><Relationship Id="rId6" Type="http://schemas.openxmlformats.org/officeDocument/2006/relationships/hyperlink" Target="https://wokwi.com/projects/356487132838109185" TargetMode="External"/><Relationship Id="rId5" Type="http://schemas.openxmlformats.org/officeDocument/2006/relationships/hyperlink" Target="https://wokwi.com/projects/356486267767084033" TargetMode="External"/><Relationship Id="rId4" Type="http://schemas.openxmlformats.org/officeDocument/2006/relationships/hyperlink" Target="https://wokwi.com/projects/356488160642908161" TargetMode="External"/><Relationship Id="rId3" Type="http://schemas.openxmlformats.org/officeDocument/2006/relationships/hyperlink" Target="https://wokwi.com/projects/356485922587389953" TargetMode="External"/><Relationship Id="rId2" Type="http://schemas.openxmlformats.org/officeDocument/2006/relationships/hyperlink" Target="https://wokwi.com/projects/356485430367977473" TargetMode="Externa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3.png"/><Relationship Id="rId11" Type="http://schemas.openxmlformats.org/officeDocument/2006/relationships/hyperlink" Target="https://wokwi.com/projects/353765248353305601" TargetMode="External"/><Relationship Id="rId10" Type="http://schemas.openxmlformats.org/officeDocument/2006/relationships/hyperlink" Target="https://wokwi.com/projects/356489571839585281" TargetMode="External"/><Relationship Id="rId1" Type="http://schemas.openxmlformats.org/officeDocument/2006/relationships/hyperlink" Target="https://wokwi.com/projects/3564846220857323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wokwi.com/projects/356484622085732353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okwi.com/projects/356485430367977473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wokwi.com/projects/35648592258738995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wokwi.com/projects/356488160642908161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wokwi.com/projects/3564871328381091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sz="9600" b="1" dirty="0">
                <a:solidFill>
                  <a:srgbClr val="FFFF00"/>
                </a:solidFill>
              </a:rPr>
              <a:t>IoT</a:t>
            </a:r>
            <a:br>
              <a:rPr lang="en-IN" altLang="en-US" sz="9600" b="1" dirty="0">
                <a:solidFill>
                  <a:srgbClr val="FFFF00"/>
                </a:solidFill>
              </a:rPr>
            </a:br>
            <a:r>
              <a:rPr lang="en-IN" altLang="en-US" sz="2400">
                <a:solidFill>
                  <a:schemeClr val="bg1"/>
                </a:solidFill>
                <a:sym typeface="+mn-ea"/>
              </a:rPr>
              <a:t>Workshop -1</a:t>
            </a:r>
            <a:endParaRPr lang="en-IN" altLang="en-US" sz="2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265" y="4454843"/>
            <a:ext cx="9144000" cy="1655762"/>
          </a:xfrm>
        </p:spPr>
        <p:txBody>
          <a:bodyPr/>
          <a:lstStyle/>
          <a:p>
            <a:pPr algn="r"/>
            <a:r>
              <a:rPr lang="en-IN" altLang="en-US">
                <a:solidFill>
                  <a:schemeClr val="bg1"/>
                </a:solidFill>
              </a:rPr>
              <a:t>by Atharva Pawar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PIR(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1200150"/>
            <a:ext cx="5361940" cy="5109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974205" y="1189355"/>
            <a:ext cx="397637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Servo(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92860"/>
            <a:ext cx="5240020" cy="4968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447790" y="1292860"/>
            <a:ext cx="4366895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Relay(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203960"/>
            <a:ext cx="4965065" cy="4857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203960"/>
            <a:ext cx="5558790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DHT22(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110615"/>
            <a:ext cx="3288665" cy="5027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3918585" y="1110615"/>
            <a:ext cx="7980045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IoT (Read PoT): Thingspeak(dB)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1289050"/>
            <a:ext cx="512572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749935" y="361315"/>
            <a:ext cx="9144000" cy="6136005"/>
          </a:xfrm>
        </p:spPr>
        <p:txBody>
          <a:bodyPr/>
          <a:p>
            <a:pPr algn="l"/>
            <a:r>
              <a:rPr lang="en-IN" altLang="en-US" sz="3600" b="1">
                <a:solidFill>
                  <a:schemeClr val="tx1"/>
                </a:solidFill>
                <a:sym typeface="+mn-ea"/>
              </a:rPr>
              <a:t>### Links</a:t>
            </a:r>
            <a:r>
              <a:rPr lang="en-IN" altLang="en-US" sz="3600">
                <a:solidFill>
                  <a:schemeClr val="bg1"/>
                </a:solidFill>
                <a:sym typeface="+mn-ea"/>
              </a:rPr>
              <a:t>: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" action="ppaction://hlinkfile"/>
              </a:rPr>
              <a:t>Led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2" action="ppaction://hlinkfile"/>
              </a:rPr>
              <a:t>Potentiometer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3" action="ppaction://hlinkfile"/>
              </a:rPr>
              <a:t>SlideSwitch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4" action="ppaction://hlinkfile"/>
              </a:rPr>
              <a:t>I2C LCD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5" action="ppaction://hlinkfile"/>
              </a:rPr>
              <a:t>Buzzer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6" action="ppaction://hlinkfile"/>
              </a:rPr>
              <a:t>NeoPixcel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7" action="ppaction://hlinkfile"/>
              </a:rPr>
              <a:t>PIR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8" action="ppaction://hlinkfile"/>
              </a:rPr>
              <a:t>Servo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9" action="ppaction://hlinkfile"/>
              </a:rPr>
              <a:t>Relay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0" action="ppaction://hlinkfile"/>
              </a:rPr>
              <a:t>DHT22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1" action="ppaction://hlinkfile"/>
              </a:rPr>
              <a:t>IoT (Read POT) - Thingspeak</a:t>
            </a:r>
            <a:endParaRPr lang="en-IN" altLang="en-US" sz="3600">
              <a:solidFill>
                <a:schemeClr val="bg1"/>
              </a:solidFill>
              <a:sym typeface="+mn-ea"/>
              <a:hlinkClick r:id="rId1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4415" y="737235"/>
            <a:ext cx="3867785" cy="38677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78625" y="471424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/>
              <a:t>PPT Link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87420" y="1894205"/>
            <a:ext cx="98621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Index</a:t>
            </a:r>
            <a:endParaRPr lang="en-IN" altLang="en-US" sz="3200">
              <a:solidFill>
                <a:srgbClr val="FFFF00"/>
              </a:solidFill>
              <a:sym typeface="+mn-ea"/>
            </a:endParaRPr>
          </a:p>
          <a:p>
            <a:pPr algn="ctr"/>
            <a:br>
              <a:rPr lang="en-IN" altLang="en-US" sz="3200">
                <a:sym typeface="+mn-ea"/>
              </a:rPr>
            </a:br>
            <a:r>
              <a:rPr lang="en-IN" altLang="en-US" sz="3200">
                <a:solidFill>
                  <a:schemeClr val="bg1"/>
                </a:solidFill>
                <a:sym typeface="+mn-ea"/>
              </a:rPr>
              <a:t>Basic Interfacing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Database Connection (Thingspeak)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874395"/>
            <a:ext cx="4540250" cy="4540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08100" y="5674995"/>
            <a:ext cx="287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/>
              <a:t>Esp32 Pinouts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12470" y="425450"/>
            <a:ext cx="9862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rgbClr val="FFFF00"/>
                </a:solidFill>
                <a:sym typeface="+mn-ea"/>
              </a:rPr>
              <a:t>Interfacing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: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Led, Potentiometer, Slide Switch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I2C 16x2 LCD, Neo Pixel, PIR, Buzzer, Servo, Relay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DHT22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393700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Led (</a:t>
            </a:r>
            <a:r>
              <a:rPr lang="en-IN" altLang="en-US" sz="4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195705"/>
            <a:ext cx="5350510" cy="495998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5936615" y="1195705"/>
            <a:ext cx="587565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Potentiometer (</a:t>
            </a:r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311910"/>
            <a:ext cx="5040630" cy="4832985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6123305" y="1311910"/>
            <a:ext cx="5474335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Slide Switch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1110615"/>
            <a:ext cx="5308600" cy="5125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tretch>
            <a:fillRect/>
          </a:stretch>
        </p:blipFill>
        <p:spPr>
          <a:xfrm>
            <a:off x="6322695" y="1110615"/>
            <a:ext cx="5312410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</a:t>
            </a:r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Buzzer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10615"/>
            <a:ext cx="4498340" cy="5059680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contrast="36000"/>
          </a:blip>
          <a:stretch>
            <a:fillRect/>
          </a:stretch>
        </p:blipFill>
        <p:spPr>
          <a:xfrm>
            <a:off x="5919470" y="1110615"/>
            <a:ext cx="505968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I2C 16x2 LCD(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" y="1110615"/>
            <a:ext cx="5480685" cy="4726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5960745" y="1110615"/>
            <a:ext cx="5675630" cy="523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6094095" y="1110615"/>
            <a:ext cx="567563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 -1 (Atharva Pawar)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Neo Pixel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10615"/>
            <a:ext cx="4366895" cy="4028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4959350" y="1110615"/>
            <a:ext cx="6858000" cy="5229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Presentation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IoT Workshop -1</vt:lpstr>
      <vt:lpstr>PowerPoint 演示文稿</vt:lpstr>
      <vt:lpstr>PowerPoint 演示文稿</vt:lpstr>
      <vt:lpstr>Basic Electronics: Led (Link)</vt:lpstr>
      <vt:lpstr>Basic Electronics: Potentiometer (Link)</vt:lpstr>
      <vt:lpstr>Basic Electronics: Slide Switch (LINK)</vt:lpstr>
      <vt:lpstr>Output Device: Buzzer</vt:lpstr>
      <vt:lpstr>Output Device: I2C 16x2 LCD(Link)</vt:lpstr>
      <vt:lpstr>Output Device: Neo Pixel (Link)</vt:lpstr>
      <vt:lpstr>Input Device: PIR(link)</vt:lpstr>
      <vt:lpstr>Output Device: Servo(LINK)</vt:lpstr>
      <vt:lpstr>Output Device: Relay(link)</vt:lpstr>
      <vt:lpstr>Input Device: DHT22(link)</vt:lpstr>
      <vt:lpstr>IoT (Read PoT): Thingspeak(dB)(link)</vt:lpstr>
      <vt:lpstr>Links: Led Potentiometer SlideSwitch I2C LCD Buzzer NeoPixcel PIR Servo Relay DHT22 IoT (Read POT) - Thingspeak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Workshop -1</dc:title>
  <dc:creator>Atharva Pawar</dc:creator>
  <cp:lastModifiedBy>Atharva Pawar</cp:lastModifiedBy>
  <cp:revision>18</cp:revision>
  <dcterms:created xsi:type="dcterms:W3CDTF">2023-02-12T19:01:00Z</dcterms:created>
  <dcterms:modified xsi:type="dcterms:W3CDTF">2024-02-03T05:46:57Z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379C82EF06494B398613C7AA72245C7A</vt:lpwstr>
  </property>
  <property fmtid="{D5CDD505-2E9C-101B-9397-08002B2CF9AE}" pid="3" name="KSOProductBuildVer">
    <vt:lpwstr>1033-12.2.0.13431</vt:lpwstr>
  </property>
</Properties>
</file>