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521105-BC1C-424F-9FAE-7AAE8C084A8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392CC5B-C7B6-433A-8C0A-1933CD4AF89A}">
      <dgm:prSet/>
      <dgm:spPr/>
      <dgm:t>
        <a:bodyPr/>
        <a:lstStyle/>
        <a:p>
          <a:r>
            <a:rPr lang="en-IN" dirty="0"/>
            <a:t>Our project focuses on integrating a timetable creator with a  venue booking platform for our university. This integrated system will allow users to efficiently schedule lectures, labs and events while simultaneously booking appropriate venues for co-curricular activities. </a:t>
          </a:r>
          <a:endParaRPr lang="en-US" dirty="0"/>
        </a:p>
      </dgm:t>
    </dgm:pt>
    <dgm:pt modelId="{4F384B9A-67DB-4FD6-94D7-AE0D07D62DBC}" type="parTrans" cxnId="{4E9EBCC5-1F09-44C7-9528-2D34979EE9D3}">
      <dgm:prSet/>
      <dgm:spPr/>
      <dgm:t>
        <a:bodyPr/>
        <a:lstStyle/>
        <a:p>
          <a:endParaRPr lang="en-US"/>
        </a:p>
      </dgm:t>
    </dgm:pt>
    <dgm:pt modelId="{550719F8-9C9D-4581-8E1B-13A8960450CD}" type="sibTrans" cxnId="{4E9EBCC5-1F09-44C7-9528-2D34979EE9D3}">
      <dgm:prSet/>
      <dgm:spPr/>
      <dgm:t>
        <a:bodyPr/>
        <a:lstStyle/>
        <a:p>
          <a:endParaRPr lang="en-US"/>
        </a:p>
      </dgm:t>
    </dgm:pt>
    <dgm:pt modelId="{CE841F72-2813-4966-BC4D-79BF1A36B0F0}">
      <dgm:prSet/>
      <dgm:spPr/>
      <dgm:t>
        <a:bodyPr/>
        <a:lstStyle/>
        <a:p>
          <a:r>
            <a:rPr lang="en-US" dirty="0"/>
            <a:t>An application via which booking of main auditorium, mini auditorium and Cognizant lab can be done easily. Users should be able to view availability of a particular venue, make reservations and cancel bookings. The system should also provide administrators with the ability to approve bookings manage venue availability and generate reports.</a:t>
          </a:r>
        </a:p>
      </dgm:t>
    </dgm:pt>
    <dgm:pt modelId="{8CFF7703-06DF-406F-94BD-CA55DD5E3B97}" type="parTrans" cxnId="{30489814-C545-42C3-919A-59CADF2258C3}">
      <dgm:prSet/>
      <dgm:spPr/>
      <dgm:t>
        <a:bodyPr/>
        <a:lstStyle/>
        <a:p>
          <a:endParaRPr lang="en-US"/>
        </a:p>
      </dgm:t>
    </dgm:pt>
    <dgm:pt modelId="{C67B3C46-D137-4838-895A-9C63D3781733}" type="sibTrans" cxnId="{30489814-C545-42C3-919A-59CADF2258C3}">
      <dgm:prSet/>
      <dgm:spPr/>
      <dgm:t>
        <a:bodyPr/>
        <a:lstStyle/>
        <a:p>
          <a:endParaRPr lang="en-US"/>
        </a:p>
      </dgm:t>
    </dgm:pt>
    <dgm:pt modelId="{D3CDFF19-3673-4AF0-883F-B70DFCA306AE}" type="pres">
      <dgm:prSet presAssocID="{76521105-BC1C-424F-9FAE-7AAE8C084A8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A8D66AC-76C1-40A0-8FD6-C28A868788DF}" type="pres">
      <dgm:prSet presAssocID="{B392CC5B-C7B6-433A-8C0A-1933CD4AF89A}" presName="hierRoot1" presStyleCnt="0"/>
      <dgm:spPr/>
    </dgm:pt>
    <dgm:pt modelId="{23958580-5D71-4304-AB7B-EA141643437E}" type="pres">
      <dgm:prSet presAssocID="{B392CC5B-C7B6-433A-8C0A-1933CD4AF89A}" presName="composite" presStyleCnt="0"/>
      <dgm:spPr/>
    </dgm:pt>
    <dgm:pt modelId="{119558E8-6541-420C-B08B-CAE0AF474E93}" type="pres">
      <dgm:prSet presAssocID="{B392CC5B-C7B6-433A-8C0A-1933CD4AF89A}" presName="background" presStyleLbl="node0" presStyleIdx="0" presStyleCnt="2"/>
      <dgm:spPr>
        <a:solidFill>
          <a:schemeClr val="accent1"/>
        </a:solidFill>
      </dgm:spPr>
    </dgm:pt>
    <dgm:pt modelId="{45773302-7D24-4E73-B1B3-B59EA66329F2}" type="pres">
      <dgm:prSet presAssocID="{B392CC5B-C7B6-433A-8C0A-1933CD4AF89A}" presName="text" presStyleLbl="fgAcc0" presStyleIdx="0" presStyleCnt="2">
        <dgm:presLayoutVars>
          <dgm:chPref val="3"/>
        </dgm:presLayoutVars>
      </dgm:prSet>
      <dgm:spPr/>
    </dgm:pt>
    <dgm:pt modelId="{CB553B13-0099-4A23-B36B-8F26CA63047E}" type="pres">
      <dgm:prSet presAssocID="{B392CC5B-C7B6-433A-8C0A-1933CD4AF89A}" presName="hierChild2" presStyleCnt="0"/>
      <dgm:spPr/>
    </dgm:pt>
    <dgm:pt modelId="{7EEBBEDA-6759-4E9C-9F75-51747FAB335B}" type="pres">
      <dgm:prSet presAssocID="{CE841F72-2813-4966-BC4D-79BF1A36B0F0}" presName="hierRoot1" presStyleCnt="0"/>
      <dgm:spPr/>
    </dgm:pt>
    <dgm:pt modelId="{68D388F8-A95E-48A3-8308-552EBB1768E1}" type="pres">
      <dgm:prSet presAssocID="{CE841F72-2813-4966-BC4D-79BF1A36B0F0}" presName="composite" presStyleCnt="0"/>
      <dgm:spPr/>
    </dgm:pt>
    <dgm:pt modelId="{BC136CE7-4BFD-47F7-BD70-6F92CBB24811}" type="pres">
      <dgm:prSet presAssocID="{CE841F72-2813-4966-BC4D-79BF1A36B0F0}" presName="background" presStyleLbl="node0" presStyleIdx="1" presStyleCnt="2"/>
      <dgm:spPr>
        <a:solidFill>
          <a:schemeClr val="accent1"/>
        </a:solidFill>
      </dgm:spPr>
    </dgm:pt>
    <dgm:pt modelId="{5E81E653-5802-42E6-9AA4-989690CD1483}" type="pres">
      <dgm:prSet presAssocID="{CE841F72-2813-4966-BC4D-79BF1A36B0F0}" presName="text" presStyleLbl="fgAcc0" presStyleIdx="1" presStyleCnt="2">
        <dgm:presLayoutVars>
          <dgm:chPref val="3"/>
        </dgm:presLayoutVars>
      </dgm:prSet>
      <dgm:spPr/>
    </dgm:pt>
    <dgm:pt modelId="{45A44E43-D8C1-4042-A761-A5D00E68F2DE}" type="pres">
      <dgm:prSet presAssocID="{CE841F72-2813-4966-BC4D-79BF1A36B0F0}" presName="hierChild2" presStyleCnt="0"/>
      <dgm:spPr/>
    </dgm:pt>
  </dgm:ptLst>
  <dgm:cxnLst>
    <dgm:cxn modelId="{27E7A501-0397-48F5-98B3-FC073C76E10D}" type="presOf" srcId="{CE841F72-2813-4966-BC4D-79BF1A36B0F0}" destId="{5E81E653-5802-42E6-9AA4-989690CD1483}" srcOrd="0" destOrd="0" presId="urn:microsoft.com/office/officeart/2005/8/layout/hierarchy1"/>
    <dgm:cxn modelId="{30489814-C545-42C3-919A-59CADF2258C3}" srcId="{76521105-BC1C-424F-9FAE-7AAE8C084A8E}" destId="{CE841F72-2813-4966-BC4D-79BF1A36B0F0}" srcOrd="1" destOrd="0" parTransId="{8CFF7703-06DF-406F-94BD-CA55DD5E3B97}" sibTransId="{C67B3C46-D137-4838-895A-9C63D3781733}"/>
    <dgm:cxn modelId="{B8D6691B-6042-4C60-80A7-9EC7C1063A54}" type="presOf" srcId="{76521105-BC1C-424F-9FAE-7AAE8C084A8E}" destId="{D3CDFF19-3673-4AF0-883F-B70DFCA306AE}" srcOrd="0" destOrd="0" presId="urn:microsoft.com/office/officeart/2005/8/layout/hierarchy1"/>
    <dgm:cxn modelId="{0D75261D-6FE5-44AB-B6E8-B85AEA8391BB}" type="presOf" srcId="{B392CC5B-C7B6-433A-8C0A-1933CD4AF89A}" destId="{45773302-7D24-4E73-B1B3-B59EA66329F2}" srcOrd="0" destOrd="0" presId="urn:microsoft.com/office/officeart/2005/8/layout/hierarchy1"/>
    <dgm:cxn modelId="{4E9EBCC5-1F09-44C7-9528-2D34979EE9D3}" srcId="{76521105-BC1C-424F-9FAE-7AAE8C084A8E}" destId="{B392CC5B-C7B6-433A-8C0A-1933CD4AF89A}" srcOrd="0" destOrd="0" parTransId="{4F384B9A-67DB-4FD6-94D7-AE0D07D62DBC}" sibTransId="{550719F8-9C9D-4581-8E1B-13A8960450CD}"/>
    <dgm:cxn modelId="{B5269258-7204-4468-AD90-EC2C1AAED1E0}" type="presParOf" srcId="{D3CDFF19-3673-4AF0-883F-B70DFCA306AE}" destId="{0A8D66AC-76C1-40A0-8FD6-C28A868788DF}" srcOrd="0" destOrd="0" presId="urn:microsoft.com/office/officeart/2005/8/layout/hierarchy1"/>
    <dgm:cxn modelId="{F5A387A3-5047-4752-A561-EE4F9644AE7C}" type="presParOf" srcId="{0A8D66AC-76C1-40A0-8FD6-C28A868788DF}" destId="{23958580-5D71-4304-AB7B-EA141643437E}" srcOrd="0" destOrd="0" presId="urn:microsoft.com/office/officeart/2005/8/layout/hierarchy1"/>
    <dgm:cxn modelId="{F5A303DD-092A-42D6-8B7C-A27BEA9327EE}" type="presParOf" srcId="{23958580-5D71-4304-AB7B-EA141643437E}" destId="{119558E8-6541-420C-B08B-CAE0AF474E93}" srcOrd="0" destOrd="0" presId="urn:microsoft.com/office/officeart/2005/8/layout/hierarchy1"/>
    <dgm:cxn modelId="{AA4D9713-4145-40A4-BC43-AC6D43C75A6A}" type="presParOf" srcId="{23958580-5D71-4304-AB7B-EA141643437E}" destId="{45773302-7D24-4E73-B1B3-B59EA66329F2}" srcOrd="1" destOrd="0" presId="urn:microsoft.com/office/officeart/2005/8/layout/hierarchy1"/>
    <dgm:cxn modelId="{B2803DF4-C8EE-4F6D-A6C3-646E055033F1}" type="presParOf" srcId="{0A8D66AC-76C1-40A0-8FD6-C28A868788DF}" destId="{CB553B13-0099-4A23-B36B-8F26CA63047E}" srcOrd="1" destOrd="0" presId="urn:microsoft.com/office/officeart/2005/8/layout/hierarchy1"/>
    <dgm:cxn modelId="{6A329DF3-025E-4214-A19A-2123AE00B7D6}" type="presParOf" srcId="{D3CDFF19-3673-4AF0-883F-B70DFCA306AE}" destId="{7EEBBEDA-6759-4E9C-9F75-51747FAB335B}" srcOrd="1" destOrd="0" presId="urn:microsoft.com/office/officeart/2005/8/layout/hierarchy1"/>
    <dgm:cxn modelId="{21E93B19-F661-45E3-9B6A-FB4CFED5C72E}" type="presParOf" srcId="{7EEBBEDA-6759-4E9C-9F75-51747FAB335B}" destId="{68D388F8-A95E-48A3-8308-552EBB1768E1}" srcOrd="0" destOrd="0" presId="urn:microsoft.com/office/officeart/2005/8/layout/hierarchy1"/>
    <dgm:cxn modelId="{07691A4F-1383-416E-A43B-F6DDCB7B2D07}" type="presParOf" srcId="{68D388F8-A95E-48A3-8308-552EBB1768E1}" destId="{BC136CE7-4BFD-47F7-BD70-6F92CBB24811}" srcOrd="0" destOrd="0" presId="urn:microsoft.com/office/officeart/2005/8/layout/hierarchy1"/>
    <dgm:cxn modelId="{D6C4B8BB-0E25-46B5-97D6-F459C3A03EAF}" type="presParOf" srcId="{68D388F8-A95E-48A3-8308-552EBB1768E1}" destId="{5E81E653-5802-42E6-9AA4-989690CD1483}" srcOrd="1" destOrd="0" presId="urn:microsoft.com/office/officeart/2005/8/layout/hierarchy1"/>
    <dgm:cxn modelId="{24DAF14A-AAE1-4A83-8419-538C7795A367}" type="presParOf" srcId="{7EEBBEDA-6759-4E9C-9F75-51747FAB335B}" destId="{45A44E43-D8C1-4042-A761-A5D00E68F2D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4B8CBE-41D1-4A5F-B73C-362F88E3B00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985B7C-A437-48AC-88DC-590A737B0C82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2000" b="1" dirty="0"/>
            <a:t>Technologies Used </a:t>
          </a:r>
          <a:r>
            <a:rPr lang="en-IN" sz="2000" dirty="0"/>
            <a:t>: HTML, CSS, JS</a:t>
          </a:r>
          <a:endParaRPr lang="en-US" sz="2000" dirty="0"/>
        </a:p>
      </dgm:t>
    </dgm:pt>
    <dgm:pt modelId="{E53E1796-6699-4B59-8731-B78B719CD70B}" type="parTrans" cxnId="{735CA7DC-C57A-4BF0-8B3D-0EFAD12F7CAA}">
      <dgm:prSet/>
      <dgm:spPr/>
      <dgm:t>
        <a:bodyPr/>
        <a:lstStyle/>
        <a:p>
          <a:endParaRPr lang="en-US"/>
        </a:p>
      </dgm:t>
    </dgm:pt>
    <dgm:pt modelId="{2377BCC4-E482-441F-824E-5C4B50F5D80A}" type="sibTrans" cxnId="{735CA7DC-C57A-4BF0-8B3D-0EFAD12F7CAA}">
      <dgm:prSet/>
      <dgm:spPr/>
      <dgm:t>
        <a:bodyPr/>
        <a:lstStyle/>
        <a:p>
          <a:endParaRPr lang="en-US"/>
        </a:p>
      </dgm:t>
    </dgm:pt>
    <dgm:pt modelId="{2ED04A67-090C-4EA3-AF4C-F12413F3E5A2}">
      <dgm:prSet/>
      <dgm:spPr/>
      <dgm:t>
        <a:bodyPr/>
        <a:lstStyle/>
        <a:p>
          <a:r>
            <a:rPr lang="en-US" b="1" i="0" dirty="0"/>
            <a:t>1. HTML and CSS</a:t>
          </a:r>
          <a:r>
            <a:rPr lang="en-US" b="0" i="0" dirty="0"/>
            <a:t>: Used for basic structuring and styling of components, while React.js handles dynamic rendering and interactivity, ensuring a seamless user experience.</a:t>
          </a:r>
          <a:endParaRPr lang="en-US" dirty="0"/>
        </a:p>
      </dgm:t>
    </dgm:pt>
    <dgm:pt modelId="{A274BE83-C4C7-45D4-A16A-4DC5BBC35043}" type="parTrans" cxnId="{DE279BC8-667E-44FA-ABB6-DA5EC115539D}">
      <dgm:prSet/>
      <dgm:spPr/>
      <dgm:t>
        <a:bodyPr/>
        <a:lstStyle/>
        <a:p>
          <a:endParaRPr lang="en-US"/>
        </a:p>
      </dgm:t>
    </dgm:pt>
    <dgm:pt modelId="{C728B48F-4F28-48AC-9339-9130E257A9FC}" type="sibTrans" cxnId="{DE279BC8-667E-44FA-ABB6-DA5EC115539D}">
      <dgm:prSet/>
      <dgm:spPr/>
      <dgm:t>
        <a:bodyPr/>
        <a:lstStyle/>
        <a:p>
          <a:endParaRPr lang="en-US"/>
        </a:p>
      </dgm:t>
    </dgm:pt>
    <dgm:pt modelId="{A3960267-0193-4586-9E91-780EA0F82809}">
      <dgm:prSet custT="1"/>
      <dgm:spPr/>
      <dgm:t>
        <a:bodyPr/>
        <a:lstStyle/>
        <a:p>
          <a:r>
            <a:rPr lang="en-US" sz="1800" b="1" i="0" dirty="0"/>
            <a:t>2. JS</a:t>
          </a:r>
          <a:r>
            <a:rPr lang="en-US" sz="1800" b="0" i="0" dirty="0"/>
            <a:t>: Employed for dynamic and interactive UI development. Modularized to ensure reusability and maintainability of UI elements.</a:t>
          </a:r>
          <a:endParaRPr lang="en-US" sz="1800" dirty="0"/>
        </a:p>
      </dgm:t>
    </dgm:pt>
    <dgm:pt modelId="{BE7C0F0B-8FD7-496A-8362-764B89A3281B}" type="parTrans" cxnId="{9F20DF77-55DB-442E-8173-95BB91176F2E}">
      <dgm:prSet/>
      <dgm:spPr/>
      <dgm:t>
        <a:bodyPr/>
        <a:lstStyle/>
        <a:p>
          <a:endParaRPr lang="en-US"/>
        </a:p>
      </dgm:t>
    </dgm:pt>
    <dgm:pt modelId="{9E4796A1-49F9-4165-B24F-F8B2EB0E3F29}" type="sibTrans" cxnId="{9F20DF77-55DB-442E-8173-95BB91176F2E}">
      <dgm:prSet/>
      <dgm:spPr/>
      <dgm:t>
        <a:bodyPr/>
        <a:lstStyle/>
        <a:p>
          <a:endParaRPr lang="en-US"/>
        </a:p>
      </dgm:t>
    </dgm:pt>
    <dgm:pt modelId="{DAC21EA1-1F44-4E05-818A-1AD661030B61}">
      <dgm:prSet/>
      <dgm:spPr/>
      <dgm:t>
        <a:bodyPr/>
        <a:lstStyle/>
        <a:p>
          <a:r>
            <a:rPr lang="en-US" b="1" i="0"/>
            <a:t>3. Interactivity</a:t>
          </a:r>
          <a:r>
            <a:rPr lang="en-US" b="0" i="0"/>
            <a:t>: Leveraged for implementing features like real-time updates, form validation, and intuitive user interactions, contributing to an enriched user experience.</a:t>
          </a:r>
          <a:endParaRPr lang="en-US"/>
        </a:p>
      </dgm:t>
    </dgm:pt>
    <dgm:pt modelId="{10A824C6-078C-44F4-8B12-ED89677F016E}" type="parTrans" cxnId="{23818026-BAA3-442F-A2D5-D7459361FD86}">
      <dgm:prSet/>
      <dgm:spPr/>
      <dgm:t>
        <a:bodyPr/>
        <a:lstStyle/>
        <a:p>
          <a:endParaRPr lang="en-US"/>
        </a:p>
      </dgm:t>
    </dgm:pt>
    <dgm:pt modelId="{D9D91D59-A2A2-457A-B047-E4587C1857E0}" type="sibTrans" cxnId="{23818026-BAA3-442F-A2D5-D7459361FD86}">
      <dgm:prSet/>
      <dgm:spPr/>
      <dgm:t>
        <a:bodyPr/>
        <a:lstStyle/>
        <a:p>
          <a:endParaRPr lang="en-US"/>
        </a:p>
      </dgm:t>
    </dgm:pt>
    <dgm:pt modelId="{3174F388-BCF8-4EB4-A851-208268EDF9AC}">
      <dgm:prSet custT="1"/>
      <dgm:spPr/>
      <dgm:t>
        <a:bodyPr/>
        <a:lstStyle/>
        <a:p>
          <a:r>
            <a:rPr lang="en-US" sz="2000" b="1" i="0" dirty="0"/>
            <a:t>4. User Experience Design</a:t>
          </a:r>
          <a:r>
            <a:rPr lang="en-US" sz="2000" b="0" i="0" dirty="0"/>
            <a:t>: Prioritized to enhance usability and accessibility.</a:t>
          </a:r>
          <a:endParaRPr lang="en-US" sz="2000" dirty="0"/>
        </a:p>
      </dgm:t>
    </dgm:pt>
    <dgm:pt modelId="{6CF21312-C5F5-4E92-847F-4ED3FAF4C707}" type="parTrans" cxnId="{48131FE3-0812-4E61-9461-0F319F4B86F4}">
      <dgm:prSet/>
      <dgm:spPr/>
      <dgm:t>
        <a:bodyPr/>
        <a:lstStyle/>
        <a:p>
          <a:endParaRPr lang="en-US"/>
        </a:p>
      </dgm:t>
    </dgm:pt>
    <dgm:pt modelId="{4887A622-DC4F-4205-ACAE-3E36383E73DB}" type="sibTrans" cxnId="{48131FE3-0812-4E61-9461-0F319F4B86F4}">
      <dgm:prSet/>
      <dgm:spPr/>
      <dgm:t>
        <a:bodyPr/>
        <a:lstStyle/>
        <a:p>
          <a:endParaRPr lang="en-US"/>
        </a:p>
      </dgm:t>
    </dgm:pt>
    <dgm:pt modelId="{C9C5AECC-4CA4-425B-A1D1-77CE56D138BC}" type="pres">
      <dgm:prSet presAssocID="{5B4B8CBE-41D1-4A5F-B73C-362F88E3B007}" presName="Name0" presStyleCnt="0">
        <dgm:presLayoutVars>
          <dgm:dir/>
          <dgm:resizeHandles val="exact"/>
        </dgm:presLayoutVars>
      </dgm:prSet>
      <dgm:spPr/>
    </dgm:pt>
    <dgm:pt modelId="{352F98F2-D5B6-467B-B151-DCC900C12AE9}" type="pres">
      <dgm:prSet presAssocID="{60985B7C-A437-48AC-88DC-590A737B0C82}" presName="node" presStyleLbl="node1" presStyleIdx="0" presStyleCnt="5">
        <dgm:presLayoutVars>
          <dgm:bulletEnabled val="1"/>
        </dgm:presLayoutVars>
      </dgm:prSet>
      <dgm:spPr/>
    </dgm:pt>
    <dgm:pt modelId="{50200B95-ABBA-42CE-A5F8-507B0D876012}" type="pres">
      <dgm:prSet presAssocID="{2377BCC4-E482-441F-824E-5C4B50F5D80A}" presName="sibTrans" presStyleLbl="sibTrans1D1" presStyleIdx="0" presStyleCnt="4"/>
      <dgm:spPr/>
    </dgm:pt>
    <dgm:pt modelId="{9C71854C-F798-42AC-9F6C-FDBBF21A860E}" type="pres">
      <dgm:prSet presAssocID="{2377BCC4-E482-441F-824E-5C4B50F5D80A}" presName="connectorText" presStyleLbl="sibTrans1D1" presStyleIdx="0" presStyleCnt="4"/>
      <dgm:spPr/>
    </dgm:pt>
    <dgm:pt modelId="{1E08CD24-4339-477E-B7E8-41C49F8E62EF}" type="pres">
      <dgm:prSet presAssocID="{2ED04A67-090C-4EA3-AF4C-F12413F3E5A2}" presName="node" presStyleLbl="node1" presStyleIdx="1" presStyleCnt="5" custLinFactNeighborX="11000" custLinFactNeighborY="-26">
        <dgm:presLayoutVars>
          <dgm:bulletEnabled val="1"/>
        </dgm:presLayoutVars>
      </dgm:prSet>
      <dgm:spPr/>
    </dgm:pt>
    <dgm:pt modelId="{53E47681-6277-43DD-A0EE-9A8788C7766A}" type="pres">
      <dgm:prSet presAssocID="{C728B48F-4F28-48AC-9339-9130E257A9FC}" presName="sibTrans" presStyleLbl="sibTrans1D1" presStyleIdx="1" presStyleCnt="4"/>
      <dgm:spPr/>
    </dgm:pt>
    <dgm:pt modelId="{31A8AD7B-053C-41F4-ACD7-EEFB45055714}" type="pres">
      <dgm:prSet presAssocID="{C728B48F-4F28-48AC-9339-9130E257A9FC}" presName="connectorText" presStyleLbl="sibTrans1D1" presStyleIdx="1" presStyleCnt="4"/>
      <dgm:spPr/>
    </dgm:pt>
    <dgm:pt modelId="{DBF8E0CF-CA0D-4DB2-9435-04DCCD6AE406}" type="pres">
      <dgm:prSet presAssocID="{A3960267-0193-4586-9E91-780EA0F82809}" presName="node" presStyleLbl="node1" presStyleIdx="2" presStyleCnt="5">
        <dgm:presLayoutVars>
          <dgm:bulletEnabled val="1"/>
        </dgm:presLayoutVars>
      </dgm:prSet>
      <dgm:spPr/>
    </dgm:pt>
    <dgm:pt modelId="{C8F02B1D-CE00-4273-BEFB-0006BB348519}" type="pres">
      <dgm:prSet presAssocID="{9E4796A1-49F9-4165-B24F-F8B2EB0E3F29}" presName="sibTrans" presStyleLbl="sibTrans1D1" presStyleIdx="2" presStyleCnt="4"/>
      <dgm:spPr/>
    </dgm:pt>
    <dgm:pt modelId="{CA70002D-3584-4AFF-BEF4-679170D32B97}" type="pres">
      <dgm:prSet presAssocID="{9E4796A1-49F9-4165-B24F-F8B2EB0E3F29}" presName="connectorText" presStyleLbl="sibTrans1D1" presStyleIdx="2" presStyleCnt="4"/>
      <dgm:spPr/>
    </dgm:pt>
    <dgm:pt modelId="{DEBAF1F4-C518-4CD5-AAE0-FFA92EA14948}" type="pres">
      <dgm:prSet presAssocID="{DAC21EA1-1F44-4E05-818A-1AD661030B61}" presName="node" presStyleLbl="node1" presStyleIdx="3" presStyleCnt="5">
        <dgm:presLayoutVars>
          <dgm:bulletEnabled val="1"/>
        </dgm:presLayoutVars>
      </dgm:prSet>
      <dgm:spPr/>
    </dgm:pt>
    <dgm:pt modelId="{AD9825F8-0CA6-4A10-8785-2BC48AF41970}" type="pres">
      <dgm:prSet presAssocID="{D9D91D59-A2A2-457A-B047-E4587C1857E0}" presName="sibTrans" presStyleLbl="sibTrans1D1" presStyleIdx="3" presStyleCnt="4"/>
      <dgm:spPr/>
    </dgm:pt>
    <dgm:pt modelId="{B6F225F2-B73A-48E9-8C54-14B80FD6517A}" type="pres">
      <dgm:prSet presAssocID="{D9D91D59-A2A2-457A-B047-E4587C1857E0}" presName="connectorText" presStyleLbl="sibTrans1D1" presStyleIdx="3" presStyleCnt="4"/>
      <dgm:spPr/>
    </dgm:pt>
    <dgm:pt modelId="{8E8DD3F9-E524-491E-97C7-1ABD333EA35F}" type="pres">
      <dgm:prSet presAssocID="{3174F388-BCF8-4EB4-A851-208268EDF9AC}" presName="node" presStyleLbl="node1" presStyleIdx="4" presStyleCnt="5">
        <dgm:presLayoutVars>
          <dgm:bulletEnabled val="1"/>
        </dgm:presLayoutVars>
      </dgm:prSet>
      <dgm:spPr/>
    </dgm:pt>
  </dgm:ptLst>
  <dgm:cxnLst>
    <dgm:cxn modelId="{2BD42917-81E7-4D60-A356-DFB68CB63C01}" type="presOf" srcId="{9E4796A1-49F9-4165-B24F-F8B2EB0E3F29}" destId="{C8F02B1D-CE00-4273-BEFB-0006BB348519}" srcOrd="0" destOrd="0" presId="urn:microsoft.com/office/officeart/2016/7/layout/RepeatingBendingProcessNew"/>
    <dgm:cxn modelId="{23818026-BAA3-442F-A2D5-D7459361FD86}" srcId="{5B4B8CBE-41D1-4A5F-B73C-362F88E3B007}" destId="{DAC21EA1-1F44-4E05-818A-1AD661030B61}" srcOrd="3" destOrd="0" parTransId="{10A824C6-078C-44F4-8B12-ED89677F016E}" sibTransId="{D9D91D59-A2A2-457A-B047-E4587C1857E0}"/>
    <dgm:cxn modelId="{10A09D36-7F42-40F7-A57D-C890BE73CD22}" type="presOf" srcId="{D9D91D59-A2A2-457A-B047-E4587C1857E0}" destId="{B6F225F2-B73A-48E9-8C54-14B80FD6517A}" srcOrd="1" destOrd="0" presId="urn:microsoft.com/office/officeart/2016/7/layout/RepeatingBendingProcessNew"/>
    <dgm:cxn modelId="{BC0F795B-1F81-47D1-BEE6-C70520C757EB}" type="presOf" srcId="{2377BCC4-E482-441F-824E-5C4B50F5D80A}" destId="{50200B95-ABBA-42CE-A5F8-507B0D876012}" srcOrd="0" destOrd="0" presId="urn:microsoft.com/office/officeart/2016/7/layout/RepeatingBendingProcessNew"/>
    <dgm:cxn modelId="{27C35345-2180-4E98-9CAD-05DB441F8603}" type="presOf" srcId="{2377BCC4-E482-441F-824E-5C4B50F5D80A}" destId="{9C71854C-F798-42AC-9F6C-FDBBF21A860E}" srcOrd="1" destOrd="0" presId="urn:microsoft.com/office/officeart/2016/7/layout/RepeatingBendingProcessNew"/>
    <dgm:cxn modelId="{CD35BE55-2F09-41A3-A3F1-C2B52C79E39A}" type="presOf" srcId="{D9D91D59-A2A2-457A-B047-E4587C1857E0}" destId="{AD9825F8-0CA6-4A10-8785-2BC48AF41970}" srcOrd="0" destOrd="0" presId="urn:microsoft.com/office/officeart/2016/7/layout/RepeatingBendingProcessNew"/>
    <dgm:cxn modelId="{9F20DF77-55DB-442E-8173-95BB91176F2E}" srcId="{5B4B8CBE-41D1-4A5F-B73C-362F88E3B007}" destId="{A3960267-0193-4586-9E91-780EA0F82809}" srcOrd="2" destOrd="0" parTransId="{BE7C0F0B-8FD7-496A-8362-764B89A3281B}" sibTransId="{9E4796A1-49F9-4165-B24F-F8B2EB0E3F29}"/>
    <dgm:cxn modelId="{BBB4F99C-8C19-4DDE-BA81-B39CE83F9D66}" type="presOf" srcId="{A3960267-0193-4586-9E91-780EA0F82809}" destId="{DBF8E0CF-CA0D-4DB2-9435-04DCCD6AE406}" srcOrd="0" destOrd="0" presId="urn:microsoft.com/office/officeart/2016/7/layout/RepeatingBendingProcessNew"/>
    <dgm:cxn modelId="{BAA5489F-E892-4D1E-B80E-22DA33C15DEF}" type="presOf" srcId="{DAC21EA1-1F44-4E05-818A-1AD661030B61}" destId="{DEBAF1F4-C518-4CD5-AAE0-FFA92EA14948}" srcOrd="0" destOrd="0" presId="urn:microsoft.com/office/officeart/2016/7/layout/RepeatingBendingProcessNew"/>
    <dgm:cxn modelId="{7C22C5BE-E44A-41B4-A831-1DBD10E81BED}" type="presOf" srcId="{C728B48F-4F28-48AC-9339-9130E257A9FC}" destId="{31A8AD7B-053C-41F4-ACD7-EEFB45055714}" srcOrd="1" destOrd="0" presId="urn:microsoft.com/office/officeart/2016/7/layout/RepeatingBendingProcessNew"/>
    <dgm:cxn modelId="{49A674C7-2A6C-4738-8D4B-3B9FE7F9908F}" type="presOf" srcId="{60985B7C-A437-48AC-88DC-590A737B0C82}" destId="{352F98F2-D5B6-467B-B151-DCC900C12AE9}" srcOrd="0" destOrd="0" presId="urn:microsoft.com/office/officeart/2016/7/layout/RepeatingBendingProcessNew"/>
    <dgm:cxn modelId="{DE279BC8-667E-44FA-ABB6-DA5EC115539D}" srcId="{5B4B8CBE-41D1-4A5F-B73C-362F88E3B007}" destId="{2ED04A67-090C-4EA3-AF4C-F12413F3E5A2}" srcOrd="1" destOrd="0" parTransId="{A274BE83-C4C7-45D4-A16A-4DC5BBC35043}" sibTransId="{C728B48F-4F28-48AC-9339-9130E257A9FC}"/>
    <dgm:cxn modelId="{5DB8D3D5-A872-452F-BE6A-482E8D6275AF}" type="presOf" srcId="{9E4796A1-49F9-4165-B24F-F8B2EB0E3F29}" destId="{CA70002D-3584-4AFF-BEF4-679170D32B97}" srcOrd="1" destOrd="0" presId="urn:microsoft.com/office/officeart/2016/7/layout/RepeatingBendingProcessNew"/>
    <dgm:cxn modelId="{35BAEBD7-CE2F-4132-8F9C-576F089C9D05}" type="presOf" srcId="{2ED04A67-090C-4EA3-AF4C-F12413F3E5A2}" destId="{1E08CD24-4339-477E-B7E8-41C49F8E62EF}" srcOrd="0" destOrd="0" presId="urn:microsoft.com/office/officeart/2016/7/layout/RepeatingBendingProcessNew"/>
    <dgm:cxn modelId="{735CA7DC-C57A-4BF0-8B3D-0EFAD12F7CAA}" srcId="{5B4B8CBE-41D1-4A5F-B73C-362F88E3B007}" destId="{60985B7C-A437-48AC-88DC-590A737B0C82}" srcOrd="0" destOrd="0" parTransId="{E53E1796-6699-4B59-8731-B78B719CD70B}" sibTransId="{2377BCC4-E482-441F-824E-5C4B50F5D80A}"/>
    <dgm:cxn modelId="{83372CDD-2D14-430F-BBB9-C7D6B020C01F}" type="presOf" srcId="{5B4B8CBE-41D1-4A5F-B73C-362F88E3B007}" destId="{C9C5AECC-4CA4-425B-A1D1-77CE56D138BC}" srcOrd="0" destOrd="0" presId="urn:microsoft.com/office/officeart/2016/7/layout/RepeatingBendingProcessNew"/>
    <dgm:cxn modelId="{B30D9EDD-F6A9-4186-96F7-9DEECD128B70}" type="presOf" srcId="{C728B48F-4F28-48AC-9339-9130E257A9FC}" destId="{53E47681-6277-43DD-A0EE-9A8788C7766A}" srcOrd="0" destOrd="0" presId="urn:microsoft.com/office/officeart/2016/7/layout/RepeatingBendingProcessNew"/>
    <dgm:cxn modelId="{48131FE3-0812-4E61-9461-0F319F4B86F4}" srcId="{5B4B8CBE-41D1-4A5F-B73C-362F88E3B007}" destId="{3174F388-BCF8-4EB4-A851-208268EDF9AC}" srcOrd="4" destOrd="0" parTransId="{6CF21312-C5F5-4E92-847F-4ED3FAF4C707}" sibTransId="{4887A622-DC4F-4205-ACAE-3E36383E73DB}"/>
    <dgm:cxn modelId="{E156D9F9-7417-4B18-9EE7-7991BD5FF555}" type="presOf" srcId="{3174F388-BCF8-4EB4-A851-208268EDF9AC}" destId="{8E8DD3F9-E524-491E-97C7-1ABD333EA35F}" srcOrd="0" destOrd="0" presId="urn:microsoft.com/office/officeart/2016/7/layout/RepeatingBendingProcessNew"/>
    <dgm:cxn modelId="{60E04398-353C-4158-9983-FFB474D5FA6F}" type="presParOf" srcId="{C9C5AECC-4CA4-425B-A1D1-77CE56D138BC}" destId="{352F98F2-D5B6-467B-B151-DCC900C12AE9}" srcOrd="0" destOrd="0" presId="urn:microsoft.com/office/officeart/2016/7/layout/RepeatingBendingProcessNew"/>
    <dgm:cxn modelId="{6CB367C9-CA80-400A-A1A0-A3FC7963A9C0}" type="presParOf" srcId="{C9C5AECC-4CA4-425B-A1D1-77CE56D138BC}" destId="{50200B95-ABBA-42CE-A5F8-507B0D876012}" srcOrd="1" destOrd="0" presId="urn:microsoft.com/office/officeart/2016/7/layout/RepeatingBendingProcessNew"/>
    <dgm:cxn modelId="{380B51ED-71D4-421A-A188-79D0D67709EF}" type="presParOf" srcId="{50200B95-ABBA-42CE-A5F8-507B0D876012}" destId="{9C71854C-F798-42AC-9F6C-FDBBF21A860E}" srcOrd="0" destOrd="0" presId="urn:microsoft.com/office/officeart/2016/7/layout/RepeatingBendingProcessNew"/>
    <dgm:cxn modelId="{D2D807B3-4A99-406D-B604-ED5355F6FBE6}" type="presParOf" srcId="{C9C5AECC-4CA4-425B-A1D1-77CE56D138BC}" destId="{1E08CD24-4339-477E-B7E8-41C49F8E62EF}" srcOrd="2" destOrd="0" presId="urn:microsoft.com/office/officeart/2016/7/layout/RepeatingBendingProcessNew"/>
    <dgm:cxn modelId="{5F2BAFB4-370D-4634-A986-DE419B3200DE}" type="presParOf" srcId="{C9C5AECC-4CA4-425B-A1D1-77CE56D138BC}" destId="{53E47681-6277-43DD-A0EE-9A8788C7766A}" srcOrd="3" destOrd="0" presId="urn:microsoft.com/office/officeart/2016/7/layout/RepeatingBendingProcessNew"/>
    <dgm:cxn modelId="{563061BD-318E-4591-ACD3-164E4D8167B9}" type="presParOf" srcId="{53E47681-6277-43DD-A0EE-9A8788C7766A}" destId="{31A8AD7B-053C-41F4-ACD7-EEFB45055714}" srcOrd="0" destOrd="0" presId="urn:microsoft.com/office/officeart/2016/7/layout/RepeatingBendingProcessNew"/>
    <dgm:cxn modelId="{870DA205-30E5-469C-9F66-174FACDBBCE6}" type="presParOf" srcId="{C9C5AECC-4CA4-425B-A1D1-77CE56D138BC}" destId="{DBF8E0CF-CA0D-4DB2-9435-04DCCD6AE406}" srcOrd="4" destOrd="0" presId="urn:microsoft.com/office/officeart/2016/7/layout/RepeatingBendingProcessNew"/>
    <dgm:cxn modelId="{99AF9325-FE65-48F9-B9E6-C4873A782429}" type="presParOf" srcId="{C9C5AECC-4CA4-425B-A1D1-77CE56D138BC}" destId="{C8F02B1D-CE00-4273-BEFB-0006BB348519}" srcOrd="5" destOrd="0" presId="urn:microsoft.com/office/officeart/2016/7/layout/RepeatingBendingProcessNew"/>
    <dgm:cxn modelId="{F1A9BD80-5668-4862-BC1E-013DA8BE6416}" type="presParOf" srcId="{C8F02B1D-CE00-4273-BEFB-0006BB348519}" destId="{CA70002D-3584-4AFF-BEF4-679170D32B97}" srcOrd="0" destOrd="0" presId="urn:microsoft.com/office/officeart/2016/7/layout/RepeatingBendingProcessNew"/>
    <dgm:cxn modelId="{113E8FF4-1E9F-4A50-A339-98610D927BD7}" type="presParOf" srcId="{C9C5AECC-4CA4-425B-A1D1-77CE56D138BC}" destId="{DEBAF1F4-C518-4CD5-AAE0-FFA92EA14948}" srcOrd="6" destOrd="0" presId="urn:microsoft.com/office/officeart/2016/7/layout/RepeatingBendingProcessNew"/>
    <dgm:cxn modelId="{12217CB9-42B1-409A-A06B-FD22C06127B9}" type="presParOf" srcId="{C9C5AECC-4CA4-425B-A1D1-77CE56D138BC}" destId="{AD9825F8-0CA6-4A10-8785-2BC48AF41970}" srcOrd="7" destOrd="0" presId="urn:microsoft.com/office/officeart/2016/7/layout/RepeatingBendingProcessNew"/>
    <dgm:cxn modelId="{2DF43A2D-655E-4A77-B90F-A570DB1058B5}" type="presParOf" srcId="{AD9825F8-0CA6-4A10-8785-2BC48AF41970}" destId="{B6F225F2-B73A-48E9-8C54-14B80FD6517A}" srcOrd="0" destOrd="0" presId="urn:microsoft.com/office/officeart/2016/7/layout/RepeatingBendingProcessNew"/>
    <dgm:cxn modelId="{3288811A-1932-4B09-8A5E-5F9CE9B0047A}" type="presParOf" srcId="{C9C5AECC-4CA4-425B-A1D1-77CE56D138BC}" destId="{8E8DD3F9-E524-491E-97C7-1ABD333EA35F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8C9591-366B-48E7-8A4D-B1E20580677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E9791C-8DAB-4D6C-B3C3-D2EBA6D2A99F}">
      <dgm:prSet custT="1"/>
      <dgm:spPr/>
      <dgm:t>
        <a:bodyPr/>
        <a:lstStyle/>
        <a:p>
          <a:r>
            <a:rPr lang="en-IN" sz="2000" b="1" dirty="0"/>
            <a:t>Technologies Used </a:t>
          </a:r>
          <a:r>
            <a:rPr lang="en-IN" sz="2000" dirty="0"/>
            <a:t>: Flask, MySQL, Python Libraries</a:t>
          </a:r>
          <a:endParaRPr lang="en-US" sz="2000" dirty="0"/>
        </a:p>
      </dgm:t>
    </dgm:pt>
    <dgm:pt modelId="{32C42264-E5AF-47AD-96AC-73C54EB26D2F}" type="parTrans" cxnId="{9FEDCA0C-20A9-4362-B06F-07E5D858750C}">
      <dgm:prSet/>
      <dgm:spPr/>
      <dgm:t>
        <a:bodyPr/>
        <a:lstStyle/>
        <a:p>
          <a:endParaRPr lang="en-US"/>
        </a:p>
      </dgm:t>
    </dgm:pt>
    <dgm:pt modelId="{26FDB992-12B6-4A25-A95B-944365DD7C7C}" type="sibTrans" cxnId="{9FEDCA0C-20A9-4362-B06F-07E5D858750C}">
      <dgm:prSet/>
      <dgm:spPr/>
      <dgm:t>
        <a:bodyPr/>
        <a:lstStyle/>
        <a:p>
          <a:endParaRPr lang="en-US"/>
        </a:p>
      </dgm:t>
    </dgm:pt>
    <dgm:pt modelId="{5CBEF30D-BB4D-4ADF-AE34-BEB47F809862}">
      <dgm:prSet custT="1"/>
      <dgm:spPr/>
      <dgm:t>
        <a:bodyPr/>
        <a:lstStyle/>
        <a:p>
          <a:r>
            <a:rPr lang="en-US" sz="2000" b="1" i="0" dirty="0"/>
            <a:t>1. Flask Framework Usage</a:t>
          </a:r>
          <a:r>
            <a:rPr lang="en-US" sz="2000" b="0" i="0" dirty="0"/>
            <a:t>: Employed for robust and scalable backend development.</a:t>
          </a:r>
          <a:endParaRPr lang="en-US" sz="2000" dirty="0"/>
        </a:p>
      </dgm:t>
    </dgm:pt>
    <dgm:pt modelId="{AB7868F9-CEBF-4021-B372-370AF10282FF}" type="parTrans" cxnId="{93A5A384-A910-42B4-9289-CCBA995209C7}">
      <dgm:prSet/>
      <dgm:spPr/>
      <dgm:t>
        <a:bodyPr/>
        <a:lstStyle/>
        <a:p>
          <a:endParaRPr lang="en-US"/>
        </a:p>
      </dgm:t>
    </dgm:pt>
    <dgm:pt modelId="{ED670470-328C-49DD-B575-79DCBFE339B8}" type="sibTrans" cxnId="{93A5A384-A910-42B4-9289-CCBA995209C7}">
      <dgm:prSet/>
      <dgm:spPr/>
      <dgm:t>
        <a:bodyPr/>
        <a:lstStyle/>
        <a:p>
          <a:endParaRPr lang="en-US"/>
        </a:p>
      </dgm:t>
    </dgm:pt>
    <dgm:pt modelId="{C70A4A54-B400-42A7-B4B4-71E855D78547}">
      <dgm:prSet custT="1"/>
      <dgm:spPr/>
      <dgm:t>
        <a:bodyPr/>
        <a:lstStyle/>
        <a:p>
          <a:r>
            <a:rPr lang="en-US" sz="1600" b="1" i="0" dirty="0"/>
            <a:t>2. MySQL: RDBMS used for data storage and accessibility.</a:t>
          </a:r>
          <a:endParaRPr lang="en-US" sz="1600" dirty="0"/>
        </a:p>
      </dgm:t>
    </dgm:pt>
    <dgm:pt modelId="{B28C475E-45D7-49C0-8411-66D119D3D11A}" type="parTrans" cxnId="{6A909215-CBB9-4503-860A-25F6169BC228}">
      <dgm:prSet/>
      <dgm:spPr/>
      <dgm:t>
        <a:bodyPr/>
        <a:lstStyle/>
        <a:p>
          <a:endParaRPr lang="en-US"/>
        </a:p>
      </dgm:t>
    </dgm:pt>
    <dgm:pt modelId="{FD1FD8D7-06F3-4C9F-9EA6-24852E63D191}" type="sibTrans" cxnId="{6A909215-CBB9-4503-860A-25F6169BC228}">
      <dgm:prSet/>
      <dgm:spPr/>
      <dgm:t>
        <a:bodyPr/>
        <a:lstStyle/>
        <a:p>
          <a:endParaRPr lang="en-US"/>
        </a:p>
      </dgm:t>
    </dgm:pt>
    <dgm:pt modelId="{B363ED9E-8557-497E-AB4D-139D1D0DFBD2}">
      <dgm:prSet custT="1"/>
      <dgm:spPr/>
      <dgm:t>
        <a:bodyPr/>
        <a:lstStyle/>
        <a:p>
          <a:r>
            <a:rPr lang="en-US" sz="1500" dirty="0">
              <a:latin typeface="Nexa Bold" panose="02000000000000000000" pitchFamily="50" charset="0"/>
            </a:rPr>
            <a:t>3.</a:t>
          </a:r>
          <a:r>
            <a:rPr lang="en-US" sz="1500" baseline="0" dirty="0">
              <a:latin typeface="Nexa Bold" panose="02000000000000000000" pitchFamily="50" charset="0"/>
            </a:rPr>
            <a:t> Python Libraries: </a:t>
          </a:r>
          <a:r>
            <a:rPr lang="en-US" sz="1500" b="0" i="0" dirty="0" err="1">
              <a:latin typeface="Nexa Bold" panose="02000000000000000000" pitchFamily="50" charset="0"/>
            </a:rPr>
            <a:t>smtplib</a:t>
          </a:r>
          <a:r>
            <a:rPr lang="en-US" sz="1500" b="0" i="0" dirty="0">
              <a:latin typeface="Nexa Bold" panose="02000000000000000000" pitchFamily="50" charset="0"/>
            </a:rPr>
            <a:t>: Python library for sending email messages programmatically over SMTP.</a:t>
          </a:r>
          <a:endParaRPr lang="en-US" sz="1500" dirty="0">
            <a:latin typeface="Nexa Bold" panose="02000000000000000000" pitchFamily="50" charset="0"/>
          </a:endParaRPr>
        </a:p>
      </dgm:t>
    </dgm:pt>
    <dgm:pt modelId="{1C763604-5065-47C0-8F33-126A3FC603AA}" type="parTrans" cxnId="{5A97AA8B-EDA1-49BC-993C-001B329F4227}">
      <dgm:prSet/>
      <dgm:spPr/>
      <dgm:t>
        <a:bodyPr/>
        <a:lstStyle/>
        <a:p>
          <a:endParaRPr lang="en-US"/>
        </a:p>
      </dgm:t>
    </dgm:pt>
    <dgm:pt modelId="{980A8892-077E-48D2-9FF1-BDB5DA9F4C69}" type="sibTrans" cxnId="{5A97AA8B-EDA1-49BC-993C-001B329F4227}">
      <dgm:prSet/>
      <dgm:spPr/>
      <dgm:t>
        <a:bodyPr/>
        <a:lstStyle/>
        <a:p>
          <a:endParaRPr lang="en-US"/>
        </a:p>
      </dgm:t>
    </dgm:pt>
    <dgm:pt modelId="{EEC3F87D-860D-4F1A-BEB2-50ECE3E33CBF}" type="pres">
      <dgm:prSet presAssocID="{918C9591-366B-48E7-8A4D-B1E205806779}" presName="Name0" presStyleCnt="0">
        <dgm:presLayoutVars>
          <dgm:dir/>
          <dgm:resizeHandles val="exact"/>
        </dgm:presLayoutVars>
      </dgm:prSet>
      <dgm:spPr/>
    </dgm:pt>
    <dgm:pt modelId="{3A0DE948-FEBA-457F-A1F9-93C55CAB00D8}" type="pres">
      <dgm:prSet presAssocID="{0DE9791C-8DAB-4D6C-B3C3-D2EBA6D2A99F}" presName="node" presStyleLbl="node1" presStyleIdx="0" presStyleCnt="4">
        <dgm:presLayoutVars>
          <dgm:bulletEnabled val="1"/>
        </dgm:presLayoutVars>
      </dgm:prSet>
      <dgm:spPr/>
    </dgm:pt>
    <dgm:pt modelId="{A858364A-0278-4962-8ED5-BCF8410380E6}" type="pres">
      <dgm:prSet presAssocID="{26FDB992-12B6-4A25-A95B-944365DD7C7C}" presName="sibTrans" presStyleLbl="sibTrans1D1" presStyleIdx="0" presStyleCnt="3"/>
      <dgm:spPr/>
    </dgm:pt>
    <dgm:pt modelId="{A6B6601C-9526-4CF7-84E6-24A4336CF6E2}" type="pres">
      <dgm:prSet presAssocID="{26FDB992-12B6-4A25-A95B-944365DD7C7C}" presName="connectorText" presStyleLbl="sibTrans1D1" presStyleIdx="0" presStyleCnt="3"/>
      <dgm:spPr/>
    </dgm:pt>
    <dgm:pt modelId="{0C6B27CB-BAEC-4D2A-B1E4-ADB50B6BBDA5}" type="pres">
      <dgm:prSet presAssocID="{5CBEF30D-BB4D-4ADF-AE34-BEB47F809862}" presName="node" presStyleLbl="node1" presStyleIdx="1" presStyleCnt="4">
        <dgm:presLayoutVars>
          <dgm:bulletEnabled val="1"/>
        </dgm:presLayoutVars>
      </dgm:prSet>
      <dgm:spPr/>
    </dgm:pt>
    <dgm:pt modelId="{1DBA2FEE-C2ED-4B78-A679-71C65229F383}" type="pres">
      <dgm:prSet presAssocID="{ED670470-328C-49DD-B575-79DCBFE339B8}" presName="sibTrans" presStyleLbl="sibTrans1D1" presStyleIdx="1" presStyleCnt="3"/>
      <dgm:spPr/>
    </dgm:pt>
    <dgm:pt modelId="{723BBED4-6719-4E04-B7F9-AC8D2F789597}" type="pres">
      <dgm:prSet presAssocID="{ED670470-328C-49DD-B575-79DCBFE339B8}" presName="connectorText" presStyleLbl="sibTrans1D1" presStyleIdx="1" presStyleCnt="3"/>
      <dgm:spPr/>
    </dgm:pt>
    <dgm:pt modelId="{B87CA3FF-2482-431B-9B3F-70FEE7B1FD75}" type="pres">
      <dgm:prSet presAssocID="{C70A4A54-B400-42A7-B4B4-71E855D78547}" presName="node" presStyleLbl="node1" presStyleIdx="2" presStyleCnt="4">
        <dgm:presLayoutVars>
          <dgm:bulletEnabled val="1"/>
        </dgm:presLayoutVars>
      </dgm:prSet>
      <dgm:spPr/>
    </dgm:pt>
    <dgm:pt modelId="{043E7F10-7137-4554-9FF7-EBBF9D50C5DC}" type="pres">
      <dgm:prSet presAssocID="{FD1FD8D7-06F3-4C9F-9EA6-24852E63D191}" presName="sibTrans" presStyleLbl="sibTrans1D1" presStyleIdx="2" presStyleCnt="3"/>
      <dgm:spPr/>
    </dgm:pt>
    <dgm:pt modelId="{E21981F4-365B-4165-8345-6A763EFAE206}" type="pres">
      <dgm:prSet presAssocID="{FD1FD8D7-06F3-4C9F-9EA6-24852E63D191}" presName="connectorText" presStyleLbl="sibTrans1D1" presStyleIdx="2" presStyleCnt="3"/>
      <dgm:spPr/>
    </dgm:pt>
    <dgm:pt modelId="{5856264F-460A-4A8B-AA14-F7FE2B6AA766}" type="pres">
      <dgm:prSet presAssocID="{B363ED9E-8557-497E-AB4D-139D1D0DFBD2}" presName="node" presStyleLbl="node1" presStyleIdx="3" presStyleCnt="4">
        <dgm:presLayoutVars>
          <dgm:bulletEnabled val="1"/>
        </dgm:presLayoutVars>
      </dgm:prSet>
      <dgm:spPr/>
    </dgm:pt>
  </dgm:ptLst>
  <dgm:cxnLst>
    <dgm:cxn modelId="{9FEDCA0C-20A9-4362-B06F-07E5D858750C}" srcId="{918C9591-366B-48E7-8A4D-B1E205806779}" destId="{0DE9791C-8DAB-4D6C-B3C3-D2EBA6D2A99F}" srcOrd="0" destOrd="0" parTransId="{32C42264-E5AF-47AD-96AC-73C54EB26D2F}" sibTransId="{26FDB992-12B6-4A25-A95B-944365DD7C7C}"/>
    <dgm:cxn modelId="{6A909215-CBB9-4503-860A-25F6169BC228}" srcId="{918C9591-366B-48E7-8A4D-B1E205806779}" destId="{C70A4A54-B400-42A7-B4B4-71E855D78547}" srcOrd="2" destOrd="0" parTransId="{B28C475E-45D7-49C0-8411-66D119D3D11A}" sibTransId="{FD1FD8D7-06F3-4C9F-9EA6-24852E63D191}"/>
    <dgm:cxn modelId="{EFA06C27-9379-43F2-A2F7-D5A54D8C02D3}" type="presOf" srcId="{FD1FD8D7-06F3-4C9F-9EA6-24852E63D191}" destId="{043E7F10-7137-4554-9FF7-EBBF9D50C5DC}" srcOrd="0" destOrd="0" presId="urn:microsoft.com/office/officeart/2016/7/layout/RepeatingBendingProcessNew"/>
    <dgm:cxn modelId="{6E4F4E3F-3C5A-4781-BBD4-B6DDEDBE27D6}" type="presOf" srcId="{26FDB992-12B6-4A25-A95B-944365DD7C7C}" destId="{A858364A-0278-4962-8ED5-BCF8410380E6}" srcOrd="0" destOrd="0" presId="urn:microsoft.com/office/officeart/2016/7/layout/RepeatingBendingProcessNew"/>
    <dgm:cxn modelId="{EE157960-D617-4874-976A-8020EACF8F06}" type="presOf" srcId="{C70A4A54-B400-42A7-B4B4-71E855D78547}" destId="{B87CA3FF-2482-431B-9B3F-70FEE7B1FD75}" srcOrd="0" destOrd="0" presId="urn:microsoft.com/office/officeart/2016/7/layout/RepeatingBendingProcessNew"/>
    <dgm:cxn modelId="{138E8746-40AB-47A7-80A1-FBD1123984A7}" type="presOf" srcId="{0DE9791C-8DAB-4D6C-B3C3-D2EBA6D2A99F}" destId="{3A0DE948-FEBA-457F-A1F9-93C55CAB00D8}" srcOrd="0" destOrd="0" presId="urn:microsoft.com/office/officeart/2016/7/layout/RepeatingBendingProcessNew"/>
    <dgm:cxn modelId="{93A5A384-A910-42B4-9289-CCBA995209C7}" srcId="{918C9591-366B-48E7-8A4D-B1E205806779}" destId="{5CBEF30D-BB4D-4ADF-AE34-BEB47F809862}" srcOrd="1" destOrd="0" parTransId="{AB7868F9-CEBF-4021-B372-370AF10282FF}" sibTransId="{ED670470-328C-49DD-B575-79DCBFE339B8}"/>
    <dgm:cxn modelId="{5A97AA8B-EDA1-49BC-993C-001B329F4227}" srcId="{918C9591-366B-48E7-8A4D-B1E205806779}" destId="{B363ED9E-8557-497E-AB4D-139D1D0DFBD2}" srcOrd="3" destOrd="0" parTransId="{1C763604-5065-47C0-8F33-126A3FC603AA}" sibTransId="{980A8892-077E-48D2-9FF1-BDB5DA9F4C69}"/>
    <dgm:cxn modelId="{9A9D379C-8ABF-4410-A3EB-396C8BCA87DA}" type="presOf" srcId="{26FDB992-12B6-4A25-A95B-944365DD7C7C}" destId="{A6B6601C-9526-4CF7-84E6-24A4336CF6E2}" srcOrd="1" destOrd="0" presId="urn:microsoft.com/office/officeart/2016/7/layout/RepeatingBendingProcessNew"/>
    <dgm:cxn modelId="{9695899D-A186-48E6-8410-CBD0780CE1EC}" type="presOf" srcId="{918C9591-366B-48E7-8A4D-B1E205806779}" destId="{EEC3F87D-860D-4F1A-BEB2-50ECE3E33CBF}" srcOrd="0" destOrd="0" presId="urn:microsoft.com/office/officeart/2016/7/layout/RepeatingBendingProcessNew"/>
    <dgm:cxn modelId="{671D6DC2-314F-4AEE-8F1D-AB6290710A98}" type="presOf" srcId="{FD1FD8D7-06F3-4C9F-9EA6-24852E63D191}" destId="{E21981F4-365B-4165-8345-6A763EFAE206}" srcOrd="1" destOrd="0" presId="urn:microsoft.com/office/officeart/2016/7/layout/RepeatingBendingProcessNew"/>
    <dgm:cxn modelId="{4C9E2DCB-E9E0-4BF3-A4E8-0B5B96294F3D}" type="presOf" srcId="{5CBEF30D-BB4D-4ADF-AE34-BEB47F809862}" destId="{0C6B27CB-BAEC-4D2A-B1E4-ADB50B6BBDA5}" srcOrd="0" destOrd="0" presId="urn:microsoft.com/office/officeart/2016/7/layout/RepeatingBendingProcessNew"/>
    <dgm:cxn modelId="{8174BCE6-535F-49BC-B469-A27C9439EBB2}" type="presOf" srcId="{ED670470-328C-49DD-B575-79DCBFE339B8}" destId="{723BBED4-6719-4E04-B7F9-AC8D2F789597}" srcOrd="1" destOrd="0" presId="urn:microsoft.com/office/officeart/2016/7/layout/RepeatingBendingProcessNew"/>
    <dgm:cxn modelId="{66C711F0-B316-4CBD-9E2E-6C3DB1864D9F}" type="presOf" srcId="{B363ED9E-8557-497E-AB4D-139D1D0DFBD2}" destId="{5856264F-460A-4A8B-AA14-F7FE2B6AA766}" srcOrd="0" destOrd="0" presId="urn:microsoft.com/office/officeart/2016/7/layout/RepeatingBendingProcessNew"/>
    <dgm:cxn modelId="{2A9465F5-6812-49FD-B62D-297D529FED19}" type="presOf" srcId="{ED670470-328C-49DD-B575-79DCBFE339B8}" destId="{1DBA2FEE-C2ED-4B78-A679-71C65229F383}" srcOrd="0" destOrd="0" presId="urn:microsoft.com/office/officeart/2016/7/layout/RepeatingBendingProcessNew"/>
    <dgm:cxn modelId="{2DC77049-ECFA-43AD-A14C-C5095256907D}" type="presParOf" srcId="{EEC3F87D-860D-4F1A-BEB2-50ECE3E33CBF}" destId="{3A0DE948-FEBA-457F-A1F9-93C55CAB00D8}" srcOrd="0" destOrd="0" presId="urn:microsoft.com/office/officeart/2016/7/layout/RepeatingBendingProcessNew"/>
    <dgm:cxn modelId="{C788749D-EB02-4165-A0D9-FA140FBF50D8}" type="presParOf" srcId="{EEC3F87D-860D-4F1A-BEB2-50ECE3E33CBF}" destId="{A858364A-0278-4962-8ED5-BCF8410380E6}" srcOrd="1" destOrd="0" presId="urn:microsoft.com/office/officeart/2016/7/layout/RepeatingBendingProcessNew"/>
    <dgm:cxn modelId="{88F9CD54-CB04-4983-B509-104E31C1E822}" type="presParOf" srcId="{A858364A-0278-4962-8ED5-BCF8410380E6}" destId="{A6B6601C-9526-4CF7-84E6-24A4336CF6E2}" srcOrd="0" destOrd="0" presId="urn:microsoft.com/office/officeart/2016/7/layout/RepeatingBendingProcessNew"/>
    <dgm:cxn modelId="{C121EF0C-6972-4F38-8938-4CE2FDE25AA5}" type="presParOf" srcId="{EEC3F87D-860D-4F1A-BEB2-50ECE3E33CBF}" destId="{0C6B27CB-BAEC-4D2A-B1E4-ADB50B6BBDA5}" srcOrd="2" destOrd="0" presId="urn:microsoft.com/office/officeart/2016/7/layout/RepeatingBendingProcessNew"/>
    <dgm:cxn modelId="{BC8C1019-EDC3-4581-81CF-64031A53D267}" type="presParOf" srcId="{EEC3F87D-860D-4F1A-BEB2-50ECE3E33CBF}" destId="{1DBA2FEE-C2ED-4B78-A679-71C65229F383}" srcOrd="3" destOrd="0" presId="urn:microsoft.com/office/officeart/2016/7/layout/RepeatingBendingProcessNew"/>
    <dgm:cxn modelId="{386C0B5B-41BD-4373-98A0-253A1B2A8775}" type="presParOf" srcId="{1DBA2FEE-C2ED-4B78-A679-71C65229F383}" destId="{723BBED4-6719-4E04-B7F9-AC8D2F789597}" srcOrd="0" destOrd="0" presId="urn:microsoft.com/office/officeart/2016/7/layout/RepeatingBendingProcessNew"/>
    <dgm:cxn modelId="{046F7B43-CB16-4B11-A1E9-B7DD99147E78}" type="presParOf" srcId="{EEC3F87D-860D-4F1A-BEB2-50ECE3E33CBF}" destId="{B87CA3FF-2482-431B-9B3F-70FEE7B1FD75}" srcOrd="4" destOrd="0" presId="urn:microsoft.com/office/officeart/2016/7/layout/RepeatingBendingProcessNew"/>
    <dgm:cxn modelId="{80371A15-9786-4479-AB03-C6728A26A721}" type="presParOf" srcId="{EEC3F87D-860D-4F1A-BEB2-50ECE3E33CBF}" destId="{043E7F10-7137-4554-9FF7-EBBF9D50C5DC}" srcOrd="5" destOrd="0" presId="urn:microsoft.com/office/officeart/2016/7/layout/RepeatingBendingProcessNew"/>
    <dgm:cxn modelId="{8A753415-4549-4973-962A-EC667982CEB8}" type="presParOf" srcId="{043E7F10-7137-4554-9FF7-EBBF9D50C5DC}" destId="{E21981F4-365B-4165-8345-6A763EFAE206}" srcOrd="0" destOrd="0" presId="urn:microsoft.com/office/officeart/2016/7/layout/RepeatingBendingProcessNew"/>
    <dgm:cxn modelId="{8F79CD9B-388A-42D0-BF05-05ADFF9564C8}" type="presParOf" srcId="{EEC3F87D-860D-4F1A-BEB2-50ECE3E33CBF}" destId="{5856264F-460A-4A8B-AA14-F7FE2B6AA766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6BA6F3-2520-4BCB-A494-41005DFE543C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3E243D33-C519-45C8-9FFC-E9DC5E512746}">
      <dgm:prSet/>
      <dgm:spPr/>
      <dgm:t>
        <a:bodyPr/>
        <a:lstStyle/>
        <a:p>
          <a:r>
            <a:rPr lang="en-US" b="1"/>
            <a:t>1. </a:t>
          </a:r>
          <a:r>
            <a:rPr lang="en-US" b="1" i="0"/>
            <a:t>Addressing Traditional Challenges</a:t>
          </a:r>
          <a:r>
            <a:rPr lang="en-US" b="0" i="0"/>
            <a:t>: Traditional scheduling methods often involve manual processes, disparate systems, and fragmented data sources, leading to inefficiencies and errors. There is a need for a more efficient and centralized solution that streamlines scheduling processes, enhances collaboration, and improves overall campus management.</a:t>
          </a:r>
          <a:endParaRPr lang="en-US"/>
        </a:p>
      </dgm:t>
    </dgm:pt>
    <dgm:pt modelId="{DF39555D-375D-46B6-9DFF-159B8E4C4F02}" type="parTrans" cxnId="{28FDA047-B12F-4CD3-9FA5-94CF5AAA6987}">
      <dgm:prSet/>
      <dgm:spPr/>
      <dgm:t>
        <a:bodyPr/>
        <a:lstStyle/>
        <a:p>
          <a:endParaRPr lang="en-US"/>
        </a:p>
      </dgm:t>
    </dgm:pt>
    <dgm:pt modelId="{BF1E598E-B93E-4B31-AFF2-362BAFF5822D}" type="sibTrans" cxnId="{28FDA047-B12F-4CD3-9FA5-94CF5AAA6987}">
      <dgm:prSet/>
      <dgm:spPr/>
      <dgm:t>
        <a:bodyPr/>
        <a:lstStyle/>
        <a:p>
          <a:endParaRPr lang="en-US"/>
        </a:p>
      </dgm:t>
    </dgm:pt>
    <dgm:pt modelId="{1914EDCE-A841-492A-858C-47ECFEB112C8}">
      <dgm:prSet/>
      <dgm:spPr/>
      <dgm:t>
        <a:bodyPr/>
        <a:lstStyle/>
        <a:p>
          <a:r>
            <a:rPr lang="en-US" b="1" i="0"/>
            <a:t>2. Centralized Solution</a:t>
          </a:r>
          <a:r>
            <a:rPr lang="en-US" b="0" i="0"/>
            <a:t>: By providing a centralized platform for scheduling academic activities and booking venues, our project addresses the need for a more cohesive and integrated approach to campus management. This centralized solution improves coordination, communication, and decision-making, ultimately leading to a more productive and organized learning environment.</a:t>
          </a:r>
          <a:endParaRPr lang="en-US"/>
        </a:p>
      </dgm:t>
    </dgm:pt>
    <dgm:pt modelId="{0DF2CAD2-814E-4AFD-9942-00E0B480EB32}" type="parTrans" cxnId="{38F3D4A9-0ABA-4A37-84D3-DA85B103D79D}">
      <dgm:prSet/>
      <dgm:spPr/>
      <dgm:t>
        <a:bodyPr/>
        <a:lstStyle/>
        <a:p>
          <a:endParaRPr lang="en-US"/>
        </a:p>
      </dgm:t>
    </dgm:pt>
    <dgm:pt modelId="{9097800E-8D72-4278-8AAF-11251801DB11}" type="sibTrans" cxnId="{38F3D4A9-0ABA-4A37-84D3-DA85B103D79D}">
      <dgm:prSet/>
      <dgm:spPr/>
      <dgm:t>
        <a:bodyPr/>
        <a:lstStyle/>
        <a:p>
          <a:endParaRPr lang="en-US"/>
        </a:p>
      </dgm:t>
    </dgm:pt>
    <dgm:pt modelId="{10862454-2844-40B3-922E-59A8667E2FCE}" type="pres">
      <dgm:prSet presAssocID="{976BA6F3-2520-4BCB-A494-41005DFE543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719AC4-37F0-4010-88C2-458521D4D87B}" type="pres">
      <dgm:prSet presAssocID="{3E243D33-C519-45C8-9FFC-E9DC5E512746}" presName="hierRoot1" presStyleCnt="0"/>
      <dgm:spPr/>
    </dgm:pt>
    <dgm:pt modelId="{B750E7FE-5B14-4526-BB82-31BF1CBBE44E}" type="pres">
      <dgm:prSet presAssocID="{3E243D33-C519-45C8-9FFC-E9DC5E512746}" presName="composite" presStyleCnt="0"/>
      <dgm:spPr/>
    </dgm:pt>
    <dgm:pt modelId="{44702C24-6D1C-4654-A9E1-BC42F96A89FB}" type="pres">
      <dgm:prSet presAssocID="{3E243D33-C519-45C8-9FFC-E9DC5E512746}" presName="background" presStyleLbl="node0" presStyleIdx="0" presStyleCnt="2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solidFill>
          <a:schemeClr val="accent1"/>
        </a:solidFill>
      </dgm:spPr>
    </dgm:pt>
    <dgm:pt modelId="{F8596CB3-987C-4823-90D9-4A3435D3FAAD}" type="pres">
      <dgm:prSet presAssocID="{3E243D33-C519-45C8-9FFC-E9DC5E512746}" presName="text" presStyleLbl="fgAcc0" presStyleIdx="0" presStyleCnt="2">
        <dgm:presLayoutVars>
          <dgm:chPref val="3"/>
        </dgm:presLayoutVars>
      </dgm:prSet>
      <dgm:spPr/>
    </dgm:pt>
    <dgm:pt modelId="{B310BEC4-B0CE-4071-870E-B4594309722A}" type="pres">
      <dgm:prSet presAssocID="{3E243D33-C519-45C8-9FFC-E9DC5E512746}" presName="hierChild2" presStyleCnt="0"/>
      <dgm:spPr/>
    </dgm:pt>
    <dgm:pt modelId="{9D66563E-3278-45A2-BAC7-65A480FDA458}" type="pres">
      <dgm:prSet presAssocID="{1914EDCE-A841-492A-858C-47ECFEB112C8}" presName="hierRoot1" presStyleCnt="0"/>
      <dgm:spPr/>
    </dgm:pt>
    <dgm:pt modelId="{15E79357-0A45-4FC3-9C9D-6D4D1AEC3060}" type="pres">
      <dgm:prSet presAssocID="{1914EDCE-A841-492A-858C-47ECFEB112C8}" presName="composite" presStyleCnt="0"/>
      <dgm:spPr/>
    </dgm:pt>
    <dgm:pt modelId="{A7E9C2E4-3474-4B68-95D5-2AAF53911B59}" type="pres">
      <dgm:prSet presAssocID="{1914EDCE-A841-492A-858C-47ECFEB112C8}" presName="background" presStyleLbl="node0" presStyleIdx="1" presStyleCnt="2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solidFill>
          <a:schemeClr val="accent1"/>
        </a:solidFill>
      </dgm:spPr>
    </dgm:pt>
    <dgm:pt modelId="{765A2B65-684E-41C6-8B9A-CB051BE55285}" type="pres">
      <dgm:prSet presAssocID="{1914EDCE-A841-492A-858C-47ECFEB112C8}" presName="text" presStyleLbl="fgAcc0" presStyleIdx="1" presStyleCnt="2">
        <dgm:presLayoutVars>
          <dgm:chPref val="3"/>
        </dgm:presLayoutVars>
      </dgm:prSet>
      <dgm:spPr/>
    </dgm:pt>
    <dgm:pt modelId="{DD55CD20-0177-419C-B292-36C580018B9A}" type="pres">
      <dgm:prSet presAssocID="{1914EDCE-A841-492A-858C-47ECFEB112C8}" presName="hierChild2" presStyleCnt="0"/>
      <dgm:spPr/>
    </dgm:pt>
  </dgm:ptLst>
  <dgm:cxnLst>
    <dgm:cxn modelId="{2DB40E1A-229B-44AA-B9AC-6E91A30EFF30}" type="presOf" srcId="{1914EDCE-A841-492A-858C-47ECFEB112C8}" destId="{765A2B65-684E-41C6-8B9A-CB051BE55285}" srcOrd="0" destOrd="0" presId="urn:microsoft.com/office/officeart/2005/8/layout/hierarchy1"/>
    <dgm:cxn modelId="{28FDA047-B12F-4CD3-9FA5-94CF5AAA6987}" srcId="{976BA6F3-2520-4BCB-A494-41005DFE543C}" destId="{3E243D33-C519-45C8-9FFC-E9DC5E512746}" srcOrd="0" destOrd="0" parTransId="{DF39555D-375D-46B6-9DFF-159B8E4C4F02}" sibTransId="{BF1E598E-B93E-4B31-AFF2-362BAFF5822D}"/>
    <dgm:cxn modelId="{0EE44490-46A5-4416-97DE-4E2C81034D9C}" type="presOf" srcId="{976BA6F3-2520-4BCB-A494-41005DFE543C}" destId="{10862454-2844-40B3-922E-59A8667E2FCE}" srcOrd="0" destOrd="0" presId="urn:microsoft.com/office/officeart/2005/8/layout/hierarchy1"/>
    <dgm:cxn modelId="{2AC5BEA3-AC66-4EF0-AD82-37A804EA0BB6}" type="presOf" srcId="{3E243D33-C519-45C8-9FFC-E9DC5E512746}" destId="{F8596CB3-987C-4823-90D9-4A3435D3FAAD}" srcOrd="0" destOrd="0" presId="urn:microsoft.com/office/officeart/2005/8/layout/hierarchy1"/>
    <dgm:cxn modelId="{38F3D4A9-0ABA-4A37-84D3-DA85B103D79D}" srcId="{976BA6F3-2520-4BCB-A494-41005DFE543C}" destId="{1914EDCE-A841-492A-858C-47ECFEB112C8}" srcOrd="1" destOrd="0" parTransId="{0DF2CAD2-814E-4AFD-9942-00E0B480EB32}" sibTransId="{9097800E-8D72-4278-8AAF-11251801DB11}"/>
    <dgm:cxn modelId="{FAF0F205-7BF5-401D-8B5D-DE8F43FC4CEC}" type="presParOf" srcId="{10862454-2844-40B3-922E-59A8667E2FCE}" destId="{97719AC4-37F0-4010-88C2-458521D4D87B}" srcOrd="0" destOrd="0" presId="urn:microsoft.com/office/officeart/2005/8/layout/hierarchy1"/>
    <dgm:cxn modelId="{E19ECE0D-3C93-479C-B26E-5BCA149BD6CD}" type="presParOf" srcId="{97719AC4-37F0-4010-88C2-458521D4D87B}" destId="{B750E7FE-5B14-4526-BB82-31BF1CBBE44E}" srcOrd="0" destOrd="0" presId="urn:microsoft.com/office/officeart/2005/8/layout/hierarchy1"/>
    <dgm:cxn modelId="{D2A651EC-F719-46A6-B7F1-0D687717B423}" type="presParOf" srcId="{B750E7FE-5B14-4526-BB82-31BF1CBBE44E}" destId="{44702C24-6D1C-4654-A9E1-BC42F96A89FB}" srcOrd="0" destOrd="0" presId="urn:microsoft.com/office/officeart/2005/8/layout/hierarchy1"/>
    <dgm:cxn modelId="{437E8BF2-C0C9-4D6A-B064-087A78E6F89A}" type="presParOf" srcId="{B750E7FE-5B14-4526-BB82-31BF1CBBE44E}" destId="{F8596CB3-987C-4823-90D9-4A3435D3FAAD}" srcOrd="1" destOrd="0" presId="urn:microsoft.com/office/officeart/2005/8/layout/hierarchy1"/>
    <dgm:cxn modelId="{508E3810-B40A-47BA-AF58-1CE083FAD85B}" type="presParOf" srcId="{97719AC4-37F0-4010-88C2-458521D4D87B}" destId="{B310BEC4-B0CE-4071-870E-B4594309722A}" srcOrd="1" destOrd="0" presId="urn:microsoft.com/office/officeart/2005/8/layout/hierarchy1"/>
    <dgm:cxn modelId="{5F26F669-12CC-4A4C-A890-89CFE38BE990}" type="presParOf" srcId="{10862454-2844-40B3-922E-59A8667E2FCE}" destId="{9D66563E-3278-45A2-BAC7-65A480FDA458}" srcOrd="1" destOrd="0" presId="urn:microsoft.com/office/officeart/2005/8/layout/hierarchy1"/>
    <dgm:cxn modelId="{698E348C-A8CD-4609-9F1B-EACB7DE91C83}" type="presParOf" srcId="{9D66563E-3278-45A2-BAC7-65A480FDA458}" destId="{15E79357-0A45-4FC3-9C9D-6D4D1AEC3060}" srcOrd="0" destOrd="0" presId="urn:microsoft.com/office/officeart/2005/8/layout/hierarchy1"/>
    <dgm:cxn modelId="{7A497DE1-84C1-4D79-8097-751FD956D0FE}" type="presParOf" srcId="{15E79357-0A45-4FC3-9C9D-6D4D1AEC3060}" destId="{A7E9C2E4-3474-4B68-95D5-2AAF53911B59}" srcOrd="0" destOrd="0" presId="urn:microsoft.com/office/officeart/2005/8/layout/hierarchy1"/>
    <dgm:cxn modelId="{9CA50483-73E6-46AA-998F-ABE14A3EA432}" type="presParOf" srcId="{15E79357-0A45-4FC3-9C9D-6D4D1AEC3060}" destId="{765A2B65-684E-41C6-8B9A-CB051BE55285}" srcOrd="1" destOrd="0" presId="urn:microsoft.com/office/officeart/2005/8/layout/hierarchy1"/>
    <dgm:cxn modelId="{31A0B1A2-F1CC-49EF-9BEC-8A7956BB0FA1}" type="presParOf" srcId="{9D66563E-3278-45A2-BAC7-65A480FDA458}" destId="{DD55CD20-0177-419C-B292-36C580018B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558E8-6541-420C-B08B-CAE0AF474E93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73302-7D24-4E73-B1B3-B59EA66329F2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Our project focuses on integrating a timetable creator with a  venue booking platform for our university. This integrated system will allow users to efficiently schedule lectures, labs and events while simultaneously booking appropriate venues for co-curricular activities. </a:t>
          </a:r>
          <a:endParaRPr lang="en-US" sz="2000" kern="1200" dirty="0"/>
        </a:p>
      </dsp:txBody>
      <dsp:txXfrm>
        <a:off x="585701" y="1066737"/>
        <a:ext cx="4337991" cy="2693452"/>
      </dsp:txXfrm>
    </dsp:sp>
    <dsp:sp modelId="{BC136CE7-4BFD-47F7-BD70-6F92CBB24811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1E653-5802-42E6-9AA4-989690CD1483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 application via which booking of main auditorium, mini auditorium and Cognizant lab can be done easily. Users should be able to view availability of a particular venue, make reservations and cancel bookings. The system should also provide administrators with the ability to approve bookings manage venue availability and generate reports.</a:t>
          </a:r>
        </a:p>
      </dsp:txBody>
      <dsp:txXfrm>
        <a:off x="6092527" y="1066737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00B95-ABBA-42CE-A5F8-507B0D876012}">
      <dsp:nvSpPr>
        <dsp:cNvPr id="0" name=""/>
        <dsp:cNvSpPr/>
      </dsp:nvSpPr>
      <dsp:spPr>
        <a:xfrm>
          <a:off x="3040792" y="870145"/>
          <a:ext cx="10011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193"/>
              </a:moveTo>
              <a:lnTo>
                <a:pt x="517670" y="46193"/>
              </a:lnTo>
              <a:lnTo>
                <a:pt x="517670" y="45720"/>
              </a:lnTo>
              <a:lnTo>
                <a:pt x="1001140" y="45720"/>
              </a:lnTo>
            </a:path>
          </a:pathLst>
        </a:custGeom>
        <a:noFill/>
        <a:ln w="6350" cap="flat" cmpd="sng" algn="ctr"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15569" y="912375"/>
        <a:ext cx="51587" cy="6979"/>
      </dsp:txXfrm>
    </dsp:sp>
    <dsp:sp modelId="{352F98F2-D5B6-467B-B151-DCC900C12AE9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accent1"/>
        </a:solidFill>
        <a:ln w="19050" cap="flat" cmpd="sng" algn="ctr"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Technologies Used </a:t>
          </a:r>
          <a:r>
            <a:rPr lang="en-IN" sz="2000" kern="1200" dirty="0"/>
            <a:t>: HTML, CSS, JS</a:t>
          </a:r>
          <a:endParaRPr lang="en-US" sz="2000" kern="1200" dirty="0"/>
        </a:p>
      </dsp:txBody>
      <dsp:txXfrm>
        <a:off x="8061" y="5979"/>
        <a:ext cx="3034531" cy="1820718"/>
      </dsp:txXfrm>
    </dsp:sp>
    <dsp:sp modelId="{53E47681-6277-43DD-A0EE-9A8788C7766A}">
      <dsp:nvSpPr>
        <dsp:cNvPr id="0" name=""/>
        <dsp:cNvSpPr/>
      </dsp:nvSpPr>
      <dsp:spPr>
        <a:xfrm>
          <a:off x="7107063" y="870145"/>
          <a:ext cx="3335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3871" y="45720"/>
              </a:lnTo>
              <a:lnTo>
                <a:pt x="183871" y="46193"/>
              </a:lnTo>
              <a:lnTo>
                <a:pt x="333543" y="46193"/>
              </a:lnTo>
            </a:path>
          </a:pathLst>
        </a:custGeom>
        <a:noFill/>
        <a:ln w="6350" cap="flat" cmpd="sng" algn="ctr"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64732" y="912375"/>
        <a:ext cx="18207" cy="6979"/>
      </dsp:txXfrm>
    </dsp:sp>
    <dsp:sp modelId="{1E08CD24-4339-477E-B7E8-41C49F8E62EF}">
      <dsp:nvSpPr>
        <dsp:cNvPr id="0" name=""/>
        <dsp:cNvSpPr/>
      </dsp:nvSpPr>
      <dsp:spPr>
        <a:xfrm>
          <a:off x="4074332" y="5505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1. HTML and CSS</a:t>
          </a:r>
          <a:r>
            <a:rPr lang="en-US" sz="1700" b="0" i="0" kern="1200" dirty="0"/>
            <a:t>: Used for basic structuring and styling of components, while React.js handles dynamic rendering and interactivity, ensuring a seamless user experience.</a:t>
          </a:r>
          <a:endParaRPr lang="en-US" sz="1700" kern="1200" dirty="0"/>
        </a:p>
      </dsp:txBody>
      <dsp:txXfrm>
        <a:off x="4074332" y="5505"/>
        <a:ext cx="3034531" cy="1820718"/>
      </dsp:txXfrm>
    </dsp:sp>
    <dsp:sp modelId="{C8F02B1D-CE00-4273-BEFB-0006BB348519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DBF8E0CF-CA0D-4DB2-9435-04DCCD6AE406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2. JS</a:t>
          </a:r>
          <a:r>
            <a:rPr lang="en-US" sz="1800" b="0" i="0" kern="1200" dirty="0"/>
            <a:t>: Employed for dynamic and interactive UI development. Modularized to ensure reusability and maintainability of UI elements.</a:t>
          </a:r>
          <a:endParaRPr lang="en-US" sz="1800" kern="1200" dirty="0"/>
        </a:p>
      </dsp:txBody>
      <dsp:txXfrm>
        <a:off x="7473007" y="5979"/>
        <a:ext cx="3034531" cy="1820718"/>
      </dsp:txXfrm>
    </dsp:sp>
    <dsp:sp modelId="{AD9825F8-0CA6-4A10-8785-2BC48AF41970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DEBAF1F4-C518-4CD5-AAE0-FFA92EA14948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3. Interactivity</a:t>
          </a:r>
          <a:r>
            <a:rPr lang="en-US" sz="1700" b="0" i="0" kern="1200"/>
            <a:t>: Leveraged for implementing features like real-time updates, form validation, and intuitive user interactions, contributing to an enriched user experience.</a:t>
          </a:r>
          <a:endParaRPr lang="en-US" sz="1700" kern="1200"/>
        </a:p>
      </dsp:txBody>
      <dsp:txXfrm>
        <a:off x="8061" y="2524640"/>
        <a:ext cx="3034531" cy="1820718"/>
      </dsp:txXfrm>
    </dsp:sp>
    <dsp:sp modelId="{8E8DD3F9-E524-491E-97C7-1ABD333EA35F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4. User Experience Design</a:t>
          </a:r>
          <a:r>
            <a:rPr lang="en-US" sz="2000" b="0" i="0" kern="1200" dirty="0"/>
            <a:t>: Prioritized to enhance usability and accessibility.</a:t>
          </a:r>
          <a:endParaRPr lang="en-US" sz="2000" kern="1200" dirty="0"/>
        </a:p>
      </dsp:txBody>
      <dsp:txXfrm>
        <a:off x="3740534" y="2524640"/>
        <a:ext cx="3034531" cy="1820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8364A-0278-4962-8ED5-BCF8410380E6}">
      <dsp:nvSpPr>
        <dsp:cNvPr id="0" name=""/>
        <dsp:cNvSpPr/>
      </dsp:nvSpPr>
      <dsp:spPr>
        <a:xfrm>
          <a:off x="3239448" y="785765"/>
          <a:ext cx="6047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4751" y="45720"/>
              </a:lnTo>
            </a:path>
          </a:pathLst>
        </a:custGeom>
        <a:noFill/>
        <a:ln w="6350" cap="flat" cmpd="sng" algn="ctr"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25940" y="828308"/>
        <a:ext cx="31767" cy="6353"/>
      </dsp:txXfrm>
    </dsp:sp>
    <dsp:sp modelId="{3A0DE948-FEBA-457F-A1F9-93C55CAB00D8}">
      <dsp:nvSpPr>
        <dsp:cNvPr id="0" name=""/>
        <dsp:cNvSpPr/>
      </dsp:nvSpPr>
      <dsp:spPr>
        <a:xfrm>
          <a:off x="478850" y="2765"/>
          <a:ext cx="2762398" cy="16574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360" tIns="142084" rIns="135360" bIns="14208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Technologies Used </a:t>
          </a:r>
          <a:r>
            <a:rPr lang="en-IN" sz="2000" kern="1200" dirty="0"/>
            <a:t>: Flask, MySQL, Python Libraries</a:t>
          </a:r>
          <a:endParaRPr lang="en-US" sz="2000" kern="1200" dirty="0"/>
        </a:p>
      </dsp:txBody>
      <dsp:txXfrm>
        <a:off x="478850" y="2765"/>
        <a:ext cx="2762398" cy="1657439"/>
      </dsp:txXfrm>
    </dsp:sp>
    <dsp:sp modelId="{1DBA2FEE-C2ED-4B78-A679-71C65229F383}">
      <dsp:nvSpPr>
        <dsp:cNvPr id="0" name=""/>
        <dsp:cNvSpPr/>
      </dsp:nvSpPr>
      <dsp:spPr>
        <a:xfrm>
          <a:off x="6637199" y="785765"/>
          <a:ext cx="6047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4751" y="45720"/>
              </a:lnTo>
            </a:path>
          </a:pathLst>
        </a:custGeom>
        <a:noFill/>
        <a:ln w="6350" cap="flat" cmpd="sng" algn="ctr"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23691" y="828308"/>
        <a:ext cx="31767" cy="6353"/>
      </dsp:txXfrm>
    </dsp:sp>
    <dsp:sp modelId="{0C6B27CB-BAEC-4D2A-B1E4-ADB50B6BBDA5}">
      <dsp:nvSpPr>
        <dsp:cNvPr id="0" name=""/>
        <dsp:cNvSpPr/>
      </dsp:nvSpPr>
      <dsp:spPr>
        <a:xfrm>
          <a:off x="3876600" y="2765"/>
          <a:ext cx="2762398" cy="16574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360" tIns="142084" rIns="135360" bIns="14208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1. Flask Framework Usage</a:t>
          </a:r>
          <a:r>
            <a:rPr lang="en-US" sz="2000" b="0" i="0" kern="1200" dirty="0"/>
            <a:t>: Employed for robust and scalable backend development.</a:t>
          </a:r>
          <a:endParaRPr lang="en-US" sz="2000" kern="1200" dirty="0"/>
        </a:p>
      </dsp:txBody>
      <dsp:txXfrm>
        <a:off x="3876600" y="2765"/>
        <a:ext cx="2762398" cy="1657439"/>
      </dsp:txXfrm>
    </dsp:sp>
    <dsp:sp modelId="{043E7F10-7137-4554-9FF7-EBBF9D50C5DC}">
      <dsp:nvSpPr>
        <dsp:cNvPr id="0" name=""/>
        <dsp:cNvSpPr/>
      </dsp:nvSpPr>
      <dsp:spPr>
        <a:xfrm>
          <a:off x="1860049" y="1658405"/>
          <a:ext cx="6795501" cy="604751"/>
        </a:xfrm>
        <a:custGeom>
          <a:avLst/>
          <a:gdLst/>
          <a:ahLst/>
          <a:cxnLst/>
          <a:rect l="0" t="0" r="0" b="0"/>
          <a:pathLst>
            <a:path>
              <a:moveTo>
                <a:pt x="6795501" y="0"/>
              </a:moveTo>
              <a:lnTo>
                <a:pt x="6795501" y="319475"/>
              </a:lnTo>
              <a:lnTo>
                <a:pt x="0" y="319475"/>
              </a:lnTo>
              <a:lnTo>
                <a:pt x="0" y="604751"/>
              </a:lnTo>
            </a:path>
          </a:pathLst>
        </a:custGeom>
        <a:noFill/>
        <a:ln w="6350" cap="flat" cmpd="sng" algn="ctr"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7171" y="1957604"/>
        <a:ext cx="341256" cy="6353"/>
      </dsp:txXfrm>
    </dsp:sp>
    <dsp:sp modelId="{B87CA3FF-2482-431B-9B3F-70FEE7B1FD75}">
      <dsp:nvSpPr>
        <dsp:cNvPr id="0" name=""/>
        <dsp:cNvSpPr/>
      </dsp:nvSpPr>
      <dsp:spPr>
        <a:xfrm>
          <a:off x="7274351" y="2765"/>
          <a:ext cx="2762398" cy="16574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360" tIns="142084" rIns="135360" bIns="14208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2. MySQL: RDBMS used for data storage and accessibility.</a:t>
          </a:r>
          <a:endParaRPr lang="en-US" sz="1600" kern="1200" dirty="0"/>
        </a:p>
      </dsp:txBody>
      <dsp:txXfrm>
        <a:off x="7274351" y="2765"/>
        <a:ext cx="2762398" cy="1657439"/>
      </dsp:txXfrm>
    </dsp:sp>
    <dsp:sp modelId="{5856264F-460A-4A8B-AA14-F7FE2B6AA766}">
      <dsp:nvSpPr>
        <dsp:cNvPr id="0" name=""/>
        <dsp:cNvSpPr/>
      </dsp:nvSpPr>
      <dsp:spPr>
        <a:xfrm>
          <a:off x="478850" y="2295556"/>
          <a:ext cx="2762398" cy="16574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360" tIns="142084" rIns="135360" bIns="14208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Nexa Bold" panose="02000000000000000000" pitchFamily="50" charset="0"/>
            </a:rPr>
            <a:t>3.</a:t>
          </a:r>
          <a:r>
            <a:rPr lang="en-US" sz="1500" kern="1200" baseline="0" dirty="0">
              <a:latin typeface="Nexa Bold" panose="02000000000000000000" pitchFamily="50" charset="0"/>
            </a:rPr>
            <a:t> Python Libraries: </a:t>
          </a:r>
          <a:r>
            <a:rPr lang="en-US" sz="1500" b="0" i="0" kern="1200" dirty="0" err="1">
              <a:latin typeface="Nexa Bold" panose="02000000000000000000" pitchFamily="50" charset="0"/>
            </a:rPr>
            <a:t>smtplib</a:t>
          </a:r>
          <a:r>
            <a:rPr lang="en-US" sz="1500" b="0" i="0" kern="1200" dirty="0">
              <a:latin typeface="Nexa Bold" panose="02000000000000000000" pitchFamily="50" charset="0"/>
            </a:rPr>
            <a:t>: Python library for sending email messages programmatically over SMTP.</a:t>
          </a:r>
          <a:endParaRPr lang="en-US" sz="1500" kern="1200" dirty="0">
            <a:latin typeface="Nexa Bold" panose="02000000000000000000" pitchFamily="50" charset="0"/>
          </a:endParaRPr>
        </a:p>
      </dsp:txBody>
      <dsp:txXfrm>
        <a:off x="478850" y="2295556"/>
        <a:ext cx="2762398" cy="16574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02C24-6D1C-4654-A9E1-BC42F96A89FB}">
      <dsp:nvSpPr>
        <dsp:cNvPr id="0" name=""/>
        <dsp:cNvSpPr/>
      </dsp:nvSpPr>
      <dsp:spPr>
        <a:xfrm>
          <a:off x="1283" y="507953"/>
          <a:ext cx="4505585" cy="2861046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</dsp:sp>
    <dsp:sp modelId="{F8596CB3-987C-4823-90D9-4A3435D3FAAD}">
      <dsp:nvSpPr>
        <dsp:cNvPr id="0" name=""/>
        <dsp:cNvSpPr/>
      </dsp:nvSpPr>
      <dsp:spPr>
        <a:xfrm>
          <a:off x="501904" y="98354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1. </a:t>
          </a:r>
          <a:r>
            <a:rPr lang="en-US" sz="1800" b="1" i="0" kern="1200"/>
            <a:t>Addressing Traditional Challenges</a:t>
          </a:r>
          <a:r>
            <a:rPr lang="en-US" sz="1800" b="0" i="0" kern="1200"/>
            <a:t>: Traditional scheduling methods often involve manual processes, disparate systems, and fragmented data sources, leading to inefficiencies and errors. There is a need for a more efficient and centralized solution that streamlines scheduling processes, enhances collaboration, and improves overall campus management.</a:t>
          </a:r>
          <a:endParaRPr lang="en-US" sz="1800" kern="1200"/>
        </a:p>
      </dsp:txBody>
      <dsp:txXfrm>
        <a:off x="585701" y="1067340"/>
        <a:ext cx="4337991" cy="2693452"/>
      </dsp:txXfrm>
    </dsp:sp>
    <dsp:sp modelId="{A7E9C2E4-3474-4B68-95D5-2AAF53911B59}">
      <dsp:nvSpPr>
        <dsp:cNvPr id="0" name=""/>
        <dsp:cNvSpPr/>
      </dsp:nvSpPr>
      <dsp:spPr>
        <a:xfrm>
          <a:off x="5508110" y="507953"/>
          <a:ext cx="4505585" cy="2861046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</dsp:sp>
    <dsp:sp modelId="{765A2B65-684E-41C6-8B9A-CB051BE55285}">
      <dsp:nvSpPr>
        <dsp:cNvPr id="0" name=""/>
        <dsp:cNvSpPr/>
      </dsp:nvSpPr>
      <dsp:spPr>
        <a:xfrm>
          <a:off x="6008730" y="98354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2. Centralized Solution</a:t>
          </a:r>
          <a:r>
            <a:rPr lang="en-US" sz="1800" b="0" i="0" kern="1200"/>
            <a:t>: By providing a centralized platform for scheduling academic activities and booking venues, our project addresses the need for a more cohesive and integrated approach to campus management. This centralized solution improves coordination, communication, and decision-making, ultimately leading to a more productive and organized learning environment.</a:t>
          </a:r>
          <a:endParaRPr lang="en-US" sz="1800" kern="1200"/>
        </a:p>
      </dsp:txBody>
      <dsp:txXfrm>
        <a:off x="6092527" y="1067340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3E00022-1F42-4135-AE27-D05414C3DC4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B51364C-27E8-4C2B-B9BE-318D8820295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B75C35F-5E9E-4611-A119-35C91E7C3DC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7B381DC-45DB-4F0D-8A38-04B5A705867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0F9AB2F-CA61-40F5-AE19-CBDC2FD12BA9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75BD317-5403-46BD-B7F5-E0D928B54D4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DD0D0E7-13BD-4CB7-8B45-7C37F8967EC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2966954-BB00-457C-B8E3-C31645BF2B4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8B879E9-BCB9-4297-BEE0-A1DDF053011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579D8DB-592A-40C2-BE01-1697732AD81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5315FAE-ED22-429F-BB6C-439CADE15E7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B4CDF2F-E8C1-4C45-BBA8-806F90D726A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9604DBA-9572-4107-9A27-B501FC8799A0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8"/>
          <p:cNvGrpSpPr/>
          <p:nvPr/>
        </p:nvGrpSpPr>
        <p:grpSpPr>
          <a:xfrm>
            <a:off x="0" y="5505480"/>
            <a:ext cx="12191760" cy="1223280"/>
            <a:chOff x="0" y="5505480"/>
            <a:chExt cx="12191760" cy="1223280"/>
          </a:xfrm>
        </p:grpSpPr>
        <p:sp>
          <p:nvSpPr>
            <p:cNvPr id="42" name="TextBox 5"/>
            <p:cNvSpPr/>
            <p:nvPr/>
          </p:nvSpPr>
          <p:spPr>
            <a:xfrm>
              <a:off x="1963440" y="5621040"/>
              <a:ext cx="924948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COEP Technological University</a:t>
              </a:r>
              <a:endParaRPr lang="en-US" sz="24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 </a:t>
              </a:r>
              <a:r>
                <a:rPr lang="en-US" sz="18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A Unitary Public University of Govt. of Maharashtra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18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Formerly College of Engineering Pune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3" name="Picture 6" descr="Home"/>
            <p:cNvPicPr/>
            <p:nvPr/>
          </p:nvPicPr>
          <p:blipFill>
            <a:blip r:embed="rId2"/>
            <a:srcRect r="67914"/>
            <a:stretch/>
          </p:blipFill>
          <p:spPr>
            <a:xfrm>
              <a:off x="186840" y="5621040"/>
              <a:ext cx="1442160" cy="1107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" name="Rectangle 7"/>
            <p:cNvSpPr/>
            <p:nvPr/>
          </p:nvSpPr>
          <p:spPr>
            <a:xfrm>
              <a:off x="0" y="5505480"/>
              <a:ext cx="12191760" cy="115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IN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042DB86-1491-3404-2BBB-7BB418A3640D}"/>
              </a:ext>
            </a:extLst>
          </p:cNvPr>
          <p:cNvSpPr txBox="1"/>
          <p:nvPr/>
        </p:nvSpPr>
        <p:spPr>
          <a:xfrm>
            <a:off x="629144" y="129240"/>
            <a:ext cx="1065816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>
              <a:latin typeface="Nexa Bold" panose="02000000000000000000" pitchFamily="50" charset="0"/>
            </a:endParaRPr>
          </a:p>
          <a:p>
            <a:endParaRPr lang="en-IN" dirty="0">
              <a:latin typeface="Nexa Bold" panose="02000000000000000000" pitchFamily="50" charset="0"/>
            </a:endParaRPr>
          </a:p>
          <a:p>
            <a:endParaRPr lang="en-IN" dirty="0">
              <a:latin typeface="Nexa Bold" panose="02000000000000000000" pitchFamily="50" charset="0"/>
            </a:endParaRPr>
          </a:p>
          <a:p>
            <a:endParaRPr lang="en-IN" dirty="0">
              <a:latin typeface="Nexa Bold" panose="02000000000000000000" pitchFamily="50" charset="0"/>
            </a:endParaRPr>
          </a:p>
          <a:p>
            <a:pPr algn="ctr"/>
            <a:endParaRPr lang="en-US" sz="3200" b="1" dirty="0">
              <a:latin typeface="Nexa Bold" panose="02000000000000000000" pitchFamily="50" charset="0"/>
            </a:endParaRPr>
          </a:p>
          <a:p>
            <a:pPr algn="ctr"/>
            <a:r>
              <a:rPr lang="en-US" sz="4000" b="1" dirty="0">
                <a:latin typeface="Nexa Bold" panose="02000000000000000000" pitchFamily="50" charset="0"/>
              </a:rPr>
              <a:t>SCHEDULEMASTER:</a:t>
            </a:r>
          </a:p>
          <a:p>
            <a:pPr algn="ctr"/>
            <a:r>
              <a:rPr lang="en-US" sz="4000" b="1" dirty="0">
                <a:latin typeface="Nexa Bold" panose="02000000000000000000" pitchFamily="50" charset="0"/>
              </a:rPr>
              <a:t> TIME AND VENUE MANAGEMENT SYSTEM</a:t>
            </a:r>
            <a:endParaRPr lang="en-IN" sz="4000" b="1" dirty="0">
              <a:latin typeface="Nexa Bold" panose="02000000000000000000" pitchFamily="50" charset="0"/>
            </a:endParaRPr>
          </a:p>
          <a:p>
            <a:endParaRPr lang="en-IN" sz="3200" dirty="0">
              <a:latin typeface="Nexa Bold" panose="02000000000000000000" pitchFamily="50" charset="0"/>
            </a:endParaRPr>
          </a:p>
          <a:p>
            <a:endParaRPr lang="en-IN" dirty="0">
              <a:latin typeface="Nexa Bold" panose="02000000000000000000" pitchFamily="50" charset="0"/>
            </a:endParaRPr>
          </a:p>
          <a:p>
            <a:endParaRPr lang="en-IN" dirty="0">
              <a:latin typeface="Nexa Bold" panose="02000000000000000000" pitchFamily="50" charset="0"/>
            </a:endParaRPr>
          </a:p>
          <a:p>
            <a:endParaRPr lang="en-IN" dirty="0">
              <a:latin typeface="Nexa Bold" panose="02000000000000000000" pitchFamily="50" charset="0"/>
            </a:endParaRPr>
          </a:p>
          <a:p>
            <a:endParaRPr lang="en-IN" dirty="0">
              <a:latin typeface="Nexa Bold" panose="02000000000000000000" pitchFamily="50" charset="0"/>
            </a:endParaRPr>
          </a:p>
          <a:p>
            <a:pPr algn="r"/>
            <a:r>
              <a:rPr lang="en-IN" sz="2400" dirty="0">
                <a:latin typeface="Nexa Bold" panose="02000000000000000000" pitchFamily="50" charset="0"/>
              </a:rPr>
              <a:t>Theme: Initiate, Innovate and Inspire for a Smarter University</a:t>
            </a:r>
          </a:p>
          <a:p>
            <a:pPr algn="r"/>
            <a:r>
              <a:rPr lang="en-IN" sz="2400" dirty="0">
                <a:latin typeface="Nexa Bold" panose="02000000000000000000" pitchFamily="50" charset="0"/>
              </a:rPr>
              <a:t>Team Name: Bit Bandits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8"/>
          <p:cNvGrpSpPr/>
          <p:nvPr/>
        </p:nvGrpSpPr>
        <p:grpSpPr>
          <a:xfrm>
            <a:off x="0" y="5505480"/>
            <a:ext cx="12191760" cy="1223280"/>
            <a:chOff x="0" y="5505480"/>
            <a:chExt cx="12191760" cy="1223280"/>
          </a:xfrm>
        </p:grpSpPr>
        <p:sp>
          <p:nvSpPr>
            <p:cNvPr id="42" name="TextBox 5"/>
            <p:cNvSpPr/>
            <p:nvPr/>
          </p:nvSpPr>
          <p:spPr>
            <a:xfrm>
              <a:off x="1963440" y="5621040"/>
              <a:ext cx="924948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COEP Technological University</a:t>
              </a:r>
              <a:endParaRPr lang="en-US" sz="24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 </a:t>
              </a:r>
              <a:r>
                <a:rPr lang="en-US" sz="18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A Unitary Public University of Govt. of Maharashtra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18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Formerly College of Engineering Pune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3" name="Picture 6" descr="Home"/>
            <p:cNvPicPr/>
            <p:nvPr/>
          </p:nvPicPr>
          <p:blipFill>
            <a:blip r:embed="rId2"/>
            <a:srcRect r="67914"/>
            <a:stretch/>
          </p:blipFill>
          <p:spPr>
            <a:xfrm>
              <a:off x="186840" y="5621040"/>
              <a:ext cx="1442160" cy="1107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" name="Rectangle 7"/>
            <p:cNvSpPr/>
            <p:nvPr/>
          </p:nvSpPr>
          <p:spPr>
            <a:xfrm>
              <a:off x="0" y="5505480"/>
              <a:ext cx="12191760" cy="115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IN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7C8A120-7B47-36C7-8118-E6C4AF6AEFD6}"/>
              </a:ext>
            </a:extLst>
          </p:cNvPr>
          <p:cNvSpPr txBox="1"/>
          <p:nvPr/>
        </p:nvSpPr>
        <p:spPr>
          <a:xfrm>
            <a:off x="752048" y="445536"/>
            <a:ext cx="10687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Nexa Bold" panose="02000000000000000000" pitchFamily="50" charset="0"/>
              </a:rPr>
              <a:t>OVERVIEW AND PROBLEM STATEMENT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74D5177-02F9-0086-5799-965C09A596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2207963"/>
              </p:ext>
            </p:extLst>
          </p:nvPr>
        </p:nvGraphicFramePr>
        <p:xfrm>
          <a:off x="838080" y="115378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425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8"/>
          <p:cNvGrpSpPr/>
          <p:nvPr/>
        </p:nvGrpSpPr>
        <p:grpSpPr>
          <a:xfrm>
            <a:off x="0" y="5505480"/>
            <a:ext cx="12191760" cy="1223280"/>
            <a:chOff x="0" y="5505480"/>
            <a:chExt cx="12191760" cy="1223280"/>
          </a:xfrm>
        </p:grpSpPr>
        <p:sp>
          <p:nvSpPr>
            <p:cNvPr id="42" name="TextBox 5"/>
            <p:cNvSpPr/>
            <p:nvPr/>
          </p:nvSpPr>
          <p:spPr>
            <a:xfrm>
              <a:off x="1963440" y="5621040"/>
              <a:ext cx="924948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COEP Technological University</a:t>
              </a:r>
              <a:endParaRPr lang="en-US" sz="24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 </a:t>
              </a:r>
              <a:r>
                <a:rPr lang="en-US" sz="18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A Unitary Public University of Govt. of Maharashtra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18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Formerly College of Engineering Pune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3" name="Picture 6" descr="Home"/>
            <p:cNvPicPr/>
            <p:nvPr/>
          </p:nvPicPr>
          <p:blipFill>
            <a:blip r:embed="rId2"/>
            <a:srcRect r="67914"/>
            <a:stretch/>
          </p:blipFill>
          <p:spPr>
            <a:xfrm>
              <a:off x="186840" y="5621040"/>
              <a:ext cx="1442160" cy="1107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" name="Rectangle 7"/>
            <p:cNvSpPr/>
            <p:nvPr/>
          </p:nvSpPr>
          <p:spPr>
            <a:xfrm>
              <a:off x="0" y="5505480"/>
              <a:ext cx="12191760" cy="115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IN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7ED0FC3-C294-4C94-E049-C68984C8C641}"/>
              </a:ext>
            </a:extLst>
          </p:cNvPr>
          <p:cNvGrpSpPr/>
          <p:nvPr/>
        </p:nvGrpSpPr>
        <p:grpSpPr>
          <a:xfrm>
            <a:off x="697320" y="1046251"/>
            <a:ext cx="3286125" cy="4352544"/>
            <a:chOff x="0" y="0"/>
            <a:chExt cx="3286125" cy="435254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AD476CE-BBBC-B7EA-9B5F-F21D24310290}"/>
                </a:ext>
              </a:extLst>
            </p:cNvPr>
            <p:cNvSpPr/>
            <p:nvPr/>
          </p:nvSpPr>
          <p:spPr>
            <a:xfrm>
              <a:off x="0" y="0"/>
              <a:ext cx="3286125" cy="4352544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33334E-428E-5055-F2A5-29C2D54C2C3A}"/>
                </a:ext>
              </a:extLst>
            </p:cNvPr>
            <p:cNvSpPr txBox="1"/>
            <p:nvPr/>
          </p:nvSpPr>
          <p:spPr>
            <a:xfrm>
              <a:off x="0" y="1653966"/>
              <a:ext cx="3286125" cy="26115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6199" tIns="330200" rIns="256199" bIns="330200" numCol="1" spcCol="1270" anchor="t" anchorCtr="0">
              <a:noAutofit/>
            </a:bodyPr>
            <a:lstStyle/>
            <a:p>
              <a:r>
                <a:rPr lang="en-US" sz="1700" b="1" i="0" kern="1200" dirty="0"/>
                <a:t>1. Streamlining Scheduling</a:t>
              </a:r>
              <a:r>
                <a:rPr lang="en-US" sz="1700" b="0" i="0" kern="1200" dirty="0"/>
                <a:t>: 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Enables users to book venues for various events or classes.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Supports specifying venue availability and scheduling.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Allows reallocation of requests in case of conflicts.</a:t>
              </a:r>
            </a:p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F3E8002-B5FC-C3EA-851B-B8650CECDD47}"/>
              </a:ext>
            </a:extLst>
          </p:cNvPr>
          <p:cNvGrpSpPr/>
          <p:nvPr/>
        </p:nvGrpSpPr>
        <p:grpSpPr>
          <a:xfrm>
            <a:off x="1687500" y="1481505"/>
            <a:ext cx="1305763" cy="1305763"/>
            <a:chOff x="990180" y="435254"/>
            <a:chExt cx="1305763" cy="1305763"/>
          </a:xfrm>
          <a:solidFill>
            <a:schemeClr val="accent1"/>
          </a:soli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390CEC4-E139-A097-0980-E56742B44920}"/>
                </a:ext>
              </a:extLst>
            </p:cNvPr>
            <p:cNvSpPr/>
            <p:nvPr/>
          </p:nvSpPr>
          <p:spPr>
            <a:xfrm>
              <a:off x="990180" y="435254"/>
              <a:ext cx="1305763" cy="1305763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1BB5BDD7-14C2-54DC-7627-82E133E299F4}"/>
                </a:ext>
              </a:extLst>
            </p:cNvPr>
            <p:cNvSpPr txBox="1"/>
            <p:nvPr/>
          </p:nvSpPr>
          <p:spPr>
            <a:xfrm>
              <a:off x="1181405" y="626479"/>
              <a:ext cx="923313" cy="92331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802" tIns="12700" rIns="101802" bIns="12700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/>
                <a:t>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F33BA98-084A-8996-749E-F9DE4014D16F}"/>
              </a:ext>
            </a:extLst>
          </p:cNvPr>
          <p:cNvGrpSpPr/>
          <p:nvPr/>
        </p:nvGrpSpPr>
        <p:grpSpPr>
          <a:xfrm>
            <a:off x="4312057" y="1046251"/>
            <a:ext cx="3286125" cy="4352544"/>
            <a:chOff x="3614737" y="0"/>
            <a:chExt cx="3286125" cy="435254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843BC97-B576-01FF-24C0-724E4D906C78}"/>
                </a:ext>
              </a:extLst>
            </p:cNvPr>
            <p:cNvSpPr/>
            <p:nvPr/>
          </p:nvSpPr>
          <p:spPr>
            <a:xfrm>
              <a:off x="3614737" y="0"/>
              <a:ext cx="3286125" cy="4352544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4D5A45-C44D-E52D-5488-327BBB00A9F8}"/>
                </a:ext>
              </a:extLst>
            </p:cNvPr>
            <p:cNvSpPr txBox="1"/>
            <p:nvPr/>
          </p:nvSpPr>
          <p:spPr>
            <a:xfrm>
              <a:off x="3614737" y="1653966"/>
              <a:ext cx="3286125" cy="26115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6199" tIns="330200" rIns="256199" bIns="330200" numCol="1" spcCol="1270" anchor="t" anchorCtr="0">
              <a:noAutofit/>
            </a:bodyPr>
            <a:lstStyle/>
            <a:p>
              <a:r>
                <a:rPr lang="en-US" sz="1700" b="1" i="0" kern="1200" dirty="0"/>
                <a:t>2. </a:t>
              </a:r>
              <a:r>
                <a:rPr lang="en-IN" sz="1600" dirty="0">
                  <a:latin typeface="Nexa Bold" panose="02000000000000000000" pitchFamily="50" charset="0"/>
                </a:rPr>
                <a:t>. </a:t>
              </a:r>
              <a:r>
                <a:rPr lang="en-US" sz="1600" dirty="0">
                  <a:latin typeface="Nexa Bold" panose="02000000000000000000" pitchFamily="50" charset="0"/>
                </a:rPr>
                <a:t>Dynamic Updates: 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Supports real-time updates to timetables and venue bookings.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Allows for easy modifications to schedules and reservations.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Allows users to add, edit, or remove schedule entries and venue reservations.</a:t>
              </a:r>
            </a:p>
            <a:p>
              <a:endParaRPr lang="en-IN" sz="1600" dirty="0">
                <a:latin typeface="Nexa Bold" panose="02000000000000000000" pitchFamily="50" charset="0"/>
              </a:endParaRPr>
            </a:p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4A8A581-68F4-FB10-8D42-650280FFC2CE}"/>
              </a:ext>
            </a:extLst>
          </p:cNvPr>
          <p:cNvGrpSpPr/>
          <p:nvPr/>
        </p:nvGrpSpPr>
        <p:grpSpPr>
          <a:xfrm>
            <a:off x="5302238" y="1481505"/>
            <a:ext cx="1305763" cy="1305763"/>
            <a:chOff x="4604918" y="435254"/>
            <a:chExt cx="1305763" cy="1305763"/>
          </a:xfrm>
          <a:solidFill>
            <a:schemeClr val="accent1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6576B0-B06B-287B-3F24-EC25CBCBBCDE}"/>
                </a:ext>
              </a:extLst>
            </p:cNvPr>
            <p:cNvSpPr/>
            <p:nvPr/>
          </p:nvSpPr>
          <p:spPr>
            <a:xfrm>
              <a:off x="4604918" y="435254"/>
              <a:ext cx="1305763" cy="1305763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5210EE7C-F561-3B25-F22B-92AD9FFCE4BA}"/>
                </a:ext>
              </a:extLst>
            </p:cNvPr>
            <p:cNvSpPr txBox="1"/>
            <p:nvPr/>
          </p:nvSpPr>
          <p:spPr>
            <a:xfrm>
              <a:off x="4796143" y="626479"/>
              <a:ext cx="923313" cy="92331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802" tIns="12700" rIns="101802" bIns="12700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/>
                <a:t>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D7429A-D881-4438-DA68-40D9CC77BC8C}"/>
              </a:ext>
            </a:extLst>
          </p:cNvPr>
          <p:cNvGrpSpPr/>
          <p:nvPr/>
        </p:nvGrpSpPr>
        <p:grpSpPr>
          <a:xfrm>
            <a:off x="8208555" y="1046251"/>
            <a:ext cx="3286125" cy="4352544"/>
            <a:chOff x="7229475" y="0"/>
            <a:chExt cx="3286125" cy="43525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72596B-2B0D-27B4-8431-4AA40C94B51A}"/>
                </a:ext>
              </a:extLst>
            </p:cNvPr>
            <p:cNvSpPr/>
            <p:nvPr/>
          </p:nvSpPr>
          <p:spPr>
            <a:xfrm>
              <a:off x="7229475" y="0"/>
              <a:ext cx="3286125" cy="4352544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2336D87-467C-C77B-E95D-0B16BC022D25}"/>
                </a:ext>
              </a:extLst>
            </p:cNvPr>
            <p:cNvSpPr txBox="1"/>
            <p:nvPr/>
          </p:nvSpPr>
          <p:spPr>
            <a:xfrm>
              <a:off x="7229475" y="1653966"/>
              <a:ext cx="3286125" cy="26115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6199" tIns="330200" rIns="256199" bIns="330200" numCol="1" spcCol="1270" anchor="t" anchorCtr="0">
              <a:noAutofit/>
            </a:bodyPr>
            <a:lstStyle/>
            <a:p>
              <a:r>
                <a:rPr lang="en-US" sz="1700" b="1" i="0" kern="1200" dirty="0"/>
                <a:t>3</a:t>
              </a:r>
              <a:r>
                <a:rPr lang="en-IN" sz="1600" dirty="0">
                  <a:latin typeface="Nexa Bold" panose="02000000000000000000" pitchFamily="50" charset="0"/>
                </a:rPr>
                <a:t>.</a:t>
              </a:r>
              <a:r>
                <a:rPr lang="en-US" sz="1600" dirty="0">
                  <a:latin typeface="Nexa Bold" panose="02000000000000000000" pitchFamily="50" charset="0"/>
                </a:rPr>
                <a:t> Timetable Generation:</a:t>
              </a:r>
            </a:p>
            <a:p>
              <a:endParaRPr lang="en-US" sz="1600" dirty="0">
                <a:latin typeface="Nexa Bold" panose="02000000000000000000" pitchFamily="50" charset="0"/>
              </a:endParaRP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Automatically generates timetables based on input data.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Allows specifying subjects, teachers, days, and time slots.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815604-EF6C-76B7-389C-7A46339C297B}"/>
              </a:ext>
            </a:extLst>
          </p:cNvPr>
          <p:cNvGrpSpPr/>
          <p:nvPr/>
        </p:nvGrpSpPr>
        <p:grpSpPr>
          <a:xfrm>
            <a:off x="8916975" y="1481505"/>
            <a:ext cx="1305763" cy="1305763"/>
            <a:chOff x="8219655" y="435254"/>
            <a:chExt cx="1305763" cy="1305763"/>
          </a:xfrm>
          <a:solidFill>
            <a:schemeClr val="accent1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DBE26B9-EB12-9DC9-307E-8BE07A3E906D}"/>
                </a:ext>
              </a:extLst>
            </p:cNvPr>
            <p:cNvSpPr/>
            <p:nvPr/>
          </p:nvSpPr>
          <p:spPr>
            <a:xfrm>
              <a:off x="8219655" y="435254"/>
              <a:ext cx="1305763" cy="1305763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Oval 14">
              <a:extLst>
                <a:ext uri="{FF2B5EF4-FFF2-40B4-BE49-F238E27FC236}">
                  <a16:creationId xmlns:a16="http://schemas.microsoft.com/office/drawing/2014/main" id="{CDE4F866-6351-46C0-08F6-E41D9FE605E8}"/>
                </a:ext>
              </a:extLst>
            </p:cNvPr>
            <p:cNvSpPr txBox="1"/>
            <p:nvPr/>
          </p:nvSpPr>
          <p:spPr>
            <a:xfrm>
              <a:off x="8410880" y="626479"/>
              <a:ext cx="923313" cy="92331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802" tIns="12700" rIns="101802" bIns="12700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/>
                <a:t>3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2946847-F556-DF87-33BF-84AF960BF157}"/>
              </a:ext>
            </a:extLst>
          </p:cNvPr>
          <p:cNvSpPr txBox="1"/>
          <p:nvPr/>
        </p:nvSpPr>
        <p:spPr>
          <a:xfrm>
            <a:off x="3649454" y="279258"/>
            <a:ext cx="4336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Nexa Bold" panose="02000000000000000000" pitchFamily="50" charset="0"/>
              </a:rPr>
              <a:t>KEY FEATURES                 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10544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8"/>
          <p:cNvGrpSpPr/>
          <p:nvPr/>
        </p:nvGrpSpPr>
        <p:grpSpPr>
          <a:xfrm>
            <a:off x="0" y="5505480"/>
            <a:ext cx="12191760" cy="1223280"/>
            <a:chOff x="0" y="5505480"/>
            <a:chExt cx="12191760" cy="1223280"/>
          </a:xfrm>
        </p:grpSpPr>
        <p:sp>
          <p:nvSpPr>
            <p:cNvPr id="42" name="TextBox 5"/>
            <p:cNvSpPr/>
            <p:nvPr/>
          </p:nvSpPr>
          <p:spPr>
            <a:xfrm>
              <a:off x="1963440" y="5621040"/>
              <a:ext cx="924948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COEP Technological University</a:t>
              </a:r>
              <a:endParaRPr lang="en-US" sz="24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 </a:t>
              </a:r>
              <a:r>
                <a:rPr lang="en-US" sz="18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A Unitary Public University of Govt. of Maharashtra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18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Formerly College of Engineering Pune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3" name="Picture 6" descr="Home"/>
            <p:cNvPicPr/>
            <p:nvPr/>
          </p:nvPicPr>
          <p:blipFill>
            <a:blip r:embed="rId2"/>
            <a:srcRect r="67914"/>
            <a:stretch/>
          </p:blipFill>
          <p:spPr>
            <a:xfrm>
              <a:off x="186840" y="5621040"/>
              <a:ext cx="1442160" cy="1107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" name="Rectangle 7"/>
            <p:cNvSpPr/>
            <p:nvPr/>
          </p:nvSpPr>
          <p:spPr>
            <a:xfrm>
              <a:off x="0" y="5505480"/>
              <a:ext cx="12191760" cy="115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IN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4110513D-3A30-16E9-5AFF-40FF1CFC60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112840"/>
              </p:ext>
            </p:extLst>
          </p:nvPr>
        </p:nvGraphicFramePr>
        <p:xfrm>
          <a:off x="838080" y="102108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3AB049B-6C3B-4214-FA38-BCB2FBF156A7}"/>
              </a:ext>
            </a:extLst>
          </p:cNvPr>
          <p:cNvSpPr txBox="1"/>
          <p:nvPr/>
        </p:nvSpPr>
        <p:spPr>
          <a:xfrm>
            <a:off x="1101213" y="216310"/>
            <a:ext cx="9576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Nexa Bold" panose="02000000000000000000" pitchFamily="50" charset="0"/>
              </a:rPr>
              <a:t>IMPLEMENTATION (FRONTEND)</a:t>
            </a:r>
            <a:endParaRPr lang="en-IN" sz="3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51CAA89-BC89-7B03-DFB6-D409404BCB98}"/>
              </a:ext>
            </a:extLst>
          </p:cNvPr>
          <p:cNvGrpSpPr/>
          <p:nvPr/>
        </p:nvGrpSpPr>
        <p:grpSpPr>
          <a:xfrm>
            <a:off x="5762329" y="3383280"/>
            <a:ext cx="667342" cy="91440"/>
            <a:chOff x="3040792" y="870618"/>
            <a:chExt cx="667342" cy="91440"/>
          </a:xfrm>
        </p:grpSpPr>
        <p:sp>
          <p:nvSpPr>
            <p:cNvPr id="19" name="Straight Connector 3">
              <a:extLst>
                <a:ext uri="{FF2B5EF4-FFF2-40B4-BE49-F238E27FC236}">
                  <a16:creationId xmlns:a16="http://schemas.microsoft.com/office/drawing/2014/main" id="{61BAD7F9-D36A-EE00-9548-EA30D52D1552}"/>
                </a:ext>
              </a:extLst>
            </p:cNvPr>
            <p:cNvSpPr/>
            <p:nvPr/>
          </p:nvSpPr>
          <p:spPr>
            <a:xfrm>
              <a:off x="3040792" y="870618"/>
              <a:ext cx="667342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667342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Straight Connector 4">
              <a:extLst>
                <a:ext uri="{FF2B5EF4-FFF2-40B4-BE49-F238E27FC236}">
                  <a16:creationId xmlns:a16="http://schemas.microsoft.com/office/drawing/2014/main" id="{CCF774CC-404B-54F5-C4C6-8B04B3787099}"/>
                </a:ext>
              </a:extLst>
            </p:cNvPr>
            <p:cNvSpPr txBox="1"/>
            <p:nvPr/>
          </p:nvSpPr>
          <p:spPr>
            <a:xfrm>
              <a:off x="3357014" y="912848"/>
              <a:ext cx="34897" cy="69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EBB92F3-1E41-B53C-67C0-C8C236B3B1D6}"/>
              </a:ext>
            </a:extLst>
          </p:cNvPr>
          <p:cNvGrpSpPr/>
          <p:nvPr/>
        </p:nvGrpSpPr>
        <p:grpSpPr>
          <a:xfrm>
            <a:off x="5762329" y="3383280"/>
            <a:ext cx="667342" cy="91440"/>
            <a:chOff x="6773265" y="870618"/>
            <a:chExt cx="667342" cy="91440"/>
          </a:xfrm>
        </p:grpSpPr>
        <p:sp>
          <p:nvSpPr>
            <p:cNvPr id="22" name="Straight Connector 3">
              <a:extLst>
                <a:ext uri="{FF2B5EF4-FFF2-40B4-BE49-F238E27FC236}">
                  <a16:creationId xmlns:a16="http://schemas.microsoft.com/office/drawing/2014/main" id="{17D45D8A-4315-120B-B222-F386C65902DE}"/>
                </a:ext>
              </a:extLst>
            </p:cNvPr>
            <p:cNvSpPr/>
            <p:nvPr/>
          </p:nvSpPr>
          <p:spPr>
            <a:xfrm>
              <a:off x="6773265" y="870618"/>
              <a:ext cx="667342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667342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3" name="Straight Connector 4">
              <a:extLst>
                <a:ext uri="{FF2B5EF4-FFF2-40B4-BE49-F238E27FC236}">
                  <a16:creationId xmlns:a16="http://schemas.microsoft.com/office/drawing/2014/main" id="{35C83A6F-F7E3-C223-6D05-DB2519A77347}"/>
                </a:ext>
              </a:extLst>
            </p:cNvPr>
            <p:cNvSpPr txBox="1"/>
            <p:nvPr/>
          </p:nvSpPr>
          <p:spPr>
            <a:xfrm>
              <a:off x="7089488" y="912848"/>
              <a:ext cx="34897" cy="69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17C206-0A7B-E3F8-3B4C-4116DFC55A24}"/>
              </a:ext>
            </a:extLst>
          </p:cNvPr>
          <p:cNvCxnSpPr>
            <a:cxnSpLocks/>
          </p:cNvCxnSpPr>
          <p:nvPr/>
        </p:nvCxnSpPr>
        <p:spPr>
          <a:xfrm>
            <a:off x="3864077" y="1936955"/>
            <a:ext cx="10422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50079-574B-243C-1487-6FD75A200AA0}"/>
              </a:ext>
            </a:extLst>
          </p:cNvPr>
          <p:cNvCxnSpPr>
            <a:cxnSpLocks/>
          </p:cNvCxnSpPr>
          <p:nvPr/>
        </p:nvCxnSpPr>
        <p:spPr>
          <a:xfrm>
            <a:off x="3864077" y="4419601"/>
            <a:ext cx="766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B9D1E9-8038-C6BD-AA8C-8D8988D292FF}"/>
              </a:ext>
            </a:extLst>
          </p:cNvPr>
          <p:cNvCxnSpPr>
            <a:cxnSpLocks/>
          </p:cNvCxnSpPr>
          <p:nvPr/>
        </p:nvCxnSpPr>
        <p:spPr>
          <a:xfrm>
            <a:off x="7929716" y="1936955"/>
            <a:ext cx="4277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79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8"/>
          <p:cNvGrpSpPr/>
          <p:nvPr/>
        </p:nvGrpSpPr>
        <p:grpSpPr>
          <a:xfrm>
            <a:off x="0" y="5505480"/>
            <a:ext cx="12191760" cy="1223280"/>
            <a:chOff x="0" y="5505480"/>
            <a:chExt cx="12191760" cy="1223280"/>
          </a:xfrm>
        </p:grpSpPr>
        <p:sp>
          <p:nvSpPr>
            <p:cNvPr id="42" name="TextBox 5"/>
            <p:cNvSpPr/>
            <p:nvPr/>
          </p:nvSpPr>
          <p:spPr>
            <a:xfrm>
              <a:off x="1963440" y="5621040"/>
              <a:ext cx="924948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COEP Technological University</a:t>
              </a:r>
              <a:endParaRPr lang="en-US" sz="24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 </a:t>
              </a:r>
              <a:r>
                <a:rPr lang="en-US" sz="18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A Unitary Public University of Govt. of Maharashtra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18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Formerly College of Engineering Pune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3" name="Picture 6" descr="Home"/>
            <p:cNvPicPr/>
            <p:nvPr/>
          </p:nvPicPr>
          <p:blipFill>
            <a:blip r:embed="rId2"/>
            <a:srcRect r="67914"/>
            <a:stretch/>
          </p:blipFill>
          <p:spPr>
            <a:xfrm>
              <a:off x="186840" y="5621040"/>
              <a:ext cx="1442160" cy="1107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" name="Rectangle 7"/>
            <p:cNvSpPr/>
            <p:nvPr/>
          </p:nvSpPr>
          <p:spPr>
            <a:xfrm>
              <a:off x="0" y="5505480"/>
              <a:ext cx="12191760" cy="115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IN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274D08C8-0244-B94A-2F72-1BB65C280D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3884751"/>
              </p:ext>
            </p:extLst>
          </p:nvPr>
        </p:nvGraphicFramePr>
        <p:xfrm>
          <a:off x="697320" y="1116538"/>
          <a:ext cx="10515600" cy="395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2A321C8-F3EB-3B89-7889-7A9E90C8763C}"/>
              </a:ext>
            </a:extLst>
          </p:cNvPr>
          <p:cNvSpPr txBox="1"/>
          <p:nvPr/>
        </p:nvSpPr>
        <p:spPr>
          <a:xfrm>
            <a:off x="1238865" y="235974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Nexa Bold" panose="02000000000000000000" pitchFamily="50" charset="0"/>
              </a:rPr>
              <a:t>IMPLEMENTATION (BACKEND)</a:t>
            </a:r>
            <a:endParaRPr lang="en-IN" sz="36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F886324-1BE3-6475-18F3-981BD339EDEA}"/>
              </a:ext>
            </a:extLst>
          </p:cNvPr>
          <p:cNvCxnSpPr>
            <a:cxnSpLocks/>
          </p:cNvCxnSpPr>
          <p:nvPr/>
        </p:nvCxnSpPr>
        <p:spPr>
          <a:xfrm>
            <a:off x="3864077" y="1936955"/>
            <a:ext cx="6587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F6C5EC-EE20-1285-E7CD-6C36F7495C1E}"/>
              </a:ext>
            </a:extLst>
          </p:cNvPr>
          <p:cNvCxnSpPr>
            <a:cxnSpLocks/>
          </p:cNvCxnSpPr>
          <p:nvPr/>
        </p:nvCxnSpPr>
        <p:spPr>
          <a:xfrm>
            <a:off x="7325032" y="1936955"/>
            <a:ext cx="6194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39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8"/>
          <p:cNvGrpSpPr/>
          <p:nvPr/>
        </p:nvGrpSpPr>
        <p:grpSpPr>
          <a:xfrm>
            <a:off x="0" y="5505480"/>
            <a:ext cx="12191760" cy="1223280"/>
            <a:chOff x="0" y="5505480"/>
            <a:chExt cx="12191760" cy="1223280"/>
          </a:xfrm>
        </p:grpSpPr>
        <p:sp>
          <p:nvSpPr>
            <p:cNvPr id="42" name="TextBox 5"/>
            <p:cNvSpPr/>
            <p:nvPr/>
          </p:nvSpPr>
          <p:spPr>
            <a:xfrm>
              <a:off x="1963440" y="5621040"/>
              <a:ext cx="924948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COEP Technological University</a:t>
              </a:r>
              <a:endParaRPr lang="en-US" sz="24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 </a:t>
              </a:r>
              <a:r>
                <a:rPr lang="en-US" sz="18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A Unitary Public University of Govt. of Maharashtra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18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Formerly College of Engineering Pune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3" name="Picture 6" descr="Home"/>
            <p:cNvPicPr/>
            <p:nvPr/>
          </p:nvPicPr>
          <p:blipFill>
            <a:blip r:embed="rId2"/>
            <a:srcRect r="67914"/>
            <a:stretch/>
          </p:blipFill>
          <p:spPr>
            <a:xfrm>
              <a:off x="186840" y="5621040"/>
              <a:ext cx="1442160" cy="1107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" name="Rectangle 7"/>
            <p:cNvSpPr/>
            <p:nvPr/>
          </p:nvSpPr>
          <p:spPr>
            <a:xfrm>
              <a:off x="0" y="5505480"/>
              <a:ext cx="12191760" cy="115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IN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6E998FB-0EF4-15B9-F470-1A5162128A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8405424"/>
              </p:ext>
            </p:extLst>
          </p:nvPr>
        </p:nvGraphicFramePr>
        <p:xfrm>
          <a:off x="697320" y="1071717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E3C53D3-236F-2503-123F-2D6E43231840}"/>
              </a:ext>
            </a:extLst>
          </p:cNvPr>
          <p:cNvSpPr txBox="1"/>
          <p:nvPr/>
        </p:nvSpPr>
        <p:spPr>
          <a:xfrm>
            <a:off x="697320" y="235974"/>
            <a:ext cx="9331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Nexa Bold" panose="02000000000000000000" pitchFamily="50" charset="0"/>
              </a:rPr>
              <a:t>NEED</a:t>
            </a:r>
            <a:r>
              <a:rPr lang="en-IN" sz="3600" dirty="0">
                <a:latin typeface="Nexa Bold" panose="020000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710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8"/>
          <p:cNvGrpSpPr/>
          <p:nvPr/>
        </p:nvGrpSpPr>
        <p:grpSpPr>
          <a:xfrm>
            <a:off x="0" y="5505480"/>
            <a:ext cx="12191760" cy="1223280"/>
            <a:chOff x="0" y="5505480"/>
            <a:chExt cx="12191760" cy="1223280"/>
          </a:xfrm>
        </p:grpSpPr>
        <p:sp>
          <p:nvSpPr>
            <p:cNvPr id="42" name="TextBox 5"/>
            <p:cNvSpPr/>
            <p:nvPr/>
          </p:nvSpPr>
          <p:spPr>
            <a:xfrm>
              <a:off x="1963440" y="5621040"/>
              <a:ext cx="924948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COEP Technological University</a:t>
              </a:r>
              <a:endParaRPr lang="en-US" sz="24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 </a:t>
              </a:r>
              <a:r>
                <a:rPr lang="en-US" sz="18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A Unitary Public University of Govt. of Maharashtra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18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Formerly College of Engineering Pune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3" name="Picture 6" descr="Home"/>
            <p:cNvPicPr/>
            <p:nvPr/>
          </p:nvPicPr>
          <p:blipFill>
            <a:blip r:embed="rId2"/>
            <a:srcRect r="67914"/>
            <a:stretch/>
          </p:blipFill>
          <p:spPr>
            <a:xfrm>
              <a:off x="186840" y="5621040"/>
              <a:ext cx="1442160" cy="1107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" name="Rectangle 7"/>
            <p:cNvSpPr/>
            <p:nvPr/>
          </p:nvSpPr>
          <p:spPr>
            <a:xfrm>
              <a:off x="0" y="5505480"/>
              <a:ext cx="12191760" cy="115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IN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D4F5C7A-2925-A415-02CA-C78E49BEFEF3}"/>
              </a:ext>
            </a:extLst>
          </p:cNvPr>
          <p:cNvSpPr txBox="1"/>
          <p:nvPr/>
        </p:nvSpPr>
        <p:spPr>
          <a:xfrm>
            <a:off x="739877" y="2020895"/>
            <a:ext cx="61009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IN" sz="2800" dirty="0">
                <a:latin typeface="Nexa Bold" panose="02000000000000000000" pitchFamily="50" charset="0"/>
              </a:rPr>
              <a:t>Anish Shetty</a:t>
            </a:r>
          </a:p>
          <a:p>
            <a:pPr marL="514350" indent="-514350">
              <a:buAutoNum type="arabicPeriod"/>
            </a:pPr>
            <a:r>
              <a:rPr lang="en-IN" sz="2800" dirty="0">
                <a:latin typeface="Nexa Bold" panose="02000000000000000000" pitchFamily="50" charset="0"/>
              </a:rPr>
              <a:t>Arnav Prasad</a:t>
            </a:r>
          </a:p>
          <a:p>
            <a:pPr marL="514350" indent="-514350">
              <a:buAutoNum type="arabicPeriod"/>
            </a:pPr>
            <a:r>
              <a:rPr lang="en-IN" sz="2800" dirty="0">
                <a:latin typeface="Nexa Bold" panose="02000000000000000000" pitchFamily="50" charset="0"/>
              </a:rPr>
              <a:t>Atharva </a:t>
            </a:r>
            <a:r>
              <a:rPr lang="en-IN" sz="2800" dirty="0" err="1">
                <a:latin typeface="Nexa Bold" panose="02000000000000000000" pitchFamily="50" charset="0"/>
              </a:rPr>
              <a:t>Sardesai</a:t>
            </a:r>
            <a:endParaRPr lang="en-IN" sz="2800" dirty="0">
              <a:latin typeface="Nexa Bold" panose="02000000000000000000" pitchFamily="50" charset="0"/>
            </a:endParaRPr>
          </a:p>
          <a:p>
            <a:pPr marL="514350" indent="-514350">
              <a:buAutoNum type="arabicPeriod"/>
            </a:pPr>
            <a:r>
              <a:rPr lang="en-IN" sz="2800" dirty="0">
                <a:latin typeface="Nexa Bold" panose="02000000000000000000" pitchFamily="50" charset="0"/>
              </a:rPr>
              <a:t>Idris </a:t>
            </a:r>
            <a:r>
              <a:rPr lang="en-IN" sz="2800" dirty="0" err="1">
                <a:latin typeface="Nexa Bold" panose="02000000000000000000" pitchFamily="50" charset="0"/>
              </a:rPr>
              <a:t>Adeeb</a:t>
            </a:r>
            <a:endParaRPr lang="en-IN" sz="2800" dirty="0">
              <a:latin typeface="Nexa Bold" panose="02000000000000000000" pitchFamily="50" charset="0"/>
            </a:endParaRPr>
          </a:p>
          <a:p>
            <a:pPr marL="514350" indent="-514350">
              <a:buAutoNum type="arabicPeriod"/>
            </a:pPr>
            <a:r>
              <a:rPr lang="en-IN" sz="2800" dirty="0">
                <a:latin typeface="Nexa Bold" panose="02000000000000000000" pitchFamily="50" charset="0"/>
              </a:rPr>
              <a:t>Kaustubh </a:t>
            </a:r>
            <a:r>
              <a:rPr lang="en-IN" sz="2800" dirty="0" err="1">
                <a:latin typeface="Nexa Bold" panose="02000000000000000000" pitchFamily="50" charset="0"/>
              </a:rPr>
              <a:t>Kharat</a:t>
            </a:r>
            <a:endParaRPr lang="en-IN" sz="2800" dirty="0">
              <a:latin typeface="Nexa Bold" panose="02000000000000000000" pitchFamily="50" charset="0"/>
            </a:endParaRPr>
          </a:p>
          <a:p>
            <a:pPr marL="514350" indent="-514350">
              <a:buAutoNum type="arabicPeriod"/>
            </a:pPr>
            <a:r>
              <a:rPr lang="en-IN" sz="2800" dirty="0">
                <a:latin typeface="Nexa Bold" panose="02000000000000000000" pitchFamily="50" charset="0"/>
              </a:rPr>
              <a:t>Prajwal Bhosale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D59FBC-67C2-9069-7581-3BC1990E4E30}"/>
              </a:ext>
            </a:extLst>
          </p:cNvPr>
          <p:cNvSpPr txBox="1"/>
          <p:nvPr/>
        </p:nvSpPr>
        <p:spPr>
          <a:xfrm>
            <a:off x="3549445" y="806245"/>
            <a:ext cx="4467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latin typeface="Nexa Bold" panose="02000000000000000000" pitchFamily="50" charset="0"/>
              </a:rPr>
              <a:t>TEAM BIT BANDITS</a:t>
            </a:r>
          </a:p>
        </p:txBody>
      </p:sp>
    </p:spTree>
    <p:extLst>
      <p:ext uri="{BB962C8B-B14F-4D97-AF65-F5344CB8AC3E}">
        <p14:creationId xmlns:p14="http://schemas.microsoft.com/office/powerpoint/2010/main" val="1337536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</TotalTime>
  <Words>637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Nexa Bold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placement@coep.ac.in</dc:creator>
  <dc:description/>
  <cp:lastModifiedBy>ATHARVA PRADEEP SARDESAI</cp:lastModifiedBy>
  <cp:revision>117</cp:revision>
  <cp:lastPrinted>2023-05-23T12:10:46Z</cp:lastPrinted>
  <dcterms:created xsi:type="dcterms:W3CDTF">2022-09-11T17:44:27Z</dcterms:created>
  <dcterms:modified xsi:type="dcterms:W3CDTF">2024-04-13T10:55:04Z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7</vt:i4>
  </property>
</Properties>
</file>