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4ef0e2f9daf44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4ef0e2f9daf4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51a065edfd0d8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51a065edfd0d8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51a065edfd0d8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51a065edfd0d8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51a065edfd0d8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51a065edfd0d8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51a065edfd0d8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51a065edfd0d8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51a065edfd0d8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51a065edfd0d8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1a065edfd0d8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51a065edfd0d8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1a065edfd0d8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1a065edfd0d8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51a065edfd0d8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51a065edfd0d8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51a065edfd0d8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51a065edfd0d8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51a065edfd0d8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51a065edfd0d8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51a065edfd0d8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51a065edfd0d8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51a065edfd0d8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51a065edfd0d8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51a065edfd0d8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51a065edfd0d8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51a065edfd0d8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51a065edfd0d8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51a065edfd0d8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51a065edfd0d8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51a065edfd0d8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51a065edfd0d8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51a065edfd0d8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51a065edfd0d8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51a065edfd0d8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51a065edfd0d8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51a065edfd0d8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51a065edfd0d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51a065edfd0d8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51a065edfd0d8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51a065edfd0d8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51a065edfd0d8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51a065edfd0d8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51a065edfd0d8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51a065edfd0d8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51a065edfd0d8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51a065edfd0d8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51a065edfd0d8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51a065edfd0d8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51a065edfd0d8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265500" y="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and der</a:t>
            </a:r>
            <a:r>
              <a:rPr lang="en"/>
              <a:t>ivatives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65505" y="1736679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dk2"/>
                </a:solidFill>
              </a:rPr>
              <a:t>By HC Verma Sir PGT maths</a:t>
            </a:r>
            <a:r>
              <a:rPr lang="en" sz="3000">
                <a:solidFill>
                  <a:schemeClr val="dk2"/>
                </a:solidFill>
              </a:rPr>
              <a:t> 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275" y="152400"/>
            <a:ext cx="35597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32750" y="3226177"/>
            <a:ext cx="431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Saraswati Vidya Mandir </a:t>
            </a:r>
            <a:endParaRPr b="1" i="1"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Rambagh Basti</a:t>
            </a:r>
            <a:endParaRPr b="1" i="1"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12088" cy="16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69037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23"/>
          <p:cNvSpPr/>
          <p:nvPr/>
        </p:nvSpPr>
        <p:spPr>
          <a:xfrm>
            <a:off x="6598175" y="1982775"/>
            <a:ext cx="2143200" cy="244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4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sandwich theorem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trigonometry limits 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8839199" cy="169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58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Derivatives meaning 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8839199" cy="129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derivatives 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8839201" cy="235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49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1425"/>
            <a:ext cx="8839199" cy="9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*Understand the concept of limits*: Define and explain the concept of limits, including one-sided limits and infinite limits.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*Learn how to evaluate limits*: Apply various techniques to evaluate limits, such as direct substitution, factoring, and canceling.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2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2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2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/>
          <p:nvPr/>
        </p:nvSpPr>
        <p:spPr>
          <a:xfrm>
            <a:off x="152400" y="901850"/>
            <a:ext cx="8839200" cy="408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048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2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23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569787"/>
            <a:ext cx="8839199" cy="112967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/>
          <p:nvPr/>
        </p:nvSpPr>
        <p:spPr>
          <a:xfrm>
            <a:off x="1646350" y="1168425"/>
            <a:ext cx="6719700" cy="329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22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8839199" cy="298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</a:t>
            </a:r>
            <a:r>
              <a:rPr lang="en"/>
              <a:t>of limits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8193115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0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21725" cy="16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22987" cy="16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75117" cy="16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