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950" y="0"/>
            <a:ext cx="10336098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96" y="0"/>
            <a:ext cx="10461406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77" y="0"/>
            <a:ext cx="10067044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80" y="0"/>
            <a:ext cx="10384839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73" y="0"/>
            <a:ext cx="9610852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79" y="0"/>
            <a:ext cx="9772441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670" y="0"/>
            <a:ext cx="9952659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47" y="0"/>
            <a:ext cx="10524505" cy="756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82" y="0"/>
            <a:ext cx="9810235" cy="756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2023-09-18T02:41:28Z</dcterms:created>
  <dcterms:modified xsi:type="dcterms:W3CDTF">2023-09-18T02:41:28Z</dcterms:modified>
</cp:coreProperties>
</file>