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693400" cy="10693400"/>
  <p:notesSz cx="106934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194" y="0"/>
            <a:ext cx="7021611" cy="1069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2582" y="0"/>
            <a:ext cx="8926834" cy="756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4300" y="0"/>
            <a:ext cx="4811399" cy="1069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76" y="0"/>
            <a:ext cx="7337647" cy="1069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8295"/>
            <a:ext cx="7560000" cy="102354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471" y="0"/>
            <a:ext cx="7323058" cy="1069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895" y="0"/>
            <a:ext cx="7262209" cy="1069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82721"/>
            <a:ext cx="7560000" cy="91265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2023-09-18T12:59:04Z</dcterms:created>
  <dcterms:modified xsi:type="dcterms:W3CDTF">2023-09-18T12:59:04Z</dcterms:modified>
</cp:coreProperties>
</file>