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559126" y="414997"/>
            <a:ext cx="4867422" cy="851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-TITLE-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1899139"/>
            <a:ext cx="9144000" cy="2827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E- Commerce website 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for clothing shop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React JS + Spring Boot Microservices + MySQL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 b="1" sz="8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 b="1" sz="8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 b="1" sz="8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 b="1" sz="8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 b="1" sz="8000"/>
          </a:p>
        </p:txBody>
      </p:sp>
      <p:sp>
        <p:nvSpPr>
          <p:cNvPr id="86" name="Google Shape;86;p13"/>
          <p:cNvSpPr txBox="1"/>
          <p:nvPr/>
        </p:nvSpPr>
        <p:spPr>
          <a:xfrm>
            <a:off x="1631852" y="5275385"/>
            <a:ext cx="90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Atharva Shrivastava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0341220038)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-CONCLUSION-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Software Requirements Specification outlines the key features and functionalities of the E-commerce Clothing Website. </a:t>
            </a:r>
            <a:endParaRPr sz="2400"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provides a clear understanding of what the system aims to achieve and the technologies it will employ.</a:t>
            </a:r>
            <a:endParaRPr sz="2400"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successful implementation of this project will result in a fully functional and user-friendly online platform for purchasing clothing items.</a:t>
            </a:r>
            <a:endParaRPr sz="2400"/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/>
              <a:t>          </a:t>
            </a:r>
            <a:r>
              <a:rPr lang="en-US" sz="8800"/>
              <a:t>Thank You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-INTRODUCTION-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60">
                <a:latin typeface="Times New Roman"/>
                <a:ea typeface="Times New Roman"/>
                <a:cs typeface="Times New Roman"/>
                <a:sym typeface="Times New Roman"/>
              </a:rPr>
              <a:t>The purpose of this document is to outline the software requirements for an E-commerce Clothing Website 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60">
                <a:latin typeface="Times New Roman"/>
                <a:ea typeface="Times New Roman"/>
                <a:cs typeface="Times New Roman"/>
                <a:sym typeface="Times New Roman"/>
              </a:rPr>
              <a:t>that will provide a platform for users to browse and purchase clothing products online. 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60">
                <a:latin typeface="Times New Roman"/>
                <a:ea typeface="Times New Roman"/>
                <a:cs typeface="Times New Roman"/>
                <a:sym typeface="Times New Roman"/>
              </a:rPr>
              <a:t>The system will be developed using Java for backend development, ReactJS for frontend development, Spring Boot 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060">
                <a:latin typeface="Times New Roman"/>
                <a:ea typeface="Times New Roman"/>
                <a:cs typeface="Times New Roman"/>
                <a:sym typeface="Times New Roman"/>
              </a:rPr>
              <a:t>as the application framework, MySQL for database management, and the Razorpay payment gateway for processing transactions.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US" sz="206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3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-OBJECTIVES-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purpose of this document is to outline the software requirements for an E-commerce Clothing Website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will provide a platform for users to browse and purchase clothing products online.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-TECHNOLOGY USED-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Java - Spring Boot Microservices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Maven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-SOFTWARE USED-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STS (Spring Tool Suite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VS Code (Visual Studio Code)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MySQL Workbench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-USER MODULES-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u="none" strike="noStrike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1)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Registration and Authentication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2)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Product Browsing and Searching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3)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Product Details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4) Shopping Cart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5) Checkout and Payment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6) User Profiles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09490"/>
            <a:ext cx="10515600" cy="1012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-PROJECT OVERVIEW-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25" y="1449314"/>
            <a:ext cx="6974448" cy="523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-BACKEND STRUCTURE-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463040"/>
            <a:ext cx="10515600" cy="502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i="0" lang="en-US" sz="2600" strike="noStrike">
                <a:latin typeface="Times New Roman"/>
                <a:ea typeface="Times New Roman"/>
                <a:cs typeface="Times New Roman"/>
                <a:sym typeface="Times New Roman"/>
              </a:rPr>
              <a:t>Employee Management System Spring Boot Microservices: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i="0" sz="26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1) API Gateway Service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2) Service Registry Service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3)  User Service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 Security 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2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5) 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6)Scalability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01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-PROJECT FLOW-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75" y="1264725"/>
            <a:ext cx="8143075" cy="55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