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1f836dea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b1f836dea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b1f836dea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b1f836dea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b1f836dea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b1f836dea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b1f836dea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b1f836dea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b23d14ca6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b23d14ca6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b23d14ca6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b23d14ca6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b23d14ca6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b23d14ca6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b23d14ca6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b23d14ca6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b23d14ca6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b23d14ca6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1f836de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1f836de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1f836dea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1f836dea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1f836dea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1f836dea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b1f836dea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b1f836dea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b1f836dea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b1f836dea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b1f836dea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b1f836dea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1f836dea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b1f836dea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b1f836dea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b1f836dea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-KUR9OcG5OEkhQxbn6QMBIpeB53M4gid/view" TargetMode="External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Atharvakarekar/ML-Basics.git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Mini Project Road Map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Atharva Karekar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 of Pandas 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Input/Output Functions: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Time Series Functionality: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Flexible Hierarchical Indexing: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Wide Range of Operations: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Open-source and Community Support: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Documentation and Learning Resources: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Differences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3" title="Diiff - Made with Clipchamp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784050"/>
            <a:ext cx="4572000" cy="435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Difference Between Numpy and Pandas 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474" y="1152475"/>
            <a:ext cx="6902550" cy="331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Matplotlib 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Why Matplotlib?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Matplotlib is indeed a versatile data visualization library that caters to a wide range of plotting needs in Python. Whether you need simple line charts, scatter plots, bar graphs, or more complex visualizations, Matplotlib provides a comprehensive set of tools for creating static, interactive, and animated plots. Its flexibility, customization options, and integration with other Python libraries make it a valuable tool for data scientists, analysts, researchers, and anyone working with data in Python.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 of Matplotlib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Comprehensive Plotting Capabilities: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Flexibility and Customization: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Integration with Jupyter Notebooks: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Matplotlib's Pyplot Interface: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Support for Multiple Backends: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Large and Active Community: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Matplotlib Gallery: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Mature and Stable: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Integration with Other Libraries: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Lets Conclude 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52475"/>
            <a:ext cx="8520600" cy="36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-29806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4375"/>
              <a:t>Today's lecture explored essential tools for data manipulation and visualization in Python: NumPy, Pandas, and Matplotlib.</a:t>
            </a:r>
            <a:endParaRPr sz="4375"/>
          </a:p>
          <a:p>
            <a:pPr indent="-29806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4375"/>
              <a:t>NumPy, as the foundational library for numerical computing, facilitates efficient handling of arrays and matrices, enabling seamless mathematical operations.</a:t>
            </a:r>
            <a:endParaRPr sz="4375"/>
          </a:p>
          <a:p>
            <a:pPr indent="-29806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4375"/>
              <a:t>Pandas, a robust data manipulation library, introduces versatile structures like DataFrame and Series, simplifying tasks such as data cleaning, indexing, and aggregation.</a:t>
            </a:r>
            <a:endParaRPr sz="4375"/>
          </a:p>
          <a:p>
            <a:pPr indent="-29806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4375"/>
              <a:t>Matplotlib, a versatile plotting library, empowers users to create static, interactive, and animated visualizations with extensive customization options.</a:t>
            </a:r>
            <a:endParaRPr sz="4375"/>
          </a:p>
          <a:p>
            <a:pPr indent="-29806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4375"/>
              <a:t>Matplotlib seamlessly integrates with Jupyter Notebooks and supports multiple backends, providing flexibility in various environments.</a:t>
            </a:r>
            <a:endParaRPr sz="4375"/>
          </a:p>
          <a:p>
            <a:pPr indent="-29806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4375"/>
              <a:t>Together, NumPy, Pandas, and Matplotlib form a powerful trio, equipping practitioners with tools to tackle complex data tasks and gain meaningful insights.</a:t>
            </a:r>
            <a:endParaRPr sz="4375"/>
          </a:p>
          <a:p>
            <a:pPr indent="-29806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4375"/>
              <a:t>Practical exercises, documentation exploration, and engagement with the Python data science community are encouraged for continuous learning and collaboration.</a:t>
            </a:r>
            <a:endParaRPr sz="437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Overall 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2900" y="1017725"/>
            <a:ext cx="5169000" cy="377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 got you Covered </a:t>
            </a:r>
            <a:endParaRPr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                      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https://github.com/Atharvakarekar/ML-Basics.git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5000"/>
              <a:t>Thank you !!</a:t>
            </a:r>
            <a:endParaRPr b="1"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Numpy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1886"/>
              <a:buFont typeface="Arial"/>
              <a:buNone/>
            </a:pPr>
            <a:r>
              <a:rPr lang="en-GB"/>
              <a:t>Definition: </a:t>
            </a:r>
            <a:r>
              <a:rPr b="1" lang="en-GB" sz="2120"/>
              <a:t>What is NumPy?</a:t>
            </a:r>
            <a:endParaRPr b="1" sz="212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NumPy, short for Numerical Python, is an open-source numerical computing library for the Python programming language. It provides support for large, multi-dimensional arrays and matrices, along with a collection of mathematical functions to operate on these arrays. NumPy is a fundamental package for scientific computing in Python, facilitating efficient data manipulation, mathematical operations, and integration with other data science and machine learning tools.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Integration with Other Libraries:</a:t>
            </a:r>
            <a:r>
              <a:rPr lang="en-GB"/>
              <a:t> NumPy serves as a foundational building block for many other scientific and data analysis libraries in Python, such as SciPy, pandas, and scikit-learn. It provides a common data structure that facilitates interoperability between these libraries.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Performance:</a:t>
            </a:r>
            <a:r>
              <a:rPr lang="en-GB"/>
              <a:t> NumPy is implemented in C and Fortran, making it significantly faster than traditional Python lists for numerical operations. This performance improvement is crucial when working with large datasets and computationally intensive tasks.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</a:t>
            </a:r>
            <a:r>
              <a:rPr lang="en-GB"/>
              <a:t> of Numpy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5429" lvl="0" marL="457200" rtl="0" algn="l">
              <a:spcBef>
                <a:spcPts val="0"/>
              </a:spcBef>
              <a:spcAft>
                <a:spcPts val="0"/>
              </a:spcAft>
              <a:buSzPts val="1682"/>
              <a:buChar char="●"/>
            </a:pPr>
            <a:r>
              <a:rPr lang="en-GB" sz="1682"/>
              <a:t>Data Types and Attributes</a:t>
            </a:r>
            <a:endParaRPr sz="1682"/>
          </a:p>
          <a:p>
            <a:pPr indent="-335429" lvl="0" marL="457200" rtl="0" algn="l">
              <a:spcBef>
                <a:spcPts val="0"/>
              </a:spcBef>
              <a:spcAft>
                <a:spcPts val="0"/>
              </a:spcAft>
              <a:buSzPts val="1682"/>
              <a:buChar char="●"/>
            </a:pPr>
            <a:r>
              <a:rPr lang="en-GB" sz="1682"/>
              <a:t>Universal Functions (ufuncs)</a:t>
            </a:r>
            <a:endParaRPr sz="1682"/>
          </a:p>
          <a:p>
            <a:pPr indent="-335429" lvl="0" marL="457200" rtl="0" algn="l">
              <a:spcBef>
                <a:spcPts val="0"/>
              </a:spcBef>
              <a:spcAft>
                <a:spcPts val="0"/>
              </a:spcAft>
              <a:buSzPts val="1682"/>
              <a:buChar char="●"/>
            </a:pPr>
            <a:r>
              <a:rPr lang="en-GB" sz="1682"/>
              <a:t>Indexing and Slicing</a:t>
            </a:r>
            <a:endParaRPr sz="1682"/>
          </a:p>
          <a:p>
            <a:pPr indent="-335429" lvl="0" marL="457200" rtl="0" algn="l">
              <a:spcBef>
                <a:spcPts val="0"/>
              </a:spcBef>
              <a:spcAft>
                <a:spcPts val="0"/>
              </a:spcAft>
              <a:buSzPts val="1682"/>
              <a:buChar char="●"/>
            </a:pPr>
            <a:r>
              <a:rPr lang="en-GB" sz="1682"/>
              <a:t>Linear Algebra with NumPy</a:t>
            </a:r>
            <a:endParaRPr sz="1682"/>
          </a:p>
          <a:p>
            <a:pPr indent="-335429" lvl="0" marL="457200" rtl="0" algn="l">
              <a:spcBef>
                <a:spcPts val="0"/>
              </a:spcBef>
              <a:spcAft>
                <a:spcPts val="0"/>
              </a:spcAft>
              <a:buSzPts val="1682"/>
              <a:buChar char="●"/>
            </a:pPr>
            <a:r>
              <a:rPr lang="en-GB" sz="1682"/>
              <a:t>Solving linear equations using NumPy</a:t>
            </a:r>
            <a:endParaRPr sz="1682"/>
          </a:p>
          <a:p>
            <a:pPr indent="-335429" lvl="0" marL="457200" rtl="0" algn="l">
              <a:spcBef>
                <a:spcPts val="0"/>
              </a:spcBef>
              <a:spcAft>
                <a:spcPts val="0"/>
              </a:spcAft>
              <a:buSzPts val="1682"/>
              <a:buChar char="●"/>
            </a:pPr>
            <a:r>
              <a:rPr lang="en-GB" sz="1682"/>
              <a:t>Random in NumPy</a:t>
            </a:r>
            <a:endParaRPr sz="1682"/>
          </a:p>
          <a:p>
            <a:pPr indent="-335429" lvl="0" marL="457200" rtl="0" algn="l">
              <a:spcBef>
                <a:spcPts val="0"/>
              </a:spcBef>
              <a:spcAft>
                <a:spcPts val="0"/>
              </a:spcAft>
              <a:buSzPts val="1682"/>
              <a:buChar char="●"/>
            </a:pPr>
            <a:r>
              <a:rPr lang="en-GB" sz="1682"/>
              <a:t>Performance Optimization</a:t>
            </a:r>
            <a:endParaRPr sz="1682"/>
          </a:p>
          <a:p>
            <a:pPr indent="-335429" lvl="0" marL="457200" rtl="0" algn="l">
              <a:spcBef>
                <a:spcPts val="0"/>
              </a:spcBef>
              <a:spcAft>
                <a:spcPts val="0"/>
              </a:spcAft>
              <a:buSzPts val="1682"/>
              <a:buChar char="●"/>
            </a:pPr>
            <a:r>
              <a:rPr lang="en-GB" sz="1682"/>
              <a:t>NumPy and Data Science</a:t>
            </a:r>
            <a:endParaRPr sz="1682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Arrays of Numpy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300" y="1152475"/>
            <a:ext cx="5867400" cy="39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Arrays In Numpy 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-29781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 sz="1981"/>
              <a:t>NumPy Arrays:</a:t>
            </a:r>
            <a:endParaRPr b="1" sz="198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Basics of NumPy arrays: Creating arrays, array indexing, and slicing.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Array operations: Mathematical operations, element-wise operations, and broadcasting.</a:t>
            </a:r>
            <a:endParaRPr/>
          </a:p>
          <a:p>
            <a:pPr indent="-29781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-GB" sz="1981"/>
              <a:t>Array Manipulation</a:t>
            </a:r>
            <a:r>
              <a:rPr lang="en-GB" sz="1981"/>
              <a:t>: </a:t>
            </a:r>
            <a:endParaRPr sz="198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Reshaping arrays: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Changing the shape and dimensions.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Stacking and splitting arrays.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Adding and removing elements.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Indexing and Slicing</a:t>
            </a:r>
            <a:endParaRPr/>
          </a:p>
          <a:p>
            <a:pPr indent="-291465" lvl="0" marL="457200" rtl="0" algn="l">
              <a:spcBef>
                <a:spcPts val="1200"/>
              </a:spcBef>
              <a:spcAft>
                <a:spcPts val="0"/>
              </a:spcAft>
              <a:buSzPct val="90825"/>
              <a:buChar char="●"/>
            </a:pPr>
            <a:r>
              <a:rPr lang="en-GB"/>
              <a:t> </a:t>
            </a:r>
            <a:r>
              <a:rPr b="1" lang="en-GB" sz="1981"/>
              <a:t>Advanced indexing techniques:</a:t>
            </a:r>
            <a:r>
              <a:rPr lang="en-GB" sz="1981"/>
              <a:t> </a:t>
            </a:r>
            <a:endParaRPr sz="198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Boolean indexing, fancy indexing. Slicing arrays for extracting specific portions of data.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Know More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6225" y="1152475"/>
            <a:ext cx="4762500" cy="391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Pandas 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Pandas 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Pandas is a popular open-source data manipulation and analysis library for the Python programming language. It provides data structures and functions necessary to efficiently manipulate large datasets and perform various data analysis tasks.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 of Pandas 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DataFrame and Series: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Labeling:Versatility: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Indexing and Selection: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 Alignment: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 Cleaning Tools: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 Manipulation: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Statistical Operations: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 Visualization: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ohhh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2813" y="1017713"/>
            <a:ext cx="3800475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