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b4cefad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b4cefad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b4cefad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b4cefad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b4cefad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b4cefad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b4cefad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b4cefad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839829a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839829a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839829a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839829a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8931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visualizer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82850" y="2818809"/>
            <a:ext cx="63783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Eeshan Joshi MoodleId:20102012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Atharva Karekar:20102117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Sahil Limaye: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Statement:</a:t>
            </a:r>
            <a:endParaRPr sz="24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COVID-19 pandemic affecting the world in unprecedented ways, there is a pressing need for data visualization tools that can help individuals and organizations better understand the spread of the virus and its impact on communities.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develop a COVID-19 data visualizer that can display data from various sources.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sheer volume of data available can be overwhelming, and it can be difficult for non-experts to interpret and analyze the information effectively.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Objectives:</a:t>
            </a:r>
            <a:endParaRPr sz="24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create a reliable data visualization tool for displaying accurate covid-19 details.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Accurate details about the deaths, infected and the cured will be displayed about the covid-19 patients.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create a user friendly ai which will be easy to traverse and use.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deploy this project on cloud using its various services.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1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Scope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539275" y="16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 web-based application that visualizes COVID-19 data from around the world.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users to view graphs showing infected, deceased, and cured individuals, sorted by country and display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ervices such as EC2, S3, and VPC to deploy and manage the application.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HTML, CSS, JavaScript, and JSON for front-end and back-end development.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AWS cloud services and intuitive user interface with a focus on user-centered design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Technology stack:</a:t>
            </a:r>
            <a:endParaRPr sz="24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React chukun lihlela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References:</a:t>
            </a:r>
            <a:endParaRPr sz="1900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30150" y="1418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"COVID-19 Dashboard by the Center for Systems Science and Engineering (CSSE) at Johns Hopkins University." Accessed August 27, 2021. https://coronavirus.jhu.edu/map.html.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"COVID-19 Data Repository by the Center for Systems Science and Engineering (CSSE) at Johns Hopkins University." Accessed August 27, 2021. https://github.com/CSSEGISandData/COVID-19.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AWS. "Amazon Elastic Compute Cloud (EC2)." Accessed August 27, 2021. https://aws.amazon.com/ec2/.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AWS. "Amazon Simple Storage Service (S3)." Accessed August 27, 2021. https://aws.amazon.com/s3/.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6354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