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299" r:id="rId7"/>
    <p:sldId id="301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Medical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Management</a:t>
            </a:r>
            <a:r>
              <a:rPr lang="en-US" sz="4400" dirty="0">
                <a:solidFill>
                  <a:schemeClr val="tx1"/>
                </a:solidFill>
              </a:rPr>
              <a:t>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Atharva Palande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21162121019_BDA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0F-17E6-4953-8A47-584FD7E9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Functions in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6C78-E7F5-461D-A24B-F303752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>
                <a:solidFill>
                  <a:schemeClr val="tx1"/>
                </a:solidFill>
              </a:rPr>
              <a:t>1. Take new Medicine order              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2. delete the latest Medicine order         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3. Modify Order List                    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4. Print the </a:t>
            </a:r>
            <a:r>
              <a:rPr lang="en-IN" sz="2400" dirty="0" err="1">
                <a:solidFill>
                  <a:schemeClr val="tx1"/>
                </a:solidFill>
              </a:rPr>
              <a:t>Reciept</a:t>
            </a:r>
            <a:r>
              <a:rPr lang="en-IN" sz="2400" dirty="0">
                <a:solidFill>
                  <a:schemeClr val="tx1"/>
                </a:solidFill>
              </a:rPr>
              <a:t> &amp; receipt Payment   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5. Daily Summary of total Sale           </a:t>
            </a:r>
          </a:p>
          <a:p>
            <a:r>
              <a:rPr lang="en-IN" sz="2400" dirty="0">
                <a:solidFill>
                  <a:schemeClr val="tx1"/>
                </a:solidFill>
              </a:rPr>
              <a:t> 6.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AC377-09FD-46BA-A4CE-C1EA010B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1996751"/>
            <a:ext cx="3657600" cy="3589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C8FFA-7DC0-4287-83D1-8346482A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73" y="-94382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85D6-DB71-4559-86AD-17487CEA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Header Files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5E18-43DC-45A2-83AB-B18E4A35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ctype.h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/&lt;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cctype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inbuilt functions to handle characters in C/C++ respectively.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cmath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implementation</a:t>
            </a:r>
            <a:r>
              <a:rPr lang="en-US" sz="2400" dirty="0"/>
              <a:t> of useful mathematical functions 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cstdio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definitions for C++ for performing input and output.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create files, write information to files, and read information from files.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D0D60-FC0F-47B1-A391-9E8DDC1D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4" y="-94381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C23F-AC6E-47C4-867A-F4FED983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Header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D234-DD15-4868-8EAA-080338A2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1"/>
                </a:solidFill>
              </a:rPr>
              <a:t>&lt;</a:t>
            </a:r>
            <a:r>
              <a:rPr lang="en-IN" sz="2400" b="1" dirty="0" err="1">
                <a:solidFill>
                  <a:schemeClr val="tx1"/>
                </a:solidFill>
              </a:rPr>
              <a:t>iomanip</a:t>
            </a:r>
            <a:r>
              <a:rPr lang="en-IN" sz="2400" b="1" dirty="0">
                <a:solidFill>
                  <a:schemeClr val="tx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is part of the Input/output library of the C++ Standard Library. It defines the </a:t>
            </a:r>
            <a:r>
              <a:rPr lang="en-US" sz="2400" b="1" dirty="0">
                <a:solidFill>
                  <a:schemeClr val="tx1"/>
                </a:solidFill>
              </a:rPr>
              <a:t>manipulator</a:t>
            </a:r>
            <a:r>
              <a:rPr lang="en-US" sz="2400" dirty="0">
                <a:solidFill>
                  <a:schemeClr val="tx1"/>
                </a:solidFill>
              </a:rPr>
              <a:t> functions  </a:t>
            </a:r>
            <a:r>
              <a:rPr lang="en-US" sz="2400" dirty="0" err="1">
                <a:solidFill>
                  <a:schemeClr val="tx1"/>
                </a:solidFill>
              </a:rPr>
              <a:t>setbase</a:t>
            </a:r>
            <a:r>
              <a:rPr lang="en-US" sz="2400" dirty="0">
                <a:solidFill>
                  <a:schemeClr val="tx1"/>
                </a:solidFill>
              </a:rPr>
              <a:t>() , </a:t>
            </a:r>
            <a:r>
              <a:rPr lang="en-US" sz="2400" dirty="0" err="1">
                <a:solidFill>
                  <a:schemeClr val="tx1"/>
                </a:solidFill>
              </a:rPr>
              <a:t>setfill</a:t>
            </a:r>
            <a:r>
              <a:rPr lang="en-US" sz="2400" dirty="0">
                <a:solidFill>
                  <a:schemeClr val="tx1"/>
                </a:solidFill>
              </a:rPr>
              <a:t>() , </a:t>
            </a:r>
            <a:r>
              <a:rPr lang="en-US" sz="2400" dirty="0" err="1">
                <a:solidFill>
                  <a:schemeClr val="tx1"/>
                </a:solidFill>
              </a:rPr>
              <a:t>setprecision</a:t>
            </a:r>
            <a:r>
              <a:rPr lang="en-US" sz="2400" dirty="0">
                <a:solidFill>
                  <a:schemeClr val="tx1"/>
                </a:solidFill>
              </a:rPr>
              <a:t>() , and </a:t>
            </a:r>
            <a:r>
              <a:rPr lang="en-US" sz="2400" dirty="0" err="1">
                <a:solidFill>
                  <a:schemeClr val="tx1"/>
                </a:solidFill>
              </a:rPr>
              <a:t>setw</a:t>
            </a:r>
            <a:r>
              <a:rPr lang="en-US" sz="2400" dirty="0">
                <a:solidFill>
                  <a:schemeClr val="tx1"/>
                </a:solidFill>
              </a:rPr>
              <a:t>()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define max  </a:t>
            </a:r>
            <a:r>
              <a:rPr lang="en-US" sz="2400" dirty="0">
                <a:solidFill>
                  <a:schemeClr val="tx1"/>
                </a:solidFill>
              </a:rPr>
              <a:t>is used to find out the largest of number passed to 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in project its 10 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CCAD0-A31D-4DA1-A099-2A9D0133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6" y="-94382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E881-10DE-476B-B8CB-F53B86B3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Class &amp;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DEA7-1AA4-47F5-8880-C5EFD5BE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A</a:t>
            </a:r>
            <a:r>
              <a:rPr lang="en-US" sz="2400" b="1" dirty="0">
                <a:solidFill>
                  <a:schemeClr val="tx1"/>
                </a:solidFill>
              </a:rPr>
              <a:t> class </a:t>
            </a:r>
            <a:r>
              <a:rPr lang="en-US" sz="2400" dirty="0">
                <a:solidFill>
                  <a:schemeClr val="tx1"/>
                </a:solidFill>
              </a:rPr>
              <a:t>in C++ is the building block that leads to Object-Oriented programming. It is a user-defined data type, which holds its own data members and member functions, which can be accessed and used by creating an instance of that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chemeClr val="tx1"/>
                </a:solidFill>
              </a:rPr>
              <a:t>constructor</a:t>
            </a:r>
            <a:r>
              <a:rPr lang="en-US" sz="2400" dirty="0">
                <a:solidFill>
                  <a:schemeClr val="tx1"/>
                </a:solidFill>
              </a:rPr>
              <a:t> in C++ is a special 'MEMBER FUNCTION' having the same name as that of its class which is used to initialize some valid values to the data members of an object.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DEE18-6F57-437B-A5E6-F637952B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3" y="-94382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06D2-8D6A-48B5-B101-29315D4B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Pointer &amp; Switch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74F-5FBC-4205-A620-5DA9B66F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pointer</a:t>
            </a:r>
            <a:r>
              <a:rPr lang="en-US" sz="2800" dirty="0">
                <a:solidFill>
                  <a:schemeClr val="tx1"/>
                </a:solidFill>
              </a:rPr>
              <a:t> is a variable that stores the memory address of an object.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 The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switch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 allows a variable to be tested for equality against a list of values. Each value is called a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 case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, and the variable being switched on is checked for each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9233-35D9-4FF8-8B70-1FE4C8D4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3" y="-94382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023-9129-47D3-B3F6-67F0BA5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IF Else &amp;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E74A-598D-4C2F-AF5E-2CA12218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chemeClr val="tx1"/>
                </a:solidFill>
              </a:rPr>
              <a:t>if-else</a:t>
            </a:r>
            <a:r>
              <a:rPr lang="en-US" sz="2400" dirty="0">
                <a:solidFill>
                  <a:schemeClr val="tx1"/>
                </a:solidFill>
              </a:rPr>
              <a:t> statement controls conditional branching. Statements in the if-branch are executed only if the condition evaluates to a non-zero value (or true ). If the value of the condition is nonzero, the following statement gets executed, and the statement following the optional else gets skipped.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File handling </a:t>
            </a:r>
            <a:r>
              <a:rPr lang="en-US" sz="2400" dirty="0">
                <a:solidFill>
                  <a:schemeClr val="tx1"/>
                </a:solidFill>
              </a:rPr>
              <a:t>in C++ is a mechanism to store the output of a program in a file and help perform various operations on it. Files help store these data permanently on a storage device. The term “Data” is commonly referred to as known facts or information.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166BE-4EF1-4D1B-9DE3-E0118028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3" y="-94382"/>
            <a:ext cx="2497493" cy="2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8D1B-0F26-4363-9F6E-5FA4F244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97280" y="821094"/>
            <a:ext cx="10058400" cy="120364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Thank</a:t>
            </a:r>
            <a:r>
              <a:rPr lang="en-IN" sz="6000" dirty="0"/>
              <a:t> </a:t>
            </a:r>
            <a:r>
              <a:rPr lang="en-IN" sz="6000" dirty="0">
                <a:solidFill>
                  <a:schemeClr val="tx1"/>
                </a:solidFill>
              </a:rPr>
              <a:t>you</a:t>
            </a:r>
            <a:r>
              <a:rPr lang="en-IN" sz="6000" dirty="0"/>
              <a:t> </a:t>
            </a:r>
            <a:r>
              <a:rPr lang="en-IN" sz="6000" dirty="0">
                <a:solidFill>
                  <a:schemeClr val="tx1"/>
                </a:solidFill>
              </a:rPr>
              <a:t>…….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78099-3D9E-4D67-B175-96FAAFA1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32" y="2463283"/>
            <a:ext cx="8164285" cy="33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36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{26D9EF6B-BCA2-42D4-8684-4A947159759B}tf22712842_win32</Template>
  <TotalTime>93</TotalTime>
  <Words>444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Nunito</vt:lpstr>
      <vt:lpstr>Wingdings</vt:lpstr>
      <vt:lpstr>1_RetrospectVTI</vt:lpstr>
      <vt:lpstr>Medical  Management System </vt:lpstr>
      <vt:lpstr>Functions in my project</vt:lpstr>
      <vt:lpstr> Header Files              </vt:lpstr>
      <vt:lpstr>Header Files </vt:lpstr>
      <vt:lpstr>Class &amp; Constructor </vt:lpstr>
      <vt:lpstr>Pointer &amp; Switch cases</vt:lpstr>
      <vt:lpstr>IF Else &amp; File Handling</vt:lpstr>
      <vt:lpstr>Thank you 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 Management System </dc:title>
  <dc:creator>Atharva Palande</dc:creator>
  <cp:lastModifiedBy>Atharva Palande</cp:lastModifiedBy>
  <cp:revision>1</cp:revision>
  <dcterms:created xsi:type="dcterms:W3CDTF">2022-07-05T08:38:21Z</dcterms:created>
  <dcterms:modified xsi:type="dcterms:W3CDTF">2022-07-05T10:12:14Z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