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aoFeng" initials="F" lastIdx="1" clrIdx="0"/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commentAuthors" Target="commentAuthors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1"/>
          <p:cNvCxnSpPr/>
          <p:nvPr userDrawn="1"/>
        </p:nvCxnSpPr>
        <p:spPr>
          <a:xfrm>
            <a:off x="766303" y="765943"/>
            <a:ext cx="580518" cy="0"/>
          </a:xfrm>
          <a:prstGeom prst="line">
            <a:avLst/>
          </a:prstGeom>
          <a:ln w="76200">
            <a:solidFill>
              <a:srgbClr val="EBC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占位符 10"/>
          <p:cNvSpPr>
            <a:spLocks noGrp="1"/>
          </p:cNvSpPr>
          <p:nvPr>
            <p:ph type="body" sz="quarter" idx="10" hasCustomPrompt="1"/>
          </p:nvPr>
        </p:nvSpPr>
        <p:spPr>
          <a:xfrm>
            <a:off x="723271" y="1219940"/>
            <a:ext cx="10755138" cy="418474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600"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输入内容</a:t>
            </a:r>
            <a:endParaRPr lang="zh-CN" altLang="en-US" dirty="0"/>
          </a:p>
        </p:txBody>
      </p:sp>
      <p:sp>
        <p:nvSpPr>
          <p:cNvPr id="13" name="文本占位符 10"/>
          <p:cNvSpPr>
            <a:spLocks noGrp="1"/>
          </p:cNvSpPr>
          <p:nvPr>
            <p:ph type="body" sz="quarter" idx="11" hasCustomPrompt="1"/>
          </p:nvPr>
        </p:nvSpPr>
        <p:spPr>
          <a:xfrm>
            <a:off x="712513" y="216928"/>
            <a:ext cx="4632098" cy="54901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标题</a:t>
            </a:r>
            <a:endParaRPr lang="zh-CN" altLang="en-US" dirty="0"/>
          </a:p>
        </p:txBody>
      </p:sp>
      <p:cxnSp>
        <p:nvCxnSpPr>
          <p:cNvPr id="9" name="Straight Connector 31"/>
          <p:cNvCxnSpPr>
            <a:endCxn id="10" idx="1"/>
          </p:cNvCxnSpPr>
          <p:nvPr userDrawn="1"/>
        </p:nvCxnSpPr>
        <p:spPr>
          <a:xfrm>
            <a:off x="0" y="6472713"/>
            <a:ext cx="9715500" cy="2143"/>
          </a:xfrm>
          <a:prstGeom prst="line">
            <a:avLst/>
          </a:prstGeom>
          <a:ln w="76200">
            <a:solidFill>
              <a:srgbClr val="EBC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8"/>
          <p:cNvSpPr txBox="1"/>
          <p:nvPr userDrawn="1"/>
        </p:nvSpPr>
        <p:spPr>
          <a:xfrm>
            <a:off x="9715500" y="6344051"/>
            <a:ext cx="2476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11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iragino Sans GB W3" charset="-122"/>
              </a:rPr>
              <a:t>DELIVERING</a:t>
            </a:r>
            <a:r>
              <a:rPr lang="zh-CN" altLang="en-US" sz="11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iragino Sans GB W3" charset="-122"/>
              </a:rPr>
              <a:t> </a:t>
            </a:r>
            <a:r>
              <a:rPr lang="en-US" altLang="zh-CN" sz="11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iragino Sans GB W3" charset="-122"/>
              </a:rPr>
              <a:t>FOR</a:t>
            </a:r>
            <a:r>
              <a:rPr lang="zh-CN" altLang="en-US" sz="11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iragino Sans GB W3" charset="-122"/>
              </a:rPr>
              <a:t> </a:t>
            </a:r>
            <a:r>
              <a:rPr lang="en-US" altLang="zh-CN" sz="11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Hiragino Sans GB W3" charset="-122"/>
              </a:rPr>
              <a:t>GOOD</a:t>
            </a:r>
            <a:endParaRPr lang="id-ID" sz="1100" b="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Hiragino Sans GB W3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>
          <a:xfrm>
            <a:off x="712470" y="74930"/>
            <a:ext cx="4211320" cy="549275"/>
          </a:xfrm>
        </p:spPr>
        <p:txBody>
          <a:bodyPr>
            <a:no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专访</a:t>
            </a:r>
            <a:r>
              <a:rPr lang="en-US" altLang="zh-CN" dirty="0">
                <a:solidFill>
                  <a:schemeClr val="tx1"/>
                </a:solidFill>
              </a:rPr>
              <a:t>&amp;</a:t>
            </a:r>
            <a:r>
              <a:rPr lang="zh-CN" altLang="en-US" dirty="0">
                <a:solidFill>
                  <a:schemeClr val="tx1"/>
                </a:solidFill>
              </a:rPr>
              <a:t>案例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行业媒体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12470" y="854075"/>
            <a:ext cx="7220585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● </a:t>
            </a:r>
            <a:r>
              <a:rPr 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投稿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篇：书记署名文章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篇，</a:t>
            </a:r>
            <a:r>
              <a:rPr 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案例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篇（食品行业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2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、医药行业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3200" b="1" dirty="0" smtClean="0">
              <a:solidFill>
                <a:srgbClr val="EAC901"/>
              </a:solidFill>
              <a:latin typeface="微软雅黑" panose="020B0503020204020204" charset="-122"/>
              <a:ea typeface="微软雅黑" panose="020B0503020204020204" charset="-122"/>
              <a:cs typeface="Hiragino Sans GB W6" charset="-122"/>
              <a:sym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62585" y="1696085"/>
            <a:ext cx="11466830" cy="3874770"/>
            <a:chOff x="899" y="2353"/>
            <a:chExt cx="18058" cy="6102"/>
          </a:xfrm>
        </p:grpSpPr>
        <p:pic>
          <p:nvPicPr>
            <p:cNvPr id="4" name="图片 3" descr="F:/0 王悦/总结/2025/630/媒体案例/智能仓储系统在医药流通行业的创新应用案例-现代物流6月刊.png智能仓储系统在医药流通行业的创新应用案例-现代物流6月刊"/>
            <p:cNvPicPr>
              <a:picLocks noChangeAspect="1"/>
            </p:cNvPicPr>
            <p:nvPr/>
          </p:nvPicPr>
          <p:blipFill>
            <a:blip r:embed="rId1"/>
            <a:srcRect l="725" r="725"/>
            <a:stretch>
              <a:fillRect/>
            </a:stretch>
          </p:blipFill>
          <p:spPr>
            <a:xfrm>
              <a:off x="14527" y="2353"/>
              <a:ext cx="4431" cy="6103"/>
            </a:xfrm>
            <a:prstGeom prst="rect">
              <a:avLst/>
            </a:prstGeom>
          </p:spPr>
        </p:pic>
        <p:pic>
          <p:nvPicPr>
            <p:cNvPr id="5" name="图片 4" descr="物流技术与应用01期-案例-春雪食品智慧工厂的冷链智能仓储物流系统建设与应用_0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69" y="2361"/>
              <a:ext cx="4402" cy="606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" name="图片 1" descr="物流技术与应用 王书记署名文章-头图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9" y="2353"/>
              <a:ext cx="4308" cy="603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" name="图片 5" descr="提取自物流技术与应用05期-案例-北自科技助力乳制品企业打造全球首家乳业“灯塔工厂”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933" y="2353"/>
              <a:ext cx="4432" cy="610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WPS 演示</Application>
  <PresentationFormat>宽屏</PresentationFormat>
  <Paragraphs>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Hiragino Sans GB W3</vt:lpstr>
      <vt:lpstr>Hiragino Sans GB W6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wy</dc:creator>
  <cp:lastModifiedBy>WangYue</cp:lastModifiedBy>
  <cp:revision>155</cp:revision>
  <dcterms:created xsi:type="dcterms:W3CDTF">2019-06-19T02:08:00Z</dcterms:created>
  <dcterms:modified xsi:type="dcterms:W3CDTF">2025-06-19T08:41:40Z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6959D2C5D242456F86022AA455C485C8_11</vt:lpwstr>
  </property>
</Properties>
</file>