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9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D3BF-307C-4F7C-93EA-797B3FCA3FF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3C8-5924-4391-8FA0-92FC81FA4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SDLC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Software Development Life Cycle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9300" y="607695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- </a:t>
            </a:r>
            <a:r>
              <a:rPr lang="en-US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Atharva</a:t>
            </a: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Puranik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77551" y="1485661"/>
            <a:ext cx="6236898" cy="4140679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521" y="1742536"/>
            <a:ext cx="5788324" cy="360584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819" y="1122363"/>
            <a:ext cx="9486181" cy="723690"/>
          </a:xfrm>
        </p:spPr>
        <p:txBody>
          <a:bodyPr>
            <a:normAutofit/>
          </a:bodyPr>
          <a:lstStyle/>
          <a:p>
            <a:r>
              <a:rPr lang="en-US" sz="46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Example of V- Shaped Model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589" y="2018581"/>
            <a:ext cx="9365411" cy="3239219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Medical device software</a:t>
            </a: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– 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Each phase of development (like requirement gathering) has a corresponding validation phase (like user acceptance testing) to ensure precision.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717" y="3756803"/>
            <a:ext cx="3072892" cy="237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6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257925" cy="95408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Spiral Model 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171700"/>
            <a:ext cx="10106025" cy="1685925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Iterative and incremental approach with risk management.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Each iteration involves planning, design, development, and evaluation.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Disadvantage : Can be complex to manage.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857625"/>
            <a:ext cx="43719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068" y="569343"/>
            <a:ext cx="10253932" cy="1173193"/>
          </a:xfrm>
        </p:spPr>
        <p:txBody>
          <a:bodyPr>
            <a:normAutofit/>
          </a:bodyPr>
          <a:lstStyle/>
          <a:p>
            <a:r>
              <a:rPr lang="en-US" sz="46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Example of Spiral Model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2702"/>
            <a:ext cx="9144000" cy="139747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Aerospace projects</a:t>
            </a: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– 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Continuous refinement with risk assessment at every stage ensures safety and innovation while managing high-stakes risks.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13" y="3390181"/>
            <a:ext cx="3082596" cy="31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57275"/>
            <a:ext cx="9144000" cy="4838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From my perspective, the correct approach for many software development is the Spiral Model.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Iterative: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The project is divided into small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chunks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or iterations.</a:t>
            </a: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Risk-focused: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Each iteration starts with identifying and addressing potential risks.</a:t>
            </a: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It's adaptable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-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If things change during development, the Spiral Model allows you to adjust your plans accordingly.</a:t>
            </a: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It involves customers: Getting feedback from users throughout the process helps ensure you're building the right product.</a:t>
            </a:r>
          </a:p>
          <a:p>
            <a:pPr marL="342900" lvl="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Spiral approach was used by various organizations such as NASA, IBM,…. etc.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 Black" panose="020B0A04020102020204" pitchFamily="34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68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SDLC 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1905000"/>
            <a:ext cx="10506075" cy="3238500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SDLC stands for Software Development Life Cycle.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Systematic approach for the software development.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Provides Framework for Development.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Adapts to changes with flexible methodologies.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Ensures timely delivery by following a structured timeline.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It ensures that software meets the desired quality.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9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598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SDLC Phases: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09699" y="2257426"/>
            <a:ext cx="640080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Planning: Define goals, scope, resources.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Analysis: Gather and understand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requirements.</a:t>
            </a:r>
          </a:p>
          <a:p>
            <a:pPr marL="285750" lvl="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Design: Create software blueprint.</a:t>
            </a:r>
          </a:p>
          <a:p>
            <a:pPr marL="285750" lvl="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Implementation: Write code.</a:t>
            </a:r>
          </a:p>
          <a:p>
            <a:pPr marL="285750" lvl="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Testing &amp; Integration: Ensure quality, combine components.</a:t>
            </a:r>
          </a:p>
          <a:p>
            <a:pPr marL="285750" lvl="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Maintenance: Support, fix issues, improve.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49" y="1436952"/>
            <a:ext cx="3907443" cy="36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7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775" y="931863"/>
            <a:ext cx="7267575" cy="17351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Types of SDLC:</a:t>
            </a:r>
            <a:b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</a:b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44738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Waterfall Model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Iterative Model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V-shaped Model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Spiral Model 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75" y="-163512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Waterfall Model 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153355"/>
            <a:ext cx="79692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Linear sequential approach.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Each phase must be completed before moving to the next.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Suitable for small projects with well-defined requirements. 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Disadvantages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: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Rigid, inflexible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438525"/>
            <a:ext cx="4505325" cy="29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173419" cy="706437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6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Example of Waterfall Model</a:t>
            </a:r>
            <a:endParaRPr lang="en-US" sz="46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7812"/>
            <a:ext cx="9144000" cy="1457864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Construction projects</a:t>
            </a: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–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Design, foundation, and building follow a strict, linear order, with no phase overlapping or revisiting.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7" y="3227446"/>
            <a:ext cx="32099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7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77812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Iterative model 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1952626"/>
            <a:ext cx="9144000" cy="1485900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Development is broken into iterations or cycles.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Each iteration delivers a working product increment.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Disadvantage: Can be challenging to manage multiple iterations, requires good planning.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3733800"/>
            <a:ext cx="3833813" cy="27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5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1328"/>
          </a:xfrm>
        </p:spPr>
        <p:txBody>
          <a:bodyPr>
            <a:normAutofit/>
          </a:bodyPr>
          <a:lstStyle/>
          <a:p>
            <a:r>
              <a:rPr lang="en-US" sz="46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Example of Iterative Model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404" y="2152801"/>
            <a:ext cx="8968596" cy="1375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Game development – 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Features are built, tested, and improved in cycles, allowing for incremental refinement and feedback-driven updates.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18" y="3528205"/>
            <a:ext cx="5395564" cy="30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69863"/>
            <a:ext cx="6810375" cy="16875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V-shaped Model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943099"/>
            <a:ext cx="9877426" cy="1457326"/>
          </a:xfrm>
        </p:spPr>
        <p:txBody>
          <a:bodyPr>
            <a:normAutofit fontScale="70000" lnSpcReduction="20000"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Verification and validation-oriented.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Each development phase has a corresponding testing phase.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T</a:t>
            </a: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esting activities are planned in parallel with development phases, ensuring early defect detection.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Disadvantage : Time consuming, Risk Management.</a:t>
            </a:r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9" y="3648075"/>
            <a:ext cx="4276726" cy="24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1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Courier New</vt:lpstr>
      <vt:lpstr>Office Theme</vt:lpstr>
      <vt:lpstr>SDLC</vt:lpstr>
      <vt:lpstr>SDLC </vt:lpstr>
      <vt:lpstr>SDLC Phases:</vt:lpstr>
      <vt:lpstr>Types of SDLC: </vt:lpstr>
      <vt:lpstr>Waterfall Model </vt:lpstr>
      <vt:lpstr>Example of Waterfall Model</vt:lpstr>
      <vt:lpstr>Iterative model </vt:lpstr>
      <vt:lpstr>Example of Iterative Model</vt:lpstr>
      <vt:lpstr>V-shaped Model</vt:lpstr>
      <vt:lpstr>Example of V- Shaped Model</vt:lpstr>
      <vt:lpstr>Spiral Model </vt:lpstr>
      <vt:lpstr>Example of Spiral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HP</dc:creator>
  <cp:lastModifiedBy>HP</cp:lastModifiedBy>
  <cp:revision>24</cp:revision>
  <dcterms:created xsi:type="dcterms:W3CDTF">2024-09-17T06:15:27Z</dcterms:created>
  <dcterms:modified xsi:type="dcterms:W3CDTF">2024-09-17T07:25:40Z</dcterms:modified>
</cp:coreProperties>
</file>