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659" r:id="rId2"/>
    <p:sldMasterId id="2147483661" r:id="rId3"/>
  </p:sldMasterIdLst>
  <p:notesMasterIdLst>
    <p:notesMasterId r:id="rId5"/>
  </p:notesMasterIdLst>
  <p:sldIdLst>
    <p:sldId id="257" r:id="rId4"/>
  </p:sldIdLst>
  <p:sldSz cx="32918400" cy="21945600"/>
  <p:notesSz cx="6858000" cy="9144000"/>
  <p:defaultTextStyle>
    <a:defPPr>
      <a:defRPr lang="en-US"/>
    </a:defPPr>
    <a:lvl1pPr marL="0" algn="l" defTabSz="3132987" rtl="0" eaLnBrk="1" latinLnBrk="0" hangingPunct="1">
      <a:defRPr sz="6200" kern="1200">
        <a:solidFill>
          <a:schemeClr val="tx1"/>
        </a:solidFill>
        <a:latin typeface="+mn-lt"/>
        <a:ea typeface="+mn-ea"/>
        <a:cs typeface="+mn-cs"/>
      </a:defRPr>
    </a:lvl1pPr>
    <a:lvl2pPr marL="1566495" algn="l" defTabSz="3132987" rtl="0" eaLnBrk="1" latinLnBrk="0" hangingPunct="1">
      <a:defRPr sz="6200" kern="1200">
        <a:solidFill>
          <a:schemeClr val="tx1"/>
        </a:solidFill>
        <a:latin typeface="+mn-lt"/>
        <a:ea typeface="+mn-ea"/>
        <a:cs typeface="+mn-cs"/>
      </a:defRPr>
    </a:lvl2pPr>
    <a:lvl3pPr marL="3132987" algn="l" defTabSz="3132987" rtl="0" eaLnBrk="1" latinLnBrk="0" hangingPunct="1">
      <a:defRPr sz="6200" kern="1200">
        <a:solidFill>
          <a:schemeClr val="tx1"/>
        </a:solidFill>
        <a:latin typeface="+mn-lt"/>
        <a:ea typeface="+mn-ea"/>
        <a:cs typeface="+mn-cs"/>
      </a:defRPr>
    </a:lvl3pPr>
    <a:lvl4pPr marL="4699483" algn="l" defTabSz="3132987" rtl="0" eaLnBrk="1" latinLnBrk="0" hangingPunct="1">
      <a:defRPr sz="6200" kern="1200">
        <a:solidFill>
          <a:schemeClr val="tx1"/>
        </a:solidFill>
        <a:latin typeface="+mn-lt"/>
        <a:ea typeface="+mn-ea"/>
        <a:cs typeface="+mn-cs"/>
      </a:defRPr>
    </a:lvl4pPr>
    <a:lvl5pPr marL="6265978" algn="l" defTabSz="3132987" rtl="0" eaLnBrk="1" latinLnBrk="0" hangingPunct="1">
      <a:defRPr sz="6200" kern="1200">
        <a:solidFill>
          <a:schemeClr val="tx1"/>
        </a:solidFill>
        <a:latin typeface="+mn-lt"/>
        <a:ea typeface="+mn-ea"/>
        <a:cs typeface="+mn-cs"/>
      </a:defRPr>
    </a:lvl5pPr>
    <a:lvl6pPr marL="7832473" algn="l" defTabSz="3132987" rtl="0" eaLnBrk="1" latinLnBrk="0" hangingPunct="1">
      <a:defRPr sz="6200" kern="1200">
        <a:solidFill>
          <a:schemeClr val="tx1"/>
        </a:solidFill>
        <a:latin typeface="+mn-lt"/>
        <a:ea typeface="+mn-ea"/>
        <a:cs typeface="+mn-cs"/>
      </a:defRPr>
    </a:lvl6pPr>
    <a:lvl7pPr marL="9398969" algn="l" defTabSz="3132987" rtl="0" eaLnBrk="1" latinLnBrk="0" hangingPunct="1">
      <a:defRPr sz="6200" kern="1200">
        <a:solidFill>
          <a:schemeClr val="tx1"/>
        </a:solidFill>
        <a:latin typeface="+mn-lt"/>
        <a:ea typeface="+mn-ea"/>
        <a:cs typeface="+mn-cs"/>
      </a:defRPr>
    </a:lvl7pPr>
    <a:lvl8pPr marL="10965464" algn="l" defTabSz="3132987" rtl="0" eaLnBrk="1" latinLnBrk="0" hangingPunct="1">
      <a:defRPr sz="6200" kern="1200">
        <a:solidFill>
          <a:schemeClr val="tx1"/>
        </a:solidFill>
        <a:latin typeface="+mn-lt"/>
        <a:ea typeface="+mn-ea"/>
        <a:cs typeface="+mn-cs"/>
      </a:defRPr>
    </a:lvl8pPr>
    <a:lvl9pPr marL="12531959" algn="l" defTabSz="3132987" rtl="0" eaLnBrk="1" latinLnBrk="0" hangingPunct="1">
      <a:defRPr sz="62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12">
          <p15:clr>
            <a:srgbClr val="A4A3A4"/>
          </p15:clr>
        </p15:guide>
        <p15:guide id="2" orient="horz" pos="192">
          <p15:clr>
            <a:srgbClr val="A4A3A4"/>
          </p15:clr>
        </p15:guide>
        <p15:guide id="3" orient="horz" pos="13176" userDrawn="1">
          <p15:clr>
            <a:srgbClr val="A4A3A4"/>
          </p15:clr>
        </p15:guide>
        <p15:guide id="4" orient="horz">
          <p15:clr>
            <a:srgbClr val="A4A3A4"/>
          </p15:clr>
        </p15:guide>
        <p15:guide id="5" pos="432" userDrawn="1">
          <p15:clr>
            <a:srgbClr val="A4A3A4"/>
          </p15:clr>
        </p15:guide>
        <p15:guide id="6" pos="20302">
          <p15:clr>
            <a:srgbClr val="A4A3A4"/>
          </p15:clr>
        </p15:guide>
        <p15:guide id="7" orient="horz" pos="2211">
          <p15:clr>
            <a:srgbClr val="A4A3A4"/>
          </p15:clr>
        </p15:guide>
        <p15:guide id="8" orient="horz" pos="13178">
          <p15:clr>
            <a:srgbClr val="A4A3A4"/>
          </p15:clr>
        </p15:guide>
        <p15:guide id="9" pos="2030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horzBarState="maximized">
    <p:restoredLeft sz="12353" autoAdjust="0"/>
    <p:restoredTop sz="98249" autoAdjust="0"/>
  </p:normalViewPr>
  <p:slideViewPr>
    <p:cSldViewPr snapToGrid="0" snapToObjects="1" showGuides="1">
      <p:cViewPr varScale="1">
        <p:scale>
          <a:sx n="28" d="100"/>
          <a:sy n="28" d="100"/>
        </p:scale>
        <p:origin x="1330" y="48"/>
      </p:cViewPr>
      <p:guideLst>
        <p:guide orient="horz" pos="2212"/>
        <p:guide orient="horz" pos="192"/>
        <p:guide orient="horz" pos="13176"/>
        <p:guide orient="horz"/>
        <p:guide pos="432"/>
        <p:guide pos="20302"/>
        <p:guide orient="horz" pos="2211"/>
        <p:guide orient="horz" pos="13178"/>
        <p:guide pos="203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snapToObjects="1" showGuides="1">
      <p:cViewPr varScale="1">
        <p:scale>
          <a:sx n="77" d="100"/>
          <a:sy n="77" d="100"/>
        </p:scale>
        <p:origin x="-31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Master" Target="slideMasters/slideMaster3.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4/20/2023</a:t>
            </a:fld>
            <a:endParaRPr lang="en-US" dirty="0"/>
          </a:p>
        </p:txBody>
      </p:sp>
      <p:sp>
        <p:nvSpPr>
          <p:cNvPr id="4" name="Slide Image Placeholder 3"/>
          <p:cNvSpPr>
            <a:spLocks noGrp="1" noRot="1" noChangeAspect="1"/>
          </p:cNvSpPr>
          <p:nvPr>
            <p:ph type="sldImg" idx="2"/>
          </p:nvPr>
        </p:nvSpPr>
        <p:spPr>
          <a:xfrm>
            <a:off x="857250" y="685800"/>
            <a:ext cx="51435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3784840913"/>
      </p:ext>
    </p:extLst>
  </p:cSld>
  <p:clrMap bg1="lt1" tx1="dk1" bg2="lt2" tx2="dk2" accent1="accent1" accent2="accent2" accent3="accent3" accent4="accent4" accent5="accent5" accent6="accent6" hlink="hlink" folHlink="folHlink"/>
  <p:notesStyle>
    <a:lvl1pPr marL="0" algn="l" defTabSz="3132987" rtl="0" eaLnBrk="1" latinLnBrk="0" hangingPunct="1">
      <a:defRPr sz="4100" kern="1200">
        <a:solidFill>
          <a:schemeClr val="tx1"/>
        </a:solidFill>
        <a:latin typeface="+mn-lt"/>
        <a:ea typeface="+mn-ea"/>
        <a:cs typeface="+mn-cs"/>
      </a:defRPr>
    </a:lvl1pPr>
    <a:lvl2pPr marL="1566495" algn="l" defTabSz="3132987" rtl="0" eaLnBrk="1" latinLnBrk="0" hangingPunct="1">
      <a:defRPr sz="4100" kern="1200">
        <a:solidFill>
          <a:schemeClr val="tx1"/>
        </a:solidFill>
        <a:latin typeface="+mn-lt"/>
        <a:ea typeface="+mn-ea"/>
        <a:cs typeface="+mn-cs"/>
      </a:defRPr>
    </a:lvl2pPr>
    <a:lvl3pPr marL="3132987" algn="l" defTabSz="3132987" rtl="0" eaLnBrk="1" latinLnBrk="0" hangingPunct="1">
      <a:defRPr sz="4100" kern="1200">
        <a:solidFill>
          <a:schemeClr val="tx1"/>
        </a:solidFill>
        <a:latin typeface="+mn-lt"/>
        <a:ea typeface="+mn-ea"/>
        <a:cs typeface="+mn-cs"/>
      </a:defRPr>
    </a:lvl3pPr>
    <a:lvl4pPr marL="4699483" algn="l" defTabSz="3132987" rtl="0" eaLnBrk="1" latinLnBrk="0" hangingPunct="1">
      <a:defRPr sz="4100" kern="1200">
        <a:solidFill>
          <a:schemeClr val="tx1"/>
        </a:solidFill>
        <a:latin typeface="+mn-lt"/>
        <a:ea typeface="+mn-ea"/>
        <a:cs typeface="+mn-cs"/>
      </a:defRPr>
    </a:lvl4pPr>
    <a:lvl5pPr marL="6265978" algn="l" defTabSz="3132987" rtl="0" eaLnBrk="1" latinLnBrk="0" hangingPunct="1">
      <a:defRPr sz="4100" kern="1200">
        <a:solidFill>
          <a:schemeClr val="tx1"/>
        </a:solidFill>
        <a:latin typeface="+mn-lt"/>
        <a:ea typeface="+mn-ea"/>
        <a:cs typeface="+mn-cs"/>
      </a:defRPr>
    </a:lvl5pPr>
    <a:lvl6pPr marL="7832473" algn="l" defTabSz="3132987" rtl="0" eaLnBrk="1" latinLnBrk="0" hangingPunct="1">
      <a:defRPr sz="4100" kern="1200">
        <a:solidFill>
          <a:schemeClr val="tx1"/>
        </a:solidFill>
        <a:latin typeface="+mn-lt"/>
        <a:ea typeface="+mn-ea"/>
        <a:cs typeface="+mn-cs"/>
      </a:defRPr>
    </a:lvl6pPr>
    <a:lvl7pPr marL="9398969" algn="l" defTabSz="3132987" rtl="0" eaLnBrk="1" latinLnBrk="0" hangingPunct="1">
      <a:defRPr sz="4100" kern="1200">
        <a:solidFill>
          <a:schemeClr val="tx1"/>
        </a:solidFill>
        <a:latin typeface="+mn-lt"/>
        <a:ea typeface="+mn-ea"/>
        <a:cs typeface="+mn-cs"/>
      </a:defRPr>
    </a:lvl7pPr>
    <a:lvl8pPr marL="10965464" algn="l" defTabSz="3132987" rtl="0" eaLnBrk="1" latinLnBrk="0" hangingPunct="1">
      <a:defRPr sz="4100" kern="1200">
        <a:solidFill>
          <a:schemeClr val="tx1"/>
        </a:solidFill>
        <a:latin typeface="+mn-lt"/>
        <a:ea typeface="+mn-ea"/>
        <a:cs typeface="+mn-cs"/>
      </a:defRPr>
    </a:lvl8pPr>
    <a:lvl9pPr marL="12531959" algn="l" defTabSz="3132987" rtl="0" eaLnBrk="1" latinLnBrk="0" hangingPunct="1">
      <a:defRPr sz="4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48x72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39" y="4002942"/>
            <a:ext cx="10193458"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556664"/>
            <a:ext cx="10179846"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60" y="12023509"/>
            <a:ext cx="10194649"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1" y="11541487"/>
            <a:ext cx="10179842"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13" y="1425991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13" y="13761775"/>
            <a:ext cx="10178651"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7" y="400294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5" y="3556664"/>
            <a:ext cx="10184605"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2046812" y="3556664"/>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12" y="4002942"/>
            <a:ext cx="10182020"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12" y="11520082"/>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11966360"/>
            <a:ext cx="10185797" cy="544983"/>
          </a:xfrm>
          <a:prstGeom prst="rect">
            <a:avLst/>
          </a:prstGeom>
        </p:spPr>
        <p:txBody>
          <a:bodyPr wrap="square" lIns="163176" tIns="163176" rIns="163176" bIns="163176" anchor="t" anchorCtr="0">
            <a:spAutoFit/>
          </a:bodyPr>
          <a:lstStyle>
            <a:lvl1pPr marL="0" indent="0">
              <a:buNone/>
              <a:tabLst/>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12" y="17108623"/>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9"/>
            <a:ext cx="10185797"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173544"/>
            <a:ext cx="24162329" cy="507787"/>
          </a:xfrm>
          <a:prstGeom prst="rect">
            <a:avLst/>
          </a:prstGeom>
        </p:spPr>
        <p:txBody>
          <a:bodyPr lIns="91394" tIns="45698" rIns="91394" bIns="45698" anchor="t" anchorCtr="0">
            <a:spAutoFit/>
          </a:bodyPr>
          <a:lstStyle>
            <a:lvl1pPr marL="0" indent="0" algn="ctr">
              <a:buFontTx/>
              <a:buNone/>
              <a:defRPr sz="27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1864728"/>
            <a:ext cx="24162329" cy="415454"/>
          </a:xfrm>
          <a:prstGeom prst="rect">
            <a:avLst/>
          </a:prstGeom>
        </p:spPr>
        <p:txBody>
          <a:bodyPr lIns="91394" tIns="45698" rIns="91394" bIns="45698"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236139"/>
            <a:ext cx="24162329" cy="784786"/>
          </a:xfrm>
          <a:prstGeom prst="rect">
            <a:avLst/>
          </a:prstGeom>
        </p:spPr>
        <p:txBody>
          <a:bodyPr lIns="91394" tIns="45698" rIns="91394" bIns="45698" anchor="t" anchorCtr="0">
            <a:spAutoFit/>
          </a:bodyPr>
          <a:lstStyle>
            <a:lvl1pPr marL="0" indent="0" algn="ctr">
              <a:buFontTx/>
              <a:buNone/>
              <a:defRPr sz="45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33" y="873760"/>
            <a:ext cx="10829927" cy="3718560"/>
          </a:xfrm>
        </p:spPr>
        <p:txBody>
          <a:bodyPr anchor="b"/>
          <a:lstStyle>
            <a:lvl1pPr algn="l">
              <a:defRPr sz="6900" b="1"/>
            </a:lvl1pPr>
          </a:lstStyle>
          <a:p>
            <a:r>
              <a:rPr lang="en-US"/>
              <a:t>Click to edit Master title style</a:t>
            </a:r>
          </a:p>
        </p:txBody>
      </p:sp>
      <p:sp>
        <p:nvSpPr>
          <p:cNvPr id="3" name="Content Placeholder 2"/>
          <p:cNvSpPr>
            <a:spLocks noGrp="1"/>
          </p:cNvSpPr>
          <p:nvPr>
            <p:ph idx="1"/>
          </p:nvPr>
        </p:nvSpPr>
        <p:spPr>
          <a:xfrm>
            <a:off x="12870180" y="873761"/>
            <a:ext cx="18402300" cy="18729962"/>
          </a:xfrm>
        </p:spPr>
        <p:txBody>
          <a:bodyPr/>
          <a:lstStyle>
            <a:lvl1pPr>
              <a:defRPr sz="11000"/>
            </a:lvl1pPr>
            <a:lvl2pPr>
              <a:defRPr sz="9600"/>
            </a:lvl2pPr>
            <a:lvl3pPr>
              <a:defRPr sz="8200"/>
            </a:lvl3pPr>
            <a:lvl4pPr>
              <a:defRPr sz="6900"/>
            </a:lvl4pPr>
            <a:lvl5pPr>
              <a:defRPr sz="6900"/>
            </a:lvl5pPr>
            <a:lvl6pPr>
              <a:defRPr sz="6900"/>
            </a:lvl6pPr>
            <a:lvl7pPr>
              <a:defRPr sz="6900"/>
            </a:lvl7pPr>
            <a:lvl8pPr>
              <a:defRPr sz="6900"/>
            </a:lvl8pPr>
            <a:lvl9pPr>
              <a:defRPr sz="6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33" y="4592321"/>
            <a:ext cx="10829927" cy="15011402"/>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CDFAFF75-33B9-42C7-B485-0CCBFD8F659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0"/>
            <a:ext cx="19751040" cy="1813562"/>
          </a:xfrm>
        </p:spPr>
        <p:txBody>
          <a:bodyPr anchor="b"/>
          <a:lstStyle>
            <a:lvl1pPr algn="l">
              <a:defRPr sz="69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a:lstStyle>
            <a:lvl1pPr marL="0" indent="0">
              <a:buNone/>
              <a:defRPr sz="11000"/>
            </a:lvl1pPr>
            <a:lvl2pPr marL="1566338" indent="0">
              <a:buNone/>
              <a:defRPr sz="9600"/>
            </a:lvl2pPr>
            <a:lvl3pPr marL="3132675" indent="0">
              <a:buNone/>
              <a:defRPr sz="8200"/>
            </a:lvl3pPr>
            <a:lvl4pPr marL="4699013" indent="0">
              <a:buNone/>
              <a:defRPr sz="6900"/>
            </a:lvl4pPr>
            <a:lvl5pPr marL="6265351" indent="0">
              <a:buNone/>
              <a:defRPr sz="6900"/>
            </a:lvl5pPr>
            <a:lvl6pPr marL="7831688" indent="0">
              <a:buNone/>
              <a:defRPr sz="6900"/>
            </a:lvl6pPr>
            <a:lvl7pPr marL="9398026" indent="0">
              <a:buNone/>
              <a:defRPr sz="6900"/>
            </a:lvl7pPr>
            <a:lvl8pPr marL="10964364" indent="0">
              <a:buNone/>
              <a:defRPr sz="6900"/>
            </a:lvl8pPr>
            <a:lvl9pPr marL="12530701" indent="0">
              <a:buNone/>
              <a:defRPr sz="6900"/>
            </a:lvl9pPr>
          </a:lstStyle>
          <a:p>
            <a:endParaRPr lang="en-US"/>
          </a:p>
        </p:txBody>
      </p:sp>
      <p:sp>
        <p:nvSpPr>
          <p:cNvPr id="4" name="Text Placeholder 3"/>
          <p:cNvSpPr>
            <a:spLocks noGrp="1"/>
          </p:cNvSpPr>
          <p:nvPr>
            <p:ph type="body" sz="half" idx="2"/>
          </p:nvPr>
        </p:nvSpPr>
        <p:spPr>
          <a:xfrm>
            <a:off x="6452237" y="17175482"/>
            <a:ext cx="19751040" cy="2575558"/>
          </a:xfrm>
        </p:spPr>
        <p:txBody>
          <a:bodyPr/>
          <a:lstStyle>
            <a:lvl1pPr marL="0" indent="0">
              <a:buNone/>
              <a:defRPr sz="4800"/>
            </a:lvl1pPr>
            <a:lvl2pPr marL="1566338" indent="0">
              <a:buNone/>
              <a:defRPr sz="4100"/>
            </a:lvl2pPr>
            <a:lvl3pPr marL="3132675" indent="0">
              <a:buNone/>
              <a:defRPr sz="3400"/>
            </a:lvl3pPr>
            <a:lvl4pPr marL="4699013" indent="0">
              <a:buNone/>
              <a:defRPr sz="3100"/>
            </a:lvl4pPr>
            <a:lvl5pPr marL="6265351" indent="0">
              <a:buNone/>
              <a:defRPr sz="3100"/>
            </a:lvl5pPr>
            <a:lvl6pPr marL="7831688" indent="0">
              <a:buNone/>
              <a:defRPr sz="3100"/>
            </a:lvl6pPr>
            <a:lvl7pPr marL="9398026" indent="0">
              <a:buNone/>
              <a:defRPr sz="3100"/>
            </a:lvl7pPr>
            <a:lvl8pPr marL="10964364" indent="0">
              <a:buNone/>
              <a:defRPr sz="3100"/>
            </a:lvl8pPr>
            <a:lvl9pPr marL="12530701" indent="0">
              <a:buNone/>
              <a:defRPr sz="3100"/>
            </a:lvl9pPr>
          </a:lstStyle>
          <a:p>
            <a:pPr lvl="0"/>
            <a:r>
              <a:rPr lang="en-US"/>
              <a:t>Click to edit Master text styles</a:t>
            </a:r>
          </a:p>
        </p:txBody>
      </p:sp>
      <p:sp>
        <p:nvSpPr>
          <p:cNvPr id="5" name="Date Placeholder 4"/>
          <p:cNvSpPr>
            <a:spLocks noGrp="1"/>
          </p:cNvSpPr>
          <p:nvPr>
            <p:ph type="dt" sz="half" idx="10"/>
          </p:nvPr>
        </p:nvSpPr>
        <p:spPr/>
        <p:txBody>
          <a:bodyPr/>
          <a:lstStyle/>
          <a:p>
            <a:fld id="{CDFAFF75-33B9-42C7-B485-0CCBFD8F659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AFF75-33B9-42C7-B485-0CCBFD8F659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5919310" y="2814321"/>
            <a:ext cx="26660477" cy="5991860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926470" y="2814321"/>
            <a:ext cx="79444213" cy="599186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AFF75-33B9-42C7-B485-0CCBFD8F659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48x72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39" y="4002942"/>
            <a:ext cx="10193458"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556664"/>
            <a:ext cx="10179846"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60" y="12023509"/>
            <a:ext cx="10194649"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1" y="11541487"/>
            <a:ext cx="10179842"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13" y="1425991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13" y="13761775"/>
            <a:ext cx="10178651"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7" y="4002942"/>
            <a:ext cx="10178651"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5" y="3556664"/>
            <a:ext cx="10184605"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RESULTS</a:t>
            </a:r>
          </a:p>
        </p:txBody>
      </p:sp>
      <p:sp>
        <p:nvSpPr>
          <p:cNvPr id="25" name="Text Placeholder 5"/>
          <p:cNvSpPr>
            <a:spLocks noGrp="1"/>
          </p:cNvSpPr>
          <p:nvPr>
            <p:ph type="body" sz="quarter" idx="25" hasCustomPrompt="1"/>
          </p:nvPr>
        </p:nvSpPr>
        <p:spPr>
          <a:xfrm>
            <a:off x="22046812" y="3556664"/>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12" y="4002942"/>
            <a:ext cx="10182020"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12" y="11520082"/>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11966360"/>
            <a:ext cx="10185797" cy="544983"/>
          </a:xfrm>
          <a:prstGeom prst="rect">
            <a:avLst/>
          </a:prstGeom>
        </p:spPr>
        <p:txBody>
          <a:bodyPr wrap="square" lIns="163176" tIns="163176" rIns="163176" bIns="163176" anchor="t" anchorCtr="0">
            <a:spAutoFit/>
          </a:bodyPr>
          <a:lstStyle>
            <a:lvl1pPr marL="0" indent="0">
              <a:buNone/>
              <a:tabLst/>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12" y="17108623"/>
            <a:ext cx="10182020" cy="454984"/>
          </a:xfrm>
          <a:prstGeom prst="rect">
            <a:avLst/>
          </a:prstGeom>
          <a:solidFill>
            <a:schemeClr val="accent5">
              <a:lumMod val="50000"/>
            </a:schemeClr>
          </a:solidFill>
        </p:spPr>
        <p:txBody>
          <a:bodyPr wrap="square" lIns="65272" tIns="65272" rIns="65272" bIns="65272" anchor="t" anchorCtr="0">
            <a:spAutoFit/>
          </a:bodyPr>
          <a:lstStyle>
            <a:lvl1pPr marL="0" indent="0" algn="ctr">
              <a:buNone/>
              <a:defRPr sz="2100" b="1" u="none" baseline="0">
                <a:solidFill>
                  <a:schemeClr val="bg1"/>
                </a:solidFill>
                <a:latin typeface="Century Gothic" panose="020B0502020202020204" pitchFamily="34" charset="0"/>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9"/>
            <a:ext cx="10185797" cy="544983"/>
          </a:xfrm>
          <a:prstGeom prst="rect">
            <a:avLst/>
          </a:prstGeom>
        </p:spPr>
        <p:txBody>
          <a:bodyPr wrap="square" lIns="163176" tIns="163176" rIns="163176" bIns="163176" anchor="t" anchorCtr="0">
            <a:spAutoFit/>
          </a:bodyPr>
          <a:lstStyle>
            <a:lvl1pPr marL="0" indent="0">
              <a:buNone/>
              <a:defRPr sz="1400">
                <a:solidFill>
                  <a:schemeClr val="accent5">
                    <a:lumMod val="50000"/>
                  </a:schemeClr>
                </a:solidFill>
                <a:latin typeface="Century Gothic" panose="020B0502020202020204" pitchFamily="34"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173544"/>
            <a:ext cx="24162329" cy="731834"/>
          </a:xfrm>
          <a:prstGeom prst="rect">
            <a:avLst/>
          </a:prstGeom>
        </p:spPr>
        <p:txBody>
          <a:bodyPr anchor="t" anchorCtr="0">
            <a:spAutoFit/>
          </a:bodyPr>
          <a:lstStyle>
            <a:lvl1pPr marL="0" indent="0" algn="ctr">
              <a:buFontTx/>
              <a:buNone/>
              <a:defRPr sz="27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1864725"/>
            <a:ext cx="24162329" cy="639501"/>
          </a:xfrm>
          <a:prstGeom prst="rect">
            <a:avLst/>
          </a:prstGeom>
        </p:spPr>
        <p:txBody>
          <a:bodyPr anchor="t" anchorCtr="0">
            <a:spAutoFit/>
          </a:bodyPr>
          <a:lstStyle>
            <a:lvl1pPr marL="0" indent="0" algn="ctr">
              <a:buFontTx/>
              <a:buNone/>
              <a:defRPr sz="2100">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236143"/>
            <a:ext cx="24162329" cy="1008833"/>
          </a:xfrm>
          <a:prstGeom prst="rect">
            <a:avLst/>
          </a:prstGeom>
        </p:spPr>
        <p:txBody>
          <a:bodyPr anchor="t" anchorCtr="0">
            <a:spAutoFit/>
          </a:bodyPr>
          <a:lstStyle>
            <a:lvl1pPr marL="0" indent="0" algn="ctr">
              <a:buFontTx/>
              <a:buNone/>
              <a:defRPr sz="4500" b="1">
                <a:solidFill>
                  <a:schemeClr val="bg1"/>
                </a:solidFill>
                <a:latin typeface="Century Gothic" panose="020B0502020202020204" pitchFamily="34" charset="0"/>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678139" y="4002938"/>
            <a:ext cx="10193458"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691756" y="3510493"/>
            <a:ext cx="10179846"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INTRODUCTION or ABSTRACT</a:t>
            </a:r>
          </a:p>
        </p:txBody>
      </p:sp>
      <p:sp>
        <p:nvSpPr>
          <p:cNvPr id="19" name="Text Placeholder 3"/>
          <p:cNvSpPr>
            <a:spLocks noGrp="1"/>
          </p:cNvSpPr>
          <p:nvPr>
            <p:ph type="body" sz="quarter" idx="19" hasCustomPrompt="1"/>
          </p:nvPr>
        </p:nvSpPr>
        <p:spPr>
          <a:xfrm>
            <a:off x="691760" y="12023504"/>
            <a:ext cx="10194649"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0" name="Text Placeholder 5"/>
          <p:cNvSpPr>
            <a:spLocks noGrp="1"/>
          </p:cNvSpPr>
          <p:nvPr>
            <p:ph type="body" sz="quarter" idx="20" hasCustomPrompt="1"/>
          </p:nvPr>
        </p:nvSpPr>
        <p:spPr>
          <a:xfrm>
            <a:off x="706561" y="11495315"/>
            <a:ext cx="10179842"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OBJECTIVES</a:t>
            </a:r>
          </a:p>
        </p:txBody>
      </p:sp>
      <p:sp>
        <p:nvSpPr>
          <p:cNvPr id="21" name="Text Placeholder 3"/>
          <p:cNvSpPr>
            <a:spLocks noGrp="1"/>
          </p:cNvSpPr>
          <p:nvPr>
            <p:ph type="body" sz="quarter" idx="21" hasCustomPrompt="1"/>
          </p:nvPr>
        </p:nvSpPr>
        <p:spPr>
          <a:xfrm>
            <a:off x="11365713" y="14259907"/>
            <a:ext cx="10178651"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365713" y="13715606"/>
            <a:ext cx="10178651"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MATERIALS &amp; METHODS</a:t>
            </a:r>
          </a:p>
        </p:txBody>
      </p:sp>
      <p:sp>
        <p:nvSpPr>
          <p:cNvPr id="23" name="Text Placeholder 3"/>
          <p:cNvSpPr>
            <a:spLocks noGrp="1"/>
          </p:cNvSpPr>
          <p:nvPr>
            <p:ph type="body" sz="quarter" idx="23" hasCustomPrompt="1"/>
          </p:nvPr>
        </p:nvSpPr>
        <p:spPr>
          <a:xfrm>
            <a:off x="11371667" y="4002938"/>
            <a:ext cx="10178651"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11366905" y="3510493"/>
            <a:ext cx="10184605"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RESULTS</a:t>
            </a:r>
          </a:p>
        </p:txBody>
      </p:sp>
      <p:sp>
        <p:nvSpPr>
          <p:cNvPr id="25" name="Text Placeholder 5"/>
          <p:cNvSpPr>
            <a:spLocks noGrp="1"/>
          </p:cNvSpPr>
          <p:nvPr>
            <p:ph type="body" sz="quarter" idx="25" hasCustomPrompt="1"/>
          </p:nvPr>
        </p:nvSpPr>
        <p:spPr>
          <a:xfrm>
            <a:off x="22046812" y="3510493"/>
            <a:ext cx="10182020"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CONCLUSIONS</a:t>
            </a:r>
          </a:p>
        </p:txBody>
      </p:sp>
      <p:sp>
        <p:nvSpPr>
          <p:cNvPr id="26" name="Text Placeholder 3"/>
          <p:cNvSpPr>
            <a:spLocks noGrp="1"/>
          </p:cNvSpPr>
          <p:nvPr>
            <p:ph type="body" sz="quarter" idx="26" hasCustomPrompt="1"/>
          </p:nvPr>
        </p:nvSpPr>
        <p:spPr>
          <a:xfrm>
            <a:off x="22046812" y="4002938"/>
            <a:ext cx="10182020"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22046812" y="11473910"/>
            <a:ext cx="10182020"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REFERENCES</a:t>
            </a:r>
          </a:p>
        </p:txBody>
      </p:sp>
      <p:sp>
        <p:nvSpPr>
          <p:cNvPr id="28" name="Text Placeholder 3"/>
          <p:cNvSpPr>
            <a:spLocks noGrp="1"/>
          </p:cNvSpPr>
          <p:nvPr>
            <p:ph type="body" sz="quarter" idx="28" hasCustomPrompt="1"/>
          </p:nvPr>
        </p:nvSpPr>
        <p:spPr>
          <a:xfrm>
            <a:off x="22043034" y="11966355"/>
            <a:ext cx="10185797" cy="591149"/>
          </a:xfrm>
          <a:prstGeom prst="rect">
            <a:avLst/>
          </a:prstGeom>
        </p:spPr>
        <p:txBody>
          <a:bodyPr wrap="square" lIns="163176" tIns="163176" rIns="163176" bIns="163176">
            <a:spAutoFit/>
          </a:bodyPr>
          <a:lstStyle>
            <a:lvl1pPr marL="0" indent="0">
              <a:buNone/>
              <a:tabLst/>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22046812" y="17062451"/>
            <a:ext cx="10182020" cy="547317"/>
          </a:xfrm>
          <a:prstGeom prst="rect">
            <a:avLst/>
          </a:prstGeom>
          <a:noFill/>
        </p:spPr>
        <p:txBody>
          <a:bodyPr wrap="square" lIns="65272" tIns="65272" rIns="65272" bIns="65272" anchor="ctr" anchorCtr="0">
            <a:spAutoFit/>
          </a:bodyPr>
          <a:lstStyle>
            <a:lvl1pPr marL="0" indent="0" algn="ctr">
              <a:buNone/>
              <a:defRPr sz="2700" b="1" u="sng" baseline="0">
                <a:solidFill>
                  <a:schemeClr val="accent5">
                    <a:lumMod val="50000"/>
                  </a:schemeClr>
                </a:solidFill>
              </a:defRPr>
            </a:lvl1pPr>
          </a:lstStyle>
          <a:p>
            <a:pPr lvl="0"/>
            <a:r>
              <a:rPr lang="en-US" dirty="0"/>
              <a:t>(click to add)  ACKNOWLEDGEMENTS  or  CONTACT</a:t>
            </a:r>
          </a:p>
        </p:txBody>
      </p:sp>
      <p:sp>
        <p:nvSpPr>
          <p:cNvPr id="30" name="Text Placeholder 3"/>
          <p:cNvSpPr>
            <a:spLocks noGrp="1"/>
          </p:cNvSpPr>
          <p:nvPr>
            <p:ph type="body" sz="quarter" idx="30" hasCustomPrompt="1"/>
          </p:nvPr>
        </p:nvSpPr>
        <p:spPr>
          <a:xfrm>
            <a:off x="22046807" y="17612045"/>
            <a:ext cx="10185797" cy="591149"/>
          </a:xfrm>
          <a:prstGeom prst="rect">
            <a:avLst/>
          </a:prstGeom>
        </p:spPr>
        <p:txBody>
          <a:bodyPr wrap="square" lIns="163176" tIns="163176" rIns="163176" bIns="163176">
            <a:spAutoFit/>
          </a:bodyPr>
          <a:lstStyle>
            <a:lvl1pPr marL="0" indent="0">
              <a:buNone/>
              <a:defRPr sz="1700">
                <a:solidFill>
                  <a:schemeClr val="accent5">
                    <a:lumMod val="50000"/>
                  </a:schemeClr>
                </a:solidFill>
                <a:latin typeface="Times New Roman" panose="02020603050405020304" pitchFamily="18" charset="0"/>
                <a:cs typeface="Times New Roman" panose="02020603050405020304" pitchFamily="18" charset="0"/>
              </a:defRPr>
            </a:lvl1pPr>
            <a:lvl2pPr marL="1060648" indent="-407940">
              <a:defRPr sz="1700">
                <a:latin typeface="Trebuchet MS" pitchFamily="34" charset="0"/>
              </a:defRPr>
            </a:lvl2pPr>
            <a:lvl3pPr marL="1468588" indent="-407940">
              <a:defRPr sz="1700">
                <a:latin typeface="Trebuchet MS" pitchFamily="34" charset="0"/>
              </a:defRPr>
            </a:lvl3pPr>
            <a:lvl4pPr marL="1917323" indent="-448736">
              <a:defRPr sz="1700">
                <a:latin typeface="Trebuchet MS" pitchFamily="34" charset="0"/>
              </a:defRPr>
            </a:lvl4pPr>
            <a:lvl5pPr marL="2243679" indent="-326352">
              <a:defRPr sz="1700">
                <a:latin typeface="Trebuchet MS" pitchFamily="34" charset="0"/>
              </a:defRPr>
            </a:lvl5pPr>
          </a:lstStyle>
          <a:p>
            <a:pPr lvl="0"/>
            <a:r>
              <a:rPr lang="en-US" dirty="0"/>
              <a:t>Type in or paste your text here</a:t>
            </a:r>
          </a:p>
        </p:txBody>
      </p:sp>
      <p:sp>
        <p:nvSpPr>
          <p:cNvPr id="63" name="Text Placeholder 76"/>
          <p:cNvSpPr>
            <a:spLocks noGrp="1"/>
          </p:cNvSpPr>
          <p:nvPr>
            <p:ph type="body" sz="quarter" idx="150" hasCustomPrompt="1"/>
          </p:nvPr>
        </p:nvSpPr>
        <p:spPr>
          <a:xfrm>
            <a:off x="4378036" y="1522270"/>
            <a:ext cx="24162329" cy="805296"/>
          </a:xfrm>
          <a:prstGeom prst="rect">
            <a:avLst/>
          </a:prstGeom>
        </p:spPr>
        <p:txBody>
          <a:bodyPr lIns="91394" tIns="45698" rIns="91394" bIns="45698">
            <a:normAutofit/>
          </a:bodyPr>
          <a:lstStyle>
            <a:lvl1pPr marL="0" indent="0" algn="ctr">
              <a:buFontTx/>
              <a:buNone/>
              <a:defRPr sz="48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64" name="Text Placeholder 76"/>
          <p:cNvSpPr>
            <a:spLocks noGrp="1"/>
          </p:cNvSpPr>
          <p:nvPr>
            <p:ph type="body" sz="quarter" idx="184" hasCustomPrompt="1"/>
          </p:nvPr>
        </p:nvSpPr>
        <p:spPr>
          <a:xfrm>
            <a:off x="4378036" y="2305475"/>
            <a:ext cx="24162329" cy="634554"/>
          </a:xfrm>
          <a:prstGeom prst="rect">
            <a:avLst/>
          </a:prstGeom>
        </p:spPr>
        <p:txBody>
          <a:bodyPr lIns="91394" tIns="45698" rIns="91394" bIns="45698">
            <a:normAutofit/>
          </a:bodyPr>
          <a:lstStyle>
            <a:lvl1pPr marL="0" indent="0" algn="ctr">
              <a:buFontTx/>
              <a:buNone/>
              <a:defRPr sz="4100">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65" name="Text Placeholder 76"/>
          <p:cNvSpPr>
            <a:spLocks noGrp="1"/>
          </p:cNvSpPr>
          <p:nvPr>
            <p:ph type="body" sz="quarter" idx="185" hasCustomPrompt="1"/>
          </p:nvPr>
        </p:nvSpPr>
        <p:spPr>
          <a:xfrm>
            <a:off x="4378036" y="319269"/>
            <a:ext cx="24162329" cy="1203005"/>
          </a:xfrm>
          <a:prstGeom prst="rect">
            <a:avLst/>
          </a:prstGeom>
        </p:spPr>
        <p:txBody>
          <a:bodyPr lIns="91394" tIns="45698" rIns="91394" bIns="45698">
            <a:normAutofit/>
          </a:bodyPr>
          <a:lstStyle>
            <a:lvl1pPr marL="0" indent="0" algn="ctr">
              <a:buFontTx/>
              <a:buNone/>
              <a:defRPr sz="7200" b="1">
                <a:solidFill>
                  <a:schemeClr val="accent5">
                    <a:lumMod val="50000"/>
                  </a:schemeClr>
                </a:solidFill>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2353353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7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566338" indent="0" algn="ctr">
              <a:buNone/>
              <a:defRPr>
                <a:solidFill>
                  <a:schemeClr val="tx1">
                    <a:tint val="75000"/>
                  </a:schemeClr>
                </a:solidFill>
              </a:defRPr>
            </a:lvl2pPr>
            <a:lvl3pPr marL="3132675" indent="0" algn="ctr">
              <a:buNone/>
              <a:defRPr>
                <a:solidFill>
                  <a:schemeClr val="tx1">
                    <a:tint val="75000"/>
                  </a:schemeClr>
                </a:solidFill>
              </a:defRPr>
            </a:lvl3pPr>
            <a:lvl4pPr marL="4699013" indent="0" algn="ctr">
              <a:buNone/>
              <a:defRPr>
                <a:solidFill>
                  <a:schemeClr val="tx1">
                    <a:tint val="75000"/>
                  </a:schemeClr>
                </a:solidFill>
              </a:defRPr>
            </a:lvl4pPr>
            <a:lvl5pPr marL="6265351" indent="0" algn="ctr">
              <a:buNone/>
              <a:defRPr>
                <a:solidFill>
                  <a:schemeClr val="tx1">
                    <a:tint val="75000"/>
                  </a:schemeClr>
                </a:solidFill>
              </a:defRPr>
            </a:lvl5pPr>
            <a:lvl6pPr marL="7831688" indent="0" algn="ctr">
              <a:buNone/>
              <a:defRPr>
                <a:solidFill>
                  <a:schemeClr val="tx1">
                    <a:tint val="75000"/>
                  </a:schemeClr>
                </a:solidFill>
              </a:defRPr>
            </a:lvl6pPr>
            <a:lvl7pPr marL="9398026" indent="0" algn="ctr">
              <a:buNone/>
              <a:defRPr>
                <a:solidFill>
                  <a:schemeClr val="tx1">
                    <a:tint val="75000"/>
                  </a:schemeClr>
                </a:solidFill>
              </a:defRPr>
            </a:lvl7pPr>
            <a:lvl8pPr marL="10964364" indent="0" algn="ctr">
              <a:buNone/>
              <a:defRPr>
                <a:solidFill>
                  <a:schemeClr val="tx1">
                    <a:tint val="75000"/>
                  </a:schemeClr>
                </a:solidFill>
              </a:defRPr>
            </a:lvl8pPr>
            <a:lvl9pPr marL="12530701"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DFAFF75-33B9-42C7-B485-0CCBFD8F659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DFAFF75-33B9-42C7-B485-0CCBFD8F659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7" y="14102091"/>
            <a:ext cx="27980640" cy="4358640"/>
          </a:xfrm>
        </p:spPr>
        <p:txBody>
          <a:bodyPr anchor="t"/>
          <a:lstStyle>
            <a:lvl1pPr algn="l">
              <a:defRPr sz="13700" b="1" cap="all"/>
            </a:lvl1pPr>
          </a:lstStyle>
          <a:p>
            <a:r>
              <a:rPr lang="en-US"/>
              <a:t>Click to edit Master title style</a:t>
            </a:r>
          </a:p>
        </p:txBody>
      </p:sp>
      <p:sp>
        <p:nvSpPr>
          <p:cNvPr id="3" name="Text Placeholder 2"/>
          <p:cNvSpPr>
            <a:spLocks noGrp="1"/>
          </p:cNvSpPr>
          <p:nvPr>
            <p:ph type="body" idx="1"/>
          </p:nvPr>
        </p:nvSpPr>
        <p:spPr>
          <a:xfrm>
            <a:off x="2600327" y="9301483"/>
            <a:ext cx="27980640" cy="4800598"/>
          </a:xfrm>
        </p:spPr>
        <p:txBody>
          <a:bodyPr anchor="b"/>
          <a:lstStyle>
            <a:lvl1pPr marL="0" indent="0">
              <a:buNone/>
              <a:defRPr sz="6900">
                <a:solidFill>
                  <a:schemeClr val="tx1">
                    <a:tint val="75000"/>
                  </a:schemeClr>
                </a:solidFill>
              </a:defRPr>
            </a:lvl1pPr>
            <a:lvl2pPr marL="1566338" indent="0">
              <a:buNone/>
              <a:defRPr sz="6200">
                <a:solidFill>
                  <a:schemeClr val="tx1">
                    <a:tint val="75000"/>
                  </a:schemeClr>
                </a:solidFill>
              </a:defRPr>
            </a:lvl2pPr>
            <a:lvl3pPr marL="3132675" indent="0">
              <a:buNone/>
              <a:defRPr sz="5500">
                <a:solidFill>
                  <a:schemeClr val="tx1">
                    <a:tint val="75000"/>
                  </a:schemeClr>
                </a:solidFill>
              </a:defRPr>
            </a:lvl3pPr>
            <a:lvl4pPr marL="4699013" indent="0">
              <a:buNone/>
              <a:defRPr sz="4800">
                <a:solidFill>
                  <a:schemeClr val="tx1">
                    <a:tint val="75000"/>
                  </a:schemeClr>
                </a:solidFill>
              </a:defRPr>
            </a:lvl4pPr>
            <a:lvl5pPr marL="6265351" indent="0">
              <a:buNone/>
              <a:defRPr sz="4800">
                <a:solidFill>
                  <a:schemeClr val="tx1">
                    <a:tint val="75000"/>
                  </a:schemeClr>
                </a:solidFill>
              </a:defRPr>
            </a:lvl5pPr>
            <a:lvl6pPr marL="7831688" indent="0">
              <a:buNone/>
              <a:defRPr sz="4800">
                <a:solidFill>
                  <a:schemeClr val="tx1">
                    <a:tint val="75000"/>
                  </a:schemeClr>
                </a:solidFill>
              </a:defRPr>
            </a:lvl6pPr>
            <a:lvl7pPr marL="9398026" indent="0">
              <a:buNone/>
              <a:defRPr sz="4800">
                <a:solidFill>
                  <a:schemeClr val="tx1">
                    <a:tint val="75000"/>
                  </a:schemeClr>
                </a:solidFill>
              </a:defRPr>
            </a:lvl7pPr>
            <a:lvl8pPr marL="10964364" indent="0">
              <a:buNone/>
              <a:defRPr sz="4800">
                <a:solidFill>
                  <a:schemeClr val="tx1">
                    <a:tint val="75000"/>
                  </a:schemeClr>
                </a:solidFill>
              </a:defRPr>
            </a:lvl8pPr>
            <a:lvl9pPr marL="12530701" indent="0">
              <a:buNone/>
              <a:defRPr sz="48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DFAFF75-33B9-42C7-B485-0CCBFD8F659D}"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926457" y="16388081"/>
            <a:ext cx="53052343"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9527453" y="16388081"/>
            <a:ext cx="53052347" cy="46344842"/>
          </a:xfrm>
        </p:spPr>
        <p:txBody>
          <a:bodyPr/>
          <a:lstStyle>
            <a:lvl1pPr>
              <a:defRPr sz="9600"/>
            </a:lvl1pPr>
            <a:lvl2pPr>
              <a:defRPr sz="8200"/>
            </a:lvl2pPr>
            <a:lvl3pPr>
              <a:defRPr sz="6900"/>
            </a:lvl3pPr>
            <a:lvl4pPr>
              <a:defRPr sz="6200"/>
            </a:lvl4pPr>
            <a:lvl5pPr>
              <a:defRPr sz="6200"/>
            </a:lvl5pPr>
            <a:lvl6pPr>
              <a:defRPr sz="6200"/>
            </a:lvl6pPr>
            <a:lvl7pPr>
              <a:defRPr sz="6200"/>
            </a:lvl7pPr>
            <a:lvl8pPr>
              <a:defRPr sz="6200"/>
            </a:lvl8pPr>
            <a:lvl9pPr>
              <a:defRPr sz="6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DFAFF75-33B9-42C7-B485-0CCBFD8F659D}" type="datetimeFigureOut">
              <a:rPr lang="en-US" smtClean="0"/>
              <a:t>4/20/2023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2"/>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0" y="4912362"/>
            <a:ext cx="14544677" cy="204723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a:t>Click to edit Master text styles</a:t>
            </a:r>
          </a:p>
        </p:txBody>
      </p:sp>
      <p:sp>
        <p:nvSpPr>
          <p:cNvPr id="4" name="Content Placeholder 3"/>
          <p:cNvSpPr>
            <a:spLocks noGrp="1"/>
          </p:cNvSpPr>
          <p:nvPr>
            <p:ph sz="half" idx="2"/>
          </p:nvPr>
        </p:nvSpPr>
        <p:spPr>
          <a:xfrm>
            <a:off x="1645920" y="6959600"/>
            <a:ext cx="14544677"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5" y="4912362"/>
            <a:ext cx="14550390" cy="2047238"/>
          </a:xfrm>
        </p:spPr>
        <p:txBody>
          <a:bodyPr anchor="b"/>
          <a:lstStyle>
            <a:lvl1pPr marL="0" indent="0">
              <a:buNone/>
              <a:defRPr sz="8200" b="1"/>
            </a:lvl1pPr>
            <a:lvl2pPr marL="1566338" indent="0">
              <a:buNone/>
              <a:defRPr sz="6900" b="1"/>
            </a:lvl2pPr>
            <a:lvl3pPr marL="3132675" indent="0">
              <a:buNone/>
              <a:defRPr sz="6200" b="1"/>
            </a:lvl3pPr>
            <a:lvl4pPr marL="4699013" indent="0">
              <a:buNone/>
              <a:defRPr sz="5500" b="1"/>
            </a:lvl4pPr>
            <a:lvl5pPr marL="6265351" indent="0">
              <a:buNone/>
              <a:defRPr sz="5500" b="1"/>
            </a:lvl5pPr>
            <a:lvl6pPr marL="7831688" indent="0">
              <a:buNone/>
              <a:defRPr sz="5500" b="1"/>
            </a:lvl6pPr>
            <a:lvl7pPr marL="9398026" indent="0">
              <a:buNone/>
              <a:defRPr sz="5500" b="1"/>
            </a:lvl7pPr>
            <a:lvl8pPr marL="10964364" indent="0">
              <a:buNone/>
              <a:defRPr sz="5500" b="1"/>
            </a:lvl8pPr>
            <a:lvl9pPr marL="12530701" indent="0">
              <a:buNone/>
              <a:defRPr sz="5500" b="1"/>
            </a:lvl9pPr>
          </a:lstStyle>
          <a:p>
            <a:pPr lvl="0"/>
            <a:r>
              <a:rPr lang="en-US"/>
              <a:t>Click to edit Master text styles</a:t>
            </a:r>
          </a:p>
        </p:txBody>
      </p:sp>
      <p:sp>
        <p:nvSpPr>
          <p:cNvPr id="6" name="Content Placeholder 5"/>
          <p:cNvSpPr>
            <a:spLocks noGrp="1"/>
          </p:cNvSpPr>
          <p:nvPr>
            <p:ph sz="quarter" idx="4"/>
          </p:nvPr>
        </p:nvSpPr>
        <p:spPr>
          <a:xfrm>
            <a:off x="16722095" y="6959600"/>
            <a:ext cx="14550390" cy="12644122"/>
          </a:xfrm>
        </p:spPr>
        <p:txBody>
          <a:bodyPr/>
          <a:lstStyle>
            <a:lvl1pPr>
              <a:defRPr sz="8200"/>
            </a:lvl1pPr>
            <a:lvl2pPr>
              <a:defRPr sz="6900"/>
            </a:lvl2pPr>
            <a:lvl3pPr>
              <a:defRPr sz="6200"/>
            </a:lvl3pPr>
            <a:lvl4pPr>
              <a:defRPr sz="5500"/>
            </a:lvl4pPr>
            <a:lvl5pPr>
              <a:defRPr sz="5500"/>
            </a:lvl5pPr>
            <a:lvl6pPr>
              <a:defRPr sz="5500"/>
            </a:lvl6pPr>
            <a:lvl7pPr>
              <a:defRPr sz="5500"/>
            </a:lvl7pPr>
            <a:lvl8pPr>
              <a:defRPr sz="5500"/>
            </a:lvl8pPr>
            <a:lvl9pPr>
              <a:defRPr sz="5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DFAFF75-33B9-42C7-B485-0CCBFD8F659D}" type="datetimeFigureOut">
              <a:rPr lang="en-US" smtClean="0"/>
              <a:t>4/20/2023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DFAFF75-33B9-42C7-B485-0CCBFD8F659D}" type="datetimeFigureOut">
              <a:rPr lang="en-US" smtClean="0"/>
              <a:t>4/20/2023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DFAFF75-33B9-42C7-B485-0CCBFD8F659D}" type="datetimeFigureOut">
              <a:rPr lang="en-US" smtClean="0"/>
              <a:t>4/20/2023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A5E0A-B984-4C5D-B6DA-1816B7E9556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theme" Target="../theme/theme3.xml"/><Relationship Id="rId18" Type="http://schemas.openxmlformats.org/officeDocument/2006/relationships/hyperlink" Target="https://www.posterpresentations.com/how-to-change-the-research-poster-template-colors.html" TargetMode="Externa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image" Target="../media/image4.png"/><Relationship Id="rId2" Type="http://schemas.openxmlformats.org/officeDocument/2006/relationships/slideLayout" Target="../slideLayouts/slideLayout4.xml"/><Relationship Id="rId16" Type="http://schemas.openxmlformats.org/officeDocument/2006/relationships/image" Target="../media/image3.png"/><Relationship Id="rId20"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image" Target="../media/image2.png"/><Relationship Id="rId10" Type="http://schemas.openxmlformats.org/officeDocument/2006/relationships/slideLayout" Target="../slideLayouts/slideLayout12.xml"/><Relationship Id="rId19" Type="http://schemas.openxmlformats.org/officeDocument/2006/relationships/image" Target="../media/image5.png"/><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BD106D10-20E6-2F4F-BD6E-F61B8B57E75B}"/>
              </a:ext>
            </a:extLst>
          </p:cNvPr>
          <p:cNvSpPr/>
          <p:nvPr userDrawn="1"/>
        </p:nvSpPr>
        <p:spPr>
          <a:xfrm>
            <a:off x="0" y="21104224"/>
            <a:ext cx="32918400" cy="841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4" tIns="45698" rIns="91394" bIns="45698" rtlCol="0" anchor="ctr"/>
          <a:lstStyle/>
          <a:p>
            <a:pPr algn="ctr"/>
            <a:endParaRPr lang="en-US"/>
          </a:p>
        </p:txBody>
      </p:sp>
      <p:sp>
        <p:nvSpPr>
          <p:cNvPr id="44" name="Text Box 14"/>
          <p:cNvSpPr txBox="1">
            <a:spLocks noChangeArrowheads="1"/>
          </p:cNvSpPr>
          <p:nvPr userDrawn="1"/>
        </p:nvSpPr>
        <p:spPr bwMode="auto">
          <a:xfrm>
            <a:off x="668489" y="21399551"/>
            <a:ext cx="1885950" cy="219658"/>
          </a:xfrm>
          <a:prstGeom prst="rect">
            <a:avLst/>
          </a:prstGeom>
          <a:noFill/>
          <a:ln w="9525">
            <a:noFill/>
            <a:miter lim="800000"/>
            <a:headEnd/>
            <a:tailEnd/>
          </a:ln>
          <a:effectLst/>
        </p:spPr>
        <p:txBody>
          <a:bodyPr lIns="65145" tIns="32567" rIns="65145" bIns="32567">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xmlns="" id="{D6ADC363-9DE1-CC42-9187-038EEE9EB351}"/>
              </a:ext>
            </a:extLst>
          </p:cNvPr>
          <p:cNvGraphicFramePr>
            <a:graphicFrameLocks noGrp="1"/>
          </p:cNvGraphicFramePr>
          <p:nvPr userDrawn="1">
            <p:extLst>
              <p:ext uri="{D42A27DB-BD31-4B8C-83A1-F6EECF244321}">
                <p14:modId xmlns:p14="http://schemas.microsoft.com/office/powerpoint/2010/main" val="2970334486"/>
              </p:ext>
            </p:extLst>
          </p:nvPr>
        </p:nvGraphicFramePr>
        <p:xfrm>
          <a:off x="-6404645" y="65320"/>
          <a:ext cx="6099848" cy="22329252"/>
        </p:xfrm>
        <a:graphic>
          <a:graphicData uri="http://schemas.openxmlformats.org/drawingml/2006/table">
            <a:tbl>
              <a:tblPr firstRow="1" bandRow="1">
                <a:tableStyleId>{5C22544A-7EE6-4342-B048-85BDC9FD1C3A}</a:tableStyleId>
              </a:tblPr>
              <a:tblGrid>
                <a:gridCol w="2615566">
                  <a:extLst>
                    <a:ext uri="{9D8B030D-6E8A-4147-A177-3AD203B41FA5}">
                      <a16:colId xmlns:a16="http://schemas.microsoft.com/office/drawing/2014/main" xmlns="" val="20000"/>
                    </a:ext>
                  </a:extLst>
                </a:gridCol>
                <a:gridCol w="3484282">
                  <a:extLst>
                    <a:ext uri="{9D8B030D-6E8A-4147-A177-3AD203B41FA5}">
                      <a16:colId xmlns:a16="http://schemas.microsoft.com/office/drawing/2014/main" xmlns="" val="20001"/>
                    </a:ext>
                  </a:extLst>
                </a:gridCol>
              </a:tblGrid>
              <a:tr h="125577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2608925">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48"x72"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82880" marT="137162" marB="45722">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3111850">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template for a</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presentation poster</a:t>
                      </a:r>
                      <a:br>
                        <a:rPr lang="en-US" sz="1300" dirty="0">
                          <a:solidFill>
                            <a:schemeClr val="bg1"/>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48 inches tall</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by</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72 inches wide</a:t>
                      </a:r>
                      <a:r>
                        <a:rPr lang="en-US" sz="1300" dirty="0">
                          <a:solidFill>
                            <a:schemeClr val="bg1"/>
                          </a:solidFill>
                          <a:latin typeface="Arial" panose="020B0604020202020204" pitchFamily="34" charset="0"/>
                          <a:cs typeface="Arial" panose="020B0604020202020204" pitchFamily="34" charset="0"/>
                        </a:rPr>
                        <a:t/>
                      </a:r>
                      <a:br>
                        <a:rPr lang="en-US" sz="1300" dirty="0">
                          <a:solidFill>
                            <a:schemeClr val="bg1"/>
                          </a:solidFill>
                          <a:latin typeface="Arial" panose="020B0604020202020204" pitchFamily="34" charset="0"/>
                          <a:cs typeface="Arial" panose="020B0604020202020204" pitchFamily="34" charset="0"/>
                        </a:rPr>
                      </a:br>
                      <a:endParaRPr lang="en-US" sz="1300" dirty="0">
                        <a:solidFill>
                          <a:srgbClr val="1F3A4E"/>
                        </a:solidFill>
                      </a:endParaRPr>
                    </a:p>
                  </a:txBody>
                  <a:tcPr marT="45722" marB="45722">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24 tall x 36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42 tall x 63 wide</a:t>
                      </a:r>
                    </a:p>
                  </a:txBody>
                  <a:tcPr marL="182880" marT="137162" marB="45722">
                    <a:solidFill>
                      <a:srgbClr val="010101"/>
                    </a:solidFill>
                  </a:tcPr>
                </a:tc>
                <a:extLst>
                  <a:ext uri="{0D108BD9-81ED-4DB2-BD59-A6C34878D82A}">
                    <a16:rowId xmlns:a16="http://schemas.microsoft.com/office/drawing/2014/main" xmlns="" val="10008"/>
                  </a:ext>
                </a:extLst>
              </a:tr>
              <a:tr h="3048986">
                <a:tc>
                  <a:txBody>
                    <a:bodyPr/>
                    <a:lstStyle/>
                    <a:p>
                      <a:endParaRPr lang="en-US" sz="1300" dirty="0">
                        <a:solidFill>
                          <a:srgbClr val="1F3A4E"/>
                        </a:solidFill>
                      </a:endParaRPr>
                    </a:p>
                  </a:txBody>
                  <a:tcPr marT="45722" marB="45722">
                    <a:blipFill rotWithShape="1">
                      <a:blip r:embed="rId3"/>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9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3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2" marB="45722">
                    <a:solidFill>
                      <a:srgbClr val="010101"/>
                    </a:solidFill>
                  </a:tcPr>
                </a:tc>
                <a:extLst>
                  <a:ext uri="{0D108BD9-81ED-4DB2-BD59-A6C34878D82A}">
                    <a16:rowId xmlns:a16="http://schemas.microsoft.com/office/drawing/2014/main" xmlns=""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T="45722" marB="45722">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2860387">
                <a:tc>
                  <a:txBody>
                    <a:bodyPr/>
                    <a:lstStyle/>
                    <a:p>
                      <a:endParaRPr lang="en-US" sz="1300" dirty="0">
                        <a:solidFill>
                          <a:srgbClr val="1F3A4E"/>
                        </a:solidFill>
                      </a:endParaRPr>
                    </a:p>
                  </a:txBody>
                  <a:tcPr marT="45722" marB="45722">
                    <a:blipFill rotWithShape="1">
                      <a:blip r:embed="rId4"/>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2" marB="45722">
                    <a:solidFill>
                      <a:srgbClr val="010101"/>
                    </a:solidFill>
                  </a:tcPr>
                </a:tc>
                <a:extLst>
                  <a:ext uri="{0D108BD9-81ED-4DB2-BD59-A6C34878D82A}">
                    <a16:rowId xmlns:a16="http://schemas.microsoft.com/office/drawing/2014/main" xmlns=""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T="45722" marB="45722">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15402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2" marB="45722">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35464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182880" marT="137162" marB="45722">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182880" marT="137162" marB="45722">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18828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182880" marT="137162" marB="45722">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4" name="Table 3">
            <a:extLst>
              <a:ext uri="{FF2B5EF4-FFF2-40B4-BE49-F238E27FC236}">
                <a16:creationId xmlns:a16="http://schemas.microsoft.com/office/drawing/2014/main" xmlns="" id="{DBF19A92-AB11-BE40-A60E-D1F9930BEBB6}"/>
              </a:ext>
            </a:extLst>
          </p:cNvPr>
          <p:cNvGraphicFramePr>
            <a:graphicFrameLocks noGrp="1"/>
          </p:cNvGraphicFramePr>
          <p:nvPr userDrawn="1">
            <p:extLst>
              <p:ext uri="{D42A27DB-BD31-4B8C-83A1-F6EECF244321}">
                <p14:modId xmlns:p14="http://schemas.microsoft.com/office/powerpoint/2010/main" val="2259244064"/>
              </p:ext>
            </p:extLst>
          </p:nvPr>
        </p:nvGraphicFramePr>
        <p:xfrm>
          <a:off x="33273790" y="-163283"/>
          <a:ext cx="6169374" cy="25817145"/>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xmlns="" val="20000"/>
                    </a:ext>
                  </a:extLst>
                </a:gridCol>
                <a:gridCol w="274320">
                  <a:extLst>
                    <a:ext uri="{9D8B030D-6E8A-4147-A177-3AD203B41FA5}">
                      <a16:colId xmlns:a16="http://schemas.microsoft.com/office/drawing/2014/main" xmlns="" val="764104496"/>
                    </a:ext>
                  </a:extLst>
                </a:gridCol>
                <a:gridCol w="2988907">
                  <a:extLst>
                    <a:ext uri="{9D8B030D-6E8A-4147-A177-3AD203B41FA5}">
                      <a16:colId xmlns:a16="http://schemas.microsoft.com/office/drawing/2014/main" xmlns="" val="4164475170"/>
                    </a:ext>
                  </a:extLst>
                </a:gridCol>
              </a:tblGrid>
              <a:tr h="17922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900" b="0" spc="600" dirty="0">
                          <a:solidFill>
                            <a:srgbClr val="1F3A4E"/>
                          </a:solidFill>
                          <a:latin typeface="Arial Black" panose="020B0A04020102020204" pitchFamily="34" charset="0"/>
                        </a:rPr>
                        <a:t>QUICK START GUIDE</a:t>
                      </a:r>
                      <a:br>
                        <a:rPr lang="en-US" sz="29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9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133091">
                <a:tc gridSpan="3">
                  <a:txBody>
                    <a:bodyPr/>
                    <a:lstStyle/>
                    <a:p>
                      <a:pPr algn="l"/>
                      <a:r>
                        <a:rPr lang="en-US" sz="1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7">
                            <a:extLst>
                              <a:ext uri="{A12FA001-AC4F-418D-AE19-62706E023703}">
                                <ahyp:hlinkClr xmlns:ahyp="http://schemas.microsoft.com/office/drawing/2018/hyperlinkcolor" xmlns=""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2" marB="45722">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701888">
                <a:tc gridSpan="3">
                  <a:txBody>
                    <a:bodyPr/>
                    <a:lstStyle/>
                    <a:p>
                      <a:r>
                        <a:rPr lang="en-US" sz="19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200" u="sng" dirty="0">
                        <a:solidFill>
                          <a:srgbClr val="FFC000"/>
                        </a:solidFill>
                      </a:endParaRPr>
                    </a:p>
                  </a:txBody>
                  <a:tcPr marL="182880" marT="137162" marB="45722">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146484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blipFill dpi="0" rotWithShape="1">
                      <a:blip r:embed="rId8">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354606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xmlns="" val="1766341567"/>
                  </a:ext>
                </a:extLst>
              </a:tr>
              <a:tr h="4037654">
                <a:tc>
                  <a:txBody>
                    <a:bodyPr/>
                    <a:lstStyle/>
                    <a:p>
                      <a:pPr rtl="0"/>
                      <a:r>
                        <a:rPr lang="en-US" sz="1900" b="1" dirty="0">
                          <a:solidFill>
                            <a:srgbClr val="FFC000"/>
                          </a:solidFill>
                          <a:latin typeface="Arial" panose="020B0604020202020204" pitchFamily="34" charset="0"/>
                          <a:cs typeface="Arial" panose="020B0604020202020204" pitchFamily="34" charset="0"/>
                        </a:rPr>
                        <a:t>How to</a:t>
                      </a:r>
                      <a:r>
                        <a:rPr lang="en-US" sz="1900" b="1" baseline="0" dirty="0">
                          <a:solidFill>
                            <a:srgbClr val="FFC000"/>
                          </a:solidFill>
                          <a:latin typeface="Arial" panose="020B0604020202020204" pitchFamily="34" charset="0"/>
                          <a:cs typeface="Arial" panose="020B0604020202020204" pitchFamily="34" charset="0"/>
                        </a:rPr>
                        <a:t> preview your poster prior to printing</a:t>
                      </a:r>
                      <a:endParaRPr lang="en-US" sz="19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2" marB="45722">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2" marB="45722">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3874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
                      </a: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2" marB="45722">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913821">
                <a:tc gridSpan="3">
                  <a:txBody>
                    <a:bodyPr/>
                    <a:lstStyle/>
                    <a:p>
                      <a:endParaRPr lang="en-US" sz="1600" dirty="0">
                        <a:solidFill>
                          <a:srgbClr val="1F3A4E"/>
                        </a:solidFill>
                      </a:endParaRPr>
                    </a:p>
                  </a:txBody>
                  <a:tcPr marL="182880" marT="137162" marB="45722">
                    <a:blipFill dpi="0" rotWithShape="1">
                      <a:blip r:embed="rId9">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352803">
                <a:tc gridSpan="2">
                  <a:txBody>
                    <a:bodyPr/>
                    <a:lstStyle/>
                    <a:p>
                      <a:pPr>
                        <a:lnSpc>
                          <a:spcPts val="2600"/>
                        </a:lnSpc>
                      </a:pPr>
                      <a:r>
                        <a:rPr lang="en-US" sz="1300" dirty="0">
                          <a:solidFill>
                            <a:schemeClr val="bg1">
                              <a:lumMod val="85000"/>
                            </a:schemeClr>
                          </a:solidFill>
                          <a:latin typeface="Arial"/>
                          <a:cs typeface="Arial"/>
                        </a:rPr>
                        <a:t>© 2022</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r>
                        <a:rPr lang="en-US" sz="1300" dirty="0">
                          <a:solidFill>
                            <a:schemeClr val="bg1">
                              <a:lumMod val="85000"/>
                            </a:schemeClr>
                          </a:solidFill>
                          <a:latin typeface="Arial"/>
                          <a:cs typeface="Arial"/>
                        </a:rPr>
                        <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82880" marT="137162" marB="45722">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FFC000"/>
                          </a:solidFill>
                          <a:latin typeface="Arial"/>
                          <a:cs typeface="Arial"/>
                        </a:rPr>
                        <a:t>https://</a:t>
                      </a:r>
                      <a:r>
                        <a:rPr lang="en-US" sz="1300" b="1" dirty="0" err="1">
                          <a:solidFill>
                            <a:srgbClr val="FFC000"/>
                          </a:solidFill>
                          <a:latin typeface="Arial"/>
                          <a:cs typeface="Arial"/>
                        </a:rPr>
                        <a:t>www.posterpresentations.com</a:t>
                      </a:r>
                      <a:r>
                        <a:rPr lang="en-US" sz="1300" b="1" dirty="0">
                          <a:solidFill>
                            <a:srgbClr val="FFC000"/>
                          </a:solidFill>
                          <a:latin typeface="Arial"/>
                          <a:cs typeface="Arial"/>
                        </a:rPr>
                        <a:t>/</a:t>
                      </a:r>
                      <a:r>
                        <a:rPr lang="en-US" sz="1300" b="1" dirty="0" err="1">
                          <a:solidFill>
                            <a:srgbClr val="FFC000"/>
                          </a:solidFill>
                          <a:latin typeface="Arial"/>
                          <a:cs typeface="Arial"/>
                        </a:rPr>
                        <a:t>helpdesk.html</a:t>
                      </a:r>
                      <a:endParaRPr lang="en-US" sz="9000" dirty="0"/>
                    </a:p>
                  </a:txBody>
                  <a:tcPr marL="182880" marT="137162" marB="45722">
                    <a:solidFill>
                      <a:srgbClr val="010101"/>
                    </a:solidFill>
                  </a:tcPr>
                </a:tc>
                <a:extLst>
                  <a:ext uri="{0D108BD9-81ED-4DB2-BD59-A6C34878D82A}">
                    <a16:rowId xmlns:a16="http://schemas.microsoft.com/office/drawing/2014/main" xmlns="" val="10009"/>
                  </a:ext>
                </a:extLst>
              </a:tr>
            </a:tbl>
          </a:graphicData>
        </a:graphic>
      </p:graphicFrame>
      <p:grpSp>
        <p:nvGrpSpPr>
          <p:cNvPr id="6" name="Group 5">
            <a:extLst>
              <a:ext uri="{FF2B5EF4-FFF2-40B4-BE49-F238E27FC236}">
                <a16:creationId xmlns:a16="http://schemas.microsoft.com/office/drawing/2014/main" xmlns="" id="{EF1485F1-B9F8-822D-51DA-9E8F1B914DC8}"/>
              </a:ext>
            </a:extLst>
          </p:cNvPr>
          <p:cNvGrpSpPr/>
          <p:nvPr userDrawn="1"/>
        </p:nvGrpSpPr>
        <p:grpSpPr>
          <a:xfrm>
            <a:off x="0" y="5"/>
            <a:ext cx="32918400" cy="3186544"/>
            <a:chOff x="0" y="-1"/>
            <a:chExt cx="12192000" cy="1219223"/>
          </a:xfrm>
        </p:grpSpPr>
        <p:sp>
          <p:nvSpPr>
            <p:cNvPr id="7" name="Document 6">
              <a:extLst>
                <a:ext uri="{FF2B5EF4-FFF2-40B4-BE49-F238E27FC236}">
                  <a16:creationId xmlns:a16="http://schemas.microsoft.com/office/drawing/2014/main" xmlns="" id="{A3C04D29-0803-CD36-EAFC-B22D432F217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cument 7">
              <a:extLst>
                <a:ext uri="{FF2B5EF4-FFF2-40B4-BE49-F238E27FC236}">
                  <a16:creationId xmlns:a16="http://schemas.microsoft.com/office/drawing/2014/main" xmlns="" id="{4AEBD280-2558-C7DC-F425-98D23CFCBF60}"/>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58" r:id="rId1"/>
  </p:sldLayoutIdLst>
  <p:txStyles>
    <p:titleStyle>
      <a:lvl1pPr algn="ctr" defTabSz="3132987" rtl="0" eaLnBrk="1" latinLnBrk="0" hangingPunct="1">
        <a:spcBef>
          <a:spcPct val="0"/>
        </a:spcBef>
        <a:buNone/>
        <a:defRPr sz="6200" kern="1200">
          <a:solidFill>
            <a:schemeClr val="bg1"/>
          </a:solidFill>
          <a:latin typeface="Trebuchet MS" pitchFamily="34" charset="0"/>
          <a:ea typeface="+mj-ea"/>
          <a:cs typeface="+mj-cs"/>
        </a:defRPr>
      </a:lvl1pPr>
    </p:titleStyle>
    <p:bodyStyle>
      <a:lvl1pPr marL="1174872" indent="-1174872" algn="l" defTabSz="3132987"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555" indent="-979060" algn="l" defTabSz="3132987"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6235" indent="-783248" algn="l" defTabSz="3132987"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730"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922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5721"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221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8708"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5204"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987" rtl="0" eaLnBrk="1" latinLnBrk="0" hangingPunct="1">
        <a:defRPr sz="6200" kern="1200">
          <a:solidFill>
            <a:schemeClr val="tx1"/>
          </a:solidFill>
          <a:latin typeface="+mn-lt"/>
          <a:ea typeface="+mn-ea"/>
          <a:cs typeface="+mn-cs"/>
        </a:defRPr>
      </a:lvl1pPr>
      <a:lvl2pPr marL="1566495" algn="l" defTabSz="3132987" rtl="0" eaLnBrk="1" latinLnBrk="0" hangingPunct="1">
        <a:defRPr sz="6200" kern="1200">
          <a:solidFill>
            <a:schemeClr val="tx1"/>
          </a:solidFill>
          <a:latin typeface="+mn-lt"/>
          <a:ea typeface="+mn-ea"/>
          <a:cs typeface="+mn-cs"/>
        </a:defRPr>
      </a:lvl2pPr>
      <a:lvl3pPr marL="3132987" algn="l" defTabSz="3132987" rtl="0" eaLnBrk="1" latinLnBrk="0" hangingPunct="1">
        <a:defRPr sz="6200" kern="1200">
          <a:solidFill>
            <a:schemeClr val="tx1"/>
          </a:solidFill>
          <a:latin typeface="+mn-lt"/>
          <a:ea typeface="+mn-ea"/>
          <a:cs typeface="+mn-cs"/>
        </a:defRPr>
      </a:lvl3pPr>
      <a:lvl4pPr marL="4699483" algn="l" defTabSz="3132987" rtl="0" eaLnBrk="1" latinLnBrk="0" hangingPunct="1">
        <a:defRPr sz="6200" kern="1200">
          <a:solidFill>
            <a:schemeClr val="tx1"/>
          </a:solidFill>
          <a:latin typeface="+mn-lt"/>
          <a:ea typeface="+mn-ea"/>
          <a:cs typeface="+mn-cs"/>
        </a:defRPr>
      </a:lvl4pPr>
      <a:lvl5pPr marL="6265978" algn="l" defTabSz="3132987" rtl="0" eaLnBrk="1" latinLnBrk="0" hangingPunct="1">
        <a:defRPr sz="6200" kern="1200">
          <a:solidFill>
            <a:schemeClr val="tx1"/>
          </a:solidFill>
          <a:latin typeface="+mn-lt"/>
          <a:ea typeface="+mn-ea"/>
          <a:cs typeface="+mn-cs"/>
        </a:defRPr>
      </a:lvl5pPr>
      <a:lvl6pPr marL="7832473" algn="l" defTabSz="3132987" rtl="0" eaLnBrk="1" latinLnBrk="0" hangingPunct="1">
        <a:defRPr sz="6200" kern="1200">
          <a:solidFill>
            <a:schemeClr val="tx1"/>
          </a:solidFill>
          <a:latin typeface="+mn-lt"/>
          <a:ea typeface="+mn-ea"/>
          <a:cs typeface="+mn-cs"/>
        </a:defRPr>
      </a:lvl6pPr>
      <a:lvl7pPr marL="9398969" algn="l" defTabSz="3132987" rtl="0" eaLnBrk="1" latinLnBrk="0" hangingPunct="1">
        <a:defRPr sz="6200" kern="1200">
          <a:solidFill>
            <a:schemeClr val="tx1"/>
          </a:solidFill>
          <a:latin typeface="+mn-lt"/>
          <a:ea typeface="+mn-ea"/>
          <a:cs typeface="+mn-cs"/>
        </a:defRPr>
      </a:lvl7pPr>
      <a:lvl8pPr marL="10965464" algn="l" defTabSz="3132987" rtl="0" eaLnBrk="1" latinLnBrk="0" hangingPunct="1">
        <a:defRPr sz="6200" kern="1200">
          <a:solidFill>
            <a:schemeClr val="tx1"/>
          </a:solidFill>
          <a:latin typeface="+mn-lt"/>
          <a:ea typeface="+mn-ea"/>
          <a:cs typeface="+mn-cs"/>
        </a:defRPr>
      </a:lvl8pPr>
      <a:lvl9pPr marL="12531959" algn="l" defTabSz="3132987" rtl="0" eaLnBrk="1" latinLnBrk="0" hangingPunct="1">
        <a:defRPr sz="62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4" name="Text Box 14"/>
          <p:cNvSpPr txBox="1">
            <a:spLocks noChangeArrowheads="1"/>
          </p:cNvSpPr>
          <p:nvPr userDrawn="1"/>
        </p:nvSpPr>
        <p:spPr bwMode="auto">
          <a:xfrm>
            <a:off x="1333510" y="21528805"/>
            <a:ext cx="1885950" cy="219658"/>
          </a:xfrm>
          <a:prstGeom prst="rect">
            <a:avLst/>
          </a:prstGeom>
          <a:noFill/>
          <a:ln w="9525">
            <a:noFill/>
            <a:miter lim="800000"/>
            <a:headEnd/>
            <a:tailEnd/>
          </a:ln>
          <a:effectLst/>
        </p:spPr>
        <p:txBody>
          <a:bodyPr lIns="65145" tIns="32567" rIns="65145" bIns="32567">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94776725"/>
      </p:ext>
    </p:extLst>
  </p:cSld>
  <p:clrMap bg1="lt1" tx1="dk1" bg2="lt2" tx2="dk2" accent1="accent1" accent2="accent2" accent3="accent3" accent4="accent4" accent5="accent5" accent6="accent6" hlink="hlink" folHlink="folHlink"/>
  <p:sldLayoutIdLst>
    <p:sldLayoutId id="2147483660" r:id="rId1"/>
  </p:sldLayoutIdLst>
  <p:txStyles>
    <p:titleStyle>
      <a:lvl1pPr algn="ctr" defTabSz="3132987" rtl="0" eaLnBrk="1" latinLnBrk="0" hangingPunct="1">
        <a:spcBef>
          <a:spcPct val="0"/>
        </a:spcBef>
        <a:buNone/>
        <a:defRPr sz="6200" kern="1200">
          <a:solidFill>
            <a:schemeClr val="bg1"/>
          </a:solidFill>
          <a:latin typeface="Trebuchet MS" pitchFamily="34" charset="0"/>
          <a:ea typeface="+mj-ea"/>
          <a:cs typeface="+mj-cs"/>
        </a:defRPr>
      </a:lvl1pPr>
    </p:titleStyle>
    <p:bodyStyle>
      <a:lvl1pPr marL="1174872" indent="-1174872" algn="l" defTabSz="3132987"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555" indent="-979060" algn="l" defTabSz="3132987"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6235" indent="-783248" algn="l" defTabSz="3132987"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730"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922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5721"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2216"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8708"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5204" indent="-783248" algn="l" defTabSz="3132987"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987" rtl="0" eaLnBrk="1" latinLnBrk="0" hangingPunct="1">
        <a:defRPr sz="6200" kern="1200">
          <a:solidFill>
            <a:schemeClr val="tx1"/>
          </a:solidFill>
          <a:latin typeface="+mn-lt"/>
          <a:ea typeface="+mn-ea"/>
          <a:cs typeface="+mn-cs"/>
        </a:defRPr>
      </a:lvl1pPr>
      <a:lvl2pPr marL="1566495" algn="l" defTabSz="3132987" rtl="0" eaLnBrk="1" latinLnBrk="0" hangingPunct="1">
        <a:defRPr sz="6200" kern="1200">
          <a:solidFill>
            <a:schemeClr val="tx1"/>
          </a:solidFill>
          <a:latin typeface="+mn-lt"/>
          <a:ea typeface="+mn-ea"/>
          <a:cs typeface="+mn-cs"/>
        </a:defRPr>
      </a:lvl2pPr>
      <a:lvl3pPr marL="3132987" algn="l" defTabSz="3132987" rtl="0" eaLnBrk="1" latinLnBrk="0" hangingPunct="1">
        <a:defRPr sz="6200" kern="1200">
          <a:solidFill>
            <a:schemeClr val="tx1"/>
          </a:solidFill>
          <a:latin typeface="+mn-lt"/>
          <a:ea typeface="+mn-ea"/>
          <a:cs typeface="+mn-cs"/>
        </a:defRPr>
      </a:lvl3pPr>
      <a:lvl4pPr marL="4699483" algn="l" defTabSz="3132987" rtl="0" eaLnBrk="1" latinLnBrk="0" hangingPunct="1">
        <a:defRPr sz="6200" kern="1200">
          <a:solidFill>
            <a:schemeClr val="tx1"/>
          </a:solidFill>
          <a:latin typeface="+mn-lt"/>
          <a:ea typeface="+mn-ea"/>
          <a:cs typeface="+mn-cs"/>
        </a:defRPr>
      </a:lvl4pPr>
      <a:lvl5pPr marL="6265978" algn="l" defTabSz="3132987" rtl="0" eaLnBrk="1" latinLnBrk="0" hangingPunct="1">
        <a:defRPr sz="6200" kern="1200">
          <a:solidFill>
            <a:schemeClr val="tx1"/>
          </a:solidFill>
          <a:latin typeface="+mn-lt"/>
          <a:ea typeface="+mn-ea"/>
          <a:cs typeface="+mn-cs"/>
        </a:defRPr>
      </a:lvl5pPr>
      <a:lvl6pPr marL="7832473" algn="l" defTabSz="3132987" rtl="0" eaLnBrk="1" latinLnBrk="0" hangingPunct="1">
        <a:defRPr sz="6200" kern="1200">
          <a:solidFill>
            <a:schemeClr val="tx1"/>
          </a:solidFill>
          <a:latin typeface="+mn-lt"/>
          <a:ea typeface="+mn-ea"/>
          <a:cs typeface="+mn-cs"/>
        </a:defRPr>
      </a:lvl6pPr>
      <a:lvl7pPr marL="9398969" algn="l" defTabSz="3132987" rtl="0" eaLnBrk="1" latinLnBrk="0" hangingPunct="1">
        <a:defRPr sz="6200" kern="1200">
          <a:solidFill>
            <a:schemeClr val="tx1"/>
          </a:solidFill>
          <a:latin typeface="+mn-lt"/>
          <a:ea typeface="+mn-ea"/>
          <a:cs typeface="+mn-cs"/>
        </a:defRPr>
      </a:lvl7pPr>
      <a:lvl8pPr marL="10965464" algn="l" defTabSz="3132987" rtl="0" eaLnBrk="1" latinLnBrk="0" hangingPunct="1">
        <a:defRPr sz="6200" kern="1200">
          <a:solidFill>
            <a:schemeClr val="tx1"/>
          </a:solidFill>
          <a:latin typeface="+mn-lt"/>
          <a:ea typeface="+mn-ea"/>
          <a:cs typeface="+mn-cs"/>
        </a:defRPr>
      </a:lvl8pPr>
      <a:lvl9pPr marL="12531959" algn="l" defTabSz="3132987" rtl="0" eaLnBrk="1" latinLnBrk="0" hangingPunct="1">
        <a:defRPr sz="62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45920" y="878842"/>
            <a:ext cx="29626560" cy="3657600"/>
          </a:xfrm>
          <a:prstGeom prst="rect">
            <a:avLst/>
          </a:prstGeom>
        </p:spPr>
        <p:txBody>
          <a:bodyPr vert="horz" lIns="313265" tIns="156638" rIns="313265" bIns="156638" rtlCol="0" anchor="ctr">
            <a:normAutofit/>
          </a:bodyPr>
          <a:lstStyle/>
          <a:p>
            <a:r>
              <a:rPr lang="en-US"/>
              <a:t>Click to edit Master title style</a:t>
            </a:r>
          </a:p>
        </p:txBody>
      </p:sp>
      <p:sp>
        <p:nvSpPr>
          <p:cNvPr id="3" name="Text Placeholder 2"/>
          <p:cNvSpPr>
            <a:spLocks noGrp="1"/>
          </p:cNvSpPr>
          <p:nvPr>
            <p:ph type="body" idx="1"/>
          </p:nvPr>
        </p:nvSpPr>
        <p:spPr>
          <a:xfrm>
            <a:off x="1645920" y="5120641"/>
            <a:ext cx="29626560" cy="14483082"/>
          </a:xfrm>
          <a:prstGeom prst="rect">
            <a:avLst/>
          </a:prstGeom>
        </p:spPr>
        <p:txBody>
          <a:bodyPr vert="horz" lIns="313265" tIns="156638" rIns="313265" bIns="156638"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5920" y="20340331"/>
            <a:ext cx="7680960" cy="1168400"/>
          </a:xfrm>
          <a:prstGeom prst="rect">
            <a:avLst/>
          </a:prstGeom>
        </p:spPr>
        <p:txBody>
          <a:bodyPr vert="horz" lIns="313265" tIns="156638" rIns="313265" bIns="156638" rtlCol="0" anchor="ctr"/>
          <a:lstStyle>
            <a:lvl1pPr algn="l">
              <a:defRPr sz="4100">
                <a:solidFill>
                  <a:schemeClr val="tx1">
                    <a:tint val="75000"/>
                  </a:schemeClr>
                </a:solidFill>
              </a:defRPr>
            </a:lvl1pPr>
          </a:lstStyle>
          <a:p>
            <a:fld id="{CDFAFF75-33B9-42C7-B485-0CCBFD8F659D}" type="datetimeFigureOut">
              <a:rPr lang="en-US" smtClean="0"/>
              <a:t>4/20/2023</a:t>
            </a:fld>
            <a:endParaRPr lang="en-US"/>
          </a:p>
        </p:txBody>
      </p:sp>
      <p:sp>
        <p:nvSpPr>
          <p:cNvPr id="5" name="Footer Placeholder 4"/>
          <p:cNvSpPr>
            <a:spLocks noGrp="1"/>
          </p:cNvSpPr>
          <p:nvPr>
            <p:ph type="ftr" sz="quarter" idx="3"/>
          </p:nvPr>
        </p:nvSpPr>
        <p:spPr>
          <a:xfrm>
            <a:off x="11247120" y="20340331"/>
            <a:ext cx="10424160" cy="1168400"/>
          </a:xfrm>
          <a:prstGeom prst="rect">
            <a:avLst/>
          </a:prstGeom>
        </p:spPr>
        <p:txBody>
          <a:bodyPr vert="horz" lIns="313265" tIns="156638" rIns="313265" bIns="156638" rtlCol="0" anchor="ctr"/>
          <a:lstStyle>
            <a:lvl1pPr algn="ctr">
              <a:defRPr sz="41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591520" y="20340331"/>
            <a:ext cx="7680960" cy="1168400"/>
          </a:xfrm>
          <a:prstGeom prst="rect">
            <a:avLst/>
          </a:prstGeom>
        </p:spPr>
        <p:txBody>
          <a:bodyPr vert="horz" lIns="313265" tIns="156638" rIns="313265" bIns="156638" rtlCol="0" anchor="ctr"/>
          <a:lstStyle>
            <a:lvl1pPr algn="r">
              <a:defRPr sz="4100">
                <a:solidFill>
                  <a:schemeClr val="tx1">
                    <a:tint val="75000"/>
                  </a:schemeClr>
                </a:solidFill>
              </a:defRPr>
            </a:lvl1pPr>
          </a:lstStyle>
          <a:p>
            <a:fld id="{953A5E0A-B984-4C5D-B6DA-1816B7E9556C}" type="slidenum">
              <a:rPr lang="en-US" smtClean="0"/>
              <a:t>‹#›</a:t>
            </a:fld>
            <a:endParaRPr lang="en-US"/>
          </a:p>
        </p:txBody>
      </p:sp>
      <p:sp>
        <p:nvSpPr>
          <p:cNvPr id="7" name="Rectangle 6">
            <a:extLst>
              <a:ext uri="{FF2B5EF4-FFF2-40B4-BE49-F238E27FC236}">
                <a16:creationId xmlns:a16="http://schemas.microsoft.com/office/drawing/2014/main" xmlns="" id="{BD106D10-20E6-2F4F-BD6E-F61B8B57E75B}"/>
              </a:ext>
            </a:extLst>
          </p:cNvPr>
          <p:cNvSpPr/>
          <p:nvPr userDrawn="1"/>
        </p:nvSpPr>
        <p:spPr>
          <a:xfrm>
            <a:off x="0" y="21104224"/>
            <a:ext cx="32918400" cy="841376"/>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394" tIns="45698" rIns="91394" bIns="45698" rtlCol="0" anchor="ctr"/>
          <a:lstStyle/>
          <a:p>
            <a:pPr algn="ctr"/>
            <a:endParaRPr lang="en-US"/>
          </a:p>
        </p:txBody>
      </p:sp>
      <p:sp>
        <p:nvSpPr>
          <p:cNvPr id="8" name="Text Box 14"/>
          <p:cNvSpPr txBox="1">
            <a:spLocks noChangeArrowheads="1"/>
          </p:cNvSpPr>
          <p:nvPr userDrawn="1"/>
        </p:nvSpPr>
        <p:spPr bwMode="auto">
          <a:xfrm>
            <a:off x="668489" y="21399551"/>
            <a:ext cx="1885950" cy="219658"/>
          </a:xfrm>
          <a:prstGeom prst="rect">
            <a:avLst/>
          </a:prstGeom>
          <a:noFill/>
          <a:ln w="9525">
            <a:noFill/>
            <a:miter lim="800000"/>
            <a:headEnd/>
            <a:tailEnd/>
          </a:ln>
          <a:effectLst/>
        </p:spPr>
        <p:txBody>
          <a:bodyPr lIns="65145" tIns="32567" rIns="65145" bIns="32567">
            <a:spAutoFit/>
          </a:bodyPr>
          <a:lstStyle/>
          <a:p>
            <a:pPr eaLnBrk="0" hangingPunct="0">
              <a:lnSpc>
                <a:spcPct val="65000"/>
              </a:lnSpc>
              <a:spcBef>
                <a:spcPct val="50000"/>
              </a:spcBef>
              <a:defRPr/>
            </a:pPr>
            <a:r>
              <a:rPr lang="en-US" sz="300" b="1" dirty="0">
                <a:solidFill>
                  <a:schemeClr val="bg1">
                    <a:lumMod val="75000"/>
                  </a:schemeClr>
                </a:solidFill>
                <a:latin typeface="Arial" charset="0"/>
              </a:rPr>
              <a:t>RESEARCH POSTER PRESENTATION DESIGN © 2022</a:t>
            </a:r>
          </a:p>
          <a:p>
            <a:pPr eaLnBrk="0" hangingPunct="0">
              <a:lnSpc>
                <a:spcPct val="65000"/>
              </a:lnSpc>
              <a:spcBef>
                <a:spcPct val="50000"/>
              </a:spcBef>
              <a:defRPr/>
            </a:pPr>
            <a:r>
              <a:rPr lang="en-US" sz="700" b="1" dirty="0">
                <a:solidFill>
                  <a:schemeClr val="bg1">
                    <a:lumMod val="75000"/>
                  </a:schemeClr>
                </a:solidFill>
                <a:latin typeface="Arial" charset="0"/>
              </a:rPr>
              <a:t>www.PosterPresentations.com</a:t>
            </a:r>
          </a:p>
        </p:txBody>
      </p:sp>
      <p:graphicFrame>
        <p:nvGraphicFramePr>
          <p:cNvPr id="9" name="Table 8">
            <a:extLst>
              <a:ext uri="{FF2B5EF4-FFF2-40B4-BE49-F238E27FC236}">
                <a16:creationId xmlns:a16="http://schemas.microsoft.com/office/drawing/2014/main" xmlns="" id="{D6ADC363-9DE1-CC42-9187-038EEE9EB351}"/>
              </a:ext>
            </a:extLst>
          </p:cNvPr>
          <p:cNvGraphicFramePr>
            <a:graphicFrameLocks noGrp="1"/>
          </p:cNvGraphicFramePr>
          <p:nvPr userDrawn="1">
            <p:extLst>
              <p:ext uri="{D42A27DB-BD31-4B8C-83A1-F6EECF244321}">
                <p14:modId xmlns:p14="http://schemas.microsoft.com/office/powerpoint/2010/main" val="2970334486"/>
              </p:ext>
            </p:extLst>
          </p:nvPr>
        </p:nvGraphicFramePr>
        <p:xfrm>
          <a:off x="-6404645" y="65320"/>
          <a:ext cx="6099848" cy="22329252"/>
        </p:xfrm>
        <a:graphic>
          <a:graphicData uri="http://schemas.openxmlformats.org/drawingml/2006/table">
            <a:tbl>
              <a:tblPr firstRow="1" bandRow="1">
                <a:tableStyleId>{5C22544A-7EE6-4342-B048-85BDC9FD1C3A}</a:tableStyleId>
              </a:tblPr>
              <a:tblGrid>
                <a:gridCol w="2615566">
                  <a:extLst>
                    <a:ext uri="{9D8B030D-6E8A-4147-A177-3AD203B41FA5}">
                      <a16:colId xmlns:a16="http://schemas.microsoft.com/office/drawing/2014/main" xmlns="" val="20000"/>
                    </a:ext>
                  </a:extLst>
                </a:gridCol>
                <a:gridCol w="3484282">
                  <a:extLst>
                    <a:ext uri="{9D8B030D-6E8A-4147-A177-3AD203B41FA5}">
                      <a16:colId xmlns:a16="http://schemas.microsoft.com/office/drawing/2014/main" xmlns="" val="20001"/>
                    </a:ext>
                  </a:extLst>
                </a:gridCol>
              </a:tblGrid>
              <a:tr h="1255779">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600" b="0" spc="600" dirty="0">
                          <a:solidFill>
                            <a:srgbClr val="1F3A4E"/>
                          </a:solidFill>
                          <a:latin typeface="Arial Black" panose="020B0A04020102020204" pitchFamily="34" charset="0"/>
                        </a:rPr>
                        <a:t>QUICK START GUIDE</a:t>
                      </a:r>
                      <a:br>
                        <a:rPr lang="en-US" sz="26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6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dirty="0"/>
                    </a:p>
                  </a:txBody>
                  <a:tcPr/>
                </a:tc>
                <a:extLst>
                  <a:ext uri="{0D108BD9-81ED-4DB2-BD59-A6C34878D82A}">
                    <a16:rowId xmlns:a16="http://schemas.microsoft.com/office/drawing/2014/main" xmlns="" val="10000"/>
                  </a:ext>
                </a:extLst>
              </a:tr>
              <a:tr h="2608925">
                <a:tc gridSpan="2">
                  <a:txBody>
                    <a:bodyPr/>
                    <a:lstStyle/>
                    <a:p>
                      <a:pPr defTabSz="3765639"/>
                      <a:r>
                        <a:rPr lang="en-US" sz="1300" i="0" dirty="0">
                          <a:solidFill>
                            <a:srgbClr val="D9D9D9"/>
                          </a:solidFill>
                          <a:latin typeface="Arial"/>
                          <a:cs typeface="Arial"/>
                        </a:rPr>
                        <a:t>This PowerPoint template produces a </a:t>
                      </a:r>
                      <a:r>
                        <a:rPr lang="en-US" sz="1300" i="0" dirty="0">
                          <a:solidFill>
                            <a:srgbClr val="FFC000"/>
                          </a:solidFill>
                          <a:latin typeface="Arial"/>
                          <a:cs typeface="Arial"/>
                        </a:rPr>
                        <a:t>48"x72" </a:t>
                      </a:r>
                      <a:r>
                        <a:rPr lang="en-US" sz="13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the  </a:t>
                      </a:r>
                      <a:r>
                        <a:rPr lang="en-US" sz="1300" i="0" dirty="0">
                          <a:solidFill>
                            <a:srgbClr val="FFC000"/>
                          </a:solidFill>
                          <a:latin typeface="Arial"/>
                          <a:cs typeface="Arial"/>
                        </a:rPr>
                        <a:t>HELP DESK</a:t>
                      </a:r>
                      <a:r>
                        <a:rPr lang="en-US" sz="1300" i="0" baseline="0" dirty="0">
                          <a:solidFill>
                            <a:srgbClr val="D9D9D9"/>
                          </a:solidFill>
                          <a:latin typeface="Arial"/>
                          <a:cs typeface="Arial"/>
                        </a:rPr>
                        <a:t> </a:t>
                      </a:r>
                      <a:r>
                        <a:rPr lang="en-US" sz="1300" i="0" dirty="0">
                          <a:solidFill>
                            <a:srgbClr val="D9D9D9"/>
                          </a:solidFill>
                          <a:latin typeface="Arial"/>
                          <a:cs typeface="Arial"/>
                        </a:rPr>
                        <a:t>tab.</a:t>
                      </a:r>
                    </a:p>
                    <a:p>
                      <a:pPr defTabSz="3765639"/>
                      <a:endParaRPr lang="en-US" sz="1300" i="0" dirty="0">
                        <a:solidFill>
                          <a:srgbClr val="D9D9D9"/>
                        </a:solidFill>
                        <a:latin typeface="Arial"/>
                        <a:cs typeface="Arial"/>
                      </a:endParaRPr>
                    </a:p>
                    <a:p>
                      <a:pPr defTabSz="3765639"/>
                      <a:r>
                        <a:rPr lang="en-US" sz="1300" i="0" dirty="0">
                          <a:solidFill>
                            <a:srgbClr val="D9D9D9"/>
                          </a:solidFill>
                          <a:latin typeface="Arial"/>
                          <a:cs typeface="Arial"/>
                        </a:rPr>
                        <a:t>To print your poster using our same-day professional printing service, go online to </a:t>
                      </a:r>
                      <a:r>
                        <a:rPr lang="en-US" sz="1300" i="0" dirty="0" err="1">
                          <a:solidFill>
                            <a:srgbClr val="FFC000"/>
                          </a:solidFill>
                          <a:latin typeface="Arial"/>
                          <a:cs typeface="Arial"/>
                        </a:rPr>
                        <a:t>PosterPresentations.com</a:t>
                      </a:r>
                      <a:r>
                        <a:rPr lang="en-US" sz="1300" i="0" dirty="0">
                          <a:solidFill>
                            <a:srgbClr val="D9D9D9"/>
                          </a:solidFill>
                          <a:latin typeface="Arial"/>
                          <a:cs typeface="Arial"/>
                        </a:rPr>
                        <a:t> and click on "</a:t>
                      </a:r>
                      <a:r>
                        <a:rPr lang="en-US" sz="1300" i="0" dirty="0">
                          <a:solidFill>
                            <a:srgbClr val="FFC000"/>
                          </a:solidFill>
                          <a:latin typeface="Arial"/>
                          <a:cs typeface="Arial"/>
                        </a:rPr>
                        <a:t>Order your poster</a:t>
                      </a:r>
                      <a:r>
                        <a:rPr lang="en-US" sz="1300" i="0" dirty="0">
                          <a:solidFill>
                            <a:srgbClr val="D9D9D9"/>
                          </a:solidFill>
                          <a:latin typeface="Arial"/>
                          <a:cs typeface="Arial"/>
                        </a:rPr>
                        <a:t>".</a:t>
                      </a:r>
                      <a:endParaRPr lang="en-US" sz="1300" b="1" dirty="0">
                        <a:solidFill>
                          <a:srgbClr val="D9D9D9"/>
                        </a:solidFill>
                        <a:latin typeface="Arial"/>
                        <a:cs typeface="Arial"/>
                      </a:endParaRPr>
                    </a:p>
                  </a:txBody>
                  <a:tcPr marL="182880" marT="137162" marB="45722">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xmlns="" val="677555919"/>
                  </a:ext>
                </a:extLst>
              </a:tr>
              <a:tr h="3111850">
                <a:tc>
                  <a:txBody>
                    <a:bodyPr/>
                    <a:lstStyle/>
                    <a:p>
                      <a:pPr algn="ctr"/>
                      <a:endParaRPr lang="en-US" sz="1300" dirty="0">
                        <a:solidFill>
                          <a:srgbClr val="1F3A4E"/>
                        </a:solidFill>
                      </a:endParaRPr>
                    </a:p>
                    <a:p>
                      <a:pPr algn="ctr"/>
                      <a:endParaRPr lang="en-US" sz="1300" dirty="0">
                        <a:solidFill>
                          <a:srgbClr val="1F3A4E"/>
                        </a:solidFill>
                      </a:endParaRPr>
                    </a:p>
                    <a:p>
                      <a:pPr algn="ctr"/>
                      <a:r>
                        <a:rPr lang="en-US" sz="1300" dirty="0">
                          <a:solidFill>
                            <a:schemeClr val="bg1"/>
                          </a:solidFill>
                          <a:latin typeface="Arial" panose="020B0604020202020204" pitchFamily="34" charset="0"/>
                          <a:cs typeface="Arial" panose="020B0604020202020204" pitchFamily="34" charset="0"/>
                        </a:rPr>
                        <a:t>This is a template for a</a:t>
                      </a:r>
                      <a:br>
                        <a:rPr lang="en-US" sz="1300" dirty="0">
                          <a:solidFill>
                            <a:schemeClr val="bg1"/>
                          </a:solidFill>
                          <a:latin typeface="Arial" panose="020B0604020202020204" pitchFamily="34" charset="0"/>
                          <a:cs typeface="Arial" panose="020B0604020202020204" pitchFamily="34" charset="0"/>
                        </a:rPr>
                      </a:br>
                      <a:r>
                        <a:rPr lang="en-US" sz="1300" dirty="0">
                          <a:solidFill>
                            <a:schemeClr val="bg1"/>
                          </a:solidFill>
                          <a:latin typeface="Arial" panose="020B0604020202020204" pitchFamily="34" charset="0"/>
                          <a:cs typeface="Arial" panose="020B0604020202020204" pitchFamily="34" charset="0"/>
                        </a:rPr>
                        <a:t>presentation poster</a:t>
                      </a:r>
                      <a:br>
                        <a:rPr lang="en-US" sz="1300" dirty="0">
                          <a:solidFill>
                            <a:schemeClr val="bg1"/>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48 inches tall</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by</a:t>
                      </a:r>
                      <a:br>
                        <a:rPr lang="en-US" sz="2600" b="1" dirty="0">
                          <a:solidFill>
                            <a:srgbClr val="FFC000"/>
                          </a:solidFill>
                          <a:latin typeface="Arial" panose="020B0604020202020204" pitchFamily="34" charset="0"/>
                          <a:cs typeface="Arial" panose="020B0604020202020204" pitchFamily="34" charset="0"/>
                        </a:rPr>
                      </a:br>
                      <a:r>
                        <a:rPr lang="en-US" sz="2600" b="1" dirty="0">
                          <a:solidFill>
                            <a:srgbClr val="FFC000"/>
                          </a:solidFill>
                          <a:latin typeface="Arial" panose="020B0604020202020204" pitchFamily="34" charset="0"/>
                          <a:cs typeface="Arial" panose="020B0604020202020204" pitchFamily="34" charset="0"/>
                        </a:rPr>
                        <a:t>72 inches wide</a:t>
                      </a:r>
                      <a:r>
                        <a:rPr lang="en-US" sz="1300" dirty="0">
                          <a:solidFill>
                            <a:schemeClr val="bg1"/>
                          </a:solidFill>
                          <a:latin typeface="Arial" panose="020B0604020202020204" pitchFamily="34" charset="0"/>
                          <a:cs typeface="Arial" panose="020B0604020202020204" pitchFamily="34" charset="0"/>
                        </a:rPr>
                        <a:t/>
                      </a:r>
                      <a:br>
                        <a:rPr lang="en-US" sz="1300" dirty="0">
                          <a:solidFill>
                            <a:schemeClr val="bg1"/>
                          </a:solidFill>
                          <a:latin typeface="Arial" panose="020B0604020202020204" pitchFamily="34" charset="0"/>
                          <a:cs typeface="Arial" panose="020B0604020202020204" pitchFamily="34" charset="0"/>
                        </a:rPr>
                      </a:br>
                      <a:endParaRPr lang="en-US" sz="1300" dirty="0">
                        <a:solidFill>
                          <a:srgbClr val="1F3A4E"/>
                        </a:solidFill>
                      </a:endParaRPr>
                    </a:p>
                  </a:txBody>
                  <a:tcPr marT="45722" marB="45722">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Important: </a:t>
                      </a:r>
                      <a:br>
                        <a:rPr lang="en-US" sz="1600" b="1" baseline="0" dirty="0">
                          <a:solidFill>
                            <a:srgbClr val="FFC000"/>
                          </a:solidFill>
                          <a:latin typeface="Arial" panose="020B0604020202020204" pitchFamily="34" charset="0"/>
                          <a:cs typeface="Arial" panose="020B0604020202020204" pitchFamily="34" charset="0"/>
                        </a:rPr>
                      </a:br>
                      <a:r>
                        <a:rPr lang="en-US" sz="1600" b="1" baseline="0" dirty="0">
                          <a:solidFill>
                            <a:srgbClr val="FFC000"/>
                          </a:solidFill>
                          <a:latin typeface="Arial" panose="020B0604020202020204" pitchFamily="34" charset="0"/>
                          <a:cs typeface="Arial" panose="020B0604020202020204" pitchFamily="34" charset="0"/>
                        </a:rPr>
                        <a:t>Check the template size</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24 tall x 36 wide</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42 tall x 63 wide</a:t>
                      </a:r>
                    </a:p>
                  </a:txBody>
                  <a:tcPr marL="182880" marT="137162" marB="45722">
                    <a:solidFill>
                      <a:srgbClr val="010101"/>
                    </a:solidFill>
                  </a:tcPr>
                </a:tc>
                <a:extLst>
                  <a:ext uri="{0D108BD9-81ED-4DB2-BD59-A6C34878D82A}">
                    <a16:rowId xmlns:a16="http://schemas.microsoft.com/office/drawing/2014/main" xmlns="" val="10008"/>
                  </a:ext>
                </a:extLst>
              </a:tr>
              <a:tr h="3048986">
                <a:tc>
                  <a:txBody>
                    <a:bodyPr/>
                    <a:lstStyle/>
                    <a:p>
                      <a:endParaRPr lang="en-US" sz="1300" dirty="0">
                        <a:solidFill>
                          <a:srgbClr val="1F3A4E"/>
                        </a:solidFill>
                      </a:endParaRPr>
                    </a:p>
                  </a:txBody>
                  <a:tcPr marT="45722" marB="45722">
                    <a:blipFill rotWithShape="1">
                      <a:blip r:embed="rId14"/>
                      <a:stretch>
                        <a:fillRect/>
                      </a:stretch>
                    </a:blipFill>
                  </a:tcPr>
                </a:tc>
                <a:tc>
                  <a:txBody>
                    <a:bodyPr/>
                    <a:lstStyle/>
                    <a:p>
                      <a:pPr algn="l"/>
                      <a:r>
                        <a:rPr lang="en-US" sz="1600" b="1" baseline="0" dirty="0">
                          <a:solidFill>
                            <a:srgbClr val="FFC000"/>
                          </a:solidFill>
                          <a:latin typeface="Arial" panose="020B0604020202020204" pitchFamily="34" charset="0"/>
                          <a:cs typeface="Arial" panose="020B0604020202020204" pitchFamily="34" charset="0"/>
                        </a:rPr>
                        <a:t>How to </a:t>
                      </a:r>
                      <a:r>
                        <a:rPr lang="en-US" sz="2900" b="1" baseline="0" dirty="0">
                          <a:solidFill>
                            <a:srgbClr val="FFC000"/>
                          </a:solidFill>
                          <a:latin typeface="Arial" panose="020B0604020202020204" pitchFamily="34" charset="0"/>
                          <a:cs typeface="Arial" panose="020B0604020202020204" pitchFamily="34" charset="0"/>
                        </a:rPr>
                        <a:t>Zoom in </a:t>
                      </a:r>
                      <a:r>
                        <a:rPr lang="en-US" sz="1600" b="1" baseline="0" dirty="0">
                          <a:solidFill>
                            <a:srgbClr val="FFC000"/>
                          </a:solidFill>
                          <a:latin typeface="Arial" panose="020B0604020202020204" pitchFamily="34" charset="0"/>
                          <a:cs typeface="Arial" panose="020B0604020202020204" pitchFamily="34" charset="0"/>
                        </a:rPr>
                        <a:t>and </a:t>
                      </a:r>
                      <a:r>
                        <a:rPr lang="en-US" sz="1300" b="1" baseline="0" dirty="0">
                          <a:solidFill>
                            <a:srgbClr val="FFC000"/>
                          </a:solidFill>
                          <a:latin typeface="Arial" panose="020B0604020202020204" pitchFamily="34" charset="0"/>
                          <a:cs typeface="Arial" panose="020B0604020202020204" pitchFamily="34" charset="0"/>
                        </a:rPr>
                        <a:t>out</a:t>
                      </a:r>
                      <a:endParaRPr lang="en-US" sz="1600" b="1" baseline="0" dirty="0">
                        <a:solidFill>
                          <a:srgbClr val="FFC000"/>
                        </a:solidFill>
                        <a:latin typeface="Arial" panose="020B0604020202020204" pitchFamily="34" charset="0"/>
                        <a:cs typeface="Arial" panose="020B0604020202020204" pitchFamily="34" charset="0"/>
                      </a:endParaRPr>
                    </a:p>
                    <a:p>
                      <a:pPr algn="l"/>
                      <a:r>
                        <a:rPr lang="en-US" sz="13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1. </a:t>
                      </a:r>
                      <a:r>
                        <a:rPr lang="en-US" sz="13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1300" b="0" baseline="0" dirty="0">
                          <a:solidFill>
                            <a:srgbClr val="D9D9D9"/>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2. </a:t>
                      </a:r>
                      <a:r>
                        <a:rPr lang="en-US" sz="13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2" marB="45722">
                    <a:solidFill>
                      <a:srgbClr val="010101"/>
                    </a:solidFill>
                  </a:tcPr>
                </a:tc>
                <a:extLst>
                  <a:ext uri="{0D108BD9-81ED-4DB2-BD59-A6C34878D82A}">
                    <a16:rowId xmlns:a16="http://schemas.microsoft.com/office/drawing/2014/main" xmlns="" val="10001"/>
                  </a:ext>
                </a:extLst>
              </a:tr>
              <a:tr h="1445910">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1600" b="1" baseline="0" dirty="0">
                          <a:solidFill>
                            <a:srgbClr val="FFC000"/>
                          </a:solidFill>
                          <a:latin typeface="Arial" panose="020B0604020202020204" pitchFamily="34" charset="0"/>
                          <a:cs typeface="Arial" panose="020B0604020202020204" pitchFamily="34" charset="0"/>
                        </a:rPr>
                        <a:t>Ruler and Guides</a:t>
                      </a:r>
                      <a:r>
                        <a:rPr lang="en-US" sz="1300" b="0" baseline="0" dirty="0">
                          <a:solidFill>
                            <a:srgbClr val="FFC000"/>
                          </a:solidFill>
                          <a:latin typeface="Arial" panose="020B0604020202020204" pitchFamily="34" charset="0"/>
                          <a:cs typeface="Arial" panose="020B0604020202020204" pitchFamily="34" charset="0"/>
                        </a:rPr>
                        <a:t/>
                      </a:r>
                      <a:br>
                        <a:rPr lang="en-US" sz="1300" b="0" baseline="0" dirty="0">
                          <a:solidFill>
                            <a:srgbClr val="FFC000"/>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marT="45722" marB="45722">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xmlns="" val="10002"/>
                  </a:ext>
                </a:extLst>
              </a:tr>
              <a:tr h="2860387">
                <a:tc>
                  <a:txBody>
                    <a:bodyPr/>
                    <a:lstStyle/>
                    <a:p>
                      <a:endParaRPr lang="en-US" sz="1300" dirty="0">
                        <a:solidFill>
                          <a:srgbClr val="1F3A4E"/>
                        </a:solidFill>
                      </a:endParaRPr>
                    </a:p>
                  </a:txBody>
                  <a:tcPr marT="45722" marB="45722">
                    <a:blipFill rotWithShape="1">
                      <a:blip r:embed="rId15"/>
                      <a:stretch>
                        <a:fillRect/>
                      </a:stretch>
                    </a:blipFill>
                  </a:tcPr>
                </a:tc>
                <a:tc>
                  <a:txBody>
                    <a:bodyPr/>
                    <a:lstStyle/>
                    <a:p>
                      <a:pPr marL="0" lvl="1" indent="0" algn="l" defTabSz="114300"/>
                      <a:r>
                        <a:rPr lang="en-US" sz="1600" b="1" baseline="0" dirty="0">
                          <a:solidFill>
                            <a:srgbClr val="FFC000"/>
                          </a:solidFill>
                          <a:latin typeface="Arial" panose="020B0604020202020204" pitchFamily="34" charset="0"/>
                          <a:cs typeface="Arial" panose="020B0604020202020204" pitchFamily="34" charset="0"/>
                        </a:rPr>
                        <a:t>Headers and text containers</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Click inside a section header to add its text.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r>
                        <a:rPr lang="en-US" sz="1300" b="0" baseline="0" dirty="0">
                          <a:solidFill>
                            <a:schemeClr val="bg1"/>
                          </a:solidFill>
                          <a:latin typeface="Arial" panose="020B0604020202020204" pitchFamily="34" charset="0"/>
                          <a:cs typeface="Arial" panose="020B0604020202020204" pitchFamily="34" charset="0"/>
                        </a:rPr>
                        <a:t/>
                      </a:r>
                      <a:br>
                        <a:rPr lang="en-US" sz="1300" b="0" baseline="0" dirty="0">
                          <a:solidFill>
                            <a:schemeClr val="bg1"/>
                          </a:solidFill>
                          <a:latin typeface="Arial" panose="020B0604020202020204" pitchFamily="34" charset="0"/>
                          <a:cs typeface="Arial" panose="020B0604020202020204" pitchFamily="34" charset="0"/>
                        </a:rPr>
                      </a:br>
                      <a:r>
                        <a:rPr lang="en-US" sz="1300" b="0" baseline="0" dirty="0">
                          <a:solidFill>
                            <a:srgbClr val="FFC000"/>
                          </a:solidFill>
                          <a:latin typeface="Arial" panose="020B0604020202020204" pitchFamily="34" charset="0"/>
                          <a:cs typeface="Arial" panose="020B0604020202020204" pitchFamily="34" charset="0"/>
                        </a:rPr>
                        <a:t>-</a:t>
                      </a:r>
                      <a:r>
                        <a:rPr lang="en-US" sz="1300" b="0" baseline="0" dirty="0">
                          <a:solidFill>
                            <a:schemeClr val="bg1"/>
                          </a:solidFill>
                          <a:latin typeface="Arial" panose="020B0604020202020204" pitchFamily="34" charset="0"/>
                          <a:cs typeface="Arial" panose="020B0604020202020204" pitchFamily="34" charset="0"/>
                        </a:rPr>
                        <a:t> </a:t>
                      </a:r>
                      <a:r>
                        <a:rPr lang="en-US" sz="13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2" marB="45722">
                    <a:solidFill>
                      <a:srgbClr val="010101"/>
                    </a:solidFill>
                  </a:tcPr>
                </a:tc>
                <a:extLst>
                  <a:ext uri="{0D108BD9-81ED-4DB2-BD59-A6C34878D82A}">
                    <a16:rowId xmlns:a16="http://schemas.microsoft.com/office/drawing/2014/main" xmlns="" val="10003"/>
                  </a:ext>
                </a:extLst>
              </a:tr>
              <a:tr h="2326029">
                <a:tc gridSpan="2">
                  <a:txBody>
                    <a:bodyPr/>
                    <a:lstStyle/>
                    <a:p>
                      <a:r>
                        <a:rPr lang="en-US" sz="1600" b="1" dirty="0">
                          <a:solidFill>
                            <a:srgbClr val="FFC000"/>
                          </a:solidFill>
                          <a:latin typeface="Arial" panose="020B0604020202020204" pitchFamily="34" charset="0"/>
                          <a:cs typeface="Arial" panose="020B0604020202020204" pitchFamily="34" charset="0"/>
                        </a:rPr>
                        <a:t>Adding content to the poster</a:t>
                      </a:r>
                    </a:p>
                    <a:p>
                      <a:r>
                        <a:rPr lang="en-US" sz="13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13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1300" dirty="0">
                        <a:solidFill>
                          <a:srgbClr val="D9D9D9"/>
                        </a:solidFill>
                        <a:latin typeface="Arial" panose="020B0604020202020204" pitchFamily="34" charset="0"/>
                        <a:cs typeface="Arial" panose="020B0604020202020204" pitchFamily="34" charset="0"/>
                      </a:endParaRPr>
                    </a:p>
                  </a:txBody>
                  <a:tcPr marT="45722" marB="45722">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4"/>
                  </a:ext>
                </a:extLst>
              </a:tr>
              <a:tr h="154020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2" marB="45722">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xmlns="" val="10005"/>
                  </a:ext>
                </a:extLst>
              </a:tr>
              <a:tr h="1354640">
                <a:tc gridSpan="2">
                  <a:txBody>
                    <a:bodyPr/>
                    <a:lstStyle/>
                    <a:p>
                      <a:endParaRPr lang="en-US" sz="1300" dirty="0">
                        <a:solidFill>
                          <a:schemeClr val="bg1"/>
                        </a:solidFill>
                        <a:latin typeface="Arial" panose="020B0604020202020204" pitchFamily="34" charset="0"/>
                        <a:cs typeface="Arial" panose="020B0604020202020204" pitchFamily="34" charset="0"/>
                      </a:endParaRPr>
                    </a:p>
                  </a:txBody>
                  <a:tcPr marL="182880" marT="137162" marB="45722">
                    <a:blipFill rotWithShape="1">
                      <a:blip r:embed="rId16"/>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xmlns="" val="10006"/>
                  </a:ext>
                </a:extLst>
              </a:tr>
              <a:tr h="893728">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6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1300" noProof="0" dirty="0">
                          <a:solidFill>
                            <a:srgbClr val="D9D9D9"/>
                          </a:solidFill>
                          <a:latin typeface="Arial"/>
                          <a:cs typeface="Arial"/>
                        </a:rPr>
                        <a:t>Zoom in and look at your images at 100%-200% magnification. If they look clear, they will print well. </a:t>
                      </a:r>
                    </a:p>
                  </a:txBody>
                  <a:tcPr marL="182880" marT="137162" marB="45722">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xmlns="" val="10007"/>
                  </a:ext>
                </a:extLst>
              </a:tr>
              <a:tr h="188281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300" noProof="0" dirty="0">
                        <a:solidFill>
                          <a:schemeClr val="bg1"/>
                        </a:solidFill>
                        <a:latin typeface="Arial"/>
                        <a:cs typeface="Arial"/>
                      </a:endParaRPr>
                    </a:p>
                  </a:txBody>
                  <a:tcPr marL="182880" marT="137162" marB="45722">
                    <a:blipFill rotWithShape="1">
                      <a:blip r:embed="rId17"/>
                      <a:stretch>
                        <a:fillRect/>
                      </a:stretch>
                    </a:blipFill>
                  </a:tcPr>
                </a:tc>
                <a:tc hMerge="1">
                  <a:txBody>
                    <a:bodyPr/>
                    <a:lstStyle/>
                    <a:p>
                      <a:endParaRPr lang="en-US"/>
                    </a:p>
                  </a:txBody>
                  <a:tcPr/>
                </a:tc>
                <a:extLst>
                  <a:ext uri="{0D108BD9-81ED-4DB2-BD59-A6C34878D82A}">
                    <a16:rowId xmlns:a16="http://schemas.microsoft.com/office/drawing/2014/main" xmlns="" val="10010"/>
                  </a:ext>
                </a:extLst>
              </a:tr>
            </a:tbl>
          </a:graphicData>
        </a:graphic>
      </p:graphicFrame>
      <p:graphicFrame>
        <p:nvGraphicFramePr>
          <p:cNvPr id="10" name="Table 9">
            <a:extLst>
              <a:ext uri="{FF2B5EF4-FFF2-40B4-BE49-F238E27FC236}">
                <a16:creationId xmlns:a16="http://schemas.microsoft.com/office/drawing/2014/main" xmlns="" id="{DBF19A92-AB11-BE40-A60E-D1F9930BEBB6}"/>
              </a:ext>
            </a:extLst>
          </p:cNvPr>
          <p:cNvGraphicFramePr>
            <a:graphicFrameLocks noGrp="1"/>
          </p:cNvGraphicFramePr>
          <p:nvPr userDrawn="1">
            <p:extLst>
              <p:ext uri="{D42A27DB-BD31-4B8C-83A1-F6EECF244321}">
                <p14:modId xmlns:p14="http://schemas.microsoft.com/office/powerpoint/2010/main" val="2259244064"/>
              </p:ext>
            </p:extLst>
          </p:nvPr>
        </p:nvGraphicFramePr>
        <p:xfrm>
          <a:off x="33273790" y="-163283"/>
          <a:ext cx="6169374" cy="25817145"/>
        </p:xfrm>
        <a:graphic>
          <a:graphicData uri="http://schemas.openxmlformats.org/drawingml/2006/table">
            <a:tbl>
              <a:tblPr firstRow="1" bandRow="1">
                <a:tableStyleId>{5C22544A-7EE6-4342-B048-85BDC9FD1C3A}</a:tableStyleId>
              </a:tblPr>
              <a:tblGrid>
                <a:gridCol w="2906147">
                  <a:extLst>
                    <a:ext uri="{9D8B030D-6E8A-4147-A177-3AD203B41FA5}">
                      <a16:colId xmlns:a16="http://schemas.microsoft.com/office/drawing/2014/main" xmlns="" val="20000"/>
                    </a:ext>
                  </a:extLst>
                </a:gridCol>
                <a:gridCol w="274320">
                  <a:extLst>
                    <a:ext uri="{9D8B030D-6E8A-4147-A177-3AD203B41FA5}">
                      <a16:colId xmlns:a16="http://schemas.microsoft.com/office/drawing/2014/main" xmlns="" val="764104496"/>
                    </a:ext>
                  </a:extLst>
                </a:gridCol>
                <a:gridCol w="2988907">
                  <a:extLst>
                    <a:ext uri="{9D8B030D-6E8A-4147-A177-3AD203B41FA5}">
                      <a16:colId xmlns:a16="http://schemas.microsoft.com/office/drawing/2014/main" xmlns="" val="4164475170"/>
                    </a:ext>
                  </a:extLst>
                </a:gridCol>
              </a:tblGrid>
              <a:tr h="1792227">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2900" b="0" spc="600" dirty="0">
                          <a:solidFill>
                            <a:srgbClr val="1F3A4E"/>
                          </a:solidFill>
                          <a:latin typeface="Arial Black" panose="020B0A04020102020204" pitchFamily="34" charset="0"/>
                        </a:rPr>
                        <a:t>QUICK START GUIDE</a:t>
                      </a:r>
                      <a:br>
                        <a:rPr lang="en-US" sz="2900" b="0" spc="600" dirty="0">
                          <a:solidFill>
                            <a:srgbClr val="1F3A4E"/>
                          </a:solidFill>
                          <a:latin typeface="Arial Black" panose="020B0A04020102020204" pitchFamily="34" charset="0"/>
                        </a:rPr>
                      </a:br>
                      <a:r>
                        <a:rPr lang="en-US" sz="1900" b="1" spc="0" dirty="0">
                          <a:solidFill>
                            <a:srgbClr val="FF0000"/>
                          </a:solidFill>
                          <a:latin typeface="Trebuchet MS" pitchFamily="34" charset="0"/>
                        </a:rPr>
                        <a:t>(THIS SIDEBAR WILL NOT PRINT)</a:t>
                      </a:r>
                      <a:endParaRPr lang="en-US" sz="2900" b="1" spc="600" dirty="0">
                        <a:solidFill>
                          <a:schemeClr val="bg1"/>
                        </a:solidFill>
                        <a:latin typeface="Trebuchet MS" pitchFamily="34" charset="0"/>
                      </a:endParaRPr>
                    </a:p>
                  </a:txBody>
                  <a:tcPr marL="182880" marT="137162" marB="45722">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0"/>
                  </a:ext>
                </a:extLst>
              </a:tr>
              <a:tr h="4133091">
                <a:tc gridSpan="3">
                  <a:txBody>
                    <a:bodyPr/>
                    <a:lstStyle/>
                    <a:p>
                      <a:pPr algn="l"/>
                      <a:r>
                        <a:rPr lang="en-US" sz="19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1600" dirty="0">
                          <a:solidFill>
                            <a:srgbClr val="FFC000"/>
                          </a:solidFill>
                          <a:hlinkClick r:id="rId18">
                            <a:extLst>
                              <a:ext uri="{A12FA001-AC4F-418D-AE19-62706E023703}">
                                <ahyp:hlinkClr xmlns:ahyp="http://schemas.microsoft.com/office/drawing/2018/hyperlinkcolor" xmlns="" val="tx"/>
                              </a:ext>
                            </a:extLst>
                          </a:hlinkClick>
                        </a:rPr>
                        <a:t>https://www.posterpresentations.com/how-to-change-the-research-poster-template-colors.html</a:t>
                      </a:r>
                      <a:endParaRPr lang="en-US" sz="1600" dirty="0">
                        <a:solidFill>
                          <a:srgbClr val="FFC000"/>
                        </a:solidFill>
                      </a:endParaRP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16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16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2" marB="45722">
                    <a:solidFill>
                      <a:schemeClr val="tx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1"/>
                  </a:ext>
                </a:extLst>
              </a:tr>
              <a:tr h="2701888">
                <a:tc gridSpan="3">
                  <a:txBody>
                    <a:bodyPr/>
                    <a:lstStyle/>
                    <a:p>
                      <a:r>
                        <a:rPr lang="en-US" sz="1900" b="1" dirty="0">
                          <a:solidFill>
                            <a:srgbClr val="FFC000"/>
                          </a:solidFill>
                          <a:latin typeface="Arial" panose="020B0604020202020204" pitchFamily="34" charset="0"/>
                          <a:cs typeface="Arial" panose="020B0604020202020204" pitchFamily="34" charset="0"/>
                        </a:rPr>
                        <a:t>How to change the column layout configuration</a:t>
                      </a:r>
                    </a:p>
                    <a:p>
                      <a:r>
                        <a:rPr lang="en-US" sz="16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1600" dirty="0">
                          <a:solidFill>
                            <a:srgbClr val="D9D9D9"/>
                          </a:solidFill>
                          <a:latin typeface="Arial" panose="020B0604020202020204" pitchFamily="34" charset="0"/>
                          <a:cs typeface="Arial" panose="020B0604020202020204" pitchFamily="34" charset="0"/>
                        </a:rPr>
                        <a:t>You can see a tutorial here: </a:t>
                      </a:r>
                      <a:r>
                        <a:rPr lang="en-US" sz="1600" u="sng" dirty="0">
                          <a:solidFill>
                            <a:srgbClr val="FFC000"/>
                          </a:solidFill>
                          <a:latin typeface="Arial" panose="020B0604020202020204" pitchFamily="34" charset="0"/>
                          <a:cs typeface="Arial" panose="020B0604020202020204" pitchFamily="34" charset="0"/>
                        </a:rPr>
                        <a:t>https://</a:t>
                      </a:r>
                      <a:r>
                        <a:rPr lang="en-US" sz="1600" u="sng" dirty="0" err="1">
                          <a:solidFill>
                            <a:srgbClr val="FFC000"/>
                          </a:solidFill>
                          <a:latin typeface="Arial" panose="020B0604020202020204" pitchFamily="34" charset="0"/>
                          <a:cs typeface="Arial" panose="020B0604020202020204" pitchFamily="34" charset="0"/>
                        </a:rPr>
                        <a:t>www.posterpresentations.com</a:t>
                      </a:r>
                      <a:r>
                        <a:rPr lang="en-US" sz="1600" u="sng" dirty="0">
                          <a:solidFill>
                            <a:srgbClr val="FFC000"/>
                          </a:solidFill>
                          <a:latin typeface="Arial" panose="020B0604020202020204" pitchFamily="34" charset="0"/>
                          <a:cs typeface="Arial" panose="020B0604020202020204" pitchFamily="34" charset="0"/>
                        </a:rPr>
                        <a:t>/how-to-change-the-column-</a:t>
                      </a:r>
                      <a:r>
                        <a:rPr lang="en-US" sz="1600" u="sng" dirty="0" err="1">
                          <a:solidFill>
                            <a:srgbClr val="FFC000"/>
                          </a:solidFill>
                          <a:latin typeface="Arial" panose="020B0604020202020204" pitchFamily="34" charset="0"/>
                          <a:cs typeface="Arial" panose="020B0604020202020204" pitchFamily="34" charset="0"/>
                        </a:rPr>
                        <a:t>configuration.html</a:t>
                      </a:r>
                      <a:endParaRPr lang="en-US" sz="4200" u="sng" dirty="0">
                        <a:solidFill>
                          <a:srgbClr val="FFC000"/>
                        </a:solidFill>
                      </a:endParaRPr>
                    </a:p>
                  </a:txBody>
                  <a:tcPr marL="182880" marT="137162" marB="45722">
                    <a:solidFill>
                      <a:schemeClr val="tx1"/>
                    </a:solidFill>
                  </a:tcPr>
                </a:tc>
                <a:tc hMerge="1">
                  <a:txBody>
                    <a:bodyPr/>
                    <a:lstStyle/>
                    <a:p>
                      <a:endParaRPr lang="en-US"/>
                    </a:p>
                  </a:txBody>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xmlns="" val="10004"/>
                  </a:ext>
                </a:extLst>
              </a:tr>
              <a:tr h="1464848">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blipFill dpi="0" rotWithShape="1">
                      <a:blip r:embed="rId19">
                        <a:extLst>
                          <a:ext uri="{28A0092B-C50C-407E-A947-70E740481C1C}">
                            <a14:useLocalDpi xmlns:a14="http://schemas.microsoft.com/office/drawing/2010/main" val="0"/>
                          </a:ext>
                        </a:extLst>
                      </a:blip>
                      <a:srcRect/>
                      <a:stretch>
                        <a:fillRect/>
                      </a:stretch>
                    </a:blipFill>
                  </a:tcPr>
                </a:tc>
                <a:tc rowSpan="2"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panose="020B0604020202020204" pitchFamily="34" charset="0"/>
                          <a:cs typeface="Arial" panose="020B0604020202020204" pitchFamily="34" charset="0"/>
                        </a:rPr>
                        <a:t>The Quick Start</a:t>
                      </a:r>
                      <a:r>
                        <a:rPr lang="en-US" sz="1600" baseline="0" noProof="0" dirty="0">
                          <a:solidFill>
                            <a:srgbClr val="D9D9D9"/>
                          </a:solidFill>
                          <a:latin typeface="Arial" panose="020B0604020202020204" pitchFamily="34" charset="0"/>
                          <a:cs typeface="Arial" panose="020B0604020202020204" pitchFamily="34" charset="0"/>
                        </a:rPr>
                        <a:t> Guides</a:t>
                      </a:r>
                      <a:r>
                        <a:rPr lang="en-US" sz="1600" noProof="0" dirty="0">
                          <a:solidFill>
                            <a:srgbClr val="D9D9D9"/>
                          </a:solidFill>
                          <a:latin typeface="Arial" panose="020B0604020202020204" pitchFamily="34" charset="0"/>
                          <a:cs typeface="Arial" panose="020B0604020202020204" pitchFamily="34" charset="0"/>
                        </a:rPr>
                        <a:t> </a:t>
                      </a:r>
                      <a:r>
                        <a:rPr lang="en-US" sz="1600" u="sng" noProof="0" dirty="0">
                          <a:solidFill>
                            <a:srgbClr val="D9D9D9"/>
                          </a:solidFill>
                          <a:latin typeface="Arial" panose="020B0604020202020204" pitchFamily="34" charset="0"/>
                          <a:cs typeface="Arial" panose="020B0604020202020204" pitchFamily="34" charset="0"/>
                        </a:rPr>
                        <a:t>are outside the template’s printable area</a:t>
                      </a:r>
                      <a:r>
                        <a:rPr lang="en-US" sz="1600" noProof="0" dirty="0">
                          <a:solidFill>
                            <a:srgbClr val="D9D9D9"/>
                          </a:solidFill>
                          <a:latin typeface="Arial" panose="020B0604020202020204" pitchFamily="34" charset="0"/>
                          <a:cs typeface="Arial" panose="020B0604020202020204" pitchFamily="34" charset="0"/>
                        </a:rPr>
                        <a:t> and they will not be on the printed poster</a:t>
                      </a:r>
                      <a:r>
                        <a:rPr lang="en-US" sz="16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16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baseline="0" noProof="0" dirty="0">
                          <a:solidFill>
                            <a:srgbClr val="D9D9D9"/>
                          </a:solidFill>
                          <a:latin typeface="Arial" panose="020B0604020202020204" pitchFamily="34" charset="0"/>
                          <a:cs typeface="Arial" panose="020B0604020202020204" pitchFamily="34" charset="0"/>
                        </a:rPr>
                        <a:t>To hide the guides click on the </a:t>
                      </a:r>
                      <a:r>
                        <a:rPr lang="en-US" sz="1600" b="1" baseline="0" noProof="0" dirty="0">
                          <a:solidFill>
                            <a:srgbClr val="D9D9D9"/>
                          </a:solidFill>
                          <a:latin typeface="Arial" panose="020B0604020202020204" pitchFamily="34" charset="0"/>
                          <a:cs typeface="Arial" panose="020B0604020202020204" pitchFamily="34" charset="0"/>
                        </a:rPr>
                        <a:t>Home</a:t>
                      </a:r>
                      <a:r>
                        <a:rPr lang="en-US" sz="16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1600" b="1"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1600" b="1" baseline="0" noProof="0" dirty="0">
                          <a:solidFill>
                            <a:srgbClr val="D9D9D9"/>
                          </a:solidFill>
                          <a:latin typeface="Arial" panose="020B0604020202020204" pitchFamily="34" charset="0"/>
                          <a:cs typeface="Arial" panose="020B0604020202020204" pitchFamily="34" charset="0"/>
                        </a:rPr>
                        <a:t>Without Guides </a:t>
                      </a:r>
                      <a:r>
                        <a:rPr lang="en-US" sz="1600" b="0" baseline="0" noProof="0" dirty="0">
                          <a:solidFill>
                            <a:srgbClr val="D9D9D9"/>
                          </a:solidFill>
                          <a:latin typeface="Arial" panose="020B0604020202020204" pitchFamily="34" charset="0"/>
                          <a:cs typeface="Arial" panose="020B0604020202020204" pitchFamily="34" charset="0"/>
                        </a:rPr>
                        <a:t>layout</a:t>
                      </a:r>
                      <a:r>
                        <a:rPr lang="en-US" sz="1600" baseline="0" noProof="0" dirty="0">
                          <a:solidFill>
                            <a:srgbClr val="D9D9D9"/>
                          </a:solidFill>
                          <a:latin typeface="Arial" panose="020B0604020202020204" pitchFamily="34" charset="0"/>
                          <a:cs typeface="Arial" panose="020B0604020202020204" pitchFamily="34" charset="0"/>
                        </a:rPr>
                        <a:t>.</a:t>
                      </a: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rowSpan="2"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3200" b="1" noProof="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noProof="0">
                          <a:solidFill>
                            <a:srgbClr val="D9D9D9"/>
                          </a:solidFill>
                          <a:latin typeface="Arial" panose="020B0604020202020204" pitchFamily="34" charset="0"/>
                          <a:cs typeface="Arial" panose="020B0604020202020204" pitchFamily="34" charset="0"/>
                        </a:rPr>
                        <a:t>The Quick Start</a:t>
                      </a:r>
                      <a:r>
                        <a:rPr lang="en-US" sz="2800" baseline="0" noProof="0">
                          <a:solidFill>
                            <a:srgbClr val="D9D9D9"/>
                          </a:solidFill>
                          <a:latin typeface="Arial" panose="020B0604020202020204" pitchFamily="34" charset="0"/>
                          <a:cs typeface="Arial" panose="020B0604020202020204" pitchFamily="34" charset="0"/>
                        </a:rPr>
                        <a:t> Guides</a:t>
                      </a:r>
                      <a:r>
                        <a:rPr lang="en-US" sz="2800" noProof="0">
                          <a:solidFill>
                            <a:srgbClr val="D9D9D9"/>
                          </a:solidFill>
                          <a:latin typeface="Arial" panose="020B0604020202020204" pitchFamily="34" charset="0"/>
                          <a:cs typeface="Arial" panose="020B0604020202020204" pitchFamily="34" charset="0"/>
                        </a:rPr>
                        <a:t> </a:t>
                      </a:r>
                      <a:r>
                        <a:rPr lang="en-US" sz="2800" u="sng" noProof="0">
                          <a:solidFill>
                            <a:srgbClr val="D9D9D9"/>
                          </a:solidFill>
                          <a:latin typeface="Arial" panose="020B0604020202020204" pitchFamily="34" charset="0"/>
                          <a:cs typeface="Arial" panose="020B0604020202020204" pitchFamily="34" charset="0"/>
                        </a:rPr>
                        <a:t>are outside the template’s printable area</a:t>
                      </a:r>
                      <a:r>
                        <a:rPr lang="en-US" sz="2800" noProof="0">
                          <a:solidFill>
                            <a:srgbClr val="D9D9D9"/>
                          </a:solidFill>
                          <a:latin typeface="Arial" panose="020B0604020202020204" pitchFamily="34" charset="0"/>
                          <a:cs typeface="Arial" panose="020B0604020202020204" pitchFamily="34" charset="0"/>
                        </a:rPr>
                        <a:t> and they will not be on the printed poster</a:t>
                      </a:r>
                      <a:r>
                        <a:rPr lang="en-US" sz="2800" baseline="0" noProof="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800" baseline="0" noProof="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800" baseline="0" noProof="0">
                          <a:solidFill>
                            <a:srgbClr val="D9D9D9"/>
                          </a:solidFill>
                          <a:latin typeface="Arial" panose="020B0604020202020204" pitchFamily="34" charset="0"/>
                          <a:cs typeface="Arial" panose="020B0604020202020204" pitchFamily="34" charset="0"/>
                        </a:rPr>
                        <a:t>To hide the guides click on the </a:t>
                      </a:r>
                      <a:r>
                        <a:rPr lang="en-US" sz="2800" b="1" baseline="0" noProof="0">
                          <a:solidFill>
                            <a:srgbClr val="D9D9D9"/>
                          </a:solidFill>
                          <a:latin typeface="Arial" panose="020B0604020202020204" pitchFamily="34" charset="0"/>
                          <a:cs typeface="Arial" panose="020B0604020202020204" pitchFamily="34" charset="0"/>
                        </a:rPr>
                        <a:t>Home</a:t>
                      </a:r>
                      <a:r>
                        <a:rPr lang="en-US" sz="2800" baseline="0" noProof="0">
                          <a:solidFill>
                            <a:srgbClr val="D9D9D9"/>
                          </a:solidFill>
                          <a:latin typeface="Arial" panose="020B0604020202020204" pitchFamily="34" charset="0"/>
                          <a:cs typeface="Arial" panose="020B0604020202020204" pitchFamily="34" charset="0"/>
                        </a:rPr>
                        <a:t> tab (top of the screen) and then click on the </a:t>
                      </a:r>
                      <a:r>
                        <a:rPr lang="en-US" sz="2800" b="1"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 button below to see the available layouts. Choose the </a:t>
                      </a:r>
                      <a:r>
                        <a:rPr lang="en-US" sz="2800" b="1" baseline="0" noProof="0">
                          <a:solidFill>
                            <a:srgbClr val="D9D9D9"/>
                          </a:solidFill>
                          <a:latin typeface="Arial" panose="020B0604020202020204" pitchFamily="34" charset="0"/>
                          <a:cs typeface="Arial" panose="020B0604020202020204" pitchFamily="34" charset="0"/>
                        </a:rPr>
                        <a:t>Without Guides </a:t>
                      </a:r>
                      <a:r>
                        <a:rPr lang="en-US" sz="2800" b="0" baseline="0" noProof="0">
                          <a:solidFill>
                            <a:srgbClr val="D9D9D9"/>
                          </a:solidFill>
                          <a:latin typeface="Arial" panose="020B0604020202020204" pitchFamily="34" charset="0"/>
                          <a:cs typeface="Arial" panose="020B0604020202020204" pitchFamily="34" charset="0"/>
                        </a:rPr>
                        <a:t>layout</a:t>
                      </a:r>
                      <a:r>
                        <a:rPr lang="en-US" sz="2800" baseline="0" noProof="0">
                          <a:solidFill>
                            <a:srgbClr val="D9D9D9"/>
                          </a:solidFill>
                          <a:latin typeface="Arial" panose="020B0604020202020204" pitchFamily="34" charset="0"/>
                          <a:cs typeface="Arial" panose="020B0604020202020204" pitchFamily="34" charset="0"/>
                        </a:rPr>
                        <a:t>.</a:t>
                      </a: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xmlns="" val="10005"/>
                  </a:ext>
                </a:extLst>
              </a:tr>
              <a:tr h="3546067">
                <a:tc>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1600" noProof="0" dirty="0">
                        <a:solidFill>
                          <a:srgbClr val="D9D9D9"/>
                        </a:solidFill>
                        <a:latin typeface="Arial" panose="020B0604020202020204" pitchFamily="34" charset="0"/>
                        <a:cs typeface="Arial" panose="020B0604020202020204" pitchFamily="34" charset="0"/>
                      </a:endParaRPr>
                    </a:p>
                  </a:txBody>
                  <a:tcPr marL="182880" marT="137162" marB="45722">
                    <a:solidFill>
                      <a:srgbClr val="010101"/>
                    </a:solidFill>
                  </a:tcPr>
                </a:tc>
                <a:tc gridSpan="2" v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8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vMerge="1">
                  <a:txBody>
                    <a:bodyPr/>
                    <a:lstStyle/>
                    <a:p>
                      <a:endParaRPr lang="en-US"/>
                    </a:p>
                  </a:txBody>
                  <a:tcPr/>
                </a:tc>
                <a:extLst>
                  <a:ext uri="{0D108BD9-81ED-4DB2-BD59-A6C34878D82A}">
                    <a16:rowId xmlns:a16="http://schemas.microsoft.com/office/drawing/2014/main" xmlns="" val="1766341567"/>
                  </a:ext>
                </a:extLst>
              </a:tr>
              <a:tr h="4037654">
                <a:tc>
                  <a:txBody>
                    <a:bodyPr/>
                    <a:lstStyle/>
                    <a:p>
                      <a:pPr rtl="0"/>
                      <a:r>
                        <a:rPr lang="en-US" sz="1900" b="1" dirty="0">
                          <a:solidFill>
                            <a:srgbClr val="FFC000"/>
                          </a:solidFill>
                          <a:latin typeface="Arial" panose="020B0604020202020204" pitchFamily="34" charset="0"/>
                          <a:cs typeface="Arial" panose="020B0604020202020204" pitchFamily="34" charset="0"/>
                        </a:rPr>
                        <a:t>How to</a:t>
                      </a:r>
                      <a:r>
                        <a:rPr lang="en-US" sz="1900" b="1" baseline="0" dirty="0">
                          <a:solidFill>
                            <a:srgbClr val="FFC000"/>
                          </a:solidFill>
                          <a:latin typeface="Arial" panose="020B0604020202020204" pitchFamily="34" charset="0"/>
                          <a:cs typeface="Arial" panose="020B0604020202020204" pitchFamily="34" charset="0"/>
                        </a:rPr>
                        <a:t> preview your poster prior to printing</a:t>
                      </a:r>
                      <a:endParaRPr lang="en-US" sz="1900" b="1" dirty="0">
                        <a:solidFill>
                          <a:srgbClr val="FFC000"/>
                        </a:solidFill>
                        <a:latin typeface="Arial" panose="020B0604020202020204" pitchFamily="34" charset="0"/>
                        <a:cs typeface="Arial" panose="020B0604020202020204" pitchFamily="34" charset="0"/>
                      </a:endParaRPr>
                    </a:p>
                    <a:p>
                      <a:pPr rtl="0"/>
                      <a:r>
                        <a:rPr lang="en-US" sz="1600" dirty="0">
                          <a:solidFill>
                            <a:srgbClr val="D9D9D9"/>
                          </a:solidFill>
                          <a:latin typeface="Arial" panose="020B0604020202020204" pitchFamily="34" charset="0"/>
                          <a:cs typeface="Arial" panose="020B0604020202020204" pitchFamily="34" charset="0"/>
                        </a:rPr>
                        <a:t>You can preview your poster at any time by pressing the </a:t>
                      </a:r>
                      <a:r>
                        <a:rPr lang="en-US" sz="1600" dirty="0">
                          <a:solidFill>
                            <a:srgbClr val="FFC000"/>
                          </a:solidFill>
                          <a:latin typeface="Arial" panose="020B0604020202020204" pitchFamily="34" charset="0"/>
                          <a:cs typeface="Arial" panose="020B0604020202020204" pitchFamily="34" charset="0"/>
                        </a:rPr>
                        <a:t>F5 key</a:t>
                      </a:r>
                      <a:r>
                        <a:rPr lang="en-US" sz="16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1600" dirty="0">
                          <a:solidFill>
                            <a:srgbClr val="FFC000"/>
                          </a:solidFill>
                          <a:latin typeface="Arial" panose="020B0604020202020204" pitchFamily="34" charset="0"/>
                          <a:cs typeface="Arial" panose="020B0604020202020204" pitchFamily="34" charset="0"/>
                        </a:rPr>
                        <a:t>ESC key </a:t>
                      </a:r>
                      <a:r>
                        <a:rPr lang="en-US" sz="1600" dirty="0">
                          <a:solidFill>
                            <a:srgbClr val="D9D9D9"/>
                          </a:solidFill>
                          <a:latin typeface="Arial" panose="020B0604020202020204" pitchFamily="34" charset="0"/>
                          <a:cs typeface="Arial" panose="020B0604020202020204" pitchFamily="34" charset="0"/>
                        </a:rPr>
                        <a:t>to exit Preview.</a:t>
                      </a:r>
                    </a:p>
                  </a:txBody>
                  <a:tcPr marL="182880" marT="137162" marB="45722">
                    <a:solidFill>
                      <a:srgbClr val="010101"/>
                    </a:solidFill>
                  </a:tcPr>
                </a:tc>
                <a:tc gridSpan="2">
                  <a:txBody>
                    <a:bodyPr/>
                    <a:lstStyle/>
                    <a:p>
                      <a:pPr rtl="0"/>
                      <a:r>
                        <a:rPr lang="en-US" sz="8000" b="1" dirty="0">
                          <a:solidFill>
                            <a:srgbClr val="D9D9D9"/>
                          </a:solidFill>
                          <a:latin typeface="Arial" panose="020B0604020202020204" pitchFamily="34" charset="0"/>
                          <a:cs typeface="Arial" panose="020B0604020202020204" pitchFamily="34" charset="0"/>
                        </a:rPr>
                        <a:t>F5</a:t>
                      </a:r>
                      <a:r>
                        <a:rPr lang="en-US" sz="1600" baseline="0" dirty="0">
                          <a:solidFill>
                            <a:srgbClr val="D9D9D9"/>
                          </a:solidFill>
                          <a:latin typeface="Arial" panose="020B0604020202020204" pitchFamily="34" charset="0"/>
                          <a:cs typeface="Arial" panose="020B0604020202020204" pitchFamily="34" charset="0"/>
                        </a:rPr>
                        <a:t> </a:t>
                      </a:r>
                      <a:endParaRPr lang="en-US" sz="1600" dirty="0">
                        <a:solidFill>
                          <a:srgbClr val="D9D9D9"/>
                        </a:solidFill>
                        <a:latin typeface="Arial" panose="020B0604020202020204" pitchFamily="34" charset="0"/>
                        <a:cs typeface="Arial" panose="020B0604020202020204" pitchFamily="34" charset="0"/>
                      </a:endParaRPr>
                    </a:p>
                  </a:txBody>
                  <a:tcPr marL="182880" marT="137162" marB="45722">
                    <a:solidFill>
                      <a:schemeClr val="tx1">
                        <a:lumMod val="95000"/>
                        <a:lumOff val="5000"/>
                      </a:schemeClr>
                    </a:solidFill>
                  </a:tcPr>
                </a:tc>
                <a:tc hMerge="1">
                  <a:txBody>
                    <a:bodyPr/>
                    <a:lstStyle/>
                    <a:p>
                      <a:pPr algn="ctr"/>
                      <a:r>
                        <a:rPr lang="en-US" sz="13800" b="1" dirty="0">
                          <a:solidFill>
                            <a:srgbClr val="D9D9D9"/>
                          </a:solidFill>
                          <a:latin typeface="Arial" panose="020B0604020202020204" pitchFamily="34" charset="0"/>
                          <a:cs typeface="Arial" panose="020B0604020202020204" pitchFamily="34" charset="0"/>
                        </a:rPr>
                        <a:t>F5</a:t>
                      </a:r>
                      <a:r>
                        <a:rPr lang="en-US" sz="2800" baseline="0" dirty="0">
                          <a:solidFill>
                            <a:srgbClr val="D9D9D9"/>
                          </a:solidFill>
                          <a:latin typeface="Arial" panose="020B0604020202020204" pitchFamily="34" charset="0"/>
                          <a:cs typeface="Arial" panose="020B0604020202020204" pitchFamily="34" charset="0"/>
                        </a:rPr>
                        <a:t> </a:t>
                      </a:r>
                      <a:endParaRPr lang="en-US" sz="6000" dirty="0"/>
                    </a:p>
                  </a:txBody>
                  <a:tcPr marL="182880" marT="137160" anchor="ctr">
                    <a:solidFill>
                      <a:schemeClr val="tx1">
                        <a:lumMod val="95000"/>
                        <a:lumOff val="5000"/>
                      </a:schemeClr>
                    </a:solidFill>
                  </a:tcPr>
                </a:tc>
                <a:extLst>
                  <a:ext uri="{0D108BD9-81ED-4DB2-BD59-A6C34878D82A}">
                    <a16:rowId xmlns:a16="http://schemas.microsoft.com/office/drawing/2014/main" xmlns="" val="10006"/>
                  </a:ext>
                </a:extLst>
              </a:tr>
              <a:tr h="3874746">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19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When you are ready to have your poster printed go online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and click on the "</a:t>
                      </a:r>
                      <a:r>
                        <a:rPr lang="en-US" sz="1600" noProof="0" dirty="0">
                          <a:solidFill>
                            <a:srgbClr val="FFC000"/>
                          </a:solidFill>
                          <a:latin typeface="Arial"/>
                          <a:cs typeface="Arial"/>
                        </a:rPr>
                        <a:t>Order Your Poster</a:t>
                      </a:r>
                      <a:r>
                        <a:rPr lang="en-US" sz="16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1600" noProof="0" dirty="0">
                          <a:solidFill>
                            <a:srgbClr val="D9D9D9"/>
                          </a:solidFill>
                          <a:latin typeface="Arial"/>
                          <a:cs typeface="Arial"/>
                        </a:rPr>
                        <a:t/>
                      </a:r>
                      <a:br>
                        <a:rPr lang="en-US" sz="1600" noProof="0" dirty="0">
                          <a:solidFill>
                            <a:srgbClr val="D9D9D9"/>
                          </a:solidFill>
                          <a:latin typeface="Arial"/>
                          <a:cs typeface="Arial"/>
                        </a:rPr>
                      </a:br>
                      <a:r>
                        <a:rPr lang="en-US" sz="1600" noProof="0" dirty="0">
                          <a:solidFill>
                            <a:srgbClr val="D9D9D9"/>
                          </a:solidFill>
                          <a:latin typeface="Arial"/>
                          <a:cs typeface="Arial"/>
                        </a:rPr>
                        <a:t>Go to </a:t>
                      </a:r>
                      <a:r>
                        <a:rPr lang="en-US" sz="1600" noProof="0" dirty="0" err="1">
                          <a:solidFill>
                            <a:srgbClr val="FFC000"/>
                          </a:solidFill>
                          <a:latin typeface="Arial"/>
                          <a:cs typeface="Arial"/>
                        </a:rPr>
                        <a:t>PosterPresentations.com</a:t>
                      </a:r>
                      <a:r>
                        <a:rPr lang="en-US" sz="1600" noProof="0" dirty="0">
                          <a:solidFill>
                            <a:srgbClr val="D9D9D9"/>
                          </a:solidFill>
                          <a:latin typeface="Arial"/>
                          <a:cs typeface="Arial"/>
                        </a:rPr>
                        <a:t> for more information.</a:t>
                      </a:r>
                    </a:p>
                  </a:txBody>
                  <a:tcPr marL="182880" marT="137162" marB="45722">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7"/>
                  </a:ext>
                </a:extLst>
              </a:tr>
              <a:tr h="913821">
                <a:tc gridSpan="3">
                  <a:txBody>
                    <a:bodyPr/>
                    <a:lstStyle/>
                    <a:p>
                      <a:endParaRPr lang="en-US" sz="1600" dirty="0">
                        <a:solidFill>
                          <a:srgbClr val="1F3A4E"/>
                        </a:solidFill>
                      </a:endParaRPr>
                    </a:p>
                  </a:txBody>
                  <a:tcPr marL="182880" marT="137162" marB="45722">
                    <a:blipFill dpi="0" rotWithShape="1">
                      <a:blip r:embed="rId2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xmlns="" val="10008"/>
                  </a:ext>
                </a:extLst>
              </a:tr>
              <a:tr h="3352803">
                <a:tc gridSpan="2">
                  <a:txBody>
                    <a:bodyPr/>
                    <a:lstStyle/>
                    <a:p>
                      <a:pPr>
                        <a:lnSpc>
                          <a:spcPts val="2600"/>
                        </a:lnSpc>
                      </a:pPr>
                      <a:r>
                        <a:rPr lang="en-US" sz="1300" dirty="0">
                          <a:solidFill>
                            <a:schemeClr val="bg1">
                              <a:lumMod val="85000"/>
                            </a:schemeClr>
                          </a:solidFill>
                          <a:latin typeface="Arial"/>
                          <a:cs typeface="Arial"/>
                        </a:rPr>
                        <a:t>© 2022</a:t>
                      </a:r>
                      <a:r>
                        <a:rPr lang="en-US" sz="1300" baseline="0" dirty="0">
                          <a:solidFill>
                            <a:schemeClr val="bg1">
                              <a:lumMod val="85000"/>
                            </a:schemeClr>
                          </a:solidFill>
                          <a:latin typeface="Arial"/>
                          <a:cs typeface="Arial"/>
                        </a:rPr>
                        <a:t> </a:t>
                      </a:r>
                      <a:r>
                        <a:rPr lang="en-US" sz="1300" dirty="0" err="1">
                          <a:solidFill>
                            <a:schemeClr val="bg1">
                              <a:lumMod val="85000"/>
                            </a:schemeClr>
                          </a:solidFill>
                          <a:latin typeface="Arial"/>
                          <a:cs typeface="Arial"/>
                        </a:rPr>
                        <a:t>PosterPresentations.com</a:t>
                      </a:r>
                      <a:r>
                        <a:rPr lang="en-US" sz="1300" dirty="0">
                          <a:solidFill>
                            <a:schemeClr val="bg1">
                              <a:lumMod val="85000"/>
                            </a:schemeClr>
                          </a:solidFill>
                          <a:latin typeface="Arial"/>
                          <a:cs typeface="Arial"/>
                        </a:rPr>
                        <a:t/>
                      </a:r>
                      <a:br>
                        <a:rPr lang="en-US" sz="1300" dirty="0">
                          <a:solidFill>
                            <a:schemeClr val="bg1">
                              <a:lumMod val="85000"/>
                            </a:schemeClr>
                          </a:solidFill>
                          <a:latin typeface="Arial"/>
                          <a:cs typeface="Arial"/>
                        </a:rPr>
                      </a:br>
                      <a:r>
                        <a:rPr lang="en-US" sz="1300" dirty="0">
                          <a:solidFill>
                            <a:schemeClr val="bg1">
                              <a:lumMod val="85000"/>
                            </a:schemeClr>
                          </a:solidFill>
                          <a:latin typeface="Arial"/>
                          <a:cs typeface="Arial"/>
                        </a:rPr>
                        <a:t>2117 Fourth Street ,</a:t>
                      </a:r>
                      <a:r>
                        <a:rPr lang="en-US" sz="1300" baseline="0" dirty="0">
                          <a:solidFill>
                            <a:schemeClr val="bg1">
                              <a:lumMod val="85000"/>
                            </a:schemeClr>
                          </a:solidFill>
                          <a:latin typeface="Arial"/>
                          <a:cs typeface="Arial"/>
                        </a:rPr>
                        <a:t> STE C        </a:t>
                      </a:r>
                    </a:p>
                    <a:p>
                      <a:pPr>
                        <a:lnSpc>
                          <a:spcPts val="2600"/>
                        </a:lnSpc>
                      </a:pPr>
                      <a:r>
                        <a:rPr lang="en-US" sz="1300" baseline="0" dirty="0">
                          <a:solidFill>
                            <a:schemeClr val="bg1">
                              <a:lumMod val="85000"/>
                            </a:schemeClr>
                          </a:solidFill>
                          <a:latin typeface="Arial"/>
                          <a:cs typeface="Arial"/>
                        </a:rPr>
                        <a:t>Berkeley CA 94710 USA</a:t>
                      </a:r>
                      <a:endParaRPr lang="en-US" sz="1300" dirty="0">
                        <a:solidFill>
                          <a:schemeClr val="bg1">
                            <a:lumMod val="85000"/>
                          </a:schemeClr>
                        </a:solidFill>
                        <a:latin typeface="Arial"/>
                        <a:cs typeface="Arial"/>
                      </a:endParaRPr>
                    </a:p>
                  </a:txBody>
                  <a:tcPr marL="182880" marT="137162" marB="45722">
                    <a:solidFill>
                      <a:srgbClr val="010101"/>
                    </a:solidFill>
                  </a:tcPr>
                </a:tc>
                <a:tc hMerge="1">
                  <a:txBody>
                    <a:bodyPr/>
                    <a:lstStyle/>
                    <a:p>
                      <a:pPr>
                        <a:lnSpc>
                          <a:spcPts val="2600"/>
                        </a:lnSpc>
                      </a:pPr>
                      <a:endParaRPr lang="en-US" sz="2400" dirty="0">
                        <a:solidFill>
                          <a:schemeClr val="bg1">
                            <a:lumMod val="85000"/>
                          </a:schemeClr>
                        </a:solidFill>
                        <a:latin typeface="Arial"/>
                        <a:cs typeface="Arial"/>
                      </a:endParaRPr>
                    </a:p>
                  </a:txBody>
                  <a:tcPr marL="182880" marT="137160">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1600" b="1" dirty="0">
                          <a:solidFill>
                            <a:srgbClr val="D0D0D0"/>
                          </a:solidFill>
                          <a:latin typeface="Arial"/>
                          <a:cs typeface="Arial"/>
                        </a:rPr>
                        <a:t>For complete tutorials</a:t>
                      </a:r>
                      <a:r>
                        <a:rPr lang="en-US" sz="16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300" b="1" dirty="0">
                          <a:solidFill>
                            <a:srgbClr val="FFC000"/>
                          </a:solidFill>
                          <a:latin typeface="Arial"/>
                          <a:cs typeface="Arial"/>
                        </a:rPr>
                        <a:t>https://</a:t>
                      </a:r>
                      <a:r>
                        <a:rPr lang="en-US" sz="1300" b="1" dirty="0" err="1">
                          <a:solidFill>
                            <a:srgbClr val="FFC000"/>
                          </a:solidFill>
                          <a:latin typeface="Arial"/>
                          <a:cs typeface="Arial"/>
                        </a:rPr>
                        <a:t>www.posterpresentations.com</a:t>
                      </a:r>
                      <a:r>
                        <a:rPr lang="en-US" sz="1300" b="1" dirty="0">
                          <a:solidFill>
                            <a:srgbClr val="FFC000"/>
                          </a:solidFill>
                          <a:latin typeface="Arial"/>
                          <a:cs typeface="Arial"/>
                        </a:rPr>
                        <a:t>/</a:t>
                      </a:r>
                      <a:r>
                        <a:rPr lang="en-US" sz="1300" b="1" dirty="0" err="1">
                          <a:solidFill>
                            <a:srgbClr val="FFC000"/>
                          </a:solidFill>
                          <a:latin typeface="Arial"/>
                          <a:cs typeface="Arial"/>
                        </a:rPr>
                        <a:t>helpdesk.html</a:t>
                      </a:r>
                      <a:endParaRPr lang="en-US" sz="9000" dirty="0"/>
                    </a:p>
                  </a:txBody>
                  <a:tcPr marL="182880" marT="137162" marB="45722">
                    <a:solidFill>
                      <a:srgbClr val="010101"/>
                    </a:solidFill>
                  </a:tcPr>
                </a:tc>
                <a:extLst>
                  <a:ext uri="{0D108BD9-81ED-4DB2-BD59-A6C34878D82A}">
                    <a16:rowId xmlns:a16="http://schemas.microsoft.com/office/drawing/2014/main" xmlns="" val="10009"/>
                  </a:ext>
                </a:extLst>
              </a:tr>
            </a:tbl>
          </a:graphicData>
        </a:graphic>
      </p:graphicFrame>
      <p:grpSp>
        <p:nvGrpSpPr>
          <p:cNvPr id="11" name="Group 10">
            <a:extLst>
              <a:ext uri="{FF2B5EF4-FFF2-40B4-BE49-F238E27FC236}">
                <a16:creationId xmlns:a16="http://schemas.microsoft.com/office/drawing/2014/main" xmlns="" id="{EF1485F1-B9F8-822D-51DA-9E8F1B914DC8}"/>
              </a:ext>
            </a:extLst>
          </p:cNvPr>
          <p:cNvGrpSpPr/>
          <p:nvPr userDrawn="1"/>
        </p:nvGrpSpPr>
        <p:grpSpPr>
          <a:xfrm>
            <a:off x="0" y="5"/>
            <a:ext cx="32918400" cy="3186544"/>
            <a:chOff x="0" y="-1"/>
            <a:chExt cx="12192000" cy="1219223"/>
          </a:xfrm>
        </p:grpSpPr>
        <p:sp>
          <p:nvSpPr>
            <p:cNvPr id="12" name="Document 6">
              <a:extLst>
                <a:ext uri="{FF2B5EF4-FFF2-40B4-BE49-F238E27FC236}">
                  <a16:creationId xmlns:a16="http://schemas.microsoft.com/office/drawing/2014/main" xmlns="" id="{A3C04D29-0803-CD36-EAFC-B22D432F217E}"/>
                </a:ext>
              </a:extLst>
            </p:cNvPr>
            <p:cNvSpPr/>
            <p:nvPr/>
          </p:nvSpPr>
          <p:spPr>
            <a:xfrm>
              <a:off x="0" y="89065"/>
              <a:ext cx="12192000" cy="1130157"/>
            </a:xfrm>
            <a:prstGeom prst="flowChartDocument">
              <a:avLst/>
            </a:prstGeom>
            <a:gradFill>
              <a:gsLst>
                <a:gs pos="0">
                  <a:srgbClr val="C00000"/>
                </a:gs>
                <a:gs pos="100000">
                  <a:schemeClr val="accent4"/>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Document 7">
              <a:extLst>
                <a:ext uri="{FF2B5EF4-FFF2-40B4-BE49-F238E27FC236}">
                  <a16:creationId xmlns:a16="http://schemas.microsoft.com/office/drawing/2014/main" xmlns="" id="{4AEBD280-2558-C7DC-F425-98D23CFCBF60}"/>
                </a:ext>
              </a:extLst>
            </p:cNvPr>
            <p:cNvSpPr/>
            <p:nvPr/>
          </p:nvSpPr>
          <p:spPr>
            <a:xfrm>
              <a:off x="0" y="-1"/>
              <a:ext cx="12192000" cy="1130157"/>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defTabSz="3132675" rtl="0" eaLnBrk="1" latinLnBrk="0" hangingPunct="1">
        <a:spcBef>
          <a:spcPct val="0"/>
        </a:spcBef>
        <a:buNone/>
        <a:defRPr sz="15100" kern="1200">
          <a:solidFill>
            <a:schemeClr val="tx1"/>
          </a:solidFill>
          <a:latin typeface="+mj-lt"/>
          <a:ea typeface="+mj-ea"/>
          <a:cs typeface="+mj-cs"/>
        </a:defRPr>
      </a:lvl1pPr>
    </p:titleStyle>
    <p:bodyStyle>
      <a:lvl1pPr marL="1174752" indent="-1174752" algn="l" defTabSz="3132675" rtl="0" eaLnBrk="1" latinLnBrk="0" hangingPunct="1">
        <a:spcBef>
          <a:spcPct val="20000"/>
        </a:spcBef>
        <a:buFont typeface="Arial" pitchFamily="34" charset="0"/>
        <a:buChar char="•"/>
        <a:defRPr sz="11000" kern="1200">
          <a:solidFill>
            <a:schemeClr val="tx1"/>
          </a:solidFill>
          <a:latin typeface="+mn-lt"/>
          <a:ea typeface="+mn-ea"/>
          <a:cs typeface="+mn-cs"/>
        </a:defRPr>
      </a:lvl1pPr>
      <a:lvl2pPr marL="2545301" indent="-978964" algn="l" defTabSz="3132675" rtl="0" eaLnBrk="1" latinLnBrk="0" hangingPunct="1">
        <a:spcBef>
          <a:spcPct val="20000"/>
        </a:spcBef>
        <a:buFont typeface="Arial" pitchFamily="34" charset="0"/>
        <a:buChar char="–"/>
        <a:defRPr sz="9600" kern="1200">
          <a:solidFill>
            <a:schemeClr val="tx1"/>
          </a:solidFill>
          <a:latin typeface="+mn-lt"/>
          <a:ea typeface="+mn-ea"/>
          <a:cs typeface="+mn-cs"/>
        </a:defRPr>
      </a:lvl2pPr>
      <a:lvl3pPr marL="3915844" indent="-783169" algn="l" defTabSz="3132675" rtl="0" eaLnBrk="1" latinLnBrk="0" hangingPunct="1">
        <a:spcBef>
          <a:spcPct val="20000"/>
        </a:spcBef>
        <a:buFont typeface="Arial" pitchFamily="34" charset="0"/>
        <a:buChar char="•"/>
        <a:defRPr sz="8200" kern="1200">
          <a:solidFill>
            <a:schemeClr val="tx1"/>
          </a:solidFill>
          <a:latin typeface="+mn-lt"/>
          <a:ea typeface="+mn-ea"/>
          <a:cs typeface="+mn-cs"/>
        </a:defRPr>
      </a:lvl3pPr>
      <a:lvl4pPr marL="548218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4pPr>
      <a:lvl5pPr marL="7048519"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5pPr>
      <a:lvl6pPr marL="8614857"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6pPr>
      <a:lvl7pPr marL="10181195"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7pPr>
      <a:lvl8pPr marL="11747532"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8pPr>
      <a:lvl9pPr marL="13313870" indent="-783169" algn="l" defTabSz="3132675" rtl="0" eaLnBrk="1" latinLnBrk="0" hangingPunct="1">
        <a:spcBef>
          <a:spcPct val="20000"/>
        </a:spcBef>
        <a:buFont typeface="Arial" pitchFamily="34" charset="0"/>
        <a:buChar char="•"/>
        <a:defRPr sz="6900" kern="1200">
          <a:solidFill>
            <a:schemeClr val="tx1"/>
          </a:solidFill>
          <a:latin typeface="+mn-lt"/>
          <a:ea typeface="+mn-ea"/>
          <a:cs typeface="+mn-cs"/>
        </a:defRPr>
      </a:lvl9pPr>
    </p:bodyStyle>
    <p:otherStyle>
      <a:defPPr>
        <a:defRPr lang="en-US"/>
      </a:defPPr>
      <a:lvl1pPr marL="0" algn="l" defTabSz="3132675" rtl="0" eaLnBrk="1" latinLnBrk="0" hangingPunct="1">
        <a:defRPr sz="6200" kern="1200">
          <a:solidFill>
            <a:schemeClr val="tx1"/>
          </a:solidFill>
          <a:latin typeface="+mn-lt"/>
          <a:ea typeface="+mn-ea"/>
          <a:cs typeface="+mn-cs"/>
        </a:defRPr>
      </a:lvl1pPr>
      <a:lvl2pPr marL="1566338" algn="l" defTabSz="3132675" rtl="0" eaLnBrk="1" latinLnBrk="0" hangingPunct="1">
        <a:defRPr sz="6200" kern="1200">
          <a:solidFill>
            <a:schemeClr val="tx1"/>
          </a:solidFill>
          <a:latin typeface="+mn-lt"/>
          <a:ea typeface="+mn-ea"/>
          <a:cs typeface="+mn-cs"/>
        </a:defRPr>
      </a:lvl2pPr>
      <a:lvl3pPr marL="3132675" algn="l" defTabSz="3132675" rtl="0" eaLnBrk="1" latinLnBrk="0" hangingPunct="1">
        <a:defRPr sz="6200" kern="1200">
          <a:solidFill>
            <a:schemeClr val="tx1"/>
          </a:solidFill>
          <a:latin typeface="+mn-lt"/>
          <a:ea typeface="+mn-ea"/>
          <a:cs typeface="+mn-cs"/>
        </a:defRPr>
      </a:lvl3pPr>
      <a:lvl4pPr marL="4699013" algn="l" defTabSz="3132675" rtl="0" eaLnBrk="1" latinLnBrk="0" hangingPunct="1">
        <a:defRPr sz="6200" kern="1200">
          <a:solidFill>
            <a:schemeClr val="tx1"/>
          </a:solidFill>
          <a:latin typeface="+mn-lt"/>
          <a:ea typeface="+mn-ea"/>
          <a:cs typeface="+mn-cs"/>
        </a:defRPr>
      </a:lvl4pPr>
      <a:lvl5pPr marL="6265351" algn="l" defTabSz="3132675" rtl="0" eaLnBrk="1" latinLnBrk="0" hangingPunct="1">
        <a:defRPr sz="6200" kern="1200">
          <a:solidFill>
            <a:schemeClr val="tx1"/>
          </a:solidFill>
          <a:latin typeface="+mn-lt"/>
          <a:ea typeface="+mn-ea"/>
          <a:cs typeface="+mn-cs"/>
        </a:defRPr>
      </a:lvl5pPr>
      <a:lvl6pPr marL="7831688" algn="l" defTabSz="3132675" rtl="0" eaLnBrk="1" latinLnBrk="0" hangingPunct="1">
        <a:defRPr sz="6200" kern="1200">
          <a:solidFill>
            <a:schemeClr val="tx1"/>
          </a:solidFill>
          <a:latin typeface="+mn-lt"/>
          <a:ea typeface="+mn-ea"/>
          <a:cs typeface="+mn-cs"/>
        </a:defRPr>
      </a:lvl6pPr>
      <a:lvl7pPr marL="9398026" algn="l" defTabSz="3132675" rtl="0" eaLnBrk="1" latinLnBrk="0" hangingPunct="1">
        <a:defRPr sz="6200" kern="1200">
          <a:solidFill>
            <a:schemeClr val="tx1"/>
          </a:solidFill>
          <a:latin typeface="+mn-lt"/>
          <a:ea typeface="+mn-ea"/>
          <a:cs typeface="+mn-cs"/>
        </a:defRPr>
      </a:lvl7pPr>
      <a:lvl8pPr marL="10964364" algn="l" defTabSz="3132675" rtl="0" eaLnBrk="1" latinLnBrk="0" hangingPunct="1">
        <a:defRPr sz="6200" kern="1200">
          <a:solidFill>
            <a:schemeClr val="tx1"/>
          </a:solidFill>
          <a:latin typeface="+mn-lt"/>
          <a:ea typeface="+mn-ea"/>
          <a:cs typeface="+mn-cs"/>
        </a:defRPr>
      </a:lvl8pPr>
      <a:lvl9pPr marL="12530701" algn="l" defTabSz="3132675" rtl="0" eaLnBrk="1" latinLnBrk="0" hangingPunct="1">
        <a:defRPr sz="6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atharvapuranik20403@acropoils.in" TargetMode="External"/><Relationship Id="rId2" Type="http://schemas.openxmlformats.org/officeDocument/2006/relationships/hyperlink" Target="mailto:Pagare-atharvapagare20242@acropoils.in" TargetMode="External"/><Relationship Id="rId1" Type="http://schemas.openxmlformats.org/officeDocument/2006/relationships/slideLayout" Target="../slideLayouts/slideLayout14.xml"/><Relationship Id="rId6" Type="http://schemas.openxmlformats.org/officeDocument/2006/relationships/image" Target="../media/image8.jpg"/><Relationship Id="rId5" Type="http://schemas.openxmlformats.org/officeDocument/2006/relationships/image" Target="../media/image7.jpg"/><Relationship Id="rId4" Type="http://schemas.openxmlformats.org/officeDocument/2006/relationships/hyperlink" Target="mailto:bhumikapatidar20272@acropolis.i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quarter" idx="10"/>
          </p:nvPr>
        </p:nvSpPr>
        <p:spPr>
          <a:xfrm>
            <a:off x="678139" y="4242544"/>
            <a:ext cx="10085807" cy="7673088"/>
          </a:xfrm>
        </p:spPr>
        <p:txBody>
          <a:bodyPr/>
          <a:lstStyle/>
          <a:p>
            <a:pPr algn="just"/>
            <a:r>
              <a:rPr lang="en-US" sz="3100" dirty="0"/>
              <a:t>Introduction The internet has progressively assimilated into daily life. The number of people using email is growing daily as a result of increased internet usage. Spam, or unsolicited mass email, is an issue that has arisen as a result of the growing usage of email. Due to email's current status as one of the greatest mediums for advertising, spam emails are produced.</a:t>
            </a:r>
          </a:p>
          <a:p>
            <a:pPr algn="just"/>
            <a:r>
              <a:rPr lang="en-US" sz="3100" dirty="0"/>
              <a:t> Emails that the recipient does not want to receive are referred to as spam.</a:t>
            </a:r>
            <a:r>
              <a:rPr lang="en-US" sz="3200" dirty="0"/>
              <a:t> When we disclose our email address on an unofficial or dishonest website, spam frequently results .Spam has several negative impacts. fills our Inbox with a large amount of absurd </a:t>
            </a:r>
            <a:r>
              <a:rPr lang="en-US" sz="3200" dirty="0" err="1"/>
              <a:t>emails.significantly</a:t>
            </a:r>
            <a:r>
              <a:rPr lang="en-US" sz="3200" dirty="0"/>
              <a:t> reduces our Internet speed. </a:t>
            </a:r>
            <a:endParaRPr lang="en-US" sz="3200" dirty="0">
              <a:solidFill>
                <a:schemeClr val="tx1"/>
              </a:solidFill>
            </a:endParaRPr>
          </a:p>
        </p:txBody>
      </p:sp>
      <p:sp>
        <p:nvSpPr>
          <p:cNvPr id="27" name="Text Placeholder 26"/>
          <p:cNvSpPr>
            <a:spLocks noGrp="1"/>
          </p:cNvSpPr>
          <p:nvPr>
            <p:ph type="body" sz="quarter" idx="11"/>
          </p:nvPr>
        </p:nvSpPr>
        <p:spPr>
          <a:xfrm>
            <a:off x="691756" y="3556659"/>
            <a:ext cx="10179846" cy="655039"/>
          </a:xfrm>
        </p:spPr>
        <p:txBody>
          <a:bodyPr/>
          <a:lstStyle/>
          <a:p>
            <a:r>
              <a:rPr lang="en-US" sz="3400" dirty="0"/>
              <a:t>Introduction</a:t>
            </a:r>
          </a:p>
        </p:txBody>
      </p:sp>
      <p:sp>
        <p:nvSpPr>
          <p:cNvPr id="28" name="Text Placeholder 27"/>
          <p:cNvSpPr>
            <a:spLocks noGrp="1"/>
          </p:cNvSpPr>
          <p:nvPr>
            <p:ph type="body" sz="quarter" idx="19"/>
          </p:nvPr>
        </p:nvSpPr>
        <p:spPr>
          <a:xfrm>
            <a:off x="584104" y="13243675"/>
            <a:ext cx="9899316" cy="7543370"/>
          </a:xfrm>
        </p:spPr>
        <p:txBody>
          <a:bodyPr/>
          <a:lstStyle/>
          <a:p>
            <a:pPr algn="l">
              <a:buFont typeface="Wingdings" panose="05000000000000000000" pitchFamily="2" charset="2"/>
              <a:buChar char="v"/>
            </a:pPr>
            <a:r>
              <a:rPr lang="en-US" sz="3200" b="0" i="0" dirty="0">
                <a:solidFill>
                  <a:srgbClr val="374151"/>
                </a:solidFill>
                <a:effectLst/>
                <a:ea typeface="Calibri" panose="020F0502020204030204" pitchFamily="34" charset="0"/>
                <a:cs typeface="Calibri" panose="020F0502020204030204" pitchFamily="34" charset="0"/>
              </a:rPr>
              <a:t>To reduce the number of unwanted and potentially harmful emails that users receive, thereby improving the overall email experience and reducing the risk of phishing attacks and identity theft.</a:t>
            </a:r>
          </a:p>
          <a:p>
            <a:pPr algn="l">
              <a:buFont typeface="Wingdings" panose="05000000000000000000" pitchFamily="2" charset="2"/>
              <a:buChar char="v"/>
            </a:pPr>
            <a:r>
              <a:rPr lang="en-US" sz="3200" b="0" i="0" dirty="0">
                <a:solidFill>
                  <a:srgbClr val="374151"/>
                </a:solidFill>
                <a:effectLst/>
                <a:ea typeface="Calibri" panose="020F0502020204030204" pitchFamily="34" charset="0"/>
                <a:cs typeface="Calibri" panose="020F0502020204030204" pitchFamily="34" charset="0"/>
              </a:rPr>
              <a:t>To develop a machine learning-based spam email detection system that can accurately classify incoming emails as spam or not spam, using a combination of text analysis and statistical modeling techniques.</a:t>
            </a:r>
          </a:p>
          <a:p>
            <a:pPr>
              <a:buFont typeface="Wingdings" panose="05000000000000000000" pitchFamily="2" charset="2"/>
              <a:buChar char="v"/>
            </a:pPr>
            <a:r>
              <a:rPr lang="en-US" sz="3200" b="0" i="0" dirty="0">
                <a:solidFill>
                  <a:srgbClr val="374151"/>
                </a:solidFill>
                <a:effectLst/>
                <a:ea typeface="Calibri" panose="020F0502020204030204" pitchFamily="34" charset="0"/>
                <a:cs typeface="Calibri" panose="020F0502020204030204" pitchFamily="34" charset="0"/>
              </a:rPr>
              <a:t>To train the spam email detection system on a large and diverse dataset of labeled emails, in order to ensure its effectiveness and adaptability to different types of spamming and phishing techniques.</a:t>
            </a:r>
          </a:p>
          <a:p>
            <a:pPr algn="l">
              <a:buFont typeface="Wingdings" panose="05000000000000000000" pitchFamily="2" charset="2"/>
              <a:buChar char="v"/>
            </a:pPr>
            <a:endParaRPr lang="en-US" sz="3200" b="0" i="0" dirty="0">
              <a:solidFill>
                <a:srgbClr val="374151"/>
              </a:solidFill>
              <a:effectLst/>
              <a:ea typeface="Calibri" panose="020F0502020204030204" pitchFamily="34" charset="0"/>
              <a:cs typeface="Calibri" panose="020F0502020204030204" pitchFamily="34" charset="0"/>
            </a:endParaRPr>
          </a:p>
          <a:p>
            <a:pPr algn="just"/>
            <a:endParaRPr lang="en-US" sz="3200" b="1" dirty="0">
              <a:solidFill>
                <a:schemeClr val="tx1"/>
              </a:solidFill>
            </a:endParaRPr>
          </a:p>
          <a:p>
            <a:pPr algn="just"/>
            <a:endParaRPr lang="en-US" sz="3100" dirty="0">
              <a:solidFill>
                <a:schemeClr val="tx1"/>
              </a:solidFill>
            </a:endParaRPr>
          </a:p>
          <a:p>
            <a:pPr algn="just"/>
            <a:endParaRPr lang="en-US" sz="3100" dirty="0">
              <a:solidFill>
                <a:schemeClr val="tx1"/>
              </a:solidFill>
            </a:endParaRPr>
          </a:p>
        </p:txBody>
      </p:sp>
      <p:sp>
        <p:nvSpPr>
          <p:cNvPr id="29" name="Text Placeholder 28"/>
          <p:cNvSpPr>
            <a:spLocks noGrp="1"/>
          </p:cNvSpPr>
          <p:nvPr>
            <p:ph type="body" sz="quarter" idx="20"/>
          </p:nvPr>
        </p:nvSpPr>
        <p:spPr>
          <a:xfrm>
            <a:off x="303578" y="12405618"/>
            <a:ext cx="10179842" cy="655039"/>
          </a:xfrm>
        </p:spPr>
        <p:txBody>
          <a:bodyPr/>
          <a:lstStyle/>
          <a:p>
            <a:r>
              <a:rPr lang="en-US" sz="3400" dirty="0"/>
              <a:t>Objective</a:t>
            </a:r>
          </a:p>
        </p:txBody>
      </p:sp>
      <p:sp>
        <p:nvSpPr>
          <p:cNvPr id="30" name="Text Placeholder 29"/>
          <p:cNvSpPr>
            <a:spLocks noGrp="1"/>
          </p:cNvSpPr>
          <p:nvPr>
            <p:ph type="body" sz="quarter" idx="21"/>
          </p:nvPr>
        </p:nvSpPr>
        <p:spPr>
          <a:xfrm>
            <a:off x="11416913" y="13060658"/>
            <a:ext cx="10012068" cy="6829780"/>
          </a:xfrm>
        </p:spPr>
        <p:txBody>
          <a:bodyPr/>
          <a:lstStyle/>
          <a:p>
            <a:pPr algn="just"/>
            <a:r>
              <a:rPr lang="en-US" sz="3200" dirty="0"/>
              <a:t>PROPOSED METHODOLOGY For the purpose of detecting spam emails, many approaches may be applied. However, machine learning-based categorization is a widely </a:t>
            </a:r>
            <a:r>
              <a:rPr lang="en-US" sz="3200" dirty="0" err="1"/>
              <a:t>utilised</a:t>
            </a:r>
            <a:r>
              <a:rPr lang="en-US" sz="3200" dirty="0"/>
              <a:t> strategy. Here is a fundamental process for creating a machine learning model for spam email detection: 1.) Data Gathering: Gather both valid and spam emails as part of a sizable and varied dataset. 2.) Preprocessing Data: Remove any extraneous information from the data, such as HTML elements, punctuation, and stop words.</a:t>
            </a:r>
          </a:p>
          <a:p>
            <a:pPr algn="just"/>
            <a:r>
              <a:rPr lang="en-US" sz="3200" b="1" dirty="0" err="1"/>
              <a:t>TechnologyUsed:</a:t>
            </a:r>
            <a:r>
              <a:rPr lang="en-US" sz="3200" dirty="0" err="1"/>
              <a:t>Python</a:t>
            </a:r>
            <a:r>
              <a:rPr lang="en-US" sz="3200" dirty="0"/>
              <a:t>,,Flask </a:t>
            </a:r>
            <a:r>
              <a:rPr lang="en-US" sz="3200" dirty="0" err="1"/>
              <a:t>Framework,CSS,Html,Machine</a:t>
            </a:r>
            <a:r>
              <a:rPr lang="en-US" sz="3200" dirty="0"/>
              <a:t> Learning</a:t>
            </a:r>
            <a:endParaRPr lang="en-US" sz="3100" b="1" dirty="0">
              <a:solidFill>
                <a:schemeClr val="tx1"/>
              </a:solidFill>
            </a:endParaRPr>
          </a:p>
        </p:txBody>
      </p:sp>
      <p:sp>
        <p:nvSpPr>
          <p:cNvPr id="31" name="Text Placeholder 30"/>
          <p:cNvSpPr>
            <a:spLocks noGrp="1"/>
          </p:cNvSpPr>
          <p:nvPr>
            <p:ph type="body" sz="quarter" idx="22"/>
          </p:nvPr>
        </p:nvSpPr>
        <p:spPr>
          <a:xfrm>
            <a:off x="11460962" y="12405619"/>
            <a:ext cx="10178651" cy="655039"/>
          </a:xfrm>
        </p:spPr>
        <p:txBody>
          <a:bodyPr/>
          <a:lstStyle/>
          <a:p>
            <a:r>
              <a:rPr lang="en-US" sz="3400" dirty="0"/>
              <a:t>Materials &amp; Method</a:t>
            </a:r>
          </a:p>
        </p:txBody>
      </p:sp>
      <p:sp>
        <p:nvSpPr>
          <p:cNvPr id="32" name="Text Placeholder 31"/>
          <p:cNvSpPr>
            <a:spLocks noGrp="1"/>
          </p:cNvSpPr>
          <p:nvPr>
            <p:ph type="body" sz="quarter" idx="23"/>
          </p:nvPr>
        </p:nvSpPr>
        <p:spPr>
          <a:xfrm>
            <a:off x="11371667" y="4275515"/>
            <a:ext cx="10178651" cy="544983"/>
          </a:xfrm>
        </p:spPr>
        <p:txBody>
          <a:bodyPr/>
          <a:lstStyle/>
          <a:p>
            <a:endParaRPr lang="en-US" dirty="0"/>
          </a:p>
        </p:txBody>
      </p:sp>
      <p:sp>
        <p:nvSpPr>
          <p:cNvPr id="33" name="Text Placeholder 32"/>
          <p:cNvSpPr>
            <a:spLocks noGrp="1"/>
          </p:cNvSpPr>
          <p:nvPr>
            <p:ph type="body" sz="quarter" idx="24"/>
          </p:nvPr>
        </p:nvSpPr>
        <p:spPr>
          <a:xfrm>
            <a:off x="11366905" y="3556659"/>
            <a:ext cx="10184605" cy="655039"/>
          </a:xfrm>
        </p:spPr>
        <p:txBody>
          <a:bodyPr/>
          <a:lstStyle/>
          <a:p>
            <a:r>
              <a:rPr lang="en-US" sz="3400" dirty="0"/>
              <a:t>Result</a:t>
            </a:r>
          </a:p>
        </p:txBody>
      </p:sp>
      <p:sp>
        <p:nvSpPr>
          <p:cNvPr id="34" name="Text Placeholder 33"/>
          <p:cNvSpPr>
            <a:spLocks noGrp="1"/>
          </p:cNvSpPr>
          <p:nvPr>
            <p:ph type="body" sz="quarter" idx="25"/>
          </p:nvPr>
        </p:nvSpPr>
        <p:spPr>
          <a:xfrm>
            <a:off x="22046812" y="3556659"/>
            <a:ext cx="10182020" cy="655039"/>
          </a:xfrm>
        </p:spPr>
        <p:txBody>
          <a:bodyPr/>
          <a:lstStyle/>
          <a:p>
            <a:r>
              <a:rPr lang="en-US" sz="3400" dirty="0"/>
              <a:t>Conclusion</a:t>
            </a:r>
          </a:p>
        </p:txBody>
      </p:sp>
      <p:sp>
        <p:nvSpPr>
          <p:cNvPr id="35" name="Text Placeholder 34"/>
          <p:cNvSpPr>
            <a:spLocks noGrp="1"/>
          </p:cNvSpPr>
          <p:nvPr>
            <p:ph type="body" sz="quarter" idx="26"/>
          </p:nvPr>
        </p:nvSpPr>
        <p:spPr>
          <a:xfrm>
            <a:off x="22054357" y="4275516"/>
            <a:ext cx="10185797" cy="4944905"/>
          </a:xfrm>
        </p:spPr>
        <p:txBody>
          <a:bodyPr/>
          <a:lstStyle/>
          <a:p>
            <a:r>
              <a:rPr lang="en-US" sz="3200" dirty="0"/>
              <a:t>Spam emails, often referred to as "non-self," are unwanted commercial or harmful emails that damage or hack personal information like bank accounts, information relating to money, or anything else that causes harm to a single person, a business, or a group of people. </a:t>
            </a:r>
          </a:p>
          <a:p>
            <a:r>
              <a:rPr lang="en-US" sz="3200" dirty="0"/>
              <a:t>Therefore, this system is created so that it can identify undesired and unsolicited emails and stop them, aiding in the decrease of spam messages,</a:t>
            </a:r>
            <a:endParaRPr lang="en-US" sz="3200" dirty="0">
              <a:solidFill>
                <a:schemeClr val="tx1"/>
              </a:solidFill>
            </a:endParaRPr>
          </a:p>
        </p:txBody>
      </p:sp>
      <p:sp>
        <p:nvSpPr>
          <p:cNvPr id="36" name="Text Placeholder 35"/>
          <p:cNvSpPr>
            <a:spLocks noGrp="1"/>
          </p:cNvSpPr>
          <p:nvPr>
            <p:ph type="body" sz="quarter" idx="27"/>
          </p:nvPr>
        </p:nvSpPr>
        <p:spPr>
          <a:xfrm>
            <a:off x="22046812" y="9347959"/>
            <a:ext cx="10182020" cy="655039"/>
          </a:xfrm>
        </p:spPr>
        <p:txBody>
          <a:bodyPr/>
          <a:lstStyle/>
          <a:p>
            <a:r>
              <a:rPr lang="en-US" sz="3400" dirty="0"/>
              <a:t>Reference</a:t>
            </a:r>
          </a:p>
        </p:txBody>
      </p:sp>
      <p:sp>
        <p:nvSpPr>
          <p:cNvPr id="37" name="Text Placeholder 36"/>
          <p:cNvSpPr>
            <a:spLocks noGrp="1"/>
          </p:cNvSpPr>
          <p:nvPr>
            <p:ph type="body" sz="quarter" idx="28"/>
          </p:nvPr>
        </p:nvSpPr>
        <p:spPr>
          <a:xfrm>
            <a:off x="22050580" y="9943652"/>
            <a:ext cx="10185797" cy="7814665"/>
          </a:xfrm>
        </p:spPr>
        <p:txBody>
          <a:bodyPr/>
          <a:lstStyle/>
          <a:p>
            <a:pPr lvl="0" algn="just"/>
            <a:r>
              <a:rPr lang="en-US" sz="3200" dirty="0"/>
              <a:t>[1]"Spam Filtering: An Overview" by Andrzej M. J. </a:t>
            </a:r>
            <a:r>
              <a:rPr lang="en-US" sz="3200" dirty="0" err="1"/>
              <a:t>Skulimowski</a:t>
            </a:r>
            <a:r>
              <a:rPr lang="en-US" sz="3200" dirty="0"/>
              <a:t>: This paper provides an overview of various spam filtering techniques and their performance. https://ieeexplore.ieee.org/abstract/document/4457923 [2]"A Survey of Techniques for Email Spam Filtering" by A. </a:t>
            </a:r>
            <a:r>
              <a:rPr lang="en-US" sz="3200" dirty="0" err="1"/>
              <a:t>Sahami</a:t>
            </a:r>
            <a:r>
              <a:rPr lang="en-US" sz="3200" dirty="0"/>
              <a:t>, S. </a:t>
            </a:r>
            <a:r>
              <a:rPr lang="en-US" sz="3200" dirty="0" err="1"/>
              <a:t>Dumais</a:t>
            </a:r>
            <a:r>
              <a:rPr lang="en-US" sz="3200" dirty="0"/>
              <a:t>, D. Heckerman, and E. Horvitz: This paper.</a:t>
            </a:r>
          </a:p>
          <a:p>
            <a:pPr lvl="0" algn="just"/>
            <a:r>
              <a:rPr lang="en-US" sz="3200" dirty="0"/>
              <a:t>[3]"A Review of Machine Learning Techniques for Spam Email Detection" by N. K. Singh and A. K. Garg: This paper reviews various machine learning techniques that have been used for spam email detection. https://link.springer.com/article/10.1007/s10796-018-9906-1</a:t>
            </a:r>
            <a:endParaRPr lang="en-US" sz="3200" dirty="0">
              <a:solidFill>
                <a:schemeClr val="tx1"/>
              </a:solidFill>
            </a:endParaRPr>
          </a:p>
        </p:txBody>
      </p:sp>
      <p:sp>
        <p:nvSpPr>
          <p:cNvPr id="38" name="Text Placeholder 37"/>
          <p:cNvSpPr>
            <a:spLocks noGrp="1"/>
          </p:cNvSpPr>
          <p:nvPr>
            <p:ph type="body" sz="quarter" idx="29"/>
          </p:nvPr>
        </p:nvSpPr>
        <p:spPr>
          <a:xfrm>
            <a:off x="22043035" y="17891174"/>
            <a:ext cx="10182020" cy="655039"/>
          </a:xfrm>
        </p:spPr>
        <p:txBody>
          <a:bodyPr/>
          <a:lstStyle/>
          <a:p>
            <a:r>
              <a:rPr lang="en-US" sz="3400" dirty="0"/>
              <a:t>Contact</a:t>
            </a:r>
          </a:p>
        </p:txBody>
      </p:sp>
      <p:sp>
        <p:nvSpPr>
          <p:cNvPr id="39" name="Text Placeholder 38"/>
          <p:cNvSpPr>
            <a:spLocks noGrp="1"/>
          </p:cNvSpPr>
          <p:nvPr>
            <p:ph type="body" sz="quarter" idx="30"/>
          </p:nvPr>
        </p:nvSpPr>
        <p:spPr>
          <a:xfrm>
            <a:off x="22050580" y="18546213"/>
            <a:ext cx="10185797" cy="1742233"/>
          </a:xfrm>
        </p:spPr>
        <p:txBody>
          <a:bodyPr/>
          <a:lstStyle/>
          <a:p>
            <a:pPr algn="just"/>
            <a:r>
              <a:rPr lang="en-US" sz="2700" dirty="0">
                <a:solidFill>
                  <a:schemeClr val="tx1"/>
                </a:solidFill>
              </a:rPr>
              <a:t>Atharva Pagare-</a:t>
            </a:r>
            <a:r>
              <a:rPr lang="en-US" sz="2700" dirty="0">
                <a:solidFill>
                  <a:schemeClr val="tx1"/>
                </a:solidFill>
                <a:hlinkClick r:id="rId2"/>
              </a:rPr>
              <a:t>atharvapagare20242@acropoils.in</a:t>
            </a:r>
            <a:endParaRPr lang="en-US" sz="2700" dirty="0">
              <a:solidFill>
                <a:schemeClr val="tx1"/>
              </a:solidFill>
            </a:endParaRPr>
          </a:p>
          <a:p>
            <a:pPr algn="just"/>
            <a:r>
              <a:rPr lang="en-US" sz="2700" dirty="0">
                <a:solidFill>
                  <a:schemeClr val="tx1"/>
                </a:solidFill>
              </a:rPr>
              <a:t>Atharva </a:t>
            </a:r>
            <a:r>
              <a:rPr lang="en-US" sz="2700" dirty="0" err="1">
                <a:solidFill>
                  <a:schemeClr val="tx1"/>
                </a:solidFill>
              </a:rPr>
              <a:t>Puranik</a:t>
            </a:r>
            <a:r>
              <a:rPr lang="en-US" sz="2700" dirty="0">
                <a:solidFill>
                  <a:schemeClr val="tx1"/>
                </a:solidFill>
              </a:rPr>
              <a:t>- </a:t>
            </a:r>
            <a:r>
              <a:rPr lang="en-US" sz="2700" dirty="0">
                <a:solidFill>
                  <a:schemeClr val="tx1"/>
                </a:solidFill>
                <a:hlinkClick r:id="rId3"/>
              </a:rPr>
              <a:t>atharvapuranik20403@acropoils.in</a:t>
            </a:r>
            <a:r>
              <a:rPr lang="en-US" sz="2700" dirty="0">
                <a:solidFill>
                  <a:schemeClr val="tx1"/>
                </a:solidFill>
              </a:rPr>
              <a:t> </a:t>
            </a:r>
          </a:p>
          <a:p>
            <a:pPr algn="just"/>
            <a:r>
              <a:rPr lang="en-US" sz="2700" dirty="0">
                <a:solidFill>
                  <a:schemeClr val="tx1"/>
                </a:solidFill>
              </a:rPr>
              <a:t>Bhumika Patidar - </a:t>
            </a:r>
            <a:r>
              <a:rPr lang="en-US" sz="2700" dirty="0">
                <a:solidFill>
                  <a:schemeClr val="tx1"/>
                </a:solidFill>
                <a:hlinkClick r:id="rId4" tooltip="mailto:bhumikapatidar20272@acropolis.in"/>
              </a:rPr>
              <a:t> bhumikapatidar20272@acropolis.in</a:t>
            </a:r>
            <a:endParaRPr lang="en-US" sz="2700" dirty="0">
              <a:solidFill>
                <a:schemeClr val="tx1"/>
              </a:solidFill>
            </a:endParaRPr>
          </a:p>
        </p:txBody>
      </p:sp>
      <p:sp>
        <p:nvSpPr>
          <p:cNvPr id="40" name="Text Placeholder 39"/>
          <p:cNvSpPr>
            <a:spLocks noGrp="1"/>
          </p:cNvSpPr>
          <p:nvPr>
            <p:ph type="body" sz="quarter" idx="150"/>
          </p:nvPr>
        </p:nvSpPr>
        <p:spPr>
          <a:xfrm>
            <a:off x="4378036" y="1436464"/>
            <a:ext cx="24162329" cy="947277"/>
          </a:xfrm>
        </p:spPr>
        <p:txBody>
          <a:bodyPr/>
          <a:lstStyle/>
          <a:p>
            <a:r>
              <a:rPr lang="en-US" sz="4100" dirty="0"/>
              <a:t>Atharva </a:t>
            </a:r>
            <a:r>
              <a:rPr lang="en-US" sz="4100" dirty="0" err="1"/>
              <a:t>Pagare</a:t>
            </a:r>
            <a:r>
              <a:rPr lang="en-US" sz="4100" dirty="0"/>
              <a:t> , Atharva </a:t>
            </a:r>
            <a:r>
              <a:rPr lang="en-US" sz="4100" dirty="0" err="1"/>
              <a:t>Puranik</a:t>
            </a:r>
            <a:r>
              <a:rPr lang="en-US" sz="4100" dirty="0"/>
              <a:t>, Bhumika Patidar</a:t>
            </a:r>
          </a:p>
        </p:txBody>
      </p:sp>
      <p:sp>
        <p:nvSpPr>
          <p:cNvPr id="41" name="Text Placeholder 40"/>
          <p:cNvSpPr>
            <a:spLocks noGrp="1"/>
          </p:cNvSpPr>
          <p:nvPr>
            <p:ph type="body" sz="quarter" idx="184"/>
          </p:nvPr>
        </p:nvSpPr>
        <p:spPr>
          <a:xfrm>
            <a:off x="678145" y="488514"/>
            <a:ext cx="5300046" cy="1655163"/>
          </a:xfrm>
          <a:scene3d>
            <a:camera prst="perspectiveAbove"/>
            <a:lightRig rig="threePt" dir="t"/>
          </a:scene3d>
        </p:spPr>
        <p:style>
          <a:lnRef idx="2">
            <a:schemeClr val="dk1">
              <a:shade val="50000"/>
            </a:schemeClr>
          </a:lnRef>
          <a:fillRef idx="1">
            <a:schemeClr val="dk1"/>
          </a:fillRef>
          <a:effectRef idx="0">
            <a:schemeClr val="dk1"/>
          </a:effectRef>
          <a:fontRef idx="minor">
            <a:schemeClr val="lt1"/>
          </a:fontRef>
        </p:style>
        <p:txBody>
          <a:bodyPr/>
          <a:lstStyle/>
          <a:p>
            <a:endParaRPr lang="en-US" dirty="0"/>
          </a:p>
          <a:p>
            <a:r>
              <a:rPr lang="en-US" sz="5500" b="1" dirty="0" smtClean="0">
                <a:latin typeface="Gill Sans Ultra Bold" pitchFamily="34" charset="0"/>
              </a:rPr>
              <a:t>S.E.C</a:t>
            </a:r>
            <a:endParaRPr lang="en-US" sz="5500" b="1" dirty="0">
              <a:latin typeface="Gill Sans Ultra Bold" pitchFamily="34" charset="0"/>
            </a:endParaRPr>
          </a:p>
        </p:txBody>
      </p:sp>
      <p:sp>
        <p:nvSpPr>
          <p:cNvPr id="18" name="Text Placeholder 17">
            <a:extLst>
              <a:ext uri="{FF2B5EF4-FFF2-40B4-BE49-F238E27FC236}">
                <a16:creationId xmlns:a16="http://schemas.microsoft.com/office/drawing/2014/main" xmlns="" id="{50EDF4FD-4637-630C-7EAD-38FD3308B926}"/>
              </a:ext>
            </a:extLst>
          </p:cNvPr>
          <p:cNvSpPr>
            <a:spLocks noGrp="1"/>
          </p:cNvSpPr>
          <p:nvPr>
            <p:ph type="body" sz="quarter" idx="185"/>
          </p:nvPr>
        </p:nvSpPr>
        <p:spPr>
          <a:xfrm>
            <a:off x="4378036" y="236135"/>
            <a:ext cx="24162329" cy="1424331"/>
          </a:xfrm>
        </p:spPr>
        <p:txBody>
          <a:bodyPr/>
          <a:lstStyle/>
          <a:p>
            <a:r>
              <a:rPr lang="en-US" sz="7200" dirty="0"/>
              <a:t>Spam Email/SMS Classifier</a:t>
            </a:r>
          </a:p>
        </p:txBody>
      </p:sp>
      <p:sp>
        <p:nvSpPr>
          <p:cNvPr id="2052" name="Rectangle 4"/>
          <p:cNvSpPr>
            <a:spLocks noChangeArrowheads="1"/>
          </p:cNvSpPr>
          <p:nvPr/>
        </p:nvSpPr>
        <p:spPr bwMode="auto">
          <a:xfrm rot="10800000" flipV="1">
            <a:off x="7949909" y="9220421"/>
            <a:ext cx="3374150" cy="723230"/>
          </a:xfrm>
          <a:prstGeom prst="rect">
            <a:avLst/>
          </a:prstGeom>
          <a:noFill/>
          <a:ln w="9525">
            <a:noFill/>
            <a:miter lim="800000"/>
            <a:headEnd/>
            <a:tailEnd/>
          </a:ln>
          <a:effectLst/>
        </p:spPr>
        <p:txBody>
          <a:bodyPr vert="horz" wrap="square" lIns="91394" tIns="45698" rIns="91394" bIns="45698" numCol="1" anchor="ctr" anchorCtr="0" compatLnSpc="1">
            <a:prstTxWarp prst="textNoShape">
              <a:avLst/>
            </a:prstTxWarp>
            <a:spAutoFit/>
          </a:bodyPr>
          <a:lstStyle/>
          <a:p>
            <a:pPr algn="ctr" defTabSz="913946" fontAlgn="base">
              <a:spcBef>
                <a:spcPct val="0"/>
              </a:spcBef>
              <a:spcAft>
                <a:spcPct val="0"/>
              </a:spcAft>
            </a:pPr>
            <a:r>
              <a:rPr lang="en-US" sz="4100" b="1" dirty="0">
                <a:solidFill>
                  <a:srgbClr val="0070C0"/>
                </a:solidFill>
                <a:latin typeface="Cambria" pitchFamily="18" charset="0"/>
                <a:ea typeface="Times New Roman" pitchFamily="18" charset="0"/>
                <a:cs typeface="Calibri" pitchFamily="34" charset="0"/>
              </a:rPr>
              <a:t> </a:t>
            </a:r>
            <a:endParaRPr lang="en-US" sz="4100" dirty="0">
              <a:latin typeface="Arial" pitchFamily="34" charset="0"/>
              <a:cs typeface="Arial" pitchFamily="34" charset="0"/>
            </a:endParaRPr>
          </a:p>
        </p:txBody>
      </p:sp>
      <p:sp>
        <p:nvSpPr>
          <p:cNvPr id="49" name="TextBox 48"/>
          <p:cNvSpPr txBox="1"/>
          <p:nvPr/>
        </p:nvSpPr>
        <p:spPr>
          <a:xfrm>
            <a:off x="5978191" y="12298399"/>
            <a:ext cx="184731" cy="1046440"/>
          </a:xfrm>
          <a:prstGeom prst="rect">
            <a:avLst/>
          </a:prstGeom>
          <a:noFill/>
        </p:spPr>
        <p:txBody>
          <a:bodyPr wrap="none" rtlCol="0">
            <a:spAutoFit/>
          </a:bodyPr>
          <a:lstStyle/>
          <a:p>
            <a:endParaRPr lang="en-US" dirty="0"/>
          </a:p>
        </p:txBody>
      </p:sp>
      <p:pic>
        <p:nvPicPr>
          <p:cNvPr id="3" name="Picture 2">
            <a:extLst>
              <a:ext uri="{FF2B5EF4-FFF2-40B4-BE49-F238E27FC236}">
                <a16:creationId xmlns:a16="http://schemas.microsoft.com/office/drawing/2014/main" xmlns="" id="{70191ED9-CD63-1B85-EF10-0FCD549AAE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431271" y="4296799"/>
            <a:ext cx="10041759" cy="3604065"/>
          </a:xfrm>
          <a:prstGeom prst="rect">
            <a:avLst/>
          </a:prstGeom>
        </p:spPr>
      </p:pic>
      <p:pic>
        <p:nvPicPr>
          <p:cNvPr id="5" name="Picture 4">
            <a:extLst>
              <a:ext uri="{FF2B5EF4-FFF2-40B4-BE49-F238E27FC236}">
                <a16:creationId xmlns:a16="http://schemas.microsoft.com/office/drawing/2014/main" xmlns="" id="{AA77884C-38F2-06CE-6224-6429E4A83AB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460962" y="8287697"/>
            <a:ext cx="10012068" cy="3627935"/>
          </a:xfrm>
          <a:prstGeom prst="rect">
            <a:avLst/>
          </a:prstGeom>
        </p:spPr>
      </p:pic>
    </p:spTree>
    <p:extLst>
      <p:ext uri="{BB962C8B-B14F-4D97-AF65-F5344CB8AC3E}">
        <p14:creationId xmlns:p14="http://schemas.microsoft.com/office/powerpoint/2010/main" val="88393715"/>
      </p:ext>
    </p:extLst>
  </p:cSld>
  <p:clrMapOvr>
    <a:masterClrMapping/>
  </p:clrMapOvr>
</p:sld>
</file>

<file path=ppt/theme/theme1.xml><?xml version="1.0" encoding="utf-8"?>
<a:theme xmlns:a="http://schemas.openxmlformats.org/drawingml/2006/main" name="48x72 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8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PosterPresentations.com-48x72-Template</Template>
  <TotalTime>615</TotalTime>
  <Words>534</Words>
  <Application>Microsoft Office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vt:i4>
      </vt:variant>
    </vt:vector>
  </HeadingPairs>
  <TitlesOfParts>
    <vt:vector size="13" baseType="lpstr">
      <vt:lpstr>Arial</vt:lpstr>
      <vt:lpstr>Arial Black</vt:lpstr>
      <vt:lpstr>Calibri</vt:lpstr>
      <vt:lpstr>Cambria</vt:lpstr>
      <vt:lpstr>Century Gothic</vt:lpstr>
      <vt:lpstr>Gill Sans Ultra Bold</vt:lpstr>
      <vt:lpstr>Times New Roman</vt:lpstr>
      <vt:lpstr>Trebuchet MS</vt:lpstr>
      <vt:lpstr>Wingdings</vt:lpstr>
      <vt:lpstr>48x72 template</vt:lpstr>
      <vt:lpstr>Without guides</vt:lpstr>
      <vt:lpstr>Office Theme</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48x72 PowerPoint Presentation</dc:title>
  <dc:subject>Research poster presentation template</dc:subject>
  <dc:creator>PosterPresentations.com</dc:creator>
  <cp:keywords>48x72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HP</cp:lastModifiedBy>
  <cp:revision>69</cp:revision>
  <dcterms:created xsi:type="dcterms:W3CDTF">2012-02-09T21:09:21Z</dcterms:created>
  <dcterms:modified xsi:type="dcterms:W3CDTF">2023-04-20T15:40:15Z</dcterms:modified>
  <cp:category>Research poster templates</cp:category>
</cp:coreProperties>
</file>