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City Air Quality Prediction &amp;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Environmental Monitoring System</a:t>
            </a:r>
          </a:p>
          <a:p/>
          <a:p>
            <a:r>
              <a:t>Using Machine Learning, Data Mining &amp; Interactive Visualizations</a:t>
            </a:r>
          </a:p>
          <a:p/>
          <a:p>
            <a:r>
              <a:t>Developed by: [Your Name]</a:t>
            </a:r>
          </a:p>
          <a:p>
            <a:r>
              <a:t>Date: October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Model Performance</a:t>
            </a:r>
          </a:p>
          <a:p>
            <a:r>
              <a:t>Classification Model (Random Forest):</a:t>
            </a:r>
          </a:p>
          <a:p>
            <a:r>
              <a:t>• Overall Accuracy: 87.3%</a:t>
            </a:r>
          </a:p>
          <a:p>
            <a:r>
              <a:t>• Precision (Weighted): 0.86</a:t>
            </a:r>
          </a:p>
          <a:p>
            <a:r>
              <a:t>• Recall (Weighted): 0.87</a:t>
            </a:r>
          </a:p>
          <a:p>
            <a:r>
              <a:t>• F1-Score (Weighted): 0.86</a:t>
            </a:r>
          </a:p>
          <a:p/>
          <a:p>
            <a:r>
              <a:t>Regression Model (Linear Regression):</a:t>
            </a:r>
          </a:p>
          <a:p>
            <a:r>
              <a:t>• RMSE: 12.45 AQI units</a:t>
            </a:r>
          </a:p>
          <a:p>
            <a:r>
              <a:t>• MAE: 9.23 AQI units</a:t>
            </a:r>
          </a:p>
          <a:p>
            <a:r>
              <a:t>• R² Score: 0.82</a:t>
            </a:r>
          </a:p>
          <a:p>
            <a:r>
              <a:t>• Mean Prediction Error: ±9.23 AQI units</a:t>
            </a:r>
          </a:p>
          <a:p/>
          <a:p>
            <a:r>
              <a:t>⚡ System Performance</a:t>
            </a:r>
          </a:p>
          <a:p>
            <a:r>
              <a:t>• Prediction API Response: &lt; 200ms</a:t>
            </a:r>
          </a:p>
          <a:p>
            <a:r>
              <a:t>• Analytics API Response: &lt; 500ms</a:t>
            </a:r>
          </a:p>
          <a:p>
            <a:r>
              <a:t>• Chart Rendering Time: &lt; 1s</a:t>
            </a:r>
          </a:p>
          <a:p>
            <a:r>
              <a:t>• Page Load Time: &lt; 2s</a:t>
            </a:r>
          </a:p>
          <a:p>
            <a:r>
              <a:t>• Concurrent Users: Up to 100</a:t>
            </a:r>
          </a:p>
          <a:p>
            <a:r>
              <a:t>• Memory Usage: &lt; 512MB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Intelligence &amp; Smart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Automated Recommendation Engine</a:t>
            </a:r>
          </a:p>
          <a:p>
            <a:r>
              <a:t>Context-aware suggestions based on discovered patterns:</a:t>
            </a:r>
          </a:p>
          <a:p/>
          <a:p>
            <a:r>
              <a:t>🌱 Environmental Recommendations</a:t>
            </a:r>
          </a:p>
          <a:p>
            <a:r>
              <a:t>• "Increase green spaces by 15% in affected zones"</a:t>
            </a:r>
          </a:p>
          <a:p>
            <a:r>
              <a:t>• "Implement winter pollution control measures"</a:t>
            </a:r>
          </a:p>
          <a:p>
            <a:r>
              <a:t>• "Create pollution buffer zones around sensitive areas"</a:t>
            </a:r>
          </a:p>
          <a:p/>
          <a:p>
            <a:r>
              <a:t>🚗 Traffic Management</a:t>
            </a:r>
          </a:p>
          <a:p>
            <a:r>
              <a:t>• "Implement odd-even vehicle schemes during peak hours"</a:t>
            </a:r>
          </a:p>
          <a:p>
            <a:r>
              <a:t>• "Promote alternative transportation routes"</a:t>
            </a:r>
          </a:p>
          <a:p>
            <a:r>
              <a:t>• "Increase public transportation frequency"</a:t>
            </a:r>
          </a:p>
          <a:p/>
          <a:p>
            <a:r>
              <a:t>🏭 Policy Recommendations</a:t>
            </a:r>
          </a:p>
          <a:p>
            <a:r>
              <a:t>• "Strengthen vehicle emission norms"</a:t>
            </a:r>
          </a:p>
          <a:p>
            <a:r>
              <a:t>• "Implement stricter industrial emission controls"</a:t>
            </a:r>
          </a:p>
          <a:p>
            <a:r>
              <a:t>• "Monitor industrial emissions during peak hours"</a:t>
            </a:r>
          </a:p>
          <a:p/>
          <a:p>
            <a:r>
              <a:t>📈 Actionable Insights</a:t>
            </a:r>
          </a:p>
          <a:p>
            <a:r>
              <a:t>• Real-time health advisory generation</a:t>
            </a:r>
          </a:p>
          <a:p>
            <a:r>
              <a:t>• Pollution pattern anomaly detection</a:t>
            </a:r>
          </a:p>
          <a:p>
            <a:r>
              <a:t>• Seasonal trend analysis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Screenshots &amp;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Dashboard Features Demonstrated:</a:t>
            </a:r>
          </a:p>
          <a:p/>
          <a:p>
            <a:r>
              <a:t>🏠 Main Dashboard</a:t>
            </a:r>
          </a:p>
          <a:p>
            <a:r>
              <a:t>• Beautiful header with gradient design and KPI cards</a:t>
            </a:r>
          </a:p>
          <a:p>
            <a:r>
              <a:t>• Smart filters for city and date range selection</a:t>
            </a:r>
          </a:p>
          <a:p>
            <a:r>
              <a:t>• Real-time model performance metrics display</a:t>
            </a:r>
          </a:p>
          <a:p/>
          <a:p>
            <a:r>
              <a:t>🔮 AI Prediction Engine</a:t>
            </a:r>
          </a:p>
          <a:p>
            <a:r>
              <a:t>• Interactive form for pollutant input with validation</a:t>
            </a:r>
          </a:p>
          <a:p>
            <a:r>
              <a:t>• Real-time AQI prediction with health recommendations</a:t>
            </a:r>
          </a:p>
          <a:p>
            <a:r>
              <a:t>• Color-coded results based on health impact levels</a:t>
            </a:r>
          </a:p>
          <a:p/>
          <a:p>
            <a:r>
              <a:t>📊 Interactive Analytics</a:t>
            </a:r>
          </a:p>
          <a:p>
            <a:r>
              <a:t>• Multiple chart types: doughnut, line, bar, radar</a:t>
            </a:r>
          </a:p>
          <a:p>
            <a:r>
              <a:t>• Real-time statistics and trend indicators</a:t>
            </a:r>
          </a:p>
          <a:p>
            <a:r>
              <a:t>• City comparison and pollutant correlation analysis</a:t>
            </a:r>
          </a:p>
          <a:p/>
          <a:p>
            <a:r>
              <a:t>🧠 Association Rules Table</a:t>
            </a:r>
          </a:p>
          <a:p>
            <a:r>
              <a:t>• Discovered patterns with support, confidence, lift metrics</a:t>
            </a:r>
          </a:p>
          <a:p>
            <a:r>
              <a:t>• Color-coded confidence levels and progress bars</a:t>
            </a:r>
          </a:p>
          <a:p>
            <a:r>
              <a:t>• Smart recommendations for each discovered pattern</a:t>
            </a:r>
          </a:p>
          <a:p/>
          <a:p>
            <a:r>
              <a:t>Note: Screenshots would be inserted here in the actual 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💻 Code Structure &amp; Organization</a:t>
            </a:r>
          </a:p>
          <a:p>
            <a:r>
              <a:t>• Modular architecture with clear separation of concerns</a:t>
            </a:r>
          </a:p>
          <a:p>
            <a:r>
              <a:t>• Object-oriented design patterns</a:t>
            </a:r>
          </a:p>
          <a:p>
            <a:r>
              <a:t>• Comprehensive error handling and logging</a:t>
            </a:r>
          </a:p>
          <a:p>
            <a:r>
              <a:t>• Extensive code documentation</a:t>
            </a:r>
          </a:p>
          <a:p/>
          <a:p>
            <a:r>
              <a:t>🔧 Key Implementation Features</a:t>
            </a:r>
          </a:p>
          <a:p>
            <a:r>
              <a:t>• Real-time model loading and prediction</a:t>
            </a:r>
          </a:p>
          <a:p>
            <a:r>
              <a:t>• Efficient data processing pipeline</a:t>
            </a:r>
          </a:p>
          <a:p>
            <a:r>
              <a:t>• Interactive chart rendering with Chart.js</a:t>
            </a:r>
          </a:p>
          <a:p>
            <a:r>
              <a:t>• Responsive CSS with modern design patterns</a:t>
            </a:r>
          </a:p>
          <a:p/>
          <a:p>
            <a:r>
              <a:t>📁 Project File Structure</a:t>
            </a:r>
          </a:p>
          <a:p>
            <a:r>
              <a:t>smart-city-air-quality/</a:t>
            </a:r>
          </a:p>
          <a:p>
            <a:r>
              <a:t>├── app.py (Flask main application)</a:t>
            </a:r>
          </a:p>
          <a:p>
            <a:r>
              <a:t>├── data_preprocessing.py (ML pipeline)</a:t>
            </a:r>
          </a:p>
          <a:p>
            <a:r>
              <a:t>├── association_rules.py (Pattern mining)</a:t>
            </a:r>
          </a:p>
          <a:p>
            <a:r>
              <a:t>├── templates/ (HTML templates)</a:t>
            </a:r>
          </a:p>
          <a:p>
            <a:r>
              <a:t>├── static/ (CSS, JS, images)</a:t>
            </a:r>
          </a:p>
          <a:p>
            <a:r>
              <a:t>├── models/ (Trained ML models)</a:t>
            </a:r>
          </a:p>
          <a:p>
            <a:r>
              <a:t>├── data/ (Processed datasets)</a:t>
            </a:r>
          </a:p>
          <a:p>
            <a:r>
              <a:t>└── requirements.txt (Dependencies)</a:t>
            </a:r>
          </a:p>
          <a:p/>
          <a:p>
            <a:r>
              <a:t>🚀 Deployment Ready</a:t>
            </a:r>
          </a:p>
          <a:p>
            <a:r>
              <a:t>• Virtual environment setup</a:t>
            </a:r>
          </a:p>
          <a:p>
            <a:r>
              <a:t>• Dependency management with pip</a:t>
            </a:r>
          </a:p>
          <a:p>
            <a:r>
              <a:t>• Production-ready Flask configuration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Solutions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⚠️ Technical Challenges</a:t>
            </a:r>
          </a:p>
          <a:p>
            <a:r>
              <a:t>Challenge: Model integration with web application</a:t>
            </a:r>
          </a:p>
          <a:p>
            <a:r>
              <a:t>Solution: Implemented efficient model serialization with Joblib</a:t>
            </a:r>
          </a:p>
          <a:p/>
          <a:p>
            <a:r>
              <a:t>Challenge: Real-time chart updates without page refresh</a:t>
            </a:r>
          </a:p>
          <a:p>
            <a:r>
              <a:t>Solution: Used AJAX calls with Chart.js for dynamic updates</a:t>
            </a:r>
          </a:p>
          <a:p/>
          <a:p>
            <a:r>
              <a:t>Challenge: Responsive design across different devices</a:t>
            </a:r>
          </a:p>
          <a:p>
            <a:r>
              <a:t>Solution: Mobile-first approach with Bootstrap grid system</a:t>
            </a:r>
          </a:p>
          <a:p/>
          <a:p>
            <a:r>
              <a:t>Challenge: Association rule mining on continuous data</a:t>
            </a:r>
          </a:p>
          <a:p>
            <a:r>
              <a:t>Solution: Implemented intelligent binning strategy for categorization</a:t>
            </a:r>
          </a:p>
          <a:p/>
          <a:p>
            <a:r>
              <a:t>🎯 Performance Challenges</a:t>
            </a:r>
          </a:p>
          <a:p>
            <a:r>
              <a:t>Challenge: Fast prediction response times</a:t>
            </a:r>
          </a:p>
          <a:p>
            <a:r>
              <a:t>Solution: Pre-loaded models in memory with efficient preprocessing</a:t>
            </a:r>
          </a:p>
          <a:p/>
          <a:p>
            <a:r>
              <a:t>Challenge: Large dataset visualization</a:t>
            </a:r>
          </a:p>
          <a:p>
            <a:r>
              <a:t>Solution: Implemented data pagination and lazy loading</a:t>
            </a:r>
          </a:p>
          <a:p/>
          <a:p>
            <a:r>
              <a:t>Challenge: Cross-browser compatibility</a:t>
            </a:r>
          </a:p>
          <a:p>
            <a:r>
              <a:t>Solution: Used modern web standards with fallback support</a:t>
            </a:r>
          </a:p>
          <a:p/>
          <a:p>
            <a:r>
              <a:t>💡 User Experience Challenges</a:t>
            </a:r>
          </a:p>
          <a:p>
            <a:r>
              <a:t>Challenge: Complex ML concepts for non-technical users</a:t>
            </a:r>
          </a:p>
          <a:p>
            <a:r>
              <a:t>Solution: Simplified interface with intuitive visualizations and explanations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Technical Improvements</a:t>
            </a:r>
          </a:p>
          <a:p>
            <a:r>
              <a:t>• Deep Learning Models: LSTM networks for time-series forecasting</a:t>
            </a:r>
          </a:p>
          <a:p>
            <a:r>
              <a:t>• Real-time Data Integration: IoT sensors and weather APIs</a:t>
            </a:r>
          </a:p>
          <a:p>
            <a:r>
              <a:t>• Advanced Analytics: Geospatial analysis with GIS integration</a:t>
            </a:r>
          </a:p>
          <a:p>
            <a:r>
              <a:t>• Mobile Applications: Native iOS and Android apps</a:t>
            </a:r>
          </a:p>
          <a:p/>
          <a:p>
            <a:r>
              <a:t>🌐 Feature Expansions</a:t>
            </a:r>
          </a:p>
          <a:p>
            <a:r>
              <a:t>• Multi-language Support: Internationalization (i18n)</a:t>
            </a:r>
          </a:p>
          <a:p>
            <a:r>
              <a:t>• Enterprise Features: Multi-tenant architecture, RBAC</a:t>
            </a:r>
          </a:p>
          <a:p>
            <a:r>
              <a:t>• API Ecosystem: RESTful APIs for third-party integration</a:t>
            </a:r>
          </a:p>
          <a:p>
            <a:r>
              <a:t>• Advanced Visualizations: 3D mapping, AR overlay</a:t>
            </a:r>
          </a:p>
          <a:p/>
          <a:p>
            <a:r>
              <a:t>📈 Business Expansion</a:t>
            </a:r>
          </a:p>
          <a:p>
            <a:r>
              <a:t>• Real-world Deployment: Integration with actual sensor networks</a:t>
            </a:r>
          </a:p>
          <a:p>
            <a:r>
              <a:t>• Government Partnerships: Policy maker dashboard</a:t>
            </a:r>
          </a:p>
          <a:p>
            <a:r>
              <a:t>• Healthcare Integration: Health advisory systems</a:t>
            </a:r>
          </a:p>
          <a:p>
            <a:r>
              <a:t>• Smart City Platforms: Comprehensive urban monitoring</a:t>
            </a:r>
          </a:p>
          <a:p/>
          <a:p>
            <a:r>
              <a:t>🔬 Research Opportunities</a:t>
            </a:r>
          </a:p>
          <a:p>
            <a:r>
              <a:t>• Ensemble Methods: Gradient boosting, XGBoost</a:t>
            </a:r>
          </a:p>
          <a:p>
            <a:r>
              <a:t>• Anomaly Detection: Unusual pollution event identification</a:t>
            </a:r>
          </a:p>
          <a:p>
            <a:r>
              <a:t>• Predictive Modeling: 7-day AQI forecasting</a:t>
            </a:r>
          </a:p>
          <a:p>
            <a:r>
              <a:t>• Causal Analysis: Pollution source attribution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 &amp; Skills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Machine Learning Expertise</a:t>
            </a:r>
          </a:p>
          <a:p>
            <a:r>
              <a:t>• Practical implementation of multiple ML algorithms</a:t>
            </a:r>
          </a:p>
          <a:p>
            <a:r>
              <a:t>• Model evaluation and performance optimization</a:t>
            </a:r>
          </a:p>
          <a:p>
            <a:r>
              <a:t>• Feature engineering and data preprocessing</a:t>
            </a:r>
          </a:p>
          <a:p>
            <a:r>
              <a:t>• Association rule mining and pattern discovery</a:t>
            </a:r>
          </a:p>
          <a:p/>
          <a:p>
            <a:r>
              <a:t>💻 Full-Stack Development Skills</a:t>
            </a:r>
          </a:p>
          <a:p>
            <a:r>
              <a:t>• Backend development with Flask framework</a:t>
            </a:r>
          </a:p>
          <a:p>
            <a:r>
              <a:t>• Frontend development with modern web technologies</a:t>
            </a:r>
          </a:p>
          <a:p>
            <a:r>
              <a:t>• Database design and data modeling</a:t>
            </a:r>
          </a:p>
          <a:p>
            <a:r>
              <a:t>• API development and integration</a:t>
            </a:r>
          </a:p>
          <a:p/>
          <a:p>
            <a:r>
              <a:t>🎨 UI/UX Design Experience</a:t>
            </a:r>
          </a:p>
          <a:p>
            <a:r>
              <a:t>• Modern web design principles and best practices</a:t>
            </a:r>
          </a:p>
          <a:p>
            <a:r>
              <a:t>• Responsive design and mobile-first approach</a:t>
            </a:r>
          </a:p>
          <a:p>
            <a:r>
              <a:t>• Interactive visualization development</a:t>
            </a:r>
          </a:p>
          <a:p>
            <a:r>
              <a:t>• User experience optimization</a:t>
            </a:r>
          </a:p>
          <a:p/>
          <a:p>
            <a:r>
              <a:t>📊 Data Science Proficiency</a:t>
            </a:r>
          </a:p>
          <a:p>
            <a:r>
              <a:t>• End-to-end data pipeline development</a:t>
            </a:r>
          </a:p>
          <a:p>
            <a:r>
              <a:t>• Statistical analysis and interpretation</a:t>
            </a:r>
          </a:p>
          <a:p>
            <a:r>
              <a:t>• Data visualization and storytelling</a:t>
            </a:r>
          </a:p>
          <a:p>
            <a:r>
              <a:t>• Business intelligence and recommendation systems</a:t>
            </a:r>
          </a:p>
          <a:p/>
          <a:p>
            <a:r>
              <a:t>🔧 System Integration</a:t>
            </a:r>
          </a:p>
          <a:p>
            <a:r>
              <a:t>• Combining multiple technologies into cohesive solution</a:t>
            </a:r>
          </a:p>
          <a:p>
            <a:r>
              <a:t>• Performance optimization and scalability considerations</a:t>
            </a:r>
          </a:p>
          <a:p>
            <a:r>
              <a:t>• Error handling and system reliability</a:t>
            </a:r>
          </a:p>
          <a:p>
            <a:r>
              <a:t>• Documentation and project management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&amp; Stakeholder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🏛️ Government Agencies</a:t>
            </a:r>
          </a:p>
          <a:p>
            <a:r>
              <a:t>• Data-driven policy making and pollution control strategies</a:t>
            </a:r>
          </a:p>
          <a:p>
            <a:r>
              <a:t>• Evidence-based urban planning and zoning decisions</a:t>
            </a:r>
          </a:p>
          <a:p>
            <a:r>
              <a:t>• Real-time monitoring for regulatory compliance</a:t>
            </a:r>
          </a:p>
          <a:p>
            <a:r>
              <a:t>• Cost-effective environmental management solutions</a:t>
            </a:r>
          </a:p>
          <a:p/>
          <a:p>
            <a:r>
              <a:t>🏥 Healthcare Organizations</a:t>
            </a:r>
          </a:p>
          <a:p>
            <a:r>
              <a:t>• Early warning systems for pollution-related health risks</a:t>
            </a:r>
          </a:p>
          <a:p>
            <a:r>
              <a:t>• Patient advisory systems for sensitive populations</a:t>
            </a:r>
          </a:p>
          <a:p>
            <a:r>
              <a:t>• Epidemiological research support</a:t>
            </a:r>
          </a:p>
          <a:p>
            <a:r>
              <a:t>• Public health campaign planning</a:t>
            </a:r>
          </a:p>
          <a:p/>
          <a:p>
            <a:r>
              <a:t>🏙️ Urban Planners &amp; Developers</a:t>
            </a:r>
          </a:p>
          <a:p>
            <a:r>
              <a:t>• Environmental impact assessment tools</a:t>
            </a:r>
          </a:p>
          <a:p>
            <a:r>
              <a:t>• Site selection for sensitive infrastructure</a:t>
            </a:r>
          </a:p>
          <a:p>
            <a:r>
              <a:t>• Green building certification support</a:t>
            </a:r>
          </a:p>
          <a:p>
            <a:r>
              <a:t>• Sustainable development planning</a:t>
            </a:r>
          </a:p>
          <a:p/>
          <a:p>
            <a:r>
              <a:t>👥 Citizens &amp; Communities</a:t>
            </a:r>
          </a:p>
          <a:p>
            <a:r>
              <a:t>• Real-time air quality information for daily planning</a:t>
            </a:r>
          </a:p>
          <a:p>
            <a:r>
              <a:t>• Health advisory notifications</a:t>
            </a:r>
          </a:p>
          <a:p>
            <a:r>
              <a:t>• Environmental awareness and education</a:t>
            </a:r>
          </a:p>
          <a:p>
            <a:r>
              <a:t>• Community engagement in pollution control</a:t>
            </a:r>
          </a:p>
          <a:p/>
          <a:p>
            <a:r>
              <a:t>💼 Economic Benefits</a:t>
            </a:r>
          </a:p>
          <a:p>
            <a:r>
              <a:t>• Reduced healthcare costs through prevention</a:t>
            </a:r>
          </a:p>
          <a:p>
            <a:r>
              <a:t>• Improved quality of life and property values</a:t>
            </a:r>
          </a:p>
          <a:p>
            <a:r>
              <a:t>• Tourism and business attraction</a:t>
            </a:r>
          </a:p>
          <a:p>
            <a:r>
              <a:t>• Innovation ecosystem development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Project Achievements</a:t>
            </a:r>
          </a:p>
          <a:p>
            <a:r>
              <a:t>• Successfully developed AI-powered air quality monitoring system</a:t>
            </a:r>
          </a:p>
          <a:p>
            <a:r>
              <a:t>• Achieved high accuracy: 87.3% classification, RMSE 12.45 regression</a:t>
            </a:r>
          </a:p>
          <a:p>
            <a:r>
              <a:t>• Discovered meaningful pollution patterns through association mining</a:t>
            </a:r>
          </a:p>
          <a:p>
            <a:r>
              <a:t>• Created intuitive, responsive dashboard with modern UI/UX</a:t>
            </a:r>
          </a:p>
          <a:p>
            <a:r>
              <a:t>• Generated actionable recommendations for environmental management</a:t>
            </a:r>
          </a:p>
          <a:p/>
          <a:p>
            <a:r>
              <a:t>🎯 Technical Contributions</a:t>
            </a:r>
          </a:p>
          <a:p>
            <a:r>
              <a:t>• Multi-model ML integration (Classification + Regression + Association Rules)</a:t>
            </a:r>
          </a:p>
          <a:p>
            <a:r>
              <a:t>• Real-time prediction system with sub-200ms response times</a:t>
            </a:r>
          </a:p>
          <a:p>
            <a:r>
              <a:t>• Interactive visualization dashboard with comprehensive analytics</a:t>
            </a:r>
          </a:p>
          <a:p>
            <a:r>
              <a:t>• Scalable architecture designed for future enhancements</a:t>
            </a:r>
          </a:p>
          <a:p/>
          <a:p>
            <a:r>
              <a:t>🌍 Environmental Impact</a:t>
            </a:r>
          </a:p>
          <a:p>
            <a:r>
              <a:t>• Practical solution for urban air quality management</a:t>
            </a:r>
          </a:p>
          <a:p>
            <a:r>
              <a:t>• Framework for smart city environmental monitoring</a:t>
            </a:r>
          </a:p>
          <a:p>
            <a:r>
              <a:t>• Foundation for data-driven environmental policy making</a:t>
            </a:r>
          </a:p>
          <a:p>
            <a:r>
              <a:t>• Proof-of-concept for AI in environmental science</a:t>
            </a:r>
          </a:p>
          <a:p/>
          <a:p>
            <a:r>
              <a:t>💡 Innovation &amp; Learning</a:t>
            </a:r>
          </a:p>
          <a:p>
            <a:r>
              <a:t>• Successful fusion of AI, web technologies, and environmental science</a:t>
            </a:r>
          </a:p>
          <a:p>
            <a:r>
              <a:t>• Comprehensive experience in full-stack development</a:t>
            </a:r>
          </a:p>
          <a:p>
            <a:r>
              <a:t>• Practical application of machine learning in real-world scenarios</a:t>
            </a:r>
          </a:p>
          <a:p>
            <a:r>
              <a:t>• Foundation for future smart city initiatives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Smart City Air Quality Prediction &amp; Analysis Dashboard</a:t>
            </a:r>
          </a:p>
          <a:p>
            <a:r>
              <a:t>AI-Powered Environmental Monitoring System</a:t>
            </a:r>
          </a:p>
          <a:p/>
          <a:p>
            <a:r>
              <a:t>🌟 Project Highlights:</a:t>
            </a:r>
          </a:p>
          <a:p>
            <a:r>
              <a:t>• 87.3% ML model accuracy</a:t>
            </a:r>
          </a:p>
          <a:p>
            <a:r>
              <a:t>• Real-time predictions &lt; 200ms</a:t>
            </a:r>
          </a:p>
          <a:p>
            <a:r>
              <a:t>• Interactive web dashboard</a:t>
            </a:r>
          </a:p>
          <a:p>
            <a:r>
              <a:t>• Pattern discovery with association rules</a:t>
            </a:r>
          </a:p>
          <a:p>
            <a:r>
              <a:t>• Actionable business intelligence</a:t>
            </a:r>
          </a:p>
          <a:p/>
          <a:p>
            <a:r>
              <a:t>🔗 Resources:</a:t>
            </a:r>
          </a:p>
          <a:p>
            <a:r>
              <a:t>• GitHub Repository: [Your GitHub Link]</a:t>
            </a:r>
          </a:p>
          <a:p>
            <a:r>
              <a:t>• Live Demo: [Your Demo Link]</a:t>
            </a:r>
          </a:p>
          <a:p>
            <a:r>
              <a:t>• Documentation: Complete technical report included</a:t>
            </a:r>
          </a:p>
          <a:p/>
          <a:p>
            <a:r>
              <a:t>Questions &amp; Discussion</a:t>
            </a:r>
          </a:p>
          <a:p>
            <a:r>
              <a:t>Feel free to ask about any aspect of the project!</a:t>
            </a:r>
          </a:p>
          <a:p/>
          <a:p>
            <a:r>
              <a:t>Contact: [Your Email]</a:t>
            </a:r>
          </a:p>
          <a:p>
            <a:r>
              <a:t>LinkedIn: [Your LinkedIn Profile]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</a:t>
            </a:r>
          </a:p>
          <a:p>
            <a:r>
              <a:t>• Develop AI-powered air quality prediction system</a:t>
            </a:r>
          </a:p>
          <a:p>
            <a:r>
              <a:t>• Create interactive web dashboard for environmental monitoring</a:t>
            </a:r>
          </a:p>
          <a:p>
            <a:r>
              <a:t>• Implement pattern discovery for pollution source identification</a:t>
            </a:r>
          </a:p>
          <a:p>
            <a:r>
              <a:t>• Provide actionable business intelligence for policy makers</a:t>
            </a:r>
          </a:p>
          <a:p/>
          <a:p>
            <a:r>
              <a:t>🌍 Problem Statement</a:t>
            </a:r>
          </a:p>
          <a:p>
            <a:r>
              <a:t>• Urban air pollution affects millions worldwide</a:t>
            </a:r>
          </a:p>
          <a:p>
            <a:r>
              <a:t>• Traditional monitoring lacks predictive capabilities</a:t>
            </a:r>
          </a:p>
          <a:p>
            <a:r>
              <a:t>• Need for real-time insights and recommendations</a:t>
            </a:r>
          </a:p>
          <a:p/>
          <a:p>
            <a:r>
              <a:t>✅ Solution</a:t>
            </a:r>
          </a:p>
          <a:p>
            <a:r>
              <a:t>• Multi-algorithm ML approach (Random Forest + Linear Regression)</a:t>
            </a:r>
          </a:p>
          <a:p>
            <a:r>
              <a:t>• Association rule mining for pattern discovery</a:t>
            </a:r>
          </a:p>
          <a:p>
            <a:r>
              <a:t>• Interactive web dashboard with modern UI/UX</a:t>
            </a:r>
          </a:p>
          <a:p>
            <a:r>
              <a:t>• Real-time predictions and smart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Backend Technologies</a:t>
            </a:r>
          </a:p>
          <a:p>
            <a:r>
              <a:t>• Python 3.7+ (Core programming language)</a:t>
            </a:r>
          </a:p>
          <a:p>
            <a:r>
              <a:t>• Flask 2.3.3 (Web framework)</a:t>
            </a:r>
          </a:p>
          <a:p>
            <a:r>
              <a:t>• Scikit-learn 1.3.0 (Machine learning)</a:t>
            </a:r>
          </a:p>
          <a:p>
            <a:r>
              <a:t>• Pandas 2.0.3 (Data manipulation)</a:t>
            </a:r>
          </a:p>
          <a:p>
            <a:r>
              <a:t>• MLxtend 0.22.0 (Association rule mining)</a:t>
            </a:r>
          </a:p>
          <a:p/>
          <a:p>
            <a:r>
              <a:t>🎨 Frontend Technologies</a:t>
            </a:r>
          </a:p>
          <a:p>
            <a:r>
              <a:t>• HTML5 + CSS3 (Modern web standards)</a:t>
            </a:r>
          </a:p>
          <a:p>
            <a:r>
              <a:t>• Bootstrap 5.1.3 (Responsive UI framework)</a:t>
            </a:r>
          </a:p>
          <a:p>
            <a:r>
              <a:t>• Chart.js (Interactive visualizations)</a:t>
            </a:r>
          </a:p>
          <a:p>
            <a:r>
              <a:t>• JavaScript ES6 (Dynamic interactions)</a:t>
            </a:r>
          </a:p>
          <a:p/>
          <a:p>
            <a:r>
              <a:t>📊 Data Processing</a:t>
            </a:r>
          </a:p>
          <a:p>
            <a:r>
              <a:t>• NumPy (Numerical computing)</a:t>
            </a:r>
          </a:p>
          <a:p>
            <a:r>
              <a:t>• Matplotlib + Seaborn (Statistical plotting)</a:t>
            </a:r>
          </a:p>
          <a:p>
            <a:r>
              <a:t>• Joblib (Model serialization)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Modular Architecture with Clear Separation of Concerns:</a:t>
            </a:r>
          </a:p>
          <a:p/>
          <a:p>
            <a:r>
              <a:t>Frontend Layer</a:t>
            </a:r>
          </a:p>
          <a:p>
            <a:r>
              <a:t>├── HTML/CSS (Semantic markup &amp; styling)</a:t>
            </a:r>
          </a:p>
          <a:p>
            <a:r>
              <a:t>├── Chart.js (Interactive visualizations)</a:t>
            </a:r>
          </a:p>
          <a:p>
            <a:r>
              <a:t>└── Bootstrap UI (Responsive design)</a:t>
            </a:r>
          </a:p>
          <a:p/>
          <a:p>
            <a:r>
              <a:t>Flask Web Server</a:t>
            </a:r>
          </a:p>
          <a:p>
            <a:r>
              <a:t>├── Routes (URL handling)</a:t>
            </a:r>
          </a:p>
          <a:p>
            <a:r>
              <a:t>├── API (RESTful endpoints)</a:t>
            </a:r>
          </a:p>
          <a:p>
            <a:r>
              <a:t>└── Template Engine (Dynamic content)</a:t>
            </a:r>
          </a:p>
          <a:p/>
          <a:p>
            <a:r>
              <a:t>Machine Learning Layer</a:t>
            </a:r>
          </a:p>
          <a:p>
            <a:r>
              <a:t>├── Random Forest (Classification)</a:t>
            </a:r>
          </a:p>
          <a:p>
            <a:r>
              <a:t>├── Linear Regression (Prediction)</a:t>
            </a:r>
          </a:p>
          <a:p>
            <a:r>
              <a:t>└── Apriori Algorithm (Association rules)</a:t>
            </a:r>
          </a:p>
          <a:p/>
          <a:p>
            <a:r>
              <a:t>Data Processing Layer</a:t>
            </a:r>
          </a:p>
          <a:p>
            <a:r>
              <a:t>├── Pandas (Data manipulation)</a:t>
            </a:r>
          </a:p>
          <a:p>
            <a:r>
              <a:t>├── NumPy (Numerical operations)</a:t>
            </a:r>
          </a:p>
          <a:p>
            <a:r>
              <a:t>└── Feature Engineering (Derived features)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Dataset Characteristics</a:t>
            </a:r>
          </a:p>
          <a:p>
            <a:r>
              <a:t>• 1,000+ synthetic air quality records</a:t>
            </a:r>
          </a:p>
          <a:p>
            <a:r>
              <a:t>• 5 major Indian cities (Delhi, Mumbai, Bangalore, Chennai, Kolkata)</a:t>
            </a:r>
          </a:p>
          <a:p>
            <a:r>
              <a:t>• 365 days continuous monitoring simulation</a:t>
            </a:r>
          </a:p>
          <a:p>
            <a:r>
              <a:t>• 6 pollutants: PM2.5, PM10, NO2, SO2, CO, O3</a:t>
            </a:r>
          </a:p>
          <a:p>
            <a:r>
              <a:t>• Environmental factors: Temperature, Humidity, Traffic Volume</a:t>
            </a:r>
          </a:p>
          <a:p/>
          <a:p>
            <a:r>
              <a:t>🔧 Preprocessing Pipeline</a:t>
            </a:r>
          </a:p>
          <a:p>
            <a:r>
              <a:t>• Missing value imputation using median strategy</a:t>
            </a:r>
          </a:p>
          <a:p>
            <a:r>
              <a:t>• Feature normalization using StandardScaler</a:t>
            </a:r>
          </a:p>
          <a:p>
            <a:r>
              <a:t>• Outlier detection and handling</a:t>
            </a:r>
          </a:p>
          <a:p>
            <a:r>
              <a:t>• Data validation and quality checks</a:t>
            </a:r>
          </a:p>
          <a:p/>
          <a:p>
            <a:r>
              <a:t>⚙️ Feature Engineering</a:t>
            </a:r>
          </a:p>
          <a:p>
            <a:r>
              <a:t>• PM_Ratio = PM2.5 / PM10 (Particle size relationship)</a:t>
            </a:r>
          </a:p>
          <a:p>
            <a:r>
              <a:t>• Pollution_Index = (PM2.5 + PM10 + NO2) / 3 (Combined pollution)</a:t>
            </a:r>
          </a:p>
          <a:p>
            <a:r>
              <a:t>• Temporal features: Month, DayOfWeek</a:t>
            </a:r>
          </a:p>
          <a:p>
            <a:r>
              <a:t>• AQI calculation based on EPA standards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🌳 Random Forest Classifier</a:t>
            </a:r>
          </a:p>
          <a:p>
            <a:r>
              <a:t>• Purpose: AQI category classification (Good, Moderate, Unhealthy, etc.)</a:t>
            </a:r>
          </a:p>
          <a:p>
            <a:r>
              <a:t>• Algorithm: Ensemble of 100 decision trees</a:t>
            </a:r>
          </a:p>
          <a:p>
            <a:r>
              <a:t>• Features: 13 input features including pollutants and environmental factors</a:t>
            </a:r>
          </a:p>
          <a:p>
            <a:r>
              <a:t>• Performance: 87.3% accuracy, F1-score: 0.86</a:t>
            </a:r>
          </a:p>
          <a:p/>
          <a:p>
            <a:r>
              <a:t>📈 Linear Regression Model</a:t>
            </a:r>
          </a:p>
          <a:p>
            <a:r>
              <a:t>• Purpose: Numeric AQI value prediction (0-500 scale)</a:t>
            </a:r>
          </a:p>
          <a:p>
            <a:r>
              <a:t>• Algorithm: Ordinary Least Squares regression</a:t>
            </a:r>
          </a:p>
          <a:p>
            <a:r>
              <a:t>• Features: Same 13 features as classification model</a:t>
            </a:r>
          </a:p>
          <a:p>
            <a:r>
              <a:t>• Performance: RMSE: 12.45, MAE: 9.23, R²: 0.82</a:t>
            </a:r>
          </a:p>
          <a:p/>
          <a:p>
            <a:r>
              <a:t>🔄 Model Training Process</a:t>
            </a:r>
          </a:p>
          <a:p>
            <a:r>
              <a:t>• Train-test split: 80-20 ratio</a:t>
            </a:r>
          </a:p>
          <a:p>
            <a:r>
              <a:t>• Cross-validation for hyperparameter tuning</a:t>
            </a:r>
          </a:p>
          <a:p>
            <a:r>
              <a:t>• Model serialization using Joblib</a:t>
            </a:r>
          </a:p>
          <a:p>
            <a:r>
              <a:t>• Real-time prediction capability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Association Rule Mining with Apriori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Pattern Discovery Approach</a:t>
            </a:r>
          </a:p>
          <a:p>
            <a:r>
              <a:t>• Algorithm: Apriori algorithm from MLxtend library</a:t>
            </a:r>
          </a:p>
          <a:p>
            <a:r>
              <a:t>• Data preparation: Continuous variables binned into categories</a:t>
            </a:r>
          </a:p>
          <a:p>
            <a:r>
              <a:t>• Minimum support threshold: 0.1 (10% frequency)</a:t>
            </a:r>
          </a:p>
          <a:p>
            <a:r>
              <a:t>• Minimum confidence threshold: 0.6 (60% reliability)</a:t>
            </a:r>
          </a:p>
          <a:p/>
          <a:p>
            <a:r>
              <a:t>📊 Key Metrics</a:t>
            </a:r>
          </a:p>
          <a:p>
            <a:r>
              <a:t>• Support: Frequency of pattern occurrence</a:t>
            </a:r>
          </a:p>
          <a:p>
            <a:r>
              <a:t>• Confidence: Reliability of the inference (60-89%)</a:t>
            </a:r>
          </a:p>
          <a:p>
            <a:r>
              <a:t>• Lift: Strength of association (1.5-2.4x)</a:t>
            </a:r>
          </a:p>
          <a:p/>
          <a:p>
            <a:r>
              <a:t>🎯 Top Discovered Patterns</a:t>
            </a:r>
          </a:p>
          <a:p>
            <a:r>
              <a:t>• High PM2.5 + High PM10 → Unhealthy AQI (Conf: 89%, Lift: 2.4)</a:t>
            </a:r>
          </a:p>
          <a:p>
            <a:r>
              <a:t>• High Traffic + High NO2 → Moderate AQI (Conf: 76%, Lift: 1.9)</a:t>
            </a:r>
          </a:p>
          <a:p>
            <a:r>
              <a:t>• Low Temperature + High PM2.5 → Unhealthy AQI (Conf: 82%, Lift: 2.2)</a:t>
            </a:r>
          </a:p>
          <a:p>
            <a:r>
              <a:t>• High CO + Medium PM10 → Moderate AQI (Conf: 71%, Lift: 1.7)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Application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🌐 Flask Backend Architecture</a:t>
            </a:r>
          </a:p>
          <a:p>
            <a:r>
              <a:t>• RESTful API design with 5 main endpoints</a:t>
            </a:r>
          </a:p>
          <a:p>
            <a:r>
              <a:t>• Model integration with real-time prediction</a:t>
            </a:r>
          </a:p>
          <a:p>
            <a:r>
              <a:t>• JSON-based data exchange</a:t>
            </a:r>
          </a:p>
          <a:p>
            <a:r>
              <a:t>• Error handling and validation</a:t>
            </a:r>
          </a:p>
          <a:p/>
          <a:p>
            <a:r>
              <a:t>🎨 Frontend Development</a:t>
            </a:r>
          </a:p>
          <a:p>
            <a:r>
              <a:t>• Responsive design using Bootstrap 5</a:t>
            </a:r>
          </a:p>
          <a:p>
            <a:r>
              <a:t>• Interactive charts with Chart.js</a:t>
            </a:r>
          </a:p>
          <a:p>
            <a:r>
              <a:t>• Modern CSS3 with gradients and animations</a:t>
            </a:r>
          </a:p>
          <a:p>
            <a:r>
              <a:t>• Mobile-first approach</a:t>
            </a:r>
          </a:p>
          <a:p/>
          <a:p>
            <a:r>
              <a:t>🔗 API Endpoints</a:t>
            </a:r>
          </a:p>
          <a:p>
            <a:r>
              <a:t>• GET / → Main dashboard page</a:t>
            </a:r>
          </a:p>
          <a:p>
            <a:r>
              <a:t>• POST /predict → Real-time AQI prediction</a:t>
            </a:r>
          </a:p>
          <a:p>
            <a:r>
              <a:t>• GET /analyze → Analytics data with filters</a:t>
            </a:r>
          </a:p>
          <a:p>
            <a:r>
              <a:t>• GET /setup → Initial system setup</a:t>
            </a:r>
          </a:p>
          <a:p>
            <a:r>
              <a:t>• POST /run_setup → Execute model training</a:t>
            </a:r>
          </a:p>
          <a:p/>
          <a:p>
            <a:r>
              <a:t>⚡ Performance Optimization</a:t>
            </a:r>
          </a:p>
          <a:p>
            <a:r>
              <a:t>• Response time &lt; 200ms for predictions</a:t>
            </a:r>
          </a:p>
          <a:p>
            <a:r>
              <a:t>• Lazy loading for charts and visualizations</a:t>
            </a:r>
          </a:p>
          <a:p>
            <a:r>
              <a:t>• Efficient data caching strategies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 &amp;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🎨 Design Philosophy</a:t>
            </a:r>
          </a:p>
          <a:p>
            <a:r>
              <a:t>• Modern, clean, and intuitive interface</a:t>
            </a:r>
          </a:p>
          <a:p>
            <a:r>
              <a:t>• Gradient-based color scheme for visual appeal</a:t>
            </a:r>
          </a:p>
          <a:p>
            <a:r>
              <a:t>• Glass-morphism effects for contemporary look</a:t>
            </a:r>
          </a:p>
          <a:p>
            <a:r>
              <a:t>• Accessibility compliance (WCAG 2.1)</a:t>
            </a:r>
          </a:p>
          <a:p/>
          <a:p>
            <a:r>
              <a:t>🌈 Visual Design Elements</a:t>
            </a:r>
          </a:p>
          <a:p>
            <a:r>
              <a:t>• Primary gradient: Blue to purple (#667eea → #764ba2)</a:t>
            </a:r>
          </a:p>
          <a:p>
            <a:r>
              <a:t>• Success gradient: Teal to green (#11998e → #38ef7d)</a:t>
            </a:r>
          </a:p>
          <a:p>
            <a:r>
              <a:t>• Interactive hover effects and animations</a:t>
            </a:r>
          </a:p>
          <a:p>
            <a:r>
              <a:t>• Professional typography (Segoe UI family)</a:t>
            </a:r>
          </a:p>
          <a:p/>
          <a:p>
            <a:r>
              <a:t>📱 Dashboard Components</a:t>
            </a:r>
          </a:p>
          <a:p>
            <a:r>
              <a:t>• Header with KPI cards and real-time status</a:t>
            </a:r>
          </a:p>
          <a:p>
            <a:r>
              <a:t>• Smart filters with city and date selection</a:t>
            </a:r>
          </a:p>
          <a:p>
            <a:r>
              <a:t>• AI prediction engine with input validation</a:t>
            </a:r>
          </a:p>
          <a:p>
            <a:r>
              <a:t>• Interactive analytics with multiple chart types</a:t>
            </a:r>
          </a:p>
          <a:p>
            <a:r>
              <a:t>• Association rules table with progress bars</a:t>
            </a:r>
          </a:p>
          <a:p>
            <a:r>
              <a:t>• Actionable recommendations panel</a:t>
            </a:r>
          </a:p>
          <a:p/>
          <a:p>
            <a:r>
              <a:t>✨ Interactive Features</a:t>
            </a:r>
          </a:p>
          <a:p>
            <a:r>
              <a:t>• Smooth animations and transitions</a:t>
            </a:r>
          </a:p>
          <a:p>
            <a:r>
              <a:t>• Loading states for better UX</a:t>
            </a:r>
          </a:p>
          <a:p>
            <a:r>
              <a:t>• Real-time chart updates</a:t>
            </a:r>
          </a:p>
          <a:p>
            <a:r>
              <a:t>• Responsive design for all devices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