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FB12D-4C8F-4118-B993-3F1F9194E3B1}" type="datetimeFigureOut">
              <a:rPr lang="en-US" smtClean="0"/>
              <a:pPr/>
              <a:t>17/07/2020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25B12-B622-4E00-8BAA-7244E89E4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25B12-B622-4E00-8BAA-7244E89E438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57AA-6F02-42AC-8FDD-66848107DDDD}" type="datetimeFigureOut">
              <a:rPr lang="en-US" smtClean="0"/>
              <a:pPr/>
              <a:t>17/07/2020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4C-430C-4EF7-AD45-ECB6E5E5F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57AA-6F02-42AC-8FDD-66848107DDDD}" type="datetimeFigureOut">
              <a:rPr lang="en-US" smtClean="0"/>
              <a:pPr/>
              <a:t>17/07/2020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4C-430C-4EF7-AD45-ECB6E5E5F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57AA-6F02-42AC-8FDD-66848107DDDD}" type="datetimeFigureOut">
              <a:rPr lang="en-US" smtClean="0"/>
              <a:pPr/>
              <a:t>17/07/2020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4C-430C-4EF7-AD45-ECB6E5E5F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57AA-6F02-42AC-8FDD-66848107DDDD}" type="datetimeFigureOut">
              <a:rPr lang="en-US" smtClean="0"/>
              <a:pPr/>
              <a:t>17/07/2020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4C-430C-4EF7-AD45-ECB6E5E5F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57AA-6F02-42AC-8FDD-66848107DDDD}" type="datetimeFigureOut">
              <a:rPr lang="en-US" smtClean="0"/>
              <a:pPr/>
              <a:t>17/07/2020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4C-430C-4EF7-AD45-ECB6E5E5F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57AA-6F02-42AC-8FDD-66848107DDDD}" type="datetimeFigureOut">
              <a:rPr lang="en-US" smtClean="0"/>
              <a:pPr/>
              <a:t>17/07/2020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4C-430C-4EF7-AD45-ECB6E5E5F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57AA-6F02-42AC-8FDD-66848107DDDD}" type="datetimeFigureOut">
              <a:rPr lang="en-US" smtClean="0"/>
              <a:pPr/>
              <a:t>17/07/2020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4C-430C-4EF7-AD45-ECB6E5E5F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57AA-6F02-42AC-8FDD-66848107DDDD}" type="datetimeFigureOut">
              <a:rPr lang="en-US" smtClean="0"/>
              <a:pPr/>
              <a:t>17/07/2020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4C-430C-4EF7-AD45-ECB6E5E5F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57AA-6F02-42AC-8FDD-66848107DDDD}" type="datetimeFigureOut">
              <a:rPr lang="en-US" smtClean="0"/>
              <a:pPr/>
              <a:t>17/07/2020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4C-430C-4EF7-AD45-ECB6E5E5F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57AA-6F02-42AC-8FDD-66848107DDDD}" type="datetimeFigureOut">
              <a:rPr lang="en-US" smtClean="0"/>
              <a:pPr/>
              <a:t>17/07/2020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4C-430C-4EF7-AD45-ECB6E5E5F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57AA-6F02-42AC-8FDD-66848107DDDD}" type="datetimeFigureOut">
              <a:rPr lang="en-US" smtClean="0"/>
              <a:pPr/>
              <a:t>17/07/2020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4C-430C-4EF7-AD45-ECB6E5E5F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C57AA-6F02-42AC-8FDD-66848107DDDD}" type="datetimeFigureOut">
              <a:rPr lang="en-US" smtClean="0"/>
              <a:pPr/>
              <a:t>17/07/2020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B44C-430C-4EF7-AD45-ECB6E5E5F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astic.c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1"/>
            <a:ext cx="8839200" cy="9143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Elastic Search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382000" cy="4876800"/>
          </a:xfrm>
          <a:noFill/>
          <a:ln>
            <a:noFill/>
          </a:ln>
        </p:spPr>
        <p:txBody>
          <a:bodyPr wrap="square">
            <a:noAutofit/>
          </a:bodyPr>
          <a:lstStyle/>
          <a:p>
            <a:r>
              <a:rPr lang="en-US" sz="3800" dirty="0" smtClean="0">
                <a:solidFill>
                  <a:srgbClr val="002060"/>
                </a:solidFill>
              </a:rPr>
              <a:t>What is a Elastic Search?</a:t>
            </a:r>
          </a:p>
          <a:p>
            <a:r>
              <a:rPr lang="en-US" b="1" dirty="0" smtClean="0"/>
              <a:t>Elastic search</a:t>
            </a:r>
            <a:r>
              <a:rPr lang="en-US" b="1" baseline="0" dirty="0" smtClean="0"/>
              <a:t> is a distributed ,open source search and analytics engine,designed for horizontal </a:t>
            </a:r>
            <a:r>
              <a:rPr lang="en-US" b="1" baseline="0" dirty="0" smtClean="0">
                <a:latin typeface="+mj-lt"/>
              </a:rPr>
              <a:t>scalability</a:t>
            </a:r>
            <a:r>
              <a:rPr lang="en-US" sz="3300" b="1" i="1" dirty="0" smtClean="0">
                <a:latin typeface="+mj-lt"/>
              </a:rPr>
              <a:t>, </a:t>
            </a:r>
            <a:r>
              <a:rPr lang="en-US" sz="2900" b="1" dirty="0" smtClean="0">
                <a:latin typeface="+mj-lt"/>
              </a:rPr>
              <a:t>reliability and easy management.</a:t>
            </a:r>
          </a:p>
          <a:p>
            <a:endParaRPr lang="en-US" sz="2900" b="1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2900" b="1" dirty="0" smtClean="0">
                <a:latin typeface="+mj-lt"/>
              </a:rPr>
              <a:t>This course starts at the beginner’s level.</a:t>
            </a:r>
          </a:p>
          <a:p>
            <a:pPr algn="l">
              <a:buFont typeface="Wingdings" pitchFamily="2" charset="2"/>
              <a:buChar char="Ø"/>
            </a:pPr>
            <a:endParaRPr lang="en-US" sz="2900" b="1" u="sng" dirty="0" smtClean="0">
              <a:latin typeface="+mj-lt"/>
            </a:endParaRPr>
          </a:p>
          <a:p>
            <a:pPr algn="l">
              <a:buFont typeface="Wingdings" pitchFamily="2" charset="2"/>
              <a:buChar char="Ø"/>
            </a:pPr>
            <a:endParaRPr lang="en-US" sz="2900" b="1" u="sng" dirty="0" smtClean="0">
              <a:latin typeface="+mj-lt"/>
            </a:endParaRPr>
          </a:p>
          <a:p>
            <a:pPr algn="l">
              <a:buFont typeface="Wingdings" pitchFamily="2" charset="2"/>
              <a:buChar char="Ø"/>
            </a:pPr>
            <a:endParaRPr lang="en-US" sz="2900" b="1" u="sng" dirty="0" smtClean="0">
              <a:latin typeface="+mj-lt"/>
            </a:endParaRPr>
          </a:p>
          <a:p>
            <a:endParaRPr lang="en-US" sz="2900" b="1" dirty="0" smtClean="0">
              <a:latin typeface="+mj-lt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pPr marL="742950" indent="-742950"/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How does Elastic Search work?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1600200"/>
            <a:ext cx="8839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/>
            <a:r>
              <a:rPr lang="en-US" dirty="0" smtClean="0"/>
              <a:t>How does configure on </a:t>
            </a:r>
            <a:r>
              <a:rPr lang="en-US" smtClean="0"/>
              <a:t>elastic search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have to search on the browser </a:t>
            </a:r>
            <a:r>
              <a:rPr lang="en-US" dirty="0" smtClean="0">
                <a:hlinkClick r:id="rId2"/>
              </a:rPr>
              <a:t>www.elastic.co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Click on get started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Create deployment.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setup your deployment.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will get the username and password.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the elastic search and open the login windows .after that open elastic search dev tools.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43400" y="2971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index..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98</Words>
  <Application>Microsoft Office PowerPoint</Application>
  <PresentationFormat>On-screen Show (4:3)</PresentationFormat>
  <Paragraphs>19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Elastic Search</vt:lpstr>
      <vt:lpstr>     How does Elastic Search work?     </vt:lpstr>
      <vt:lpstr>How does configure on elastic search?</vt:lpstr>
      <vt:lpstr>Example for index..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Search</dc:title>
  <dc:creator>ashish</dc:creator>
  <cp:lastModifiedBy>ashish</cp:lastModifiedBy>
  <cp:revision>24</cp:revision>
  <dcterms:created xsi:type="dcterms:W3CDTF">2020-07-17T06:02:49Z</dcterms:created>
  <dcterms:modified xsi:type="dcterms:W3CDTF">2020-07-17T10:17:48Z</dcterms:modified>
</cp:coreProperties>
</file>