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0" autoAdjust="0"/>
  </p:normalViewPr>
  <p:slideViewPr>
    <p:cSldViewPr>
      <p:cViewPr varScale="1">
        <p:scale>
          <a:sx n="69" d="100"/>
          <a:sy n="69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11731-F97A-403D-B55E-02C5B2EC3FE5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070E0-91B4-4CB7-87CD-0D72F6E9B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AC4B-F1A4-4B24-9ABE-7CC29A4886BC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4178-4370-46F5-88BE-4CB2D9524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</a:t>
            </a:r>
            <a:r>
              <a:rPr lang="en-GB" dirty="0" err="1" smtClean="0"/>
              <a:t>.net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analyzer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1432878"/>
            <a:ext cx="9296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8118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Cluster,node</a:t>
            </a:r>
            <a:r>
              <a:rPr lang="en-GB" dirty="0" smtClean="0"/>
              <a:t>, index and shard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086688"/>
            <a:ext cx="3352800" cy="2359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199" y="2528455"/>
            <a:ext cx="9144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1" y="2507058"/>
            <a:ext cx="938865" cy="7071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6" y="2507057"/>
            <a:ext cx="938865" cy="707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30" y="5320761"/>
            <a:ext cx="938865" cy="707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320761"/>
            <a:ext cx="938865" cy="70719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809079" y="3224953"/>
            <a:ext cx="161651" cy="217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024" y="3044263"/>
            <a:ext cx="249958" cy="2255716"/>
          </a:xfrm>
          <a:prstGeom prst="rect">
            <a:avLst/>
          </a:prstGeom>
        </p:spPr>
      </p:pic>
      <p:cxnSp>
        <p:nvCxnSpPr>
          <p:cNvPr id="19" name="Elbow Connector 18"/>
          <p:cNvCxnSpPr/>
          <p:nvPr/>
        </p:nvCxnSpPr>
        <p:spPr>
          <a:xfrm rot="10800000" flipV="1">
            <a:off x="4206697" y="4089267"/>
            <a:ext cx="2021800" cy="1092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077" y="1993501"/>
            <a:ext cx="1855107" cy="18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</a:t>
            </a:r>
          </a:p>
          <a:p>
            <a:r>
              <a:rPr lang="en-GB" dirty="0" smtClean="0"/>
              <a:t>replica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514600"/>
            <a:ext cx="3429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7" y="4038600"/>
            <a:ext cx="938865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Elk .net</vt:lpstr>
      <vt:lpstr>analyzer</vt:lpstr>
      <vt:lpstr>API</vt:lpstr>
      <vt:lpstr>s</vt:lpstr>
      <vt:lpstr>s</vt:lpstr>
      <vt:lpstr>Cluster,node, index and shard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(2)Sharding question1 and anser</dc:title>
  <dc:creator>ashish</dc:creator>
  <cp:lastModifiedBy>er.patelamit@gmail.com</cp:lastModifiedBy>
  <cp:revision>13</cp:revision>
  <dcterms:created xsi:type="dcterms:W3CDTF">2020-07-17T20:08:32Z</dcterms:created>
  <dcterms:modified xsi:type="dcterms:W3CDTF">2020-07-27T16:56:29Z</dcterms:modified>
</cp:coreProperties>
</file>