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3354636" cy="4114800"/>
          </a:xfrm>
          <a:custGeom>
            <a:avLst/>
            <a:gdLst/>
            <a:ahLst/>
            <a:cxnLst/>
            <a:rect r="r" b="b" t="t" l="l"/>
            <a:pathLst>
              <a:path h="4114800" w="3354636">
                <a:moveTo>
                  <a:pt x="0" y="0"/>
                </a:moveTo>
                <a:lnTo>
                  <a:pt x="3354636" y="0"/>
                </a:lnTo>
                <a:lnTo>
                  <a:pt x="33546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84425" y="5143500"/>
            <a:ext cx="5919151" cy="4114800"/>
          </a:xfrm>
          <a:custGeom>
            <a:avLst/>
            <a:gdLst/>
            <a:ahLst/>
            <a:cxnLst/>
            <a:rect r="r" b="b" t="t" l="l"/>
            <a:pathLst>
              <a:path h="4114800" w="5919151">
                <a:moveTo>
                  <a:pt x="0" y="0"/>
                </a:moveTo>
                <a:lnTo>
                  <a:pt x="5919150" y="0"/>
                </a:lnTo>
                <a:lnTo>
                  <a:pt x="59191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03800" y="5143500"/>
            <a:ext cx="2311995" cy="4114800"/>
          </a:xfrm>
          <a:custGeom>
            <a:avLst/>
            <a:gdLst/>
            <a:ahLst/>
            <a:cxnLst/>
            <a:rect r="r" b="b" t="t" l="l"/>
            <a:pathLst>
              <a:path h="4114800" w="2311995">
                <a:moveTo>
                  <a:pt x="0" y="0"/>
                </a:moveTo>
                <a:lnTo>
                  <a:pt x="2311995" y="0"/>
                </a:lnTo>
                <a:lnTo>
                  <a:pt x="23119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76300"/>
            <a:ext cx="16230600" cy="285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9"/>
              </a:lnSpc>
            </a:pPr>
            <a:r>
              <a:rPr lang="en-US" sz="8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Career Analysis of Cristiano Ronaldo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48113"/>
            <a:ext cx="134333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Based on Exploratory Data Analysis (EDA)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34213" y="2532476"/>
            <a:ext cx="9325087" cy="5222049"/>
          </a:xfrm>
          <a:custGeom>
            <a:avLst/>
            <a:gdLst/>
            <a:ahLst/>
            <a:cxnLst/>
            <a:rect r="r" b="b" t="t" l="l"/>
            <a:pathLst>
              <a:path h="5222049" w="9325087">
                <a:moveTo>
                  <a:pt x="0" y="0"/>
                </a:moveTo>
                <a:lnTo>
                  <a:pt x="9325087" y="0"/>
                </a:lnTo>
                <a:lnTo>
                  <a:pt x="9325087" y="5222048"/>
                </a:lnTo>
                <a:lnTo>
                  <a:pt x="0" y="5222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931615"/>
            <a:ext cx="6689664" cy="4423771"/>
          </a:xfrm>
          <a:custGeom>
            <a:avLst/>
            <a:gdLst/>
            <a:ahLst/>
            <a:cxnLst/>
            <a:rect r="r" b="b" t="t" l="l"/>
            <a:pathLst>
              <a:path h="4423771" w="6689664">
                <a:moveTo>
                  <a:pt x="0" y="0"/>
                </a:moveTo>
                <a:lnTo>
                  <a:pt x="6689664" y="0"/>
                </a:lnTo>
                <a:lnTo>
                  <a:pt x="6689664" y="4423770"/>
                </a:lnTo>
                <a:lnTo>
                  <a:pt x="0" y="4423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5" r="0" b="-31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66896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Trophies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577905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Cristiano Ronaldo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40893"/>
            <a:ext cx="16230600" cy="684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Position: winger (usually on the left)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Nationality: Cristiano Ronaldo's nationality is Portuguese. He was born in Funchal, Madeira, Portugal, on February 5, 1985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Years active: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Cristiano Ronaldo has been active as a professional footballer from 2002 to the present. Here’s a breakdown: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2002: Ronaldo made his professional debut for Sporting CP.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2003–2009: Played for Manchester United.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2009–2018: Played for Real Madrid.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2018–2021: Played for Juventus.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2021–2022: Returned to Manchester United.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2023–Present: Playing for Al Nassr in Saudi Arabi</a:t>
            </a:r>
          </a:p>
          <a:p>
            <a:pPr algn="just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76639" y="3086100"/>
            <a:ext cx="6982661" cy="4114800"/>
          </a:xfrm>
          <a:custGeom>
            <a:avLst/>
            <a:gdLst/>
            <a:ahLst/>
            <a:cxnLst/>
            <a:rect r="r" b="b" t="t" l="l"/>
            <a:pathLst>
              <a:path h="4114800" w="6982661">
                <a:moveTo>
                  <a:pt x="0" y="0"/>
                </a:moveTo>
                <a:lnTo>
                  <a:pt x="6982661" y="0"/>
                </a:lnTo>
                <a:lnTo>
                  <a:pt x="698266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00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72220"/>
            <a:ext cx="9247939" cy="5342559"/>
          </a:xfrm>
          <a:custGeom>
            <a:avLst/>
            <a:gdLst/>
            <a:ahLst/>
            <a:cxnLst/>
            <a:rect r="r" b="b" t="t" l="l"/>
            <a:pathLst>
              <a:path h="5342559" w="9247939">
                <a:moveTo>
                  <a:pt x="0" y="0"/>
                </a:moveTo>
                <a:lnTo>
                  <a:pt x="9247939" y="0"/>
                </a:lnTo>
                <a:lnTo>
                  <a:pt x="9247939" y="5342560"/>
                </a:lnTo>
                <a:lnTo>
                  <a:pt x="0" y="5342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158242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Goals scored by Cristiano Ronaldo over the years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72938"/>
            <a:ext cx="10630249" cy="6141124"/>
          </a:xfrm>
          <a:custGeom>
            <a:avLst/>
            <a:gdLst/>
            <a:ahLst/>
            <a:cxnLst/>
            <a:rect r="r" b="b" t="t" l="l"/>
            <a:pathLst>
              <a:path h="6141124" w="10630249">
                <a:moveTo>
                  <a:pt x="0" y="0"/>
                </a:moveTo>
                <a:lnTo>
                  <a:pt x="10630249" y="0"/>
                </a:lnTo>
                <a:lnTo>
                  <a:pt x="10630249" y="6141124"/>
                </a:lnTo>
                <a:lnTo>
                  <a:pt x="0" y="6141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84921" y="2397933"/>
            <a:ext cx="5274379" cy="5491134"/>
          </a:xfrm>
          <a:custGeom>
            <a:avLst/>
            <a:gdLst/>
            <a:ahLst/>
            <a:cxnLst/>
            <a:rect r="r" b="b" t="t" l="l"/>
            <a:pathLst>
              <a:path h="5491134" w="5274379">
                <a:moveTo>
                  <a:pt x="0" y="0"/>
                </a:moveTo>
                <a:lnTo>
                  <a:pt x="5274379" y="0"/>
                </a:lnTo>
                <a:lnTo>
                  <a:pt x="5274379" y="5491134"/>
                </a:lnTo>
                <a:lnTo>
                  <a:pt x="0" y="5491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122493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Penalties scored by Cristiano Ronaldo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88376"/>
            <a:ext cx="8499612" cy="4910249"/>
          </a:xfrm>
          <a:custGeom>
            <a:avLst/>
            <a:gdLst/>
            <a:ahLst/>
            <a:cxnLst/>
            <a:rect r="r" b="b" t="t" l="l"/>
            <a:pathLst>
              <a:path h="4910249" w="8499612">
                <a:moveTo>
                  <a:pt x="0" y="0"/>
                </a:moveTo>
                <a:lnTo>
                  <a:pt x="8499612" y="0"/>
                </a:lnTo>
                <a:lnTo>
                  <a:pt x="8499612" y="4910248"/>
                </a:lnTo>
                <a:lnTo>
                  <a:pt x="0" y="4910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28312" y="2910394"/>
            <a:ext cx="7730988" cy="4466213"/>
          </a:xfrm>
          <a:custGeom>
            <a:avLst/>
            <a:gdLst/>
            <a:ahLst/>
            <a:cxnLst/>
            <a:rect r="r" b="b" t="t" l="l"/>
            <a:pathLst>
              <a:path h="4466213" w="7730988">
                <a:moveTo>
                  <a:pt x="0" y="0"/>
                </a:moveTo>
                <a:lnTo>
                  <a:pt x="7730988" y="0"/>
                </a:lnTo>
                <a:lnTo>
                  <a:pt x="7730988" y="4466212"/>
                </a:lnTo>
                <a:lnTo>
                  <a:pt x="0" y="4466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54628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Goals per season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4550985" cy="8229600"/>
          </a:xfrm>
          <a:custGeom>
            <a:avLst/>
            <a:gdLst/>
            <a:ahLst/>
            <a:cxnLst/>
            <a:rect r="r" b="b" t="t" l="l"/>
            <a:pathLst>
              <a:path h="8229600" w="14550985">
                <a:moveTo>
                  <a:pt x="0" y="0"/>
                </a:moveTo>
                <a:lnTo>
                  <a:pt x="14550985" y="0"/>
                </a:lnTo>
                <a:lnTo>
                  <a:pt x="1455098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" r="0" b="-79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4527763" cy="8229600"/>
          </a:xfrm>
          <a:custGeom>
            <a:avLst/>
            <a:gdLst/>
            <a:ahLst/>
            <a:cxnLst/>
            <a:rect r="r" b="b" t="t" l="l"/>
            <a:pathLst>
              <a:path h="8229600" w="14527763">
                <a:moveTo>
                  <a:pt x="0" y="0"/>
                </a:moveTo>
                <a:lnTo>
                  <a:pt x="14527763" y="0"/>
                </a:lnTo>
                <a:lnTo>
                  <a:pt x="1452776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4527763" cy="8229600"/>
          </a:xfrm>
          <a:custGeom>
            <a:avLst/>
            <a:gdLst/>
            <a:ahLst/>
            <a:cxnLst/>
            <a:rect r="r" b="b" t="t" l="l"/>
            <a:pathLst>
              <a:path h="8229600" w="14527763">
                <a:moveTo>
                  <a:pt x="0" y="0"/>
                </a:moveTo>
                <a:lnTo>
                  <a:pt x="14527763" y="0"/>
                </a:lnTo>
                <a:lnTo>
                  <a:pt x="1452776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4527763" cy="8229600"/>
          </a:xfrm>
          <a:custGeom>
            <a:avLst/>
            <a:gdLst/>
            <a:ahLst/>
            <a:cxnLst/>
            <a:rect r="r" b="b" t="t" l="l"/>
            <a:pathLst>
              <a:path h="8229600" w="14527763">
                <a:moveTo>
                  <a:pt x="0" y="0"/>
                </a:moveTo>
                <a:lnTo>
                  <a:pt x="14527763" y="0"/>
                </a:lnTo>
                <a:lnTo>
                  <a:pt x="1452776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DAGQ85c94sc</dc:identifier>
  <dcterms:modified xsi:type="dcterms:W3CDTF">2011-08-01T06:04:30Z</dcterms:modified>
  <cp:revision>1</cp:revision>
  <dc:title>EDA </dc:title>
</cp:coreProperties>
</file>