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12,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23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02A9D-2681-4575-AE4D-08B65151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2" r="1367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2E87-1595-4AF4-B7EA-C644948F7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57477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Hackathon project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Auto-Pdf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1FC7-6E36-4B8B-93F8-CDF7F0D1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Team </a:t>
            </a:r>
            <a:r>
              <a:rPr lang="en-US" sz="1200" dirty="0" err="1">
                <a:solidFill>
                  <a:schemeClr val="bg1"/>
                </a:solidFill>
              </a:rPr>
              <a:t>abcd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Table 298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Atharva </a:t>
            </a:r>
            <a:r>
              <a:rPr lang="en-US" sz="1200" dirty="0" err="1">
                <a:solidFill>
                  <a:schemeClr val="bg1"/>
                </a:solidFill>
              </a:rPr>
              <a:t>sapre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Shivam </a:t>
            </a:r>
            <a:r>
              <a:rPr lang="en-US" sz="1200" dirty="0" err="1">
                <a:solidFill>
                  <a:schemeClr val="bg1"/>
                </a:solidFill>
              </a:rPr>
              <a:t>saraswat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65CE-AD15-4A15-A798-59AA573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E470-F1E6-4E87-B73D-D7B2D533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creators are being used by everyone nowadays, be it a student or engineer.</a:t>
            </a:r>
          </a:p>
          <a:p>
            <a:r>
              <a:rPr lang="en-US" dirty="0"/>
              <a:t>We have tried multiple android apps for this purpose yet found none satisfactory.</a:t>
            </a:r>
          </a:p>
          <a:p>
            <a:r>
              <a:rPr lang="en-US" dirty="0"/>
              <a:t>As a result we thought of creating one such app specifically to meet various features we found lacking in all the apps we tried.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D655-1358-4132-8C4E-D5C87946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4DA8-2110-4E2C-9BC6-15B7ED3E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and white</a:t>
            </a:r>
          </a:p>
          <a:p>
            <a:r>
              <a:rPr lang="en-US" dirty="0"/>
              <a:t>Manual and Auto-Crop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Text Add</a:t>
            </a:r>
          </a:p>
          <a:p>
            <a:r>
              <a:rPr lang="en-US" dirty="0"/>
              <a:t>Auto Rotation</a:t>
            </a:r>
          </a:p>
          <a:p>
            <a:r>
              <a:rPr lang="en-US" dirty="0"/>
              <a:t>Space efficient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6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FDD0-CA26-4BE9-8AA6-6A2743A7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1485-FC33-45E2-8DC2-0DA63F0B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902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Avenir Next LT Pro</vt:lpstr>
      <vt:lpstr>GradientRiseVTI</vt:lpstr>
      <vt:lpstr>Hackathon project  Auto-Pdf</vt:lpstr>
      <vt:lpstr>The need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 Auto-Pdf</dc:title>
  <dc:creator>SHIVAM SARASWAT</dc:creator>
  <cp:lastModifiedBy>SHIVAM SARASWAT</cp:lastModifiedBy>
  <cp:revision>5</cp:revision>
  <dcterms:created xsi:type="dcterms:W3CDTF">2020-12-12T05:30:46Z</dcterms:created>
  <dcterms:modified xsi:type="dcterms:W3CDTF">2020-12-12T09:53:39Z</dcterms:modified>
</cp:coreProperties>
</file>