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0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1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9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1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7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4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December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December 12,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9230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02A9D-2681-4575-AE4D-08B651511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72" r="1367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72E87-1595-4AF4-B7EA-C644948F7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57477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Hackathon project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Auto-Pdf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41FC7-6E36-4B8B-93F8-CDF7F0D1D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Team </a:t>
            </a:r>
            <a:r>
              <a:rPr lang="en-US" sz="1200" dirty="0" err="1">
                <a:solidFill>
                  <a:schemeClr val="bg1"/>
                </a:solidFill>
              </a:rPr>
              <a:t>abcd</a:t>
            </a:r>
            <a:endParaRPr lang="en-US" sz="1200" dirty="0">
              <a:solidFill>
                <a:schemeClr val="bg1"/>
              </a:solidFill>
            </a:endParaRP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Table 298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Atharva </a:t>
            </a:r>
            <a:r>
              <a:rPr lang="en-US" sz="1200" dirty="0" err="1">
                <a:solidFill>
                  <a:schemeClr val="bg1"/>
                </a:solidFill>
              </a:rPr>
              <a:t>sapre</a:t>
            </a:r>
            <a:endParaRPr lang="en-US" sz="1200" dirty="0">
              <a:solidFill>
                <a:schemeClr val="bg1"/>
              </a:solidFill>
            </a:endParaRP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Shivam </a:t>
            </a:r>
            <a:r>
              <a:rPr lang="en-US" sz="1200" dirty="0" err="1">
                <a:solidFill>
                  <a:schemeClr val="bg1"/>
                </a:solidFill>
              </a:rPr>
              <a:t>saraswat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0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65CE-AD15-4A15-A798-59AA5734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E470-F1E6-4E87-B73D-D7B2D533A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Pdf creators are being used by everyone nowadays, be it a student or engineer.</a:t>
            </a:r>
          </a:p>
          <a:p>
            <a:r>
              <a:rPr lang="en-US" dirty="0"/>
              <a:t>During this Corona situation pdf scanners are especially being used by students of all age to submit their </a:t>
            </a:r>
            <a:r>
              <a:rPr lang="en-US" dirty="0" err="1"/>
              <a:t>homeworks</a:t>
            </a:r>
            <a:r>
              <a:rPr lang="en-US" dirty="0"/>
              <a:t>, projects and sometimes even tests.</a:t>
            </a:r>
          </a:p>
          <a:p>
            <a:r>
              <a:rPr lang="en-US" dirty="0"/>
              <a:t>We have tried multiple android apps for this purpose yet found none satisfactory.</a:t>
            </a:r>
          </a:p>
          <a:p>
            <a:r>
              <a:rPr lang="en-US" dirty="0"/>
              <a:t>As a result we thought of creating one such app specifically to meet various features we found lacking in all the apps we tried.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86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D655-1358-4132-8C4E-D5C87946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Features...more coming soon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4DA8-2110-4E2C-9BC6-15B7ED3E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and white</a:t>
            </a:r>
          </a:p>
          <a:p>
            <a:r>
              <a:rPr lang="en-US" dirty="0"/>
              <a:t>Manual and Auto-Crop</a:t>
            </a:r>
          </a:p>
        </p:txBody>
      </p:sp>
    </p:spTree>
    <p:extLst>
      <p:ext uri="{BB962C8B-B14F-4D97-AF65-F5344CB8AC3E}">
        <p14:creationId xmlns:p14="http://schemas.microsoft.com/office/powerpoint/2010/main" val="105562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161E-7213-46BD-BB1D-99E88F64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B0DCA-03C8-4D5B-81B8-B4B4A94B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  <a:p>
            <a:r>
              <a:rPr lang="en-US" dirty="0"/>
              <a:t>Text Add</a:t>
            </a:r>
          </a:p>
          <a:p>
            <a:r>
              <a:rPr lang="en-US" dirty="0"/>
              <a:t>Auto Rotation</a:t>
            </a:r>
          </a:p>
          <a:p>
            <a:r>
              <a:rPr lang="en-US" dirty="0"/>
              <a:t>Space efficient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73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C49A-0255-4F0F-BA6F-24D4A3DF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Auto-crop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1A52-BCCD-4C88-98E5-B59D3E2BF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Auto-crop is the price jewel of our project.</a:t>
            </a:r>
          </a:p>
          <a:p>
            <a:r>
              <a:rPr lang="en-US" dirty="0"/>
              <a:t>There is a special code just for this feature</a:t>
            </a:r>
          </a:p>
          <a:p>
            <a:r>
              <a:rPr lang="en-US" dirty="0"/>
              <a:t>Made using image processing</a:t>
            </a:r>
          </a:p>
          <a:p>
            <a:r>
              <a:rPr lang="en-US" dirty="0"/>
              <a:t>Totally custom built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08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C09E-58CB-411F-9340-460C3472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1C4D-C81D-4C76-9702-04679C1F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has mostly been done in Python</a:t>
            </a:r>
          </a:p>
          <a:p>
            <a:r>
              <a:rPr lang="en-US" dirty="0"/>
              <a:t>The android app will be made in Flutter</a:t>
            </a:r>
          </a:p>
        </p:txBody>
      </p:sp>
    </p:spTree>
    <p:extLst>
      <p:ext uri="{BB962C8B-B14F-4D97-AF65-F5344CB8AC3E}">
        <p14:creationId xmlns:p14="http://schemas.microsoft.com/office/powerpoint/2010/main" val="25914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FDD0-CA26-4BE9-8AA6-6A2743A7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B1709-477B-4C55-8901-259274E2D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51" y="2112963"/>
            <a:ext cx="6089460" cy="3959225"/>
          </a:xfrm>
        </p:spPr>
      </p:pic>
    </p:spTree>
    <p:extLst>
      <p:ext uri="{BB962C8B-B14F-4D97-AF65-F5344CB8AC3E}">
        <p14:creationId xmlns:p14="http://schemas.microsoft.com/office/powerpoint/2010/main" val="286159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A7D6C7-BA31-483B-BB39-83455FC18A41}"/>
              </a:ext>
            </a:extLst>
          </p:cNvPr>
          <p:cNvSpPr txBox="1"/>
          <p:nvPr/>
        </p:nvSpPr>
        <p:spPr>
          <a:xfrm>
            <a:off x="3895725" y="2240281"/>
            <a:ext cx="48482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C000"/>
                </a:solidFill>
                <a:latin typeface="Ravie" panose="04040805050809020602" pitchFamily="82" charset="0"/>
              </a:rPr>
              <a:t>Thank You</a:t>
            </a:r>
            <a:endParaRPr lang="en-IN" sz="8800" dirty="0">
              <a:solidFill>
                <a:srgbClr val="FFC000"/>
              </a:solidFill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543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161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Ravie</vt:lpstr>
      <vt:lpstr>GradientRiseVTI</vt:lpstr>
      <vt:lpstr>Hackathon project  Auto-Pdf</vt:lpstr>
      <vt:lpstr>The need</vt:lpstr>
      <vt:lpstr>Features...more coming soon</vt:lpstr>
      <vt:lpstr>Upcoming features</vt:lpstr>
      <vt:lpstr>Auto-crop</vt:lpstr>
      <vt:lpstr>coding</vt:lpstr>
      <vt:lpstr>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  Auto-Pdf</dc:title>
  <dc:creator>SHIVAM SARASWAT</dc:creator>
  <cp:lastModifiedBy>SHIVAM SARASWAT</cp:lastModifiedBy>
  <cp:revision>9</cp:revision>
  <dcterms:created xsi:type="dcterms:W3CDTF">2020-12-12T05:30:46Z</dcterms:created>
  <dcterms:modified xsi:type="dcterms:W3CDTF">2020-12-12T15:29:55Z</dcterms:modified>
</cp:coreProperties>
</file>