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wa Malawade" userId="45b748a0-0114-40f0-be4b-2734bbf45eda" providerId="ADAL" clId="{71CD7310-4734-42F7-99CC-6D9516F743BA}"/>
    <pc:docChg chg="undo redo custSel addSld modSld">
      <pc:chgData name="Atharwa Malawade" userId="45b748a0-0114-40f0-be4b-2734bbf45eda" providerId="ADAL" clId="{71CD7310-4734-42F7-99CC-6D9516F743BA}" dt="2024-11-15T07:06:40.941" v="66" actId="12"/>
      <pc:docMkLst>
        <pc:docMk/>
      </pc:docMkLst>
      <pc:sldChg chg="modSp mod">
        <pc:chgData name="Atharwa Malawade" userId="45b748a0-0114-40f0-be4b-2734bbf45eda" providerId="ADAL" clId="{71CD7310-4734-42F7-99CC-6D9516F743BA}" dt="2024-11-15T06:57:26.746" v="11" actId="207"/>
        <pc:sldMkLst>
          <pc:docMk/>
          <pc:sldMk cId="4292102122" sldId="256"/>
        </pc:sldMkLst>
        <pc:spChg chg="mod">
          <ac:chgData name="Atharwa Malawade" userId="45b748a0-0114-40f0-be4b-2734bbf45eda" providerId="ADAL" clId="{71CD7310-4734-42F7-99CC-6D9516F743BA}" dt="2024-11-15T06:57:17.317" v="10" actId="20577"/>
          <ac:spMkLst>
            <pc:docMk/>
            <pc:sldMk cId="4292102122" sldId="256"/>
            <ac:spMk id="2" creationId="{727BA439-A00E-2E21-4688-1E3A82417256}"/>
          </ac:spMkLst>
        </pc:spChg>
        <pc:spChg chg="mod">
          <ac:chgData name="Atharwa Malawade" userId="45b748a0-0114-40f0-be4b-2734bbf45eda" providerId="ADAL" clId="{71CD7310-4734-42F7-99CC-6D9516F743BA}" dt="2024-11-15T06:57:26.746" v="11" actId="207"/>
          <ac:spMkLst>
            <pc:docMk/>
            <pc:sldMk cId="4292102122" sldId="256"/>
            <ac:spMk id="3" creationId="{A425D142-6176-352E-9584-6CBA04A32ED9}"/>
          </ac:spMkLst>
        </pc:spChg>
      </pc:sldChg>
      <pc:sldChg chg="modSp mod">
        <pc:chgData name="Atharwa Malawade" userId="45b748a0-0114-40f0-be4b-2734bbf45eda" providerId="ADAL" clId="{71CD7310-4734-42F7-99CC-6D9516F743BA}" dt="2024-11-15T06:59:32.873" v="23" actId="20577"/>
        <pc:sldMkLst>
          <pc:docMk/>
          <pc:sldMk cId="3536247210" sldId="257"/>
        </pc:sldMkLst>
        <pc:spChg chg="mod">
          <ac:chgData name="Atharwa Malawade" userId="45b748a0-0114-40f0-be4b-2734bbf45eda" providerId="ADAL" clId="{71CD7310-4734-42F7-99CC-6D9516F743BA}" dt="2024-11-15T06:59:32.873" v="23" actId="20577"/>
          <ac:spMkLst>
            <pc:docMk/>
            <pc:sldMk cId="3536247210" sldId="257"/>
            <ac:spMk id="3" creationId="{56B11491-2963-5DB4-D1CF-A35F3182B148}"/>
          </ac:spMkLst>
        </pc:spChg>
      </pc:sldChg>
      <pc:sldChg chg="modSp mod">
        <pc:chgData name="Atharwa Malawade" userId="45b748a0-0114-40f0-be4b-2734bbf45eda" providerId="ADAL" clId="{71CD7310-4734-42F7-99CC-6D9516F743BA}" dt="2024-11-15T07:02:28.187" v="54" actId="20577"/>
        <pc:sldMkLst>
          <pc:docMk/>
          <pc:sldMk cId="1759377486" sldId="260"/>
        </pc:sldMkLst>
        <pc:spChg chg="mod">
          <ac:chgData name="Atharwa Malawade" userId="45b748a0-0114-40f0-be4b-2734bbf45eda" providerId="ADAL" clId="{71CD7310-4734-42F7-99CC-6D9516F743BA}" dt="2024-11-15T07:02:28.187" v="54" actId="20577"/>
          <ac:spMkLst>
            <pc:docMk/>
            <pc:sldMk cId="1759377486" sldId="260"/>
            <ac:spMk id="3" creationId="{489199AF-9DF6-7CD7-C334-594E72A2F9BD}"/>
          </ac:spMkLst>
        </pc:spChg>
      </pc:sldChg>
      <pc:sldChg chg="modSp mod">
        <pc:chgData name="Atharwa Malawade" userId="45b748a0-0114-40f0-be4b-2734bbf45eda" providerId="ADAL" clId="{71CD7310-4734-42F7-99CC-6D9516F743BA}" dt="2024-11-15T07:06:40.941" v="66" actId="12"/>
        <pc:sldMkLst>
          <pc:docMk/>
          <pc:sldMk cId="2171406939" sldId="266"/>
        </pc:sldMkLst>
        <pc:spChg chg="mod">
          <ac:chgData name="Atharwa Malawade" userId="45b748a0-0114-40f0-be4b-2734bbf45eda" providerId="ADAL" clId="{71CD7310-4734-42F7-99CC-6D9516F743BA}" dt="2024-11-15T07:06:40.941" v="66" actId="12"/>
          <ac:spMkLst>
            <pc:docMk/>
            <pc:sldMk cId="2171406939" sldId="266"/>
            <ac:spMk id="3" creationId="{DFAF1B93-C0D9-D286-EC52-520208EAA9A2}"/>
          </ac:spMkLst>
        </pc:spChg>
      </pc:sldChg>
      <pc:sldChg chg="modSp new mod">
        <pc:chgData name="Atharwa Malawade" userId="45b748a0-0114-40f0-be4b-2734bbf45eda" providerId="ADAL" clId="{71CD7310-4734-42F7-99CC-6D9516F743BA}" dt="2024-11-15T07:01:23.675" v="46" actId="20577"/>
        <pc:sldMkLst>
          <pc:docMk/>
          <pc:sldMk cId="3294914810" sldId="267"/>
        </pc:sldMkLst>
        <pc:spChg chg="mod">
          <ac:chgData name="Atharwa Malawade" userId="45b748a0-0114-40f0-be4b-2734bbf45eda" providerId="ADAL" clId="{71CD7310-4734-42F7-99CC-6D9516F743BA}" dt="2024-11-15T07:00:23.561" v="33" actId="115"/>
          <ac:spMkLst>
            <pc:docMk/>
            <pc:sldMk cId="3294914810" sldId="267"/>
            <ac:spMk id="2" creationId="{4682766A-6257-C231-EBD2-1806AB2C67D8}"/>
          </ac:spMkLst>
        </pc:spChg>
        <pc:spChg chg="mod">
          <ac:chgData name="Atharwa Malawade" userId="45b748a0-0114-40f0-be4b-2734bbf45eda" providerId="ADAL" clId="{71CD7310-4734-42F7-99CC-6D9516F743BA}" dt="2024-11-15T07:01:23.675" v="46" actId="20577"/>
          <ac:spMkLst>
            <pc:docMk/>
            <pc:sldMk cId="3294914810" sldId="267"/>
            <ac:spMk id="3" creationId="{F31E021F-D588-CDC1-0CAF-67449EE31D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2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4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2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7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11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1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BD6135-49ED-4415-9B36-4D6D88D60A2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3F4539-F9EC-4EDF-8FA9-D95CEE910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2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A439-A00E-2E21-4688-1E3A82417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TCS Time Series Forecasting</a:t>
            </a:r>
            <a:b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TCS Stock Prices Using Time Series Analysis</a:t>
            </a:r>
            <a:endParaRPr lang="en-IN" sz="27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D142-6176-352E-9584-6CBA04A32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I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By: -</a:t>
            </a:r>
          </a:p>
          <a:p>
            <a:pPr algn="l"/>
            <a:r>
              <a:rPr lang="en-I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Atharwa Malawade</a:t>
            </a:r>
          </a:p>
          <a:p>
            <a:pPr algn="l"/>
            <a:r>
              <a:rPr lang="en-I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(23MBAR199)</a:t>
            </a:r>
          </a:p>
        </p:txBody>
      </p:sp>
    </p:spTree>
    <p:extLst>
      <p:ext uri="{BB962C8B-B14F-4D97-AF65-F5344CB8AC3E}">
        <p14:creationId xmlns:p14="http://schemas.microsoft.com/office/powerpoint/2010/main" val="429210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CD1B-355F-D11E-36D4-83F0FCE2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Forecast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C11A3-D79C-BA7A-BBEE-69E692F8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29" y="1846263"/>
            <a:ext cx="9822426" cy="4416885"/>
          </a:xfrm>
        </p:spPr>
      </p:pic>
    </p:spTree>
    <p:extLst>
      <p:ext uri="{BB962C8B-B14F-4D97-AF65-F5344CB8AC3E}">
        <p14:creationId xmlns:p14="http://schemas.microsoft.com/office/powerpoint/2010/main" val="18796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E286-E2E3-F86E-B7C1-841B326D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 Forecast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C928F-F4AB-D8F7-2D2E-2B808AD06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439400" cy="4486275"/>
          </a:xfrm>
        </p:spPr>
      </p:pic>
    </p:spTree>
    <p:extLst>
      <p:ext uri="{BB962C8B-B14F-4D97-AF65-F5344CB8AC3E}">
        <p14:creationId xmlns:p14="http://schemas.microsoft.com/office/powerpoint/2010/main" val="94105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C87-9ACF-A347-90A5-446D01C5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7"/>
            <a:ext cx="10515600" cy="1325563"/>
          </a:xfrm>
        </p:spPr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1B93-C0D9-D286-EC52-520208EA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471"/>
            <a:ext cx="10515600" cy="470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significant trends and seasonal patterns in TCS close 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and Holt-Winters models provided reliable forecasts for the next 30 business days.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captured short-term dependencies effectively.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 modeled seasonal patterns well.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Forecasts are valuable for financial planning and decision-making.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trends and seasonality aid in informed investment decisions.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0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1491-2963-5DB4-D1CF-A35F3182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forecast the stock prices of Tata Consultancy Services (TCS) for the next 30 days using time series analysis.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Forecasting TCS Stock Prices?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making informed investment decisions.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financial planning and risk management.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766A-6257-C231-EBD2-1806AB2C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021F-D588-CDC1-0CAF-67449EE3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Time Series Forecasting?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used to predict future values based on previously observed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anticipating stock price movements in financial markets.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Financial Markets: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investors and analysts make informed decisions.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in risk management and strategic planning.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1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2DCE-4026-3D80-48C2-1A2D9CAC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7E72-66DC-E114-8CF7-09C7E092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was sourced from the National Stock Exchange (NSE) of India.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covers TCS stock prices from January 1, 2024, to October 28, 2024.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columns such as Date, Open, High, Low, Close, Volume, and Number of Trades.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5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187-BB37-DAC6-5E3E-F579C761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A9225-0506-B9CD-351C-068C9AE63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805543"/>
          </a:xfrm>
        </p:spPr>
      </p:pic>
    </p:spTree>
    <p:extLst>
      <p:ext uri="{BB962C8B-B14F-4D97-AF65-F5344CB8AC3E}">
        <p14:creationId xmlns:p14="http://schemas.microsoft.com/office/powerpoint/2010/main" val="346849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C55E-ABE2-372B-7F28-AE3CD47B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99AF-9DF6-7CD7-C334-594E72A2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column names by stripping leading/trailing spaces.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‘Date’ column to datetime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‘Date’ as index and ensured it is monotonic.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frequency of date index to business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commas and converted ‘close’ column to float.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in the ‘close’ column by forward filling.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7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888D-9242-F06B-861F-C1DB401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 Close Price Time Series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234CB-DC01-E143-900B-070F9E97A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9" y="1682251"/>
            <a:ext cx="10363200" cy="4671693"/>
          </a:xfrm>
        </p:spPr>
      </p:pic>
    </p:spTree>
    <p:extLst>
      <p:ext uri="{BB962C8B-B14F-4D97-AF65-F5344CB8AC3E}">
        <p14:creationId xmlns:p14="http://schemas.microsoft.com/office/powerpoint/2010/main" val="216513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5AA9-E399-9D72-B577-B6100291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Decomposition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92E7D-4815-13C9-A024-FE70847C7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3" y="1773930"/>
            <a:ext cx="8927690" cy="4403032"/>
          </a:xfrm>
        </p:spPr>
      </p:pic>
    </p:spTree>
    <p:extLst>
      <p:ext uri="{BB962C8B-B14F-4D97-AF65-F5344CB8AC3E}">
        <p14:creationId xmlns:p14="http://schemas.microsoft.com/office/powerpoint/2010/main" val="166497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061E-FE0A-B652-EFAA-F238687C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11B45-B6EA-74D4-BC84-BFDD5AAFA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84" y="1750890"/>
            <a:ext cx="6730974" cy="4590915"/>
          </a:xfrm>
        </p:spPr>
      </p:pic>
    </p:spTree>
    <p:extLst>
      <p:ext uri="{BB962C8B-B14F-4D97-AF65-F5344CB8AC3E}">
        <p14:creationId xmlns:p14="http://schemas.microsoft.com/office/powerpoint/2010/main" val="4004290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341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Retrospect</vt:lpstr>
      <vt:lpstr>TCS Time Series Forecasting  Forecasting TCS Stock Prices Using Time Series Analysis</vt:lpstr>
      <vt:lpstr>PowerPoint Presentation</vt:lpstr>
      <vt:lpstr>Overview</vt:lpstr>
      <vt:lpstr>Data Collection</vt:lpstr>
      <vt:lpstr>Data Preview</vt:lpstr>
      <vt:lpstr>Data Preprocessing</vt:lpstr>
      <vt:lpstr>TCS Close Price Time Series</vt:lpstr>
      <vt:lpstr>Seasonal Decomposition</vt:lpstr>
      <vt:lpstr>ARIMA Model Summary</vt:lpstr>
      <vt:lpstr>ARIMA Forecast Plot</vt:lpstr>
      <vt:lpstr>Holt-Winters Forecast Plot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Atharwa Malawade</dc:creator>
  <cp:lastModifiedBy>Atharwa Malawade</cp:lastModifiedBy>
  <cp:revision>2</cp:revision>
  <dcterms:created xsi:type="dcterms:W3CDTF">2024-11-14T08:49:46Z</dcterms:created>
  <dcterms:modified xsi:type="dcterms:W3CDTF">2024-11-15T11:12:24Z</dcterms:modified>
</cp:coreProperties>
</file>