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72" d="100"/>
          <a:sy n="72" d="100"/>
        </p:scale>
        <p:origin x="618"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1D63-00FD-70AE-4DDD-BCF80267A6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0F110A0-CE57-F99E-4DED-0E2F16FC54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59C7E8F-705C-C38E-3C65-B673610F7D57}"/>
              </a:ext>
            </a:extLst>
          </p:cNvPr>
          <p:cNvSpPr>
            <a:spLocks noGrp="1"/>
          </p:cNvSpPr>
          <p:nvPr>
            <p:ph type="dt" sz="half" idx="10"/>
          </p:nvPr>
        </p:nvSpPr>
        <p:spPr/>
        <p:txBody>
          <a:bodyPr/>
          <a:lstStyle/>
          <a:p>
            <a:fld id="{359D408E-C341-44CD-9E60-4B791674890E}" type="datetimeFigureOut">
              <a:rPr lang="en-IN" smtClean="0"/>
              <a:t>13-09-2022</a:t>
            </a:fld>
            <a:endParaRPr lang="en-IN"/>
          </a:p>
        </p:txBody>
      </p:sp>
      <p:sp>
        <p:nvSpPr>
          <p:cNvPr id="5" name="Footer Placeholder 4">
            <a:extLst>
              <a:ext uri="{FF2B5EF4-FFF2-40B4-BE49-F238E27FC236}">
                <a16:creationId xmlns:a16="http://schemas.microsoft.com/office/drawing/2014/main" id="{7EE0E097-0CF0-E58D-C00A-3DF9A7DF5F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818817-008F-D503-8EE9-0D99BF3BD750}"/>
              </a:ext>
            </a:extLst>
          </p:cNvPr>
          <p:cNvSpPr>
            <a:spLocks noGrp="1"/>
          </p:cNvSpPr>
          <p:nvPr>
            <p:ph type="sldNum" sz="quarter" idx="12"/>
          </p:nvPr>
        </p:nvSpPr>
        <p:spPr/>
        <p:txBody>
          <a:bodyPr/>
          <a:lstStyle/>
          <a:p>
            <a:fld id="{58306C68-521E-4E6B-8F1E-B876D01B46C1}" type="slidenum">
              <a:rPr lang="en-IN" smtClean="0"/>
              <a:t>‹#›</a:t>
            </a:fld>
            <a:endParaRPr lang="en-IN"/>
          </a:p>
        </p:txBody>
      </p:sp>
    </p:spTree>
    <p:extLst>
      <p:ext uri="{BB962C8B-B14F-4D97-AF65-F5344CB8AC3E}">
        <p14:creationId xmlns:p14="http://schemas.microsoft.com/office/powerpoint/2010/main" val="1610944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59A80-D2EB-F8B1-957E-A79D095B31A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F005D0-995B-0354-11F8-5E5C36573B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D4558C-5811-D39D-3A14-42CB947785CF}"/>
              </a:ext>
            </a:extLst>
          </p:cNvPr>
          <p:cNvSpPr>
            <a:spLocks noGrp="1"/>
          </p:cNvSpPr>
          <p:nvPr>
            <p:ph type="dt" sz="half" idx="10"/>
          </p:nvPr>
        </p:nvSpPr>
        <p:spPr/>
        <p:txBody>
          <a:bodyPr/>
          <a:lstStyle/>
          <a:p>
            <a:fld id="{359D408E-C341-44CD-9E60-4B791674890E}" type="datetimeFigureOut">
              <a:rPr lang="en-IN" smtClean="0"/>
              <a:t>13-09-2022</a:t>
            </a:fld>
            <a:endParaRPr lang="en-IN"/>
          </a:p>
        </p:txBody>
      </p:sp>
      <p:sp>
        <p:nvSpPr>
          <p:cNvPr id="5" name="Footer Placeholder 4">
            <a:extLst>
              <a:ext uri="{FF2B5EF4-FFF2-40B4-BE49-F238E27FC236}">
                <a16:creationId xmlns:a16="http://schemas.microsoft.com/office/drawing/2014/main" id="{0C90359F-9CB7-F45C-AABF-A1FB243851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16D27A-1FE4-FF94-3314-33A12822B389}"/>
              </a:ext>
            </a:extLst>
          </p:cNvPr>
          <p:cNvSpPr>
            <a:spLocks noGrp="1"/>
          </p:cNvSpPr>
          <p:nvPr>
            <p:ph type="sldNum" sz="quarter" idx="12"/>
          </p:nvPr>
        </p:nvSpPr>
        <p:spPr/>
        <p:txBody>
          <a:bodyPr/>
          <a:lstStyle/>
          <a:p>
            <a:fld id="{58306C68-521E-4E6B-8F1E-B876D01B46C1}" type="slidenum">
              <a:rPr lang="en-IN" smtClean="0"/>
              <a:t>‹#›</a:t>
            </a:fld>
            <a:endParaRPr lang="en-IN"/>
          </a:p>
        </p:txBody>
      </p:sp>
    </p:spTree>
    <p:extLst>
      <p:ext uri="{BB962C8B-B14F-4D97-AF65-F5344CB8AC3E}">
        <p14:creationId xmlns:p14="http://schemas.microsoft.com/office/powerpoint/2010/main" val="24688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D21FD6-2127-A02D-F5BF-176CE1956B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A940B1-9581-DC18-647B-3124A9AAD5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7EAC59-EF53-ADA1-E562-2F56EA8541F3}"/>
              </a:ext>
            </a:extLst>
          </p:cNvPr>
          <p:cNvSpPr>
            <a:spLocks noGrp="1"/>
          </p:cNvSpPr>
          <p:nvPr>
            <p:ph type="dt" sz="half" idx="10"/>
          </p:nvPr>
        </p:nvSpPr>
        <p:spPr/>
        <p:txBody>
          <a:bodyPr/>
          <a:lstStyle/>
          <a:p>
            <a:fld id="{359D408E-C341-44CD-9E60-4B791674890E}" type="datetimeFigureOut">
              <a:rPr lang="en-IN" smtClean="0"/>
              <a:t>13-09-2022</a:t>
            </a:fld>
            <a:endParaRPr lang="en-IN"/>
          </a:p>
        </p:txBody>
      </p:sp>
      <p:sp>
        <p:nvSpPr>
          <p:cNvPr id="5" name="Footer Placeholder 4">
            <a:extLst>
              <a:ext uri="{FF2B5EF4-FFF2-40B4-BE49-F238E27FC236}">
                <a16:creationId xmlns:a16="http://schemas.microsoft.com/office/drawing/2014/main" id="{00C786E2-0624-5593-7FC7-CE29DCAD8A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15D437-8DA1-5D9F-6427-0326CF08C6A9}"/>
              </a:ext>
            </a:extLst>
          </p:cNvPr>
          <p:cNvSpPr>
            <a:spLocks noGrp="1"/>
          </p:cNvSpPr>
          <p:nvPr>
            <p:ph type="sldNum" sz="quarter" idx="12"/>
          </p:nvPr>
        </p:nvSpPr>
        <p:spPr/>
        <p:txBody>
          <a:bodyPr/>
          <a:lstStyle/>
          <a:p>
            <a:fld id="{58306C68-521E-4E6B-8F1E-B876D01B46C1}" type="slidenum">
              <a:rPr lang="en-IN" smtClean="0"/>
              <a:t>‹#›</a:t>
            </a:fld>
            <a:endParaRPr lang="en-IN"/>
          </a:p>
        </p:txBody>
      </p:sp>
    </p:spTree>
    <p:extLst>
      <p:ext uri="{BB962C8B-B14F-4D97-AF65-F5344CB8AC3E}">
        <p14:creationId xmlns:p14="http://schemas.microsoft.com/office/powerpoint/2010/main" val="3937632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D00F2-8777-890C-6C72-1CB1D49CF7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FFEBB7-B666-1DB8-92AD-9BA21F6CDC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D73A96-E0C4-AE89-13C5-BBE5532124F2}"/>
              </a:ext>
            </a:extLst>
          </p:cNvPr>
          <p:cNvSpPr>
            <a:spLocks noGrp="1"/>
          </p:cNvSpPr>
          <p:nvPr>
            <p:ph type="dt" sz="half" idx="10"/>
          </p:nvPr>
        </p:nvSpPr>
        <p:spPr/>
        <p:txBody>
          <a:bodyPr/>
          <a:lstStyle/>
          <a:p>
            <a:fld id="{359D408E-C341-44CD-9E60-4B791674890E}" type="datetimeFigureOut">
              <a:rPr lang="en-IN" smtClean="0"/>
              <a:t>13-09-2022</a:t>
            </a:fld>
            <a:endParaRPr lang="en-IN"/>
          </a:p>
        </p:txBody>
      </p:sp>
      <p:sp>
        <p:nvSpPr>
          <p:cNvPr id="5" name="Footer Placeholder 4">
            <a:extLst>
              <a:ext uri="{FF2B5EF4-FFF2-40B4-BE49-F238E27FC236}">
                <a16:creationId xmlns:a16="http://schemas.microsoft.com/office/drawing/2014/main" id="{B8FB91BC-15E4-C9D7-35E3-138884B177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402CC3-0E66-4E67-F333-6EA264E87E8E}"/>
              </a:ext>
            </a:extLst>
          </p:cNvPr>
          <p:cNvSpPr>
            <a:spLocks noGrp="1"/>
          </p:cNvSpPr>
          <p:nvPr>
            <p:ph type="sldNum" sz="quarter" idx="12"/>
          </p:nvPr>
        </p:nvSpPr>
        <p:spPr/>
        <p:txBody>
          <a:bodyPr/>
          <a:lstStyle/>
          <a:p>
            <a:fld id="{58306C68-521E-4E6B-8F1E-B876D01B46C1}" type="slidenum">
              <a:rPr lang="en-IN" smtClean="0"/>
              <a:t>‹#›</a:t>
            </a:fld>
            <a:endParaRPr lang="en-IN"/>
          </a:p>
        </p:txBody>
      </p:sp>
    </p:spTree>
    <p:extLst>
      <p:ext uri="{BB962C8B-B14F-4D97-AF65-F5344CB8AC3E}">
        <p14:creationId xmlns:p14="http://schemas.microsoft.com/office/powerpoint/2010/main" val="3206739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54547-64CC-E2E2-E36D-A587066F4D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43CF7C-11F5-0E7F-6963-60DF690DAB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96B39C-25DC-6B77-4472-E8741CB6B235}"/>
              </a:ext>
            </a:extLst>
          </p:cNvPr>
          <p:cNvSpPr>
            <a:spLocks noGrp="1"/>
          </p:cNvSpPr>
          <p:nvPr>
            <p:ph type="dt" sz="half" idx="10"/>
          </p:nvPr>
        </p:nvSpPr>
        <p:spPr/>
        <p:txBody>
          <a:bodyPr/>
          <a:lstStyle/>
          <a:p>
            <a:fld id="{359D408E-C341-44CD-9E60-4B791674890E}" type="datetimeFigureOut">
              <a:rPr lang="en-IN" smtClean="0"/>
              <a:t>13-09-2022</a:t>
            </a:fld>
            <a:endParaRPr lang="en-IN"/>
          </a:p>
        </p:txBody>
      </p:sp>
      <p:sp>
        <p:nvSpPr>
          <p:cNvPr id="5" name="Footer Placeholder 4">
            <a:extLst>
              <a:ext uri="{FF2B5EF4-FFF2-40B4-BE49-F238E27FC236}">
                <a16:creationId xmlns:a16="http://schemas.microsoft.com/office/drawing/2014/main" id="{0FEC59B2-E8C1-5201-2E2B-2010034282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1A51DD-86FB-203E-BD31-D08B20EA0D88}"/>
              </a:ext>
            </a:extLst>
          </p:cNvPr>
          <p:cNvSpPr>
            <a:spLocks noGrp="1"/>
          </p:cNvSpPr>
          <p:nvPr>
            <p:ph type="sldNum" sz="quarter" idx="12"/>
          </p:nvPr>
        </p:nvSpPr>
        <p:spPr/>
        <p:txBody>
          <a:bodyPr/>
          <a:lstStyle/>
          <a:p>
            <a:fld id="{58306C68-521E-4E6B-8F1E-B876D01B46C1}" type="slidenum">
              <a:rPr lang="en-IN" smtClean="0"/>
              <a:t>‹#›</a:t>
            </a:fld>
            <a:endParaRPr lang="en-IN"/>
          </a:p>
        </p:txBody>
      </p:sp>
    </p:spTree>
    <p:extLst>
      <p:ext uri="{BB962C8B-B14F-4D97-AF65-F5344CB8AC3E}">
        <p14:creationId xmlns:p14="http://schemas.microsoft.com/office/powerpoint/2010/main" val="1397789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3EE3B-4973-1055-D1D1-B61AB654C6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07FBC1-5838-3B41-F506-BF6A6FF6A1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41AE13-D452-D578-FD37-0A40BE2D68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D654B20-F13D-D61E-FD12-BA7A7829375C}"/>
              </a:ext>
            </a:extLst>
          </p:cNvPr>
          <p:cNvSpPr>
            <a:spLocks noGrp="1"/>
          </p:cNvSpPr>
          <p:nvPr>
            <p:ph type="dt" sz="half" idx="10"/>
          </p:nvPr>
        </p:nvSpPr>
        <p:spPr/>
        <p:txBody>
          <a:bodyPr/>
          <a:lstStyle/>
          <a:p>
            <a:fld id="{359D408E-C341-44CD-9E60-4B791674890E}" type="datetimeFigureOut">
              <a:rPr lang="en-IN" smtClean="0"/>
              <a:t>13-09-2022</a:t>
            </a:fld>
            <a:endParaRPr lang="en-IN"/>
          </a:p>
        </p:txBody>
      </p:sp>
      <p:sp>
        <p:nvSpPr>
          <p:cNvPr id="6" name="Footer Placeholder 5">
            <a:extLst>
              <a:ext uri="{FF2B5EF4-FFF2-40B4-BE49-F238E27FC236}">
                <a16:creationId xmlns:a16="http://schemas.microsoft.com/office/drawing/2014/main" id="{CD55CC22-9C72-836B-8CE9-9763090C8B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AFE56E-F9AD-5123-2CE2-B639F23168D1}"/>
              </a:ext>
            </a:extLst>
          </p:cNvPr>
          <p:cNvSpPr>
            <a:spLocks noGrp="1"/>
          </p:cNvSpPr>
          <p:nvPr>
            <p:ph type="sldNum" sz="quarter" idx="12"/>
          </p:nvPr>
        </p:nvSpPr>
        <p:spPr/>
        <p:txBody>
          <a:bodyPr/>
          <a:lstStyle/>
          <a:p>
            <a:fld id="{58306C68-521E-4E6B-8F1E-B876D01B46C1}" type="slidenum">
              <a:rPr lang="en-IN" smtClean="0"/>
              <a:t>‹#›</a:t>
            </a:fld>
            <a:endParaRPr lang="en-IN"/>
          </a:p>
        </p:txBody>
      </p:sp>
    </p:spTree>
    <p:extLst>
      <p:ext uri="{BB962C8B-B14F-4D97-AF65-F5344CB8AC3E}">
        <p14:creationId xmlns:p14="http://schemas.microsoft.com/office/powerpoint/2010/main" val="662797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809E5-5E0B-3F90-4F2F-42D519E3A1E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725534-0270-059F-4482-47153A5F78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1E8686-2E35-9FD9-9C5F-F5249620D4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98C3F8C-3800-4768-7499-FDCCA18EC1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FD40DB-2CBF-9198-8513-50519C717C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EF5831E-A7F1-E39A-68E1-B369EB7EA20F}"/>
              </a:ext>
            </a:extLst>
          </p:cNvPr>
          <p:cNvSpPr>
            <a:spLocks noGrp="1"/>
          </p:cNvSpPr>
          <p:nvPr>
            <p:ph type="dt" sz="half" idx="10"/>
          </p:nvPr>
        </p:nvSpPr>
        <p:spPr/>
        <p:txBody>
          <a:bodyPr/>
          <a:lstStyle/>
          <a:p>
            <a:fld id="{359D408E-C341-44CD-9E60-4B791674890E}" type="datetimeFigureOut">
              <a:rPr lang="en-IN" smtClean="0"/>
              <a:t>13-09-2022</a:t>
            </a:fld>
            <a:endParaRPr lang="en-IN"/>
          </a:p>
        </p:txBody>
      </p:sp>
      <p:sp>
        <p:nvSpPr>
          <p:cNvPr id="8" name="Footer Placeholder 7">
            <a:extLst>
              <a:ext uri="{FF2B5EF4-FFF2-40B4-BE49-F238E27FC236}">
                <a16:creationId xmlns:a16="http://schemas.microsoft.com/office/drawing/2014/main" id="{EFAA6032-7D2A-FFF7-17D2-363E09CBB13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AC6525F-051C-BE99-C93E-AF0BFAF3CC00}"/>
              </a:ext>
            </a:extLst>
          </p:cNvPr>
          <p:cNvSpPr>
            <a:spLocks noGrp="1"/>
          </p:cNvSpPr>
          <p:nvPr>
            <p:ph type="sldNum" sz="quarter" idx="12"/>
          </p:nvPr>
        </p:nvSpPr>
        <p:spPr/>
        <p:txBody>
          <a:bodyPr/>
          <a:lstStyle/>
          <a:p>
            <a:fld id="{58306C68-521E-4E6B-8F1E-B876D01B46C1}" type="slidenum">
              <a:rPr lang="en-IN" smtClean="0"/>
              <a:t>‹#›</a:t>
            </a:fld>
            <a:endParaRPr lang="en-IN"/>
          </a:p>
        </p:txBody>
      </p:sp>
    </p:spTree>
    <p:extLst>
      <p:ext uri="{BB962C8B-B14F-4D97-AF65-F5344CB8AC3E}">
        <p14:creationId xmlns:p14="http://schemas.microsoft.com/office/powerpoint/2010/main" val="3229446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0667D-4A70-C49D-81CD-DC8980FC95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7C6052-BC7C-7D8B-33CE-C2F33CB8F9D2}"/>
              </a:ext>
            </a:extLst>
          </p:cNvPr>
          <p:cNvSpPr>
            <a:spLocks noGrp="1"/>
          </p:cNvSpPr>
          <p:nvPr>
            <p:ph type="dt" sz="half" idx="10"/>
          </p:nvPr>
        </p:nvSpPr>
        <p:spPr/>
        <p:txBody>
          <a:bodyPr/>
          <a:lstStyle/>
          <a:p>
            <a:fld id="{359D408E-C341-44CD-9E60-4B791674890E}" type="datetimeFigureOut">
              <a:rPr lang="en-IN" smtClean="0"/>
              <a:t>13-09-2022</a:t>
            </a:fld>
            <a:endParaRPr lang="en-IN"/>
          </a:p>
        </p:txBody>
      </p:sp>
      <p:sp>
        <p:nvSpPr>
          <p:cNvPr id="4" name="Footer Placeholder 3">
            <a:extLst>
              <a:ext uri="{FF2B5EF4-FFF2-40B4-BE49-F238E27FC236}">
                <a16:creationId xmlns:a16="http://schemas.microsoft.com/office/drawing/2014/main" id="{5ECB0B75-4F91-F8D2-3C7C-11100063EFA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49E848A-EBF1-0F75-AB59-197C03D2B3D1}"/>
              </a:ext>
            </a:extLst>
          </p:cNvPr>
          <p:cNvSpPr>
            <a:spLocks noGrp="1"/>
          </p:cNvSpPr>
          <p:nvPr>
            <p:ph type="sldNum" sz="quarter" idx="12"/>
          </p:nvPr>
        </p:nvSpPr>
        <p:spPr/>
        <p:txBody>
          <a:bodyPr/>
          <a:lstStyle/>
          <a:p>
            <a:fld id="{58306C68-521E-4E6B-8F1E-B876D01B46C1}" type="slidenum">
              <a:rPr lang="en-IN" smtClean="0"/>
              <a:t>‹#›</a:t>
            </a:fld>
            <a:endParaRPr lang="en-IN"/>
          </a:p>
        </p:txBody>
      </p:sp>
    </p:spTree>
    <p:extLst>
      <p:ext uri="{BB962C8B-B14F-4D97-AF65-F5344CB8AC3E}">
        <p14:creationId xmlns:p14="http://schemas.microsoft.com/office/powerpoint/2010/main" val="248607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747166-9779-7DD9-07CC-17BF32ECCFF1}"/>
              </a:ext>
            </a:extLst>
          </p:cNvPr>
          <p:cNvSpPr>
            <a:spLocks noGrp="1"/>
          </p:cNvSpPr>
          <p:nvPr>
            <p:ph type="dt" sz="half" idx="10"/>
          </p:nvPr>
        </p:nvSpPr>
        <p:spPr/>
        <p:txBody>
          <a:bodyPr/>
          <a:lstStyle/>
          <a:p>
            <a:fld id="{359D408E-C341-44CD-9E60-4B791674890E}" type="datetimeFigureOut">
              <a:rPr lang="en-IN" smtClean="0"/>
              <a:t>13-09-2022</a:t>
            </a:fld>
            <a:endParaRPr lang="en-IN"/>
          </a:p>
        </p:txBody>
      </p:sp>
      <p:sp>
        <p:nvSpPr>
          <p:cNvPr id="3" name="Footer Placeholder 2">
            <a:extLst>
              <a:ext uri="{FF2B5EF4-FFF2-40B4-BE49-F238E27FC236}">
                <a16:creationId xmlns:a16="http://schemas.microsoft.com/office/drawing/2014/main" id="{DE09BBD3-81D3-3115-E231-D5F732D8DD7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58E8ADB-B1AC-6E3C-7D9D-8666D496EC77}"/>
              </a:ext>
            </a:extLst>
          </p:cNvPr>
          <p:cNvSpPr>
            <a:spLocks noGrp="1"/>
          </p:cNvSpPr>
          <p:nvPr>
            <p:ph type="sldNum" sz="quarter" idx="12"/>
          </p:nvPr>
        </p:nvSpPr>
        <p:spPr/>
        <p:txBody>
          <a:bodyPr/>
          <a:lstStyle/>
          <a:p>
            <a:fld id="{58306C68-521E-4E6B-8F1E-B876D01B46C1}" type="slidenum">
              <a:rPr lang="en-IN" smtClean="0"/>
              <a:t>‹#›</a:t>
            </a:fld>
            <a:endParaRPr lang="en-IN"/>
          </a:p>
        </p:txBody>
      </p:sp>
    </p:spTree>
    <p:extLst>
      <p:ext uri="{BB962C8B-B14F-4D97-AF65-F5344CB8AC3E}">
        <p14:creationId xmlns:p14="http://schemas.microsoft.com/office/powerpoint/2010/main" val="2477542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FD72-A0D9-2B6E-3AAF-0E63334A2C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8C20003-2DCE-0D0A-3B5D-97143BCF8C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A2BD3D5-1BDA-0CD4-4631-F7E6A099CB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4DAF13-D74A-4B9C-017E-EC740A72726A}"/>
              </a:ext>
            </a:extLst>
          </p:cNvPr>
          <p:cNvSpPr>
            <a:spLocks noGrp="1"/>
          </p:cNvSpPr>
          <p:nvPr>
            <p:ph type="dt" sz="half" idx="10"/>
          </p:nvPr>
        </p:nvSpPr>
        <p:spPr/>
        <p:txBody>
          <a:bodyPr/>
          <a:lstStyle/>
          <a:p>
            <a:fld id="{359D408E-C341-44CD-9E60-4B791674890E}" type="datetimeFigureOut">
              <a:rPr lang="en-IN" smtClean="0"/>
              <a:t>13-09-2022</a:t>
            </a:fld>
            <a:endParaRPr lang="en-IN"/>
          </a:p>
        </p:txBody>
      </p:sp>
      <p:sp>
        <p:nvSpPr>
          <p:cNvPr id="6" name="Footer Placeholder 5">
            <a:extLst>
              <a:ext uri="{FF2B5EF4-FFF2-40B4-BE49-F238E27FC236}">
                <a16:creationId xmlns:a16="http://schemas.microsoft.com/office/drawing/2014/main" id="{CC7663D7-2218-B6EA-D3F6-8444D806E8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63287D-EA6A-D0FF-8D02-3392E8BDF1E1}"/>
              </a:ext>
            </a:extLst>
          </p:cNvPr>
          <p:cNvSpPr>
            <a:spLocks noGrp="1"/>
          </p:cNvSpPr>
          <p:nvPr>
            <p:ph type="sldNum" sz="quarter" idx="12"/>
          </p:nvPr>
        </p:nvSpPr>
        <p:spPr/>
        <p:txBody>
          <a:bodyPr/>
          <a:lstStyle/>
          <a:p>
            <a:fld id="{58306C68-521E-4E6B-8F1E-B876D01B46C1}" type="slidenum">
              <a:rPr lang="en-IN" smtClean="0"/>
              <a:t>‹#›</a:t>
            </a:fld>
            <a:endParaRPr lang="en-IN"/>
          </a:p>
        </p:txBody>
      </p:sp>
    </p:spTree>
    <p:extLst>
      <p:ext uri="{BB962C8B-B14F-4D97-AF65-F5344CB8AC3E}">
        <p14:creationId xmlns:p14="http://schemas.microsoft.com/office/powerpoint/2010/main" val="435599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BAAEF-18FC-446D-E4A2-68AE3AC9A3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C14A12-1D17-7A93-CDC1-02CCD7874C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63F35AE-493C-F11A-2107-BF0344E099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EF588-06DB-27AD-271A-A46E3A74A334}"/>
              </a:ext>
            </a:extLst>
          </p:cNvPr>
          <p:cNvSpPr>
            <a:spLocks noGrp="1"/>
          </p:cNvSpPr>
          <p:nvPr>
            <p:ph type="dt" sz="half" idx="10"/>
          </p:nvPr>
        </p:nvSpPr>
        <p:spPr/>
        <p:txBody>
          <a:bodyPr/>
          <a:lstStyle/>
          <a:p>
            <a:fld id="{359D408E-C341-44CD-9E60-4B791674890E}" type="datetimeFigureOut">
              <a:rPr lang="en-IN" smtClean="0"/>
              <a:t>13-09-2022</a:t>
            </a:fld>
            <a:endParaRPr lang="en-IN"/>
          </a:p>
        </p:txBody>
      </p:sp>
      <p:sp>
        <p:nvSpPr>
          <p:cNvPr id="6" name="Footer Placeholder 5">
            <a:extLst>
              <a:ext uri="{FF2B5EF4-FFF2-40B4-BE49-F238E27FC236}">
                <a16:creationId xmlns:a16="http://schemas.microsoft.com/office/drawing/2014/main" id="{3CFC36E9-D699-7318-2B0B-B116BA03E7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AC0855-6E37-7BF0-DACE-C63CFA82B325}"/>
              </a:ext>
            </a:extLst>
          </p:cNvPr>
          <p:cNvSpPr>
            <a:spLocks noGrp="1"/>
          </p:cNvSpPr>
          <p:nvPr>
            <p:ph type="sldNum" sz="quarter" idx="12"/>
          </p:nvPr>
        </p:nvSpPr>
        <p:spPr/>
        <p:txBody>
          <a:bodyPr/>
          <a:lstStyle/>
          <a:p>
            <a:fld id="{58306C68-521E-4E6B-8F1E-B876D01B46C1}" type="slidenum">
              <a:rPr lang="en-IN" smtClean="0"/>
              <a:t>‹#›</a:t>
            </a:fld>
            <a:endParaRPr lang="en-IN"/>
          </a:p>
        </p:txBody>
      </p:sp>
    </p:spTree>
    <p:extLst>
      <p:ext uri="{BB962C8B-B14F-4D97-AF65-F5344CB8AC3E}">
        <p14:creationId xmlns:p14="http://schemas.microsoft.com/office/powerpoint/2010/main" val="1169627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866093-D10E-E2D3-A06A-A90DDCDCA0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FC958E-211A-37A3-826F-D0B9D252C2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A604F7-9AAA-853F-E813-2FE1DFD8A0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9D408E-C341-44CD-9E60-4B791674890E}" type="datetimeFigureOut">
              <a:rPr lang="en-IN" smtClean="0"/>
              <a:t>13-09-2022</a:t>
            </a:fld>
            <a:endParaRPr lang="en-IN"/>
          </a:p>
        </p:txBody>
      </p:sp>
      <p:sp>
        <p:nvSpPr>
          <p:cNvPr id="5" name="Footer Placeholder 4">
            <a:extLst>
              <a:ext uri="{FF2B5EF4-FFF2-40B4-BE49-F238E27FC236}">
                <a16:creationId xmlns:a16="http://schemas.microsoft.com/office/drawing/2014/main" id="{0D3326A4-62D8-90D7-D3AC-14791B45C2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C72F4B-903D-3181-7DDE-566D7B3E22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306C68-521E-4E6B-8F1E-B876D01B46C1}" type="slidenum">
              <a:rPr lang="en-IN" smtClean="0"/>
              <a:t>‹#›</a:t>
            </a:fld>
            <a:endParaRPr lang="en-IN"/>
          </a:p>
        </p:txBody>
      </p:sp>
    </p:spTree>
    <p:extLst>
      <p:ext uri="{BB962C8B-B14F-4D97-AF65-F5344CB8AC3E}">
        <p14:creationId xmlns:p14="http://schemas.microsoft.com/office/powerpoint/2010/main" val="3111511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C5B91AC3-5C6D-56C0-22CD-E0B0CFBD5691}"/>
              </a:ext>
            </a:extLst>
          </p:cNvPr>
          <p:cNvGraphicFramePr>
            <a:graphicFrameLocks noGrp="1"/>
          </p:cNvGraphicFramePr>
          <p:nvPr>
            <p:extLst>
              <p:ext uri="{D42A27DB-BD31-4B8C-83A1-F6EECF244321}">
                <p14:modId xmlns:p14="http://schemas.microsoft.com/office/powerpoint/2010/main" val="4271951916"/>
              </p:ext>
            </p:extLst>
          </p:nvPr>
        </p:nvGraphicFramePr>
        <p:xfrm>
          <a:off x="2139731" y="0"/>
          <a:ext cx="8128000" cy="731520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2982260461"/>
                    </a:ext>
                  </a:extLst>
                </a:gridCol>
                <a:gridCol w="4064000">
                  <a:extLst>
                    <a:ext uri="{9D8B030D-6E8A-4147-A177-3AD203B41FA5}">
                      <a16:colId xmlns:a16="http://schemas.microsoft.com/office/drawing/2014/main" val="1964343833"/>
                    </a:ext>
                  </a:extLst>
                </a:gridCol>
              </a:tblGrid>
              <a:tr h="3562597">
                <a:tc>
                  <a:txBody>
                    <a:bodyPr/>
                    <a:lstStyle/>
                    <a:p>
                      <a:pPr algn="just">
                        <a:lnSpc>
                          <a:spcPct val="100000"/>
                        </a:lnSpc>
                      </a:pPr>
                      <a:r>
                        <a:rPr lang="en-IN"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Smart waste management is characterized by the usage of technology in order to be more efficient when it comes to managing waste. This makes it possible to plan more efficient routes for the trash collectors who empty the bins.</a:t>
                      </a:r>
                      <a:endParaRPr lang="en-IN" dirty="0">
                        <a:latin typeface="Times New Roman" panose="02020603050405020304" pitchFamily="18" charset="0"/>
                        <a:cs typeface="Times New Roman" panose="02020603050405020304" pitchFamily="18" charset="0"/>
                      </a:endParaRPr>
                    </a:p>
                    <a:p>
                      <a:pPr algn="just">
                        <a:lnSpc>
                          <a:spcPct val="100000"/>
                        </a:lnSpc>
                      </a:pPr>
                      <a:r>
                        <a:rPr lang="en-IN"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conservation of natural resources, reduction of air, water and land pollution, support for community development – the advantages go beyond simply protecting our health and environment.</a:t>
                      </a:r>
                      <a:endParaRPr lang="en-IN"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IN" dirty="0">
                        <a:solidFill>
                          <a:schemeClr val="bg1"/>
                        </a:solidFill>
                        <a:latin typeface="Times New Roman" panose="02020603050405020304" pitchFamily="18" charset="0"/>
                        <a:cs typeface="Times New Roman" panose="02020603050405020304" pitchFamily="18" charset="0"/>
                      </a:endParaRPr>
                    </a:p>
                    <a:p>
                      <a:pPr algn="ctr">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just">
                        <a:lnSpc>
                          <a:spcPct val="100000"/>
                        </a:lnSpc>
                      </a:pPr>
                      <a:r>
                        <a:rPr lang="en-IN" dirty="0">
                          <a:latin typeface="Times New Roman" panose="02020603050405020304" pitchFamily="18" charset="0"/>
                          <a:cs typeface="Times New Roman" panose="02020603050405020304" pitchFamily="18" charset="0"/>
                        </a:rPr>
                        <a:t>☑️ To </a:t>
                      </a:r>
                      <a:r>
                        <a:rPr lang="en-GB" dirty="0">
                          <a:latin typeface="Times New Roman" panose="02020603050405020304" pitchFamily="18" charset="0"/>
                          <a:cs typeface="Times New Roman" panose="02020603050405020304" pitchFamily="18" charset="0"/>
                        </a:rPr>
                        <a:t>raise public awareness of utilizing renewable energy,
Improve street sanitation,
Encourage recycling,
</a:t>
                      </a:r>
                      <a:endParaRPr lang="en-IN" dirty="0">
                        <a:latin typeface="Times New Roman" panose="02020603050405020304" pitchFamily="18" charset="0"/>
                        <a:cs typeface="Times New Roman" panose="02020603050405020304" pitchFamily="18" charset="0"/>
                      </a:endParaRPr>
                    </a:p>
                    <a:p>
                      <a:pPr algn="just">
                        <a:lnSpc>
                          <a:spcPct val="100000"/>
                        </a:lnSpc>
                      </a:pPr>
                      <a:r>
                        <a:rPr lang="en-IN"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Collect and </a:t>
                      </a:r>
                      <a:r>
                        <a:rPr lang="en-GB" dirty="0" err="1">
                          <a:latin typeface="Times New Roman" panose="02020603050405020304" pitchFamily="18" charset="0"/>
                          <a:cs typeface="Times New Roman" panose="02020603050405020304" pitchFamily="18" charset="0"/>
                        </a:rPr>
                        <a:t>analyze</a:t>
                      </a:r>
                      <a:r>
                        <a:rPr lang="en-GB" dirty="0">
                          <a:latin typeface="Times New Roman" panose="02020603050405020304" pitchFamily="18" charset="0"/>
                          <a:cs typeface="Times New Roman" panose="02020603050405020304" pitchFamily="18" charset="0"/>
                        </a:rPr>
                        <a:t> area-specific data on waste volumes for better planning.</a:t>
                      </a:r>
                      <a:endParaRPr lang="en-IN" dirty="0">
                        <a:latin typeface="Times New Roman" panose="02020603050405020304" pitchFamily="18" charset="0"/>
                        <a:cs typeface="Times New Roman" panose="02020603050405020304" pitchFamily="18" charset="0"/>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059141"/>
                  </a:ext>
                </a:extLst>
              </a:tr>
              <a:tr h="3295403">
                <a:tc>
                  <a:txBody>
                    <a:bodyPr/>
                    <a:lstStyle/>
                    <a:p>
                      <a:pPr algn="just">
                        <a:lnSpc>
                          <a:spcPct val="100000"/>
                        </a:lnSpc>
                      </a:pPr>
                      <a:r>
                        <a:rPr lang="en-IN" dirty="0">
                          <a:latin typeface="Times New Roman" panose="02020603050405020304" pitchFamily="18" charset="0"/>
                          <a:cs typeface="Times New Roman" panose="02020603050405020304" pitchFamily="18" charset="0"/>
                        </a:rPr>
                        <a:t>☑️ In this system, a 24×7 </a:t>
                      </a:r>
                    </a:p>
                    <a:p>
                      <a:pPr algn="just">
                        <a:lnSpc>
                          <a:spcPct val="100000"/>
                        </a:lnSpc>
                      </a:pPr>
                      <a:r>
                        <a:rPr lang="en-IN" dirty="0">
                          <a:latin typeface="Times New Roman" panose="02020603050405020304" pitchFamily="18" charset="0"/>
                          <a:cs typeface="Times New Roman" panose="02020603050405020304" pitchFamily="18" charset="0"/>
                        </a:rPr>
                        <a:t>monitoring system is designed for monitoring dumpsters ,</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00000"/>
                        </a:lnSpc>
                      </a:pPr>
                      <a:r>
                        <a:rPr lang="en-IN" dirty="0">
                          <a:latin typeface="Times New Roman" panose="02020603050405020304" pitchFamily="18" charset="0"/>
                          <a:cs typeface="Times New Roman" panose="02020603050405020304" pitchFamily="18" charset="0"/>
                        </a:rPr>
                        <a:t>☑️  The ultrasonic sensor is used for measuring the level of waste in the dustbin , </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 </a:t>
                      </a:r>
                      <a:r>
                        <a:rPr lang="en-GB" sz="1800" kern="1200" dirty="0">
                          <a:solidFill>
                            <a:schemeClr val="tx1"/>
                          </a:solidFill>
                          <a:effectLst/>
                          <a:latin typeface="Times New Roman" panose="02020603050405020304" pitchFamily="18" charset="0"/>
                          <a:ea typeface="+mn-ea"/>
                          <a:cs typeface="Times New Roman" panose="02020603050405020304" pitchFamily="18" charset="0"/>
                        </a:rPr>
                        <a:t>If either of the containers is full then an alert message is sent from the dustbin  to </a:t>
                      </a:r>
                      <a:r>
                        <a:rPr lang="en-GB" sz="1800" kern="1200" dirty="0" err="1">
                          <a:solidFill>
                            <a:schemeClr val="tx1"/>
                          </a:solidFill>
                          <a:effectLst/>
                          <a:latin typeface="Times New Roman" panose="02020603050405020304" pitchFamily="18" charset="0"/>
                          <a:ea typeface="+mn-ea"/>
                          <a:cs typeface="Times New Roman" panose="02020603050405020304" pitchFamily="18" charset="0"/>
                        </a:rPr>
                        <a:t>employess</a:t>
                      </a:r>
                      <a:r>
                        <a:rPr lang="en-GB" sz="1800" kern="1200" dirty="0">
                          <a:solidFill>
                            <a:schemeClr val="tx1"/>
                          </a:solidFill>
                          <a:effectLst/>
                          <a:latin typeface="Times New Roman" panose="02020603050405020304" pitchFamily="18" charset="0"/>
                          <a:ea typeface="+mn-ea"/>
                          <a:cs typeface="Times New Roman" panose="02020603050405020304" pitchFamily="18" charset="0"/>
                        </a:rPr>
                        <a:t> and the cloud. In turn, employees can clear the corresponding dumpster</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800"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00000"/>
                        </a:lnSpc>
                      </a:pPr>
                      <a:r>
                        <a:rPr lang="en-IN" dirty="0">
                          <a:latin typeface="Times New Roman" panose="02020603050405020304" pitchFamily="18" charset="0"/>
                          <a:cs typeface="Times New Roman" panose="02020603050405020304" pitchFamily="18" charset="0"/>
                        </a:rPr>
                        <a:t> </a:t>
                      </a: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the fusion of sensors, identification technology, and internet connectivity will lead to a uniquely smart disposal trash bin.</a:t>
                      </a:r>
                      <a:endParaRPr lang="en-US" sz="240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2400" dirty="0">
                          <a:latin typeface="Times New Roman" panose="02020603050405020304" pitchFamily="18" charset="0"/>
                          <a:cs typeface="Times New Roman" panose="02020603050405020304" pitchFamily="18" charset="0"/>
                        </a:rPr>
                        <a:t>☑️</a:t>
                      </a:r>
                      <a:r>
                        <a:rPr lang="en-IN" sz="1800" kern="1200" dirty="0">
                          <a:solidFill>
                            <a:schemeClr val="tx1"/>
                          </a:solidFill>
                          <a:latin typeface="Times New Roman" panose="02020603050405020304" pitchFamily="18" charset="0"/>
                          <a:ea typeface="+mn-ea"/>
                          <a:cs typeface="Times New Roman" panose="02020603050405020304" pitchFamily="18" charset="0"/>
                        </a:rPr>
                        <a:t>Together with the cloud, these trash bins would become irreplaceable elements in the waste management cycle where the collection, transportation, storage, and recycling of waste could be automated.</a:t>
                      </a: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8292481"/>
                  </a:ext>
                </a:extLst>
              </a:tr>
            </a:tbl>
          </a:graphicData>
        </a:graphic>
      </p:graphicFrame>
      <p:sp>
        <p:nvSpPr>
          <p:cNvPr id="4" name="Oval 3">
            <a:extLst>
              <a:ext uri="{FF2B5EF4-FFF2-40B4-BE49-F238E27FC236}">
                <a16:creationId xmlns:a16="http://schemas.microsoft.com/office/drawing/2014/main" id="{02E2DA0D-65C0-B573-BF27-E86A67565216}"/>
              </a:ext>
            </a:extLst>
          </p:cNvPr>
          <p:cNvSpPr/>
          <p:nvPr/>
        </p:nvSpPr>
        <p:spPr>
          <a:xfrm>
            <a:off x="5322462" y="2805320"/>
            <a:ext cx="1793956" cy="166066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dirty="0">
                <a:latin typeface="Times New Roman" panose="02020603050405020304" pitchFamily="18" charset="0"/>
                <a:cs typeface="Times New Roman" panose="02020603050405020304" pitchFamily="18" charset="0"/>
              </a:rPr>
              <a:t>Smart Waste management system for Metropolitan Cities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1934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240</Words>
  <Application>Microsoft Office PowerPoint</Application>
  <PresentationFormat>Widescreen</PresentationFormat>
  <Paragraphs>13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Bharath Ram</dc:creator>
  <cp:lastModifiedBy>JAYAM</cp:lastModifiedBy>
  <cp:revision>10</cp:revision>
  <dcterms:created xsi:type="dcterms:W3CDTF">2022-09-09T05:19:19Z</dcterms:created>
  <dcterms:modified xsi:type="dcterms:W3CDTF">2022-09-13T13:17:35Z</dcterms:modified>
</cp:coreProperties>
</file>