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May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May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4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3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3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May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2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021B1-D6B6-403D-BA6B-F504592FE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Week 2 presetation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C192-261C-4934-925B-6EFBDF741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55374E29-418F-479B-ACFD-74400F4C9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90" r="309" b="-2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C696B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C696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6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7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93A8E8-88A3-4C21-8DD5-382FD2407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69055-AD2B-4E6F-8B6F-FD8A6CA3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2572690"/>
            <a:ext cx="471566" cy="3599021"/>
          </a:xfrm>
          <a:prstGeom prst="rect">
            <a:avLst/>
          </a:prstGeom>
          <a:solidFill>
            <a:srgbClr val="C696B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C4F02-1D09-4B7C-BF2A-18C1A2A7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31E02-9303-4209-BB12-00B49FD7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539496"/>
            <a:ext cx="5294293" cy="1895315"/>
          </a:xfrm>
        </p:spPr>
        <p:txBody>
          <a:bodyPr anchor="t">
            <a:normAutofit/>
          </a:bodyPr>
          <a:lstStyle/>
          <a:p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649B-40A1-406B-90B0-0287A726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539496"/>
            <a:ext cx="4956417" cy="1913418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ACE6F-DA2A-4D81-9FE1-0F61D4973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" r="53789" b="-1"/>
          <a:stretch/>
        </p:blipFill>
        <p:spPr>
          <a:xfrm>
            <a:off x="471576" y="2572690"/>
            <a:ext cx="11016116" cy="35990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AD8F0-E74F-4E7D-ADD3-E7F806CA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696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803BC2-F676-49D8-AA7E-58C897577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6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AC81-E1EC-4939-B5C6-E2F524C8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BEBD-B5B8-4941-8226-67F942B7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3F227-B252-49CE-8228-6FDFEABB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662112"/>
            <a:ext cx="117062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4A70B-EDBD-4F25-9EA1-3116259BA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69" y="541811"/>
            <a:ext cx="10542587" cy="1978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00FB73-C404-424B-A3B1-D44F4D9D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" y="2733675"/>
            <a:ext cx="7348538" cy="38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DCE566-984E-4B70-94A9-199F1D7AF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602" y="944881"/>
            <a:ext cx="1666758" cy="5355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BFE295-118E-45DE-87AF-F3343CBE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4" y="308467"/>
            <a:ext cx="9344025" cy="51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48981-4E70-49D6-871A-85D6C8457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1068035"/>
            <a:ext cx="2319338" cy="5232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A7895-9720-405B-B2BD-8302599F1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164" y="944881"/>
            <a:ext cx="2563109" cy="53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1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8532-E237-4BEE-B427-B087DDEF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B4A4-16EA-4D8C-8061-D0BF8DF4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4FBB6-A9E7-41A4-B3EC-1D226CB3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90688"/>
            <a:ext cx="11620500" cy="25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B095-B8BF-466E-A644-6192DA0B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65" y="336550"/>
            <a:ext cx="10543032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13712-C7ED-47CC-B3F9-C5862F9F5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228" y="1825625"/>
            <a:ext cx="9081507" cy="4206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8BD73-6FF9-4FDB-BCAD-ACC4B80A4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577056"/>
            <a:ext cx="10915650" cy="67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83BE6-1D69-43E3-AC3C-C4C2C676F5FD}"/>
              </a:ext>
            </a:extLst>
          </p:cNvPr>
          <p:cNvSpPr txBox="1"/>
          <p:nvPr/>
        </p:nvSpPr>
        <p:spPr>
          <a:xfrm>
            <a:off x="409575" y="150495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Downtown Toronto</a:t>
            </a:r>
          </a:p>
        </p:txBody>
      </p:sp>
    </p:spTree>
    <p:extLst>
      <p:ext uri="{BB962C8B-B14F-4D97-AF65-F5344CB8AC3E}">
        <p14:creationId xmlns:p14="http://schemas.microsoft.com/office/powerpoint/2010/main" val="360721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6129-D87A-4D08-8E69-A5A95F83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FAF5-EB95-4AA9-8F77-36C76D86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70AF9-F056-49C9-AC38-FCE39E458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485775"/>
            <a:ext cx="107727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BFD5-2684-4702-9C87-B1E3B104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West Toronto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CFAE-1EED-4CB4-8CA2-98ABBDBD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A9087-A966-4C1D-AFAE-07C144E7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1500139"/>
            <a:ext cx="11946835" cy="49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3C1-8ABA-4784-B3C2-89619A9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AB24-0C9D-4B40-B27F-B159821C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95704-4B45-4936-893F-3B1315EB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033462"/>
            <a:ext cx="11725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2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4"/>
      </a:lt2>
      <a:accent1>
        <a:srgbClr val="C696B3"/>
      </a:accent1>
      <a:accent2>
        <a:srgbClr val="BA7F8A"/>
      </a:accent2>
      <a:accent3>
        <a:srgbClr val="C39B8F"/>
      </a:accent3>
      <a:accent4>
        <a:srgbClr val="B5A17C"/>
      </a:accent4>
      <a:accent5>
        <a:srgbClr val="A3A67E"/>
      </a:accent5>
      <a:accent6>
        <a:srgbClr val="92AC76"/>
      </a:accent6>
      <a:hlink>
        <a:srgbClr val="558D6C"/>
      </a:hlink>
      <a:folHlink>
        <a:srgbClr val="7F7F7F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Week 2 presetation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West Toronto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presetation</dc:title>
  <dc:creator>Le, Thu</dc:creator>
  <cp:lastModifiedBy>Le, Thu</cp:lastModifiedBy>
  <cp:revision>13</cp:revision>
  <dcterms:created xsi:type="dcterms:W3CDTF">2021-05-08T02:13:09Z</dcterms:created>
  <dcterms:modified xsi:type="dcterms:W3CDTF">2021-05-08T02:26:26Z</dcterms:modified>
</cp:coreProperties>
</file>