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803" r:id="rId13"/>
    <p:sldId id="783" r:id="rId14"/>
    <p:sldId id="784" r:id="rId15"/>
    <p:sldId id="786" r:id="rId16"/>
    <p:sldId id="787" r:id="rId17"/>
    <p:sldId id="788" r:id="rId18"/>
    <p:sldId id="789" r:id="rId19"/>
    <p:sldId id="733" r:id="rId20"/>
    <p:sldId id="790" r:id="rId21"/>
    <p:sldId id="792" r:id="rId22"/>
    <p:sldId id="793" r:id="rId23"/>
    <p:sldId id="794" r:id="rId24"/>
    <p:sldId id="797" r:id="rId25"/>
    <p:sldId id="796" r:id="rId26"/>
    <p:sldId id="795" r:id="rId27"/>
    <p:sldId id="798" r:id="rId28"/>
    <p:sldId id="808" r:id="rId29"/>
    <p:sldId id="7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415" autoAdjust="0"/>
  </p:normalViewPr>
  <p:slideViewPr>
    <p:cSldViewPr snapToGrid="0">
      <p:cViewPr varScale="1">
        <p:scale>
          <a:sx n="99" d="100"/>
          <a:sy n="99" d="100"/>
        </p:scale>
        <p:origin x="25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E_d3_wordcloud.R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E3117-89AB-1B4C-9E59-F16A764B1D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5AEF6-8072-014C-9F93-2E38378D6B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455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74076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FA0D3-E54F-DB43-8E7F-E3125D9102C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4B4A7-532D-7248-BFCA-B0CB2A7E53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5918</TotalTime>
  <Words>1271</Words>
  <Application>Microsoft Macintosh PowerPoint</Application>
  <PresentationFormat>On-screen Show (4:3)</PresentationFormat>
  <Paragraphs>302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proportional similarities?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341</cp:revision>
  <dcterms:created xsi:type="dcterms:W3CDTF">2018-05-23T17:24:59Z</dcterms:created>
  <dcterms:modified xsi:type="dcterms:W3CDTF">2020-12-30T22:27:41Z</dcterms:modified>
</cp:coreProperties>
</file>