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93" r:id="rId2"/>
    <p:sldId id="754" r:id="rId3"/>
    <p:sldId id="752" r:id="rId4"/>
    <p:sldId id="740" r:id="rId5"/>
    <p:sldId id="632" r:id="rId6"/>
    <p:sldId id="741" r:id="rId7"/>
    <p:sldId id="742" r:id="rId8"/>
    <p:sldId id="743" r:id="rId9"/>
    <p:sldId id="7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0" autoAdjust="0"/>
    <p:restoredTop sz="91524" autoAdjust="0"/>
  </p:normalViewPr>
  <p:slideViewPr>
    <p:cSldViewPr snapToGrid="0">
      <p:cViewPr varScale="1">
        <p:scale>
          <a:sx n="65" d="100"/>
          <a:sy n="65" d="100"/>
        </p:scale>
        <p:origin x="208" y="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rtler/hult_NLP_studen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1139-A6BB-7441-A87E-0972800B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E7CEB-D988-9F4C-AD97-63C5B5BB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" y="378573"/>
            <a:ext cx="8515350" cy="591477"/>
          </a:xfrm>
        </p:spPr>
        <p:txBody>
          <a:bodyPr/>
          <a:lstStyle/>
          <a:p>
            <a:r>
              <a:rPr lang="en-US" dirty="0"/>
              <a:t>Introductions…post online for your Teaching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22B3-21DC-C344-82E3-B52E3884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1DBD-90CD-D347-B580-C0741CCA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A3DCA-2F1C-834F-9075-976A8E3093CD}"/>
              </a:ext>
            </a:extLst>
          </p:cNvPr>
          <p:cNvSpPr txBox="1"/>
          <p:nvPr/>
        </p:nvSpPr>
        <p:spPr>
          <a:xfrm>
            <a:off x="874059" y="1828800"/>
            <a:ext cx="5904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Location</a:t>
            </a:r>
          </a:p>
          <a:p>
            <a:r>
              <a:rPr lang="en-US" sz="2800" dirty="0"/>
              <a:t>Background </a:t>
            </a:r>
          </a:p>
          <a:p>
            <a:r>
              <a:rPr lang="en-US" sz="2800" dirty="0"/>
              <a:t>Why are you taking this course?</a:t>
            </a:r>
          </a:p>
          <a:p>
            <a:r>
              <a:rPr lang="en-US" sz="2800" dirty="0"/>
              <a:t>Are you working on VM, local or cloud?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F65CB-83A3-5843-A416-106A54D59C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8AF32-EB77-1144-9EF8-BFAB62D5C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https://github.com/kwartler/hult_NLP_student</a:t>
            </a:r>
            <a:endParaRPr lang="en-US" sz="1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1338"/>
              </p:ext>
            </p:extLst>
          </p:nvPr>
        </p:nvGraphicFramePr>
        <p:xfrm>
          <a:off x="361950" y="1617148"/>
          <a:ext cx="6096000" cy="355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Homework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NBA Fan Engagement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Jan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E-Sports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Jan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5. Homework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30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30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4B42D96-86F6-244E-93A9-2B80127425B6}"/>
              </a:ext>
            </a:extLst>
          </p:cNvPr>
          <p:cNvSpPr/>
          <p:nvPr/>
        </p:nvSpPr>
        <p:spPr>
          <a:xfrm>
            <a:off x="533400" y="5665561"/>
            <a:ext cx="787037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that your Jan 22-24 weekend is miserable…but you get 2 credits in 3 weeks!</a:t>
            </a:r>
          </a:p>
        </p:txBody>
      </p:sp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7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Theme: Text Mining in Marketing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0396-818C-D34A-9C29-C696D7F1DFAC}"/>
              </a:ext>
            </a:extLst>
          </p:cNvPr>
          <p:cNvSpPr/>
          <p:nvPr/>
        </p:nvSpPr>
        <p:spPr>
          <a:xfrm>
            <a:off x="2662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I: NBA Fan Engagement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45461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II: E-Sports Exploration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0277C1-3582-A846-B4FF-71DDD24C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62" y="1690255"/>
            <a:ext cx="3175000" cy="1778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DB344-9C9A-B54B-A74D-40A3C17D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2" y="1685945"/>
            <a:ext cx="3175000" cy="1778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6441A-0334-2B41-A706-7D9973608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3095171"/>
            <a:ext cx="3175000" cy="2565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8D60D5-DF7F-4A48-9913-5321D40FF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2621416"/>
            <a:ext cx="3175000" cy="3213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5751</TotalTime>
  <Words>431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PowerPoint Presentation</vt:lpstr>
      <vt:lpstr>Introductions…post online for your Teaching Staff</vt:lpstr>
      <vt:lpstr>Syllabus Review</vt:lpstr>
      <vt:lpstr>Community Learning Expectations</vt:lpstr>
      <vt:lpstr>My style</vt:lpstr>
      <vt:lpstr>Some motivation</vt:lpstr>
      <vt:lpstr>Class Theme: Text Mining in Marketing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310</cp:revision>
  <dcterms:created xsi:type="dcterms:W3CDTF">2018-05-23T17:24:59Z</dcterms:created>
  <dcterms:modified xsi:type="dcterms:W3CDTF">2021-01-11T23:30:19Z</dcterms:modified>
</cp:coreProperties>
</file>