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93" r:id="rId2"/>
    <p:sldId id="754" r:id="rId3"/>
    <p:sldId id="752" r:id="rId4"/>
    <p:sldId id="632" r:id="rId5"/>
    <p:sldId id="741" r:id="rId6"/>
    <p:sldId id="742" r:id="rId7"/>
    <p:sldId id="743" r:id="rId8"/>
    <p:sldId id="75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6" autoAdjust="0"/>
    <p:restoredTop sz="91524" autoAdjust="0"/>
  </p:normalViewPr>
  <p:slideViewPr>
    <p:cSldViewPr snapToGrid="0">
      <p:cViewPr varScale="1">
        <p:scale>
          <a:sx n="81" d="100"/>
          <a:sy n="81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rtler/hult_NLP_studen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https://github.com/kwartler/hult_NLP_student</a:t>
            </a:r>
            <a:endParaRPr lang="en-US" sz="1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31842"/>
              </p:ext>
            </p:extLst>
          </p:nvPr>
        </p:nvGraphicFramePr>
        <p:xfrm>
          <a:off x="361950" y="1617148"/>
          <a:ext cx="6096000" cy="326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Skillset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Feb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Homework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Feb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 CASE I.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Mar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4.  Case II.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5. Homework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Mar 12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6. Written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Mar 12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 (not a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+mn-lt"/>
                        </a:rPr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latin typeface="+mn-lt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2/22/21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7 class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business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0DDF-F0DB-A54B-8253-236C711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93822-B1A2-C048-92AC-06FD369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Class Theme: Text Mining in Marketing &amp; Investing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5D7A-5AC3-A842-970E-E1CFB7C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9350-1B49-B842-85B5-41195A0C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0396-818C-D34A-9C29-C696D7F1DFAC}"/>
              </a:ext>
            </a:extLst>
          </p:cNvPr>
          <p:cNvSpPr/>
          <p:nvPr/>
        </p:nvSpPr>
        <p:spPr>
          <a:xfrm>
            <a:off x="2662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I: </a:t>
            </a:r>
            <a:r>
              <a:rPr lang="en-US" dirty="0" err="1"/>
              <a:t>Hult</a:t>
            </a:r>
            <a:r>
              <a:rPr lang="en-US" dirty="0"/>
              <a:t> Student Ambassador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A4416-9DF9-6E4F-A497-EFE4382B15E7}"/>
              </a:ext>
            </a:extLst>
          </p:cNvPr>
          <p:cNvSpPr/>
          <p:nvPr/>
        </p:nvSpPr>
        <p:spPr>
          <a:xfrm>
            <a:off x="4546162" y="1184076"/>
            <a:ext cx="4039038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II: Wall Street Bets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5909-76DD-094A-AD80-6C3B9D73B5D3}"/>
              </a:ext>
            </a:extLst>
          </p:cNvPr>
          <p:cNvSpPr txBox="1"/>
          <p:nvPr/>
        </p:nvSpPr>
        <p:spPr>
          <a:xfrm>
            <a:off x="266262" y="2967335"/>
            <a:ext cx="403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major themes &amp; typical representations are showcased for the University to entice new students?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59542-1EC5-134A-860E-CF4559AAA5C8}"/>
              </a:ext>
            </a:extLst>
          </p:cNvPr>
          <p:cNvSpPr txBox="1"/>
          <p:nvPr/>
        </p:nvSpPr>
        <p:spPr>
          <a:xfrm>
            <a:off x="4838700" y="3105834"/>
            <a:ext cx="403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text be a leading indicator to market conditions?</a:t>
            </a:r>
          </a:p>
        </p:txBody>
      </p:sp>
    </p:spTree>
    <p:extLst>
      <p:ext uri="{BB962C8B-B14F-4D97-AF65-F5344CB8AC3E}">
        <p14:creationId xmlns:p14="http://schemas.microsoft.com/office/powerpoint/2010/main" val="2773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5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5755</TotalTime>
  <Words>404</Words>
  <Application>Microsoft Macintosh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1_Office Theme</vt:lpstr>
      <vt:lpstr>Text Mining &amp; NLP Intros</vt:lpstr>
      <vt:lpstr>PowerPoint Presentation</vt:lpstr>
      <vt:lpstr>PowerPoint Presentation</vt:lpstr>
      <vt:lpstr>Syllabus Review</vt:lpstr>
      <vt:lpstr>Community Learning Expectations</vt:lpstr>
      <vt:lpstr>My style</vt:lpstr>
      <vt:lpstr>Some motivation</vt:lpstr>
      <vt:lpstr>Class Theme: Text Mining in Marketing &amp; Investing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311</cp:revision>
  <dcterms:created xsi:type="dcterms:W3CDTF">2018-05-23T17:24:59Z</dcterms:created>
  <dcterms:modified xsi:type="dcterms:W3CDTF">2021-02-22T17:41:00Z</dcterms:modified>
</cp:coreProperties>
</file>