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  <p:sldId id="881" r:id="rId18"/>
    <p:sldId id="882" r:id="rId19"/>
    <p:sldId id="883" r:id="rId20"/>
    <p:sldId id="884" r:id="rId21"/>
    <p:sldId id="885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1680" autoAdjust="0"/>
  </p:normalViewPr>
  <p:slideViewPr>
    <p:cSldViewPr snapToGrid="0">
      <p:cViewPr varScale="1">
        <p:scale>
          <a:sx n="98" d="100"/>
          <a:sy n="9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G_lsa_for</a:t>
            </a:r>
            <a:r>
              <a:rPr lang="en-US" dirty="0"/>
              <a:t> </a:t>
            </a:r>
            <a:r>
              <a:rPr lang="en-US" dirty="0" err="1"/>
              <a:t>modeling_glm.R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1/2/21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1/2/21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1/2/21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1/2/21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2. 2.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H_lsa_for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Liklihood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8594-63B5-DE43-8BED-39A0E0A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216DB-346A-8940-A118-478EE60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Optional…another popular library….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197A-8D7A-0444-B392-B2870EA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2688-B9B7-A841-91EF-865FC7EF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Some one develops a new kernel trick for SVM and no one bats an eye Some  one uses deep learning to generate memes and everyone loses their minds -  joker mind loss |">
            <a:extLst>
              <a:ext uri="{FF2B5EF4-FFF2-40B4-BE49-F238E27FC236}">
                <a16:creationId xmlns:a16="http://schemas.microsoft.com/office/drawing/2014/main" id="{F3E645C5-9656-8644-8D47-3776F00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046553"/>
            <a:ext cx="4259399" cy="32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FF3C-5F29-CE4F-9EDE-1BC4CC27B288}"/>
              </a:ext>
            </a:extLst>
          </p:cNvPr>
          <p:cNvSpPr txBox="1"/>
          <p:nvPr/>
        </p:nvSpPr>
        <p:spPr>
          <a:xfrm>
            <a:off x="628650" y="2137993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  <a:p>
            <a:r>
              <a:rPr lang="en-US" dirty="0" err="1"/>
              <a:t>I_rtexttools.R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49FC9-E22D-524B-B487-F1DC7E9B593F}"/>
              </a:ext>
            </a:extLst>
          </p:cNvPr>
          <p:cNvSpPr/>
          <p:nvPr/>
        </p:nvSpPr>
        <p:spPr>
          <a:xfrm rot="20250049">
            <a:off x="363435" y="3367352"/>
            <a:ext cx="4351564" cy="1186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our final class: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6 student </a:t>
            </a:r>
            <a:r>
              <a:rPr lang="en-US" dirty="0" err="1"/>
              <a:t>presentors</a:t>
            </a:r>
            <a:r>
              <a:rPr lang="en-US" dirty="0"/>
              <a:t>; guest evaluators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Please read/skim the ethics articles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1277</Words>
  <Application>Microsoft Macintosh PowerPoint</Application>
  <PresentationFormat>On-screen Show (4:3)</PresentationFormat>
  <Paragraphs>281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G_lsa_for modeling_glm.R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H_lsa_for modeling_Bayesian.R</vt:lpstr>
      <vt:lpstr>Optional…another popular library….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10</cp:revision>
  <dcterms:created xsi:type="dcterms:W3CDTF">2021-01-02T23:44:20Z</dcterms:created>
  <dcterms:modified xsi:type="dcterms:W3CDTF">2021-01-03T02:34:28Z</dcterms:modified>
</cp:coreProperties>
</file>