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  <p:sldId id="839" r:id="rId11"/>
    <p:sldId id="841" r:id="rId12"/>
    <p:sldId id="316" r:id="rId13"/>
    <p:sldId id="317" r:id="rId14"/>
    <p:sldId id="319" r:id="rId15"/>
    <p:sldId id="840" r:id="rId16"/>
    <p:sldId id="8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0030" y="4892040"/>
            <a:ext cx="8661654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8534E-3FD4-5F41-A604-A07E2AEC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4" y="5091762"/>
            <a:ext cx="5613590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4200">
                <a:solidFill>
                  <a:srgbClr val="FFFFFF"/>
                </a:solidFill>
              </a:rPr>
              <a:t>Appendix – Odds N Ends</a:t>
            </a:r>
          </a:p>
        </p:txBody>
      </p:sp>
      <p:pic>
        <p:nvPicPr>
          <p:cNvPr id="1026" name="Picture 2" descr="30+ Most Accurate Teacher Memes - UPDATED!">
            <a:extLst>
              <a:ext uri="{FF2B5EF4-FFF2-40B4-BE49-F238E27FC236}">
                <a16:creationId xmlns:a16="http://schemas.microsoft.com/office/drawing/2014/main" id="{19E099AF-1236-C74D-B7CA-91BE085D7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" b="19095"/>
          <a:stretch/>
        </p:blipFill>
        <p:spPr bwMode="auto">
          <a:xfrm>
            <a:off x="240030" y="320040"/>
            <a:ext cx="8661654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5B24-9D60-E74A-B5E7-E169594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0138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1/2/21</a:t>
            </a:fld>
            <a:endParaRPr lang="en-US" sz="120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679CA0-F763-A34E-B792-E5CEC120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49" y="6501384"/>
            <a:ext cx="31236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3722-EA26-C94E-89AA-45A5AF2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0138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042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E4619D-0383-574E-9F3B-FFF02B20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40" y="1741337"/>
            <a:ext cx="4086547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Miscellaneous – Optical Character Recognition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EA4E9-EE42-A74D-A440-CD6985E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1/2/21</a:t>
            </a:fld>
            <a:endParaRPr lang="en-US" sz="12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C2A3EE-EF3C-0E46-AB5D-BA1208D2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3504" y="599122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0F69-50D1-FD47-91E4-82AAABF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290FF7-652B-4475-AEAB-8B1A5D23AE09}" type="slidenum">
              <a:rPr lang="en-US" sz="1200" smtClean="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CEFB-C843-1E4A-B2C8-340E27A9F77A}"/>
              </a:ext>
            </a:extLst>
          </p:cNvPr>
          <p:cNvSpPr txBox="1"/>
          <p:nvPr/>
        </p:nvSpPr>
        <p:spPr>
          <a:xfrm>
            <a:off x="628421" y="4402160"/>
            <a:ext cx="223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F_OCR_w_tesseract.R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D4BA0-8ABC-C74F-8F9D-C40DACB66EC4}"/>
              </a:ext>
            </a:extLst>
          </p:cNvPr>
          <p:cNvSpPr txBox="1"/>
          <p:nvPr/>
        </p:nvSpPr>
        <p:spPr>
          <a:xfrm>
            <a:off x="628421" y="4810871"/>
            <a:ext cx="2450414" cy="53860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/>
              <a:t>OCR – Optical Character Recognition</a:t>
            </a:r>
          </a:p>
          <a:p>
            <a:pPr>
              <a:spcAft>
                <a:spcPts val="600"/>
              </a:spcAft>
            </a:pPr>
            <a:r>
              <a:rPr lang="en-US" sz="1200" i="1" dirty="0"/>
              <a:t>Identify letters in pictures.</a:t>
            </a:r>
          </a:p>
        </p:txBody>
      </p:sp>
    </p:spTree>
    <p:extLst>
      <p:ext uri="{BB962C8B-B14F-4D97-AF65-F5344CB8AC3E}">
        <p14:creationId xmlns:p14="http://schemas.microsoft.com/office/powerpoint/2010/main" val="24691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635000"/>
            <a:ext cx="5499100" cy="120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9600" y="1917700"/>
            <a:ext cx="5499100" cy="27051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Often you will be asked to use other data sources.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.txt (plain text)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.doc &amp; .</a:t>
            </a:r>
            <a:r>
              <a:rPr lang="en-US" sz="2800" err="1"/>
              <a:t>docx</a:t>
            </a:r>
            <a:r>
              <a:rPr lang="en-US" sz="2800"/>
              <a:t> (Microsoft Word)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</a:t>
            </a:r>
            <a:r>
              <a:rPr lang="en-US" sz="2800" err="1"/>
              <a:t>xls</a:t>
            </a:r>
            <a:r>
              <a:rPr lang="en-US" sz="2800"/>
              <a:t> &amp; .</a:t>
            </a:r>
            <a:r>
              <a:rPr lang="en-US" sz="2800" err="1"/>
              <a:t>xlsx</a:t>
            </a:r>
            <a:r>
              <a:rPr lang="en-US" sz="280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9600" y="4686300"/>
            <a:ext cx="5499100" cy="1511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</a:rPr>
              <a:t>R can even interpret PDF, image and other less popular files (</a:t>
            </a:r>
            <a:r>
              <a:rPr lang="en-US" sz="2800" err="1">
                <a:solidFill>
                  <a:schemeClr val="bg1"/>
                </a:solidFill>
              </a:rPr>
              <a:t>ie</a:t>
            </a:r>
            <a:r>
              <a:rPr lang="en-US" sz="2800">
                <a:solidFill>
                  <a:schemeClr val="bg1"/>
                </a:solidFill>
              </a:rPr>
              <a:t> SPSS).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312" y="6356350"/>
            <a:ext cx="191759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 smtClean="0"/>
              <a:pPr algn="r">
                <a:spcAft>
                  <a:spcPts val="600"/>
                </a:spcAft>
              </a:pPr>
              <a:t>1/2/21</a:t>
            </a:fld>
            <a:endParaRPr lang="en-US" sz="1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Reading in other file formats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77FB86-92C3-854B-B108-FA6F4F66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4707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7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G_readDOCX.R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ABD5FD0-6B92-8849-B7B3-14B68168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243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H_read_xlsx.R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951DAA4-CCC9-0A41-AF28-22392F75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10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I_readPDFs.R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82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is really tough.  May require a lot of string manipulation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81B184-0370-784A-9D8B-34CB7E2F7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1552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189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I_readTXT.R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36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line by line, table formatting can be hard without </a:t>
            </a:r>
            <a:r>
              <a:rPr lang="en-US" dirty="0" err="1"/>
              <a:t>strsplit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45C89E-39E0-3440-98DA-85536ADE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871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DD25B5-06E5-FF43-93A7-F7A525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4EA51C-E629-DC4D-9221-C284FD7E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08EC4-258B-1745-8D72-2E44F8D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F1D535-7DF4-E244-A8E5-F97D7D62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72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D_webScraping.R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6727E-FCA0-CA41-B03D-FF158BD6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6"/>
            <a:ext cx="8641517" cy="591477"/>
          </a:xfrm>
        </p:spPr>
        <p:txBody>
          <a:bodyPr/>
          <a:lstStyle/>
          <a:p>
            <a:r>
              <a:rPr lang="en-US" dirty="0"/>
              <a:t>Let’s get the dirt on University of St Gallen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</a:t>
            </a:r>
            <a:r>
              <a:rPr lang="en-US" dirty="0" err="1"/>
              <a:t>Programatically</a:t>
            </a:r>
            <a:r>
              <a:rPr lang="en-US" dirty="0"/>
              <a:t>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82EF067-8795-F94F-B909-673E10C4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ID’ing</a:t>
            </a:r>
            <a:r>
              <a:rPr lang="en-US" dirty="0"/>
              <a:t> the links go to each bio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37CCC94A-DA25-C544-B08D-6FF8C177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1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23E27A-2C11-B947-B2CE-E28A6BA5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Macintosh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Other Data Sources</vt:lpstr>
      <vt:lpstr>Web Scraping</vt:lpstr>
      <vt:lpstr>Questionable Practice</vt:lpstr>
      <vt:lpstr>Web-scraping</vt:lpstr>
      <vt:lpstr>Web Scraping Example</vt:lpstr>
      <vt:lpstr>Getting some data</vt:lpstr>
      <vt:lpstr>Let’s get the dirt on University of St Gallen profs.</vt:lpstr>
      <vt:lpstr>After ID’ing the links go to each bio</vt:lpstr>
      <vt:lpstr>Let’s get the dirt on our profs.</vt:lpstr>
      <vt:lpstr>Appendix – Odds N Ends</vt:lpstr>
      <vt:lpstr>Miscellaneous – Optical Character Recognition</vt:lpstr>
      <vt:lpstr>Reading in other file formats</vt:lpstr>
      <vt:lpstr>Let’s Practice</vt:lpstr>
      <vt:lpstr>Let’s Practice</vt:lpstr>
      <vt:lpstr>PDFs</vt:lpstr>
      <vt:lpstr>TXT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2</cp:revision>
  <dcterms:created xsi:type="dcterms:W3CDTF">2021-01-03T02:57:01Z</dcterms:created>
  <dcterms:modified xsi:type="dcterms:W3CDTF">2021-01-03T03:00:07Z</dcterms:modified>
</cp:coreProperties>
</file>