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9144000"/>
  <p:notesSz cx="6858000" cy="9144000"/>
  <p:embeddedFontLst>
    <p:embeddedFont>
      <p:font typeface="Roboto"/>
      <p:regular r:id="rId25"/>
      <p:bold r:id="rId26"/>
      <p:italic r:id="rId27"/>
      <p:boldItalic r:id="rId28"/>
    </p:embeddedFont>
    <p:embeddedFont>
      <p:font typeface="Montserrat"/>
      <p:regular r:id="rId29"/>
      <p:bold r:id="rId30"/>
      <p:italic r:id="rId31"/>
      <p:boldItalic r:id="rId32"/>
    </p:embeddedFont>
    <p:embeddedFont>
      <p:font typeface="Lora"/>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7" roundtripDataSignature="AMtx7mgy/QOhwBsCvwIEcxXNpacJxkIV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5.xml"/><Relationship Id="rId33" Type="http://schemas.openxmlformats.org/officeDocument/2006/relationships/font" Target="fonts/Lora-regular.fntdata"/><Relationship Id="rId10" Type="http://schemas.openxmlformats.org/officeDocument/2006/relationships/slide" Target="slides/slide4.xml"/><Relationship Id="rId32" Type="http://schemas.openxmlformats.org/officeDocument/2006/relationships/font" Target="fonts/Montserrat-boldItalic.fntdata"/><Relationship Id="rId13" Type="http://schemas.openxmlformats.org/officeDocument/2006/relationships/slide" Target="slides/slide7.xml"/><Relationship Id="rId35" Type="http://schemas.openxmlformats.org/officeDocument/2006/relationships/font" Target="fonts/Lora-italic.fntdata"/><Relationship Id="rId12" Type="http://schemas.openxmlformats.org/officeDocument/2006/relationships/slide" Target="slides/slide6.xml"/><Relationship Id="rId34" Type="http://schemas.openxmlformats.org/officeDocument/2006/relationships/font" Target="fonts/Lora-bold.fntdata"/><Relationship Id="rId15" Type="http://schemas.openxmlformats.org/officeDocument/2006/relationships/slide" Target="slides/slide9.xml"/><Relationship Id="rId37" Type="http://customschemas.google.com/relationships/presentationmetadata" Target="metadata"/><Relationship Id="rId14" Type="http://schemas.openxmlformats.org/officeDocument/2006/relationships/slide" Target="slides/slide8.xml"/><Relationship Id="rId36" Type="http://schemas.openxmlformats.org/officeDocument/2006/relationships/font" Target="fonts/Lora-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61" name="Google Shape;16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Chetna</a:t>
            </a:r>
            <a:endParaRPr/>
          </a:p>
        </p:txBody>
      </p:sp>
      <p:sp>
        <p:nvSpPr>
          <p:cNvPr id="162" name="Google Shape;162;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1414626bb4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1414626bb4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11414626bb4_0_26: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414626bb4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1414626bb4_0_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11414626bb4_0_37: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1414626bb4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1414626bb4_0_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11414626bb4_0_43: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1414626bb4_0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1414626bb4_0_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11414626bb4_0_49: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1414626bb4_0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1414626bb4_0_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11414626bb4_0_56: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1414626bb4_0_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1414626bb4_0_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11414626bb4_0_63: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1414626bb4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1414626bb4_0_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11414626bb4_0_7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414626bb4_0_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414626bb4_0_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11414626bb4_0_77: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34" name="Google Shape;33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p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solidFill>
                  <a:schemeClr val="dk1"/>
                </a:solidFill>
              </a:rPr>
              <a:t>Chetna</a:t>
            </a:r>
            <a:endParaRPr/>
          </a:p>
        </p:txBody>
      </p:sp>
      <p:sp>
        <p:nvSpPr>
          <p:cNvPr id="172" name="Google Shape;17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7e795707b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7e795707b_0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solidFill>
                  <a:schemeClr val="dk1"/>
                </a:solidFill>
              </a:rPr>
              <a:t>Chetna</a:t>
            </a:r>
            <a:endParaRPr/>
          </a:p>
        </p:txBody>
      </p:sp>
      <p:sp>
        <p:nvSpPr>
          <p:cNvPr id="183" name="Google Shape;183;g117e795707b_0_3: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deepak</a:t>
            </a:r>
            <a:endParaRPr/>
          </a:p>
          <a:p>
            <a:pPr indent="0" lvl="0" marL="0" rtl="0" algn="l">
              <a:lnSpc>
                <a:spcPct val="100000"/>
              </a:lnSpc>
              <a:spcBef>
                <a:spcPts val="0"/>
              </a:spcBef>
              <a:spcAft>
                <a:spcPts val="0"/>
              </a:spcAft>
              <a:buSzPts val="1400"/>
              <a:buNone/>
            </a:pPr>
            <a:r>
              <a:t/>
            </a:r>
            <a:endParaRPr/>
          </a:p>
        </p:txBody>
      </p:sp>
      <p:sp>
        <p:nvSpPr>
          <p:cNvPr id="190" name="Google Shape;19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97" name="Google Shape;19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deepak</a:t>
            </a:r>
            <a:endParaRPr/>
          </a:p>
        </p:txBody>
      </p:sp>
      <p:sp>
        <p:nvSpPr>
          <p:cNvPr id="198" name="Google Shape;198;p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deepak</a:t>
            </a:r>
            <a:endParaRPr/>
          </a:p>
        </p:txBody>
      </p:sp>
      <p:sp>
        <p:nvSpPr>
          <p:cNvPr id="207" name="Google Shape;20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46" name="Google Shape;24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414626bb4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1414626bb4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g11414626bb4_0_13: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414626bb4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1414626bb4_0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11414626bb4_0_19: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1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2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2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75" name="Google Shape;75;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8" name="Shape 78"/>
        <p:cNvGrpSpPr/>
        <p:nvPr/>
      </p:nvGrpSpPr>
      <p:grpSpPr>
        <a:xfrm>
          <a:off x="0" y="0"/>
          <a:ext cx="0" cy="0"/>
          <a:chOff x="0" y="0"/>
          <a:chExt cx="0" cy="0"/>
        </a:xfrm>
      </p:grpSpPr>
      <p:sp>
        <p:nvSpPr>
          <p:cNvPr id="79" name="Google Shape;79;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4" name="Shape 94"/>
        <p:cNvGrpSpPr/>
        <p:nvPr/>
      </p:nvGrpSpPr>
      <p:grpSpPr>
        <a:xfrm>
          <a:off x="0" y="0"/>
          <a:ext cx="0" cy="0"/>
          <a:chOff x="0" y="0"/>
          <a:chExt cx="0" cy="0"/>
        </a:xfrm>
      </p:grpSpPr>
      <p:sp>
        <p:nvSpPr>
          <p:cNvPr id="95" name="Google Shape;95;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6" name="Google Shape;96;p1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97" name="Google Shape;97;p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98" name="Google Shape;98;p1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99" name="Google Shape;99;p1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00" name="Google Shape;10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3" name="Shape 103"/>
        <p:cNvGrpSpPr/>
        <p:nvPr/>
      </p:nvGrpSpPr>
      <p:grpSpPr>
        <a:xfrm>
          <a:off x="0" y="0"/>
          <a:ext cx="0" cy="0"/>
          <a:chOff x="0" y="0"/>
          <a:chExt cx="0" cy="0"/>
        </a:xfrm>
      </p:grpSpPr>
      <p:sp>
        <p:nvSpPr>
          <p:cNvPr id="104" name="Google Shape;104;p25"/>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5" name="Google Shape;105;p2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6" name="Google Shape;106;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9" name="Shape 109"/>
        <p:cNvGrpSpPr/>
        <p:nvPr/>
      </p:nvGrpSpPr>
      <p:grpSpPr>
        <a:xfrm>
          <a:off x="0" y="0"/>
          <a:ext cx="0" cy="0"/>
          <a:chOff x="0" y="0"/>
          <a:chExt cx="0" cy="0"/>
        </a:xfrm>
      </p:grpSpPr>
      <p:sp>
        <p:nvSpPr>
          <p:cNvPr id="110" name="Google Shape;110;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1" name="Google Shape;111;p26"/>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2" name="Google Shape;112;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5" name="Shape 115"/>
        <p:cNvGrpSpPr/>
        <p:nvPr/>
      </p:nvGrpSpPr>
      <p:grpSpPr>
        <a:xfrm>
          <a:off x="0" y="0"/>
          <a:ext cx="0" cy="0"/>
          <a:chOff x="0" y="0"/>
          <a:chExt cx="0" cy="0"/>
        </a:xfrm>
      </p:grpSpPr>
      <p:sp>
        <p:nvSpPr>
          <p:cNvPr id="116" name="Google Shape;116;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7" name="Google Shape;117;p27"/>
          <p:cNvSpPr/>
          <p:nvPr>
            <p:ph idx="2" type="pic"/>
          </p:nvPr>
        </p:nvSpPr>
        <p:spPr>
          <a:xfrm>
            <a:off x="1792288" y="612775"/>
            <a:ext cx="5486400" cy="4114800"/>
          </a:xfrm>
          <a:prstGeom prst="rect">
            <a:avLst/>
          </a:prstGeom>
          <a:noFill/>
          <a:ln>
            <a:noFill/>
          </a:ln>
        </p:spPr>
      </p:sp>
      <p:sp>
        <p:nvSpPr>
          <p:cNvPr id="118" name="Google Shape;118;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19" name="Google Shape;119;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2" name="Shape 122"/>
        <p:cNvGrpSpPr/>
        <p:nvPr/>
      </p:nvGrpSpPr>
      <p:grpSpPr>
        <a:xfrm>
          <a:off x="0" y="0"/>
          <a:ext cx="0" cy="0"/>
          <a:chOff x="0" y="0"/>
          <a:chExt cx="0" cy="0"/>
        </a:xfrm>
      </p:grpSpPr>
      <p:sp>
        <p:nvSpPr>
          <p:cNvPr id="123" name="Google Shape;123;p2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4" name="Google Shape;124;p2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125" name="Google Shape;125;p2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26" name="Google Shape;126;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1" name="Google Shape;13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4" name="Shape 134"/>
        <p:cNvGrpSpPr/>
        <p:nvPr/>
      </p:nvGrpSpPr>
      <p:grpSpPr>
        <a:xfrm>
          <a:off x="0" y="0"/>
          <a:ext cx="0" cy="0"/>
          <a:chOff x="0" y="0"/>
          <a:chExt cx="0" cy="0"/>
        </a:xfrm>
      </p:grpSpPr>
      <p:sp>
        <p:nvSpPr>
          <p:cNvPr id="135" name="Google Shape;135;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6" name="Google Shape;136;p3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37" name="Google Shape;137;p3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38" name="Google Shape;138;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 name="Shape 21"/>
        <p:cNvGrpSpPr/>
        <p:nvPr/>
      </p:nvGrpSpPr>
      <p:grpSpPr>
        <a:xfrm>
          <a:off x="0" y="0"/>
          <a:ext cx="0" cy="0"/>
          <a:chOff x="0" y="0"/>
          <a:chExt cx="0" cy="0"/>
        </a:xfrm>
      </p:grpSpPr>
      <p:sp>
        <p:nvSpPr>
          <p:cNvPr id="22" name="Google Shape;22;p15"/>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1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1" name="Shape 141"/>
        <p:cNvGrpSpPr/>
        <p:nvPr/>
      </p:nvGrpSpPr>
      <p:grpSpPr>
        <a:xfrm>
          <a:off x="0" y="0"/>
          <a:ext cx="0" cy="0"/>
          <a:chOff x="0" y="0"/>
          <a:chExt cx="0" cy="0"/>
        </a:xfrm>
      </p:grpSpPr>
      <p:sp>
        <p:nvSpPr>
          <p:cNvPr id="142" name="Google Shape;142;p3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3" name="Google Shape;143;p3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144" name="Google Shape;144;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7" name="Shape 147"/>
        <p:cNvGrpSpPr/>
        <p:nvPr/>
      </p:nvGrpSpPr>
      <p:grpSpPr>
        <a:xfrm>
          <a:off x="0" y="0"/>
          <a:ext cx="0" cy="0"/>
          <a:chOff x="0" y="0"/>
          <a:chExt cx="0" cy="0"/>
        </a:xfrm>
      </p:grpSpPr>
      <p:sp>
        <p:nvSpPr>
          <p:cNvPr id="148" name="Google Shape;148;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9" name="Google Shape;149;p3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0" name="Google Shape;150;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3" name="Shape 153"/>
        <p:cNvGrpSpPr/>
        <p:nvPr/>
      </p:nvGrpSpPr>
      <p:grpSpPr>
        <a:xfrm>
          <a:off x="0" y="0"/>
          <a:ext cx="0" cy="0"/>
          <a:chOff x="0" y="0"/>
          <a:chExt cx="0" cy="0"/>
        </a:xfrm>
      </p:grpSpPr>
      <p:sp>
        <p:nvSpPr>
          <p:cNvPr id="154" name="Google Shape;154;p3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5" name="Google Shape;155;p3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56" name="Google Shape;156;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 name="Shape 27"/>
        <p:cNvGrpSpPr/>
        <p:nvPr/>
      </p:nvGrpSpPr>
      <p:grpSpPr>
        <a:xfrm>
          <a:off x="0" y="0"/>
          <a:ext cx="0" cy="0"/>
          <a:chOff x="0" y="0"/>
          <a:chExt cx="0" cy="0"/>
        </a:xfrm>
      </p:grpSpPr>
      <p:sp>
        <p:nvSpPr>
          <p:cNvPr id="28" name="Google Shape;28;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16"/>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 name="Shape 33"/>
        <p:cNvGrpSpPr/>
        <p:nvPr/>
      </p:nvGrpSpPr>
      <p:grpSpPr>
        <a:xfrm>
          <a:off x="0" y="0"/>
          <a:ext cx="0" cy="0"/>
          <a:chOff x="0" y="0"/>
          <a:chExt cx="0" cy="0"/>
        </a:xfrm>
      </p:grpSpPr>
      <p:sp>
        <p:nvSpPr>
          <p:cNvPr id="34" name="Google Shape;34;p1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17"/>
          <p:cNvSpPr/>
          <p:nvPr>
            <p:ph idx="2" type="pic"/>
          </p:nvPr>
        </p:nvSpPr>
        <p:spPr>
          <a:xfrm>
            <a:off x="1792288" y="612775"/>
            <a:ext cx="5486400" cy="4114800"/>
          </a:xfrm>
          <a:prstGeom prst="rect">
            <a:avLst/>
          </a:prstGeom>
          <a:noFill/>
          <a:ln>
            <a:noFill/>
          </a:ln>
        </p:spPr>
      </p:sp>
      <p:sp>
        <p:nvSpPr>
          <p:cNvPr id="36" name="Google Shape;36;p1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37" name="Google Shape;37;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1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 name="Google Shape;42;p1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3" name="Google Shape;43;p1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4" name="Google Shape;44;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 name="Google Shape;53;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8" name="Google Shape;58;p2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9" name="Google Shape;59;p2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0" name="Google Shape;60;p2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1" name="Google Shape;61;p2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2" name="Google Shape;62;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 name="Google Shape;67;p2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68" name="Google Shape;68;p2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69" name="Google Shape;69;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2.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1" name="Google Shape;11;p1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4" name="Shape 84"/>
        <p:cNvGrpSpPr/>
        <p:nvPr/>
      </p:nvGrpSpPr>
      <p:grpSpPr>
        <a:xfrm>
          <a:off x="0" y="0"/>
          <a:ext cx="0" cy="0"/>
          <a:chOff x="0" y="0"/>
          <a:chExt cx="0" cy="0"/>
        </a:xfrm>
      </p:grpSpPr>
      <p:sp>
        <p:nvSpPr>
          <p:cNvPr id="85" name="Google Shape;85;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86" name="Google Shape;86;p1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7" name="Google Shape;8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8" name="Google Shape;8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9" name="Google Shape;8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
          <p:cNvPicPr preferRelativeResize="0"/>
          <p:nvPr/>
        </p:nvPicPr>
        <p:blipFill rotWithShape="1">
          <a:blip r:embed="rId3">
            <a:alphaModFix/>
          </a:blip>
          <a:srcRect b="0" l="24827" r="33930" t="0"/>
          <a:stretch/>
        </p:blipFill>
        <p:spPr>
          <a:xfrm>
            <a:off x="1155175" y="839512"/>
            <a:ext cx="1050925" cy="1433512"/>
          </a:xfrm>
          <a:prstGeom prst="rect">
            <a:avLst/>
          </a:prstGeom>
          <a:noFill/>
          <a:ln>
            <a:noFill/>
          </a:ln>
        </p:spPr>
      </p:pic>
      <p:sp>
        <p:nvSpPr>
          <p:cNvPr id="165" name="Google Shape;165;p1"/>
          <p:cNvSpPr/>
          <p:nvPr/>
        </p:nvSpPr>
        <p:spPr>
          <a:xfrm>
            <a:off x="2643198" y="2273025"/>
            <a:ext cx="4043700" cy="14334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FF"/>
              </a:buClr>
              <a:buSzPts val="4000"/>
              <a:buFont typeface="Calibri"/>
              <a:buNone/>
            </a:pPr>
            <a:r>
              <a:rPr b="1" lang="en-US" sz="4000">
                <a:solidFill>
                  <a:srgbClr val="0000FF"/>
                </a:solidFill>
                <a:latin typeface="Calibri"/>
                <a:ea typeface="Calibri"/>
                <a:cs typeface="Calibri"/>
                <a:sym typeface="Calibri"/>
              </a:rPr>
              <a:t>E-BOOK SHOP</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175874" y="1371613"/>
            <a:ext cx="26523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1800"/>
              <a:buFont typeface="Arial"/>
              <a:buNone/>
            </a:pPr>
            <a:r>
              <a:rPr b="1" lang="en-US" sz="1800">
                <a:solidFill>
                  <a:srgbClr val="C00000"/>
                </a:solidFill>
              </a:rPr>
              <a:t>Dept. of MCA</a:t>
            </a:r>
            <a:endParaRPr b="1" i="0" sz="1800" u="none" cap="none" strike="noStrike">
              <a:solidFill>
                <a:srgbClr val="C00000"/>
              </a:solidFill>
              <a:latin typeface="Arial"/>
              <a:ea typeface="Arial"/>
              <a:cs typeface="Arial"/>
              <a:sym typeface="Arial"/>
            </a:endParaRPr>
          </a:p>
        </p:txBody>
      </p:sp>
      <p:sp>
        <p:nvSpPr>
          <p:cNvPr id="167" name="Google Shape;167;p1"/>
          <p:cNvSpPr txBox="1"/>
          <p:nvPr/>
        </p:nvSpPr>
        <p:spPr>
          <a:xfrm>
            <a:off x="6110275" y="4443425"/>
            <a:ext cx="2313600"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rgbClr val="000000"/>
                </a:solidFill>
                <a:latin typeface="Arial"/>
                <a:ea typeface="Arial"/>
                <a:cs typeface="Arial"/>
                <a:sym typeface="Arial"/>
              </a:rPr>
              <a:t>By :-</a:t>
            </a: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lang="en-US" sz="1600"/>
              <a:t>Batch B2 group 5</a:t>
            </a:r>
            <a:endParaRPr b="1" sz="1600"/>
          </a:p>
          <a:p>
            <a:pPr indent="0" lvl="0" marL="0" marR="0" rtl="0" algn="l">
              <a:lnSpc>
                <a:spcPct val="100000"/>
              </a:lnSpc>
              <a:spcBef>
                <a:spcPts val="0"/>
              </a:spcBef>
              <a:spcAft>
                <a:spcPts val="0"/>
              </a:spcAft>
              <a:buClr>
                <a:schemeClr val="dk1"/>
              </a:buClr>
              <a:buSzPts val="1600"/>
              <a:buFont typeface="Arial"/>
              <a:buNone/>
            </a:pPr>
            <a:r>
              <a:t/>
            </a:r>
            <a:endParaRPr b="1" sz="1600"/>
          </a:p>
          <a:p>
            <a:pPr indent="0" lvl="0" marL="0" rtl="0" algn="l">
              <a:spcBef>
                <a:spcPts val="0"/>
              </a:spcBef>
              <a:spcAft>
                <a:spcPts val="0"/>
              </a:spcAft>
              <a:buClr>
                <a:schemeClr val="dk1"/>
              </a:buClr>
              <a:buSzPts val="1100"/>
              <a:buFont typeface="Arial"/>
              <a:buNone/>
            </a:pPr>
            <a:r>
              <a:rPr lang="en-US" sz="1600"/>
              <a:t>30-Ritika Joshi</a:t>
            </a:r>
            <a:endParaRPr sz="1600"/>
          </a:p>
          <a:p>
            <a:pPr indent="0" lvl="0" marL="0" rtl="0" algn="l">
              <a:spcBef>
                <a:spcPts val="0"/>
              </a:spcBef>
              <a:spcAft>
                <a:spcPts val="0"/>
              </a:spcAft>
              <a:buClr>
                <a:schemeClr val="dk1"/>
              </a:buClr>
              <a:buSzPts val="1100"/>
              <a:buFont typeface="Arial"/>
              <a:buNone/>
            </a:pPr>
            <a:r>
              <a:rPr lang="en-US" sz="1600"/>
              <a:t>32-Deepak Kamble</a:t>
            </a:r>
            <a:endParaRPr sz="1600"/>
          </a:p>
          <a:p>
            <a:pPr indent="0" lvl="0" marL="0" rtl="0" algn="l">
              <a:spcBef>
                <a:spcPts val="0"/>
              </a:spcBef>
              <a:spcAft>
                <a:spcPts val="0"/>
              </a:spcAft>
              <a:buClr>
                <a:schemeClr val="dk1"/>
              </a:buClr>
              <a:buSzPts val="1100"/>
              <a:buFont typeface="Arial"/>
              <a:buNone/>
            </a:pPr>
            <a:r>
              <a:rPr lang="en-US" sz="1600"/>
              <a:t>33-Chetna Khandagale</a:t>
            </a:r>
            <a:endParaRPr sz="1600"/>
          </a:p>
          <a:p>
            <a:pPr indent="0" lvl="0" marL="0" rtl="0" algn="l">
              <a:spcBef>
                <a:spcPts val="0"/>
              </a:spcBef>
              <a:spcAft>
                <a:spcPts val="0"/>
              </a:spcAft>
              <a:buClr>
                <a:schemeClr val="dk1"/>
              </a:buClr>
              <a:buSzPts val="1100"/>
              <a:buFont typeface="Arial"/>
              <a:buNone/>
            </a:pPr>
            <a:r>
              <a:rPr lang="en-US" sz="1600"/>
              <a:t>35-Mayuri Kulkarni</a:t>
            </a:r>
            <a:endParaRPr sz="1600"/>
          </a:p>
          <a:p>
            <a:pPr indent="0" lvl="0" marL="0" rtl="0" algn="l">
              <a:spcBef>
                <a:spcPts val="0"/>
              </a:spcBef>
              <a:spcAft>
                <a:spcPts val="0"/>
              </a:spcAft>
              <a:buClr>
                <a:schemeClr val="dk1"/>
              </a:buClr>
              <a:buSzPts val="1100"/>
              <a:buFont typeface="Arial"/>
              <a:buNone/>
            </a:pPr>
            <a:r>
              <a:rPr lang="en-US" sz="1600"/>
              <a:t>38-Kushagra Mishra</a:t>
            </a:r>
            <a:endParaRPr b="1" sz="2100">
              <a:solidFill>
                <a:schemeClr val="dk1"/>
              </a:solidFill>
            </a:endParaRPr>
          </a:p>
          <a:p>
            <a:pPr indent="0" lvl="0" marL="0" marR="0" rtl="0" algn="l">
              <a:lnSpc>
                <a:spcPct val="100000"/>
              </a:lnSpc>
              <a:spcBef>
                <a:spcPts val="0"/>
              </a:spcBef>
              <a:spcAft>
                <a:spcPts val="0"/>
              </a:spcAft>
              <a:buClr>
                <a:srgbClr val="000000"/>
              </a:buClr>
              <a:buSzPts val="1600"/>
              <a:buFont typeface="Arial"/>
              <a:buNone/>
            </a:pPr>
            <a:r>
              <a:t/>
            </a:r>
            <a:endParaRPr sz="1600"/>
          </a:p>
        </p:txBody>
      </p:sp>
      <p:sp>
        <p:nvSpPr>
          <p:cNvPr id="168" name="Google Shape;168;p1"/>
          <p:cNvSpPr txBox="1"/>
          <p:nvPr/>
        </p:nvSpPr>
        <p:spPr>
          <a:xfrm>
            <a:off x="1157300" y="5523550"/>
            <a:ext cx="7338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600"/>
              <a:buFont typeface="Arial"/>
              <a:buNone/>
            </a:pPr>
            <a:r>
              <a:rPr b="1" lang="en-US" sz="1600">
                <a:solidFill>
                  <a:schemeClr val="dk1"/>
                </a:solidFill>
              </a:rPr>
              <a:t>Guide Name :-</a:t>
            </a:r>
            <a:endParaRPr b="1" sz="1600">
              <a:solidFill>
                <a:schemeClr val="dk1"/>
              </a:solidFill>
            </a:endParaRPr>
          </a:p>
          <a:p>
            <a:pPr indent="0" lvl="0" marL="0" rtl="0" algn="l">
              <a:spcBef>
                <a:spcPts val="0"/>
              </a:spcBef>
              <a:spcAft>
                <a:spcPts val="0"/>
              </a:spcAft>
              <a:buClr>
                <a:schemeClr val="dk1"/>
              </a:buClr>
              <a:buSzPts val="1600"/>
              <a:buFont typeface="Arial"/>
              <a:buNone/>
            </a:pPr>
            <a:r>
              <a:rPr lang="en-US" sz="1600">
                <a:solidFill>
                  <a:schemeClr val="dk1"/>
                </a:solidFill>
              </a:rPr>
              <a:t>Prof. Aparna Sawant</a:t>
            </a:r>
            <a:endParaRPr>
              <a:latin typeface="Calibri"/>
              <a:ea typeface="Calibri"/>
              <a:cs typeface="Calibri"/>
              <a:sym typeface="Calibri"/>
            </a:endParaRPr>
          </a:p>
        </p:txBody>
      </p:sp>
      <p:pic>
        <p:nvPicPr>
          <p:cNvPr id="169" name="Google Shape;169;p1"/>
          <p:cNvPicPr preferRelativeResize="0"/>
          <p:nvPr/>
        </p:nvPicPr>
        <p:blipFill>
          <a:blip r:embed="rId4">
            <a:alphaModFix/>
          </a:blip>
          <a:stretch>
            <a:fillRect/>
          </a:stretch>
        </p:blipFill>
        <p:spPr>
          <a:xfrm>
            <a:off x="7296374" y="2045425"/>
            <a:ext cx="1647626" cy="1647626"/>
          </a:xfrm>
          <a:prstGeom prst="rect">
            <a:avLst/>
          </a:prstGeom>
          <a:noFill/>
          <a:ln>
            <a:noFill/>
          </a:ln>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72" name="Shape 272"/>
        <p:cNvGrpSpPr/>
        <p:nvPr/>
      </p:nvGrpSpPr>
      <p:grpSpPr>
        <a:xfrm>
          <a:off x="0" y="0"/>
          <a:ext cx="0" cy="0"/>
          <a:chOff x="0" y="0"/>
          <a:chExt cx="0" cy="0"/>
        </a:xfrm>
      </p:grpSpPr>
      <p:sp>
        <p:nvSpPr>
          <p:cNvPr id="273" name="Google Shape;273;g11414626bb4_0_2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pic>
        <p:nvPicPr>
          <p:cNvPr id="274" name="Google Shape;274;g11414626bb4_0_26"/>
          <p:cNvPicPr preferRelativeResize="0"/>
          <p:nvPr/>
        </p:nvPicPr>
        <p:blipFill>
          <a:blip r:embed="rId3">
            <a:alphaModFix/>
          </a:blip>
          <a:stretch>
            <a:fillRect/>
          </a:stretch>
        </p:blipFill>
        <p:spPr>
          <a:xfrm>
            <a:off x="766150" y="638025"/>
            <a:ext cx="7988175" cy="6033100"/>
          </a:xfrm>
          <a:prstGeom prst="rect">
            <a:avLst/>
          </a:prstGeom>
          <a:noFill/>
          <a:ln>
            <a:noFill/>
          </a:ln>
        </p:spPr>
      </p:pic>
      <p:sp>
        <p:nvSpPr>
          <p:cNvPr id="275" name="Google Shape;275;g11414626bb4_0_26"/>
          <p:cNvSpPr txBox="1"/>
          <p:nvPr/>
        </p:nvSpPr>
        <p:spPr>
          <a:xfrm>
            <a:off x="3664650" y="237825"/>
            <a:ext cx="276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ADMIN </a:t>
            </a:r>
            <a:r>
              <a:rPr lang="en-US">
                <a:latin typeface="Verdana"/>
                <a:ea typeface="Verdana"/>
                <a:cs typeface="Verdana"/>
                <a:sym typeface="Verdana"/>
              </a:rPr>
              <a:t>LOGIN PAGE</a:t>
            </a:r>
            <a:endParaRPr>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0" name="Shape 280"/>
        <p:cNvGrpSpPr/>
        <p:nvPr/>
      </p:nvGrpSpPr>
      <p:grpSpPr>
        <a:xfrm>
          <a:off x="0" y="0"/>
          <a:ext cx="0" cy="0"/>
          <a:chOff x="0" y="0"/>
          <a:chExt cx="0" cy="0"/>
        </a:xfrm>
      </p:grpSpPr>
      <p:sp>
        <p:nvSpPr>
          <p:cNvPr id="281" name="Google Shape;281;g11414626bb4_0_3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pic>
        <p:nvPicPr>
          <p:cNvPr id="282" name="Google Shape;282;g11414626bb4_0_37"/>
          <p:cNvPicPr preferRelativeResize="0"/>
          <p:nvPr/>
        </p:nvPicPr>
        <p:blipFill>
          <a:blip r:embed="rId3">
            <a:alphaModFix/>
          </a:blip>
          <a:stretch>
            <a:fillRect/>
          </a:stretch>
        </p:blipFill>
        <p:spPr>
          <a:xfrm>
            <a:off x="0" y="425675"/>
            <a:ext cx="9144000" cy="5143497"/>
          </a:xfrm>
          <a:prstGeom prst="rect">
            <a:avLst/>
          </a:prstGeom>
          <a:noFill/>
          <a:ln>
            <a:noFill/>
          </a:ln>
        </p:spPr>
      </p:pic>
      <p:sp>
        <p:nvSpPr>
          <p:cNvPr id="283" name="Google Shape;283;g11414626bb4_0_37"/>
          <p:cNvSpPr txBox="1"/>
          <p:nvPr/>
        </p:nvSpPr>
        <p:spPr>
          <a:xfrm>
            <a:off x="3509050" y="0"/>
            <a:ext cx="312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ADMIN DASHBOARD</a:t>
            </a:r>
            <a:endParaRPr>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8" name="Shape 288"/>
        <p:cNvGrpSpPr/>
        <p:nvPr/>
      </p:nvGrpSpPr>
      <p:grpSpPr>
        <a:xfrm>
          <a:off x="0" y="0"/>
          <a:ext cx="0" cy="0"/>
          <a:chOff x="0" y="0"/>
          <a:chExt cx="0" cy="0"/>
        </a:xfrm>
      </p:grpSpPr>
      <p:sp>
        <p:nvSpPr>
          <p:cNvPr id="289" name="Google Shape;289;g11414626bb4_0_4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pic>
        <p:nvPicPr>
          <p:cNvPr id="290" name="Google Shape;290;g11414626bb4_0_43"/>
          <p:cNvPicPr preferRelativeResize="0"/>
          <p:nvPr/>
        </p:nvPicPr>
        <p:blipFill>
          <a:blip r:embed="rId3">
            <a:alphaModFix/>
          </a:blip>
          <a:stretch>
            <a:fillRect/>
          </a:stretch>
        </p:blipFill>
        <p:spPr>
          <a:xfrm>
            <a:off x="0" y="792850"/>
            <a:ext cx="9144000" cy="4152900"/>
          </a:xfrm>
          <a:prstGeom prst="rect">
            <a:avLst/>
          </a:prstGeom>
          <a:noFill/>
          <a:ln>
            <a:noFill/>
          </a:ln>
        </p:spPr>
      </p:pic>
      <p:sp>
        <p:nvSpPr>
          <p:cNvPr id="291" name="Google Shape;291;g11414626bb4_0_43"/>
          <p:cNvSpPr txBox="1"/>
          <p:nvPr/>
        </p:nvSpPr>
        <p:spPr>
          <a:xfrm>
            <a:off x="3010950" y="266850"/>
            <a:ext cx="312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ADMIN DASHBOARD</a:t>
            </a:r>
            <a:endParaRPr>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6" name="Shape 296"/>
        <p:cNvGrpSpPr/>
        <p:nvPr/>
      </p:nvGrpSpPr>
      <p:grpSpPr>
        <a:xfrm>
          <a:off x="0" y="0"/>
          <a:ext cx="0" cy="0"/>
          <a:chOff x="0" y="0"/>
          <a:chExt cx="0" cy="0"/>
        </a:xfrm>
      </p:grpSpPr>
      <p:sp>
        <p:nvSpPr>
          <p:cNvPr id="297" name="Google Shape;297;g11414626bb4_0_49"/>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98" name="Google Shape;298;g11414626bb4_0_49"/>
          <p:cNvPicPr preferRelativeResize="0"/>
          <p:nvPr/>
        </p:nvPicPr>
        <p:blipFill>
          <a:blip r:embed="rId3">
            <a:alphaModFix/>
          </a:blip>
          <a:stretch>
            <a:fillRect/>
          </a:stretch>
        </p:blipFill>
        <p:spPr>
          <a:xfrm>
            <a:off x="0" y="1166425"/>
            <a:ext cx="9144000" cy="4171939"/>
          </a:xfrm>
          <a:prstGeom prst="rect">
            <a:avLst/>
          </a:prstGeom>
          <a:noFill/>
          <a:ln>
            <a:noFill/>
          </a:ln>
        </p:spPr>
      </p:pic>
      <p:sp>
        <p:nvSpPr>
          <p:cNvPr id="299" name="Google Shape;299;g11414626bb4_0_49"/>
          <p:cNvSpPr txBox="1"/>
          <p:nvPr/>
        </p:nvSpPr>
        <p:spPr>
          <a:xfrm>
            <a:off x="3255525" y="480325"/>
            <a:ext cx="312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ADMIN DASHBOARD</a:t>
            </a:r>
            <a:endParaRPr>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sp>
        <p:nvSpPr>
          <p:cNvPr id="305" name="Google Shape;305;g11414626bb4_0_5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06" name="Google Shape;306;g11414626bb4_0_56"/>
          <p:cNvPicPr preferRelativeResize="0"/>
          <p:nvPr/>
        </p:nvPicPr>
        <p:blipFill>
          <a:blip r:embed="rId3">
            <a:alphaModFix/>
          </a:blip>
          <a:stretch>
            <a:fillRect/>
          </a:stretch>
        </p:blipFill>
        <p:spPr>
          <a:xfrm>
            <a:off x="0" y="686075"/>
            <a:ext cx="9144000" cy="5143500"/>
          </a:xfrm>
          <a:prstGeom prst="rect">
            <a:avLst/>
          </a:prstGeom>
          <a:noFill/>
          <a:ln>
            <a:noFill/>
          </a:ln>
        </p:spPr>
      </p:pic>
      <p:sp>
        <p:nvSpPr>
          <p:cNvPr id="307" name="Google Shape;307;g11414626bb4_0_56"/>
          <p:cNvSpPr txBox="1"/>
          <p:nvPr/>
        </p:nvSpPr>
        <p:spPr>
          <a:xfrm>
            <a:off x="3295575" y="120075"/>
            <a:ext cx="312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USER </a:t>
            </a:r>
            <a:r>
              <a:rPr lang="en-US">
                <a:latin typeface="Verdana"/>
                <a:ea typeface="Verdana"/>
                <a:cs typeface="Verdana"/>
                <a:sym typeface="Verdana"/>
              </a:rPr>
              <a:t>DASHBOARD</a:t>
            </a:r>
            <a:endParaRPr>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2" name="Shape 312"/>
        <p:cNvGrpSpPr/>
        <p:nvPr/>
      </p:nvGrpSpPr>
      <p:grpSpPr>
        <a:xfrm>
          <a:off x="0" y="0"/>
          <a:ext cx="0" cy="0"/>
          <a:chOff x="0" y="0"/>
          <a:chExt cx="0" cy="0"/>
        </a:xfrm>
      </p:grpSpPr>
      <p:sp>
        <p:nvSpPr>
          <p:cNvPr id="313" name="Google Shape;313;g11414626bb4_0_6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14" name="Google Shape;314;g11414626bb4_0_63"/>
          <p:cNvPicPr preferRelativeResize="0"/>
          <p:nvPr/>
        </p:nvPicPr>
        <p:blipFill>
          <a:blip r:embed="rId3">
            <a:alphaModFix/>
          </a:blip>
          <a:stretch>
            <a:fillRect/>
          </a:stretch>
        </p:blipFill>
        <p:spPr>
          <a:xfrm>
            <a:off x="0" y="1113050"/>
            <a:ext cx="9144000" cy="4391018"/>
          </a:xfrm>
          <a:prstGeom prst="rect">
            <a:avLst/>
          </a:prstGeom>
          <a:noFill/>
          <a:ln>
            <a:noFill/>
          </a:ln>
        </p:spPr>
      </p:pic>
      <p:sp>
        <p:nvSpPr>
          <p:cNvPr id="315" name="Google Shape;315;g11414626bb4_0_63"/>
          <p:cNvSpPr txBox="1"/>
          <p:nvPr/>
        </p:nvSpPr>
        <p:spPr>
          <a:xfrm>
            <a:off x="3282225" y="266850"/>
            <a:ext cx="312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USER</a:t>
            </a:r>
            <a:r>
              <a:rPr lang="en-US">
                <a:latin typeface="Verdana"/>
                <a:ea typeface="Verdana"/>
                <a:cs typeface="Verdana"/>
                <a:sym typeface="Verdana"/>
              </a:rPr>
              <a:t> DASHBOARD</a:t>
            </a:r>
            <a:endParaRPr>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0" name="Shape 320"/>
        <p:cNvGrpSpPr/>
        <p:nvPr/>
      </p:nvGrpSpPr>
      <p:grpSpPr>
        <a:xfrm>
          <a:off x="0" y="0"/>
          <a:ext cx="0" cy="0"/>
          <a:chOff x="0" y="0"/>
          <a:chExt cx="0" cy="0"/>
        </a:xfrm>
      </p:grpSpPr>
      <p:sp>
        <p:nvSpPr>
          <p:cNvPr id="321" name="Google Shape;321;g11414626bb4_0_7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22" name="Google Shape;322;g11414626bb4_0_70"/>
          <p:cNvPicPr preferRelativeResize="0"/>
          <p:nvPr/>
        </p:nvPicPr>
        <p:blipFill>
          <a:blip r:embed="rId3">
            <a:alphaModFix/>
          </a:blip>
          <a:stretch>
            <a:fillRect/>
          </a:stretch>
        </p:blipFill>
        <p:spPr>
          <a:xfrm>
            <a:off x="85700" y="1113050"/>
            <a:ext cx="9058301" cy="4345149"/>
          </a:xfrm>
          <a:prstGeom prst="rect">
            <a:avLst/>
          </a:prstGeom>
          <a:noFill/>
          <a:ln>
            <a:noFill/>
          </a:ln>
        </p:spPr>
      </p:pic>
      <p:sp>
        <p:nvSpPr>
          <p:cNvPr id="323" name="Google Shape;323;g11414626bb4_0_70"/>
          <p:cNvSpPr txBox="1"/>
          <p:nvPr/>
        </p:nvSpPr>
        <p:spPr>
          <a:xfrm>
            <a:off x="2735200" y="333550"/>
            <a:ext cx="42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USER</a:t>
            </a:r>
            <a:r>
              <a:rPr lang="en-US">
                <a:latin typeface="Verdana"/>
                <a:ea typeface="Verdana"/>
                <a:cs typeface="Verdana"/>
                <a:sym typeface="Verdana"/>
              </a:rPr>
              <a:t> DASHBOARD (SEARCH BAR)</a:t>
            </a:r>
            <a:endParaRPr>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8" name="Shape 328"/>
        <p:cNvGrpSpPr/>
        <p:nvPr/>
      </p:nvGrpSpPr>
      <p:grpSpPr>
        <a:xfrm>
          <a:off x="0" y="0"/>
          <a:ext cx="0" cy="0"/>
          <a:chOff x="0" y="0"/>
          <a:chExt cx="0" cy="0"/>
        </a:xfrm>
      </p:grpSpPr>
      <p:sp>
        <p:nvSpPr>
          <p:cNvPr id="329" name="Google Shape;329;g11414626bb4_0_7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30" name="Google Shape;330;g11414626bb4_0_77"/>
          <p:cNvPicPr preferRelativeResize="0"/>
          <p:nvPr/>
        </p:nvPicPr>
        <p:blipFill>
          <a:blip r:embed="rId3">
            <a:alphaModFix/>
          </a:blip>
          <a:stretch>
            <a:fillRect/>
          </a:stretch>
        </p:blipFill>
        <p:spPr>
          <a:xfrm>
            <a:off x="0" y="939575"/>
            <a:ext cx="9144000" cy="4381500"/>
          </a:xfrm>
          <a:prstGeom prst="rect">
            <a:avLst/>
          </a:prstGeom>
          <a:noFill/>
          <a:ln>
            <a:noFill/>
          </a:ln>
        </p:spPr>
      </p:pic>
      <p:sp>
        <p:nvSpPr>
          <p:cNvPr id="331" name="Google Shape;331;g11414626bb4_0_77"/>
          <p:cNvSpPr txBox="1"/>
          <p:nvPr/>
        </p:nvSpPr>
        <p:spPr>
          <a:xfrm>
            <a:off x="3082100" y="320200"/>
            <a:ext cx="312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USER</a:t>
            </a:r>
            <a:r>
              <a:rPr lang="en-US">
                <a:latin typeface="Verdana"/>
                <a:ea typeface="Verdana"/>
                <a:cs typeface="Verdana"/>
                <a:sym typeface="Verdana"/>
              </a:rPr>
              <a:t> SHOPPING CART</a:t>
            </a:r>
            <a:endParaRPr>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en-US"/>
              <a:t>‹#›</a:t>
            </a:fld>
            <a:endParaRPr/>
          </a:p>
        </p:txBody>
      </p:sp>
      <p:sp>
        <p:nvSpPr>
          <p:cNvPr id="338" name="Google Shape;338;p9"/>
          <p:cNvSpPr txBox="1"/>
          <p:nvPr/>
        </p:nvSpPr>
        <p:spPr>
          <a:xfrm>
            <a:off x="2580150" y="2849100"/>
            <a:ext cx="4122900" cy="1159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0" i="0" lang="en-US" sz="6000" u="none" cap="none" strike="noStrike">
                <a:solidFill>
                  <a:srgbClr val="000000"/>
                </a:solidFill>
                <a:latin typeface="Lora"/>
                <a:ea typeface="Lora"/>
                <a:cs typeface="Lora"/>
                <a:sym typeface="Lora"/>
              </a:rPr>
              <a:t>Thank You</a:t>
            </a:r>
            <a:endParaRPr b="0" i="0" sz="6000" u="none" cap="none" strike="noStrike">
              <a:solidFill>
                <a:srgbClr val="000000"/>
              </a:solidFill>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75" name="Google Shape;175;p2"/>
          <p:cNvSpPr txBox="1"/>
          <p:nvPr/>
        </p:nvSpPr>
        <p:spPr>
          <a:xfrm>
            <a:off x="3436150" y="180600"/>
            <a:ext cx="2271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1800"/>
              <a:buFont typeface="Verdana"/>
              <a:buNone/>
            </a:pPr>
            <a:r>
              <a:rPr b="1" i="0" lang="en-US" sz="1800" u="none" cap="none" strike="noStrike">
                <a:solidFill>
                  <a:srgbClr val="C00000"/>
                </a:solidFill>
                <a:latin typeface="Verdana"/>
                <a:ea typeface="Verdana"/>
                <a:cs typeface="Verdana"/>
                <a:sym typeface="Verdana"/>
              </a:rPr>
              <a:t>Aim &amp; Objective</a:t>
            </a:r>
            <a:endParaRPr b="0" i="0" sz="1400" u="none" cap="none" strike="noStrike">
              <a:solidFill>
                <a:srgbClr val="000000"/>
              </a:solidFill>
              <a:latin typeface="Arial"/>
              <a:ea typeface="Arial"/>
              <a:cs typeface="Arial"/>
              <a:sym typeface="Arial"/>
            </a:endParaRPr>
          </a:p>
        </p:txBody>
      </p:sp>
      <p:sp>
        <p:nvSpPr>
          <p:cNvPr id="176" name="Google Shape;176;p2"/>
          <p:cNvSpPr txBox="1"/>
          <p:nvPr/>
        </p:nvSpPr>
        <p:spPr>
          <a:xfrm>
            <a:off x="947725" y="928685"/>
            <a:ext cx="12954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1800"/>
              <a:buFont typeface="Verdana"/>
              <a:buNone/>
            </a:pPr>
            <a:r>
              <a:rPr b="1" i="0" lang="en-US" sz="2000" u="none" cap="none" strike="noStrike">
                <a:solidFill>
                  <a:srgbClr val="C00000"/>
                </a:solidFill>
                <a:latin typeface="Verdana"/>
                <a:ea typeface="Verdana"/>
                <a:cs typeface="Verdana"/>
                <a:sym typeface="Verdana"/>
              </a:rPr>
              <a:t>Aim:</a:t>
            </a:r>
            <a:endParaRPr b="0" i="0" sz="1600" u="none" cap="none" strike="noStrike">
              <a:solidFill>
                <a:srgbClr val="000000"/>
              </a:solidFill>
              <a:latin typeface="Arial"/>
              <a:ea typeface="Arial"/>
              <a:cs typeface="Arial"/>
              <a:sym typeface="Arial"/>
            </a:endParaRPr>
          </a:p>
        </p:txBody>
      </p:sp>
      <p:sp>
        <p:nvSpPr>
          <p:cNvPr id="177" name="Google Shape;177;p2"/>
          <p:cNvSpPr txBox="1"/>
          <p:nvPr/>
        </p:nvSpPr>
        <p:spPr>
          <a:xfrm>
            <a:off x="1078100" y="1879800"/>
            <a:ext cx="7608600" cy="2247300"/>
          </a:xfrm>
          <a:prstGeom prst="rect">
            <a:avLst/>
          </a:prstGeom>
          <a:noFill/>
          <a:ln>
            <a:noFill/>
          </a:ln>
        </p:spPr>
        <p:txBody>
          <a:bodyPr anchorCtr="0" anchor="t" bIns="45700" lIns="91425" spcFirstLastPara="1" rIns="91425" wrap="square" tIns="45700">
            <a:spAutoFit/>
          </a:bodyPr>
          <a:lstStyle/>
          <a:p>
            <a:pPr indent="0" lvl="0" marL="0" rtl="0" algn="just">
              <a:lnSpc>
                <a:spcPct val="100000"/>
              </a:lnSpc>
              <a:spcBef>
                <a:spcPts val="0"/>
              </a:spcBef>
              <a:spcAft>
                <a:spcPts val="0"/>
              </a:spcAft>
              <a:buClr>
                <a:schemeClr val="dk1"/>
              </a:buClr>
              <a:buFont typeface="Arial"/>
              <a:buNone/>
            </a:pPr>
            <a:r>
              <a:rPr lang="en-US" sz="2000">
                <a:solidFill>
                  <a:schemeClr val="dk1"/>
                </a:solidFill>
              </a:rPr>
              <a:t>The main aim of this project is to create a </a:t>
            </a:r>
            <a:r>
              <a:rPr b="1" lang="en-US" sz="2000">
                <a:solidFill>
                  <a:schemeClr val="dk1"/>
                </a:solidFill>
              </a:rPr>
              <a:t>web based platform that enables the user to purchase books online</a:t>
            </a:r>
            <a:r>
              <a:rPr lang="en-US" sz="2000">
                <a:solidFill>
                  <a:schemeClr val="dk1"/>
                </a:solidFill>
              </a:rPr>
              <a:t>. The aim here is to eliminate the problems in the manual system and provide a digital solution to purchasing books.</a:t>
            </a:r>
            <a:endParaRPr sz="2000">
              <a:solidFill>
                <a:schemeClr val="dk1"/>
              </a:solidFill>
            </a:endParaRPr>
          </a:p>
          <a:p>
            <a:pPr indent="0" lvl="0" marL="0" rtl="0" algn="just">
              <a:lnSpc>
                <a:spcPct val="100000"/>
              </a:lnSpc>
              <a:spcBef>
                <a:spcPts val="0"/>
              </a:spcBef>
              <a:spcAft>
                <a:spcPts val="0"/>
              </a:spcAft>
              <a:buClr>
                <a:schemeClr val="dk1"/>
              </a:buClr>
              <a:buFont typeface="Arial"/>
              <a:buNone/>
            </a:pPr>
            <a:r>
              <a:t/>
            </a:r>
            <a:endParaRPr sz="2000">
              <a:solidFill>
                <a:schemeClr val="dk1"/>
              </a:solidFill>
            </a:endParaRPr>
          </a:p>
          <a:p>
            <a:pPr indent="0" lvl="0" marL="0" rtl="0" algn="just">
              <a:lnSpc>
                <a:spcPct val="100000"/>
              </a:lnSpc>
              <a:spcBef>
                <a:spcPts val="0"/>
              </a:spcBef>
              <a:spcAft>
                <a:spcPts val="0"/>
              </a:spcAft>
              <a:buClr>
                <a:schemeClr val="dk1"/>
              </a:buClr>
              <a:buFont typeface="Arial"/>
              <a:buNone/>
            </a:pPr>
            <a:r>
              <a:rPr lang="en-US" sz="2000">
                <a:solidFill>
                  <a:schemeClr val="dk1"/>
                </a:solidFill>
              </a:rPr>
              <a:t>Using ‘Bibliomac’ the Ebook shop ,the user can purchase books online instead of going out to a bookstore .</a:t>
            </a:r>
            <a:endParaRPr sz="2000">
              <a:solidFill>
                <a:schemeClr val="dk1"/>
              </a:solidFill>
            </a:endParaRPr>
          </a:p>
        </p:txBody>
      </p:sp>
      <p:sp>
        <p:nvSpPr>
          <p:cNvPr id="178" name="Google Shape;178;p2"/>
          <p:cNvSpPr txBox="1"/>
          <p:nvPr/>
        </p:nvSpPr>
        <p:spPr>
          <a:xfrm>
            <a:off x="947724" y="3130550"/>
            <a:ext cx="1676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1800"/>
              <a:buFont typeface="Verdana"/>
              <a:buNone/>
            </a:pPr>
            <a:r>
              <a:t/>
            </a:r>
            <a:endParaRPr b="0" i="0" sz="1400" u="none" cap="none" strike="noStrike">
              <a:solidFill>
                <a:srgbClr val="000000"/>
              </a:solidFill>
              <a:latin typeface="Arial"/>
              <a:ea typeface="Arial"/>
              <a:cs typeface="Arial"/>
              <a:sym typeface="Arial"/>
            </a:endParaRPr>
          </a:p>
        </p:txBody>
      </p:sp>
      <p:pic>
        <p:nvPicPr>
          <p:cNvPr descr="Target, Aim, Arrow, Hit" id="179" name="Google Shape;179;p2"/>
          <p:cNvPicPr preferRelativeResize="0"/>
          <p:nvPr/>
        </p:nvPicPr>
        <p:blipFill rotWithShape="1">
          <a:blip r:embed="rId3">
            <a:alphaModFix/>
          </a:blip>
          <a:srcRect b="0" l="0" r="40440" t="0"/>
          <a:stretch/>
        </p:blipFill>
        <p:spPr>
          <a:xfrm>
            <a:off x="7569425" y="928679"/>
            <a:ext cx="1117380" cy="1015800"/>
          </a:xfrm>
          <a:prstGeom prst="rect">
            <a:avLst/>
          </a:prstGeom>
          <a:noFill/>
          <a:ln>
            <a:noFill/>
          </a:ln>
        </p:spPr>
      </p:pic>
    </p:spTree>
  </p:cSld>
  <p:clrMapOvr>
    <a:masterClrMapping/>
  </p:clrMapOvr>
  <p:transition>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6"/>
                                        </p:tgtEl>
                                        <p:attrNameLst>
                                          <p:attrName>style.visibility</p:attrName>
                                        </p:attrNameLst>
                                      </p:cBhvr>
                                      <p:to>
                                        <p:strVal val="visible"/>
                                      </p:to>
                                    </p:set>
                                    <p:anim calcmode="lin" valueType="num">
                                      <p:cBhvr additive="base">
                                        <p:cTn dur="500"/>
                                        <p:tgtEl>
                                          <p:spTgt spid="17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7"/>
                                        </p:tgtEl>
                                        <p:attrNameLst>
                                          <p:attrName>style.visibility</p:attrName>
                                        </p:attrNameLst>
                                      </p:cBhvr>
                                      <p:to>
                                        <p:strVal val="visible"/>
                                      </p:to>
                                    </p:set>
                                    <p:anim calcmode="lin" valueType="num">
                                      <p:cBhvr additive="base">
                                        <p:cTn dur="500"/>
                                        <p:tgtEl>
                                          <p:spTgt spid="17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9"/>
                                        </p:tgtEl>
                                        <p:attrNameLst>
                                          <p:attrName>style.visibility</p:attrName>
                                        </p:attrNameLst>
                                      </p:cBhvr>
                                      <p:to>
                                        <p:strVal val="visible"/>
                                      </p:to>
                                    </p:set>
                                    <p:anim calcmode="lin" valueType="num">
                                      <p:cBhvr additive="base">
                                        <p:cTn dur="500"/>
                                        <p:tgtEl>
                                          <p:spTgt spid="17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8"/>
                                        </p:tgtEl>
                                        <p:attrNameLst>
                                          <p:attrName>style.visibility</p:attrName>
                                        </p:attrNameLst>
                                      </p:cBhvr>
                                      <p:to>
                                        <p:strVal val="visible"/>
                                      </p:to>
                                    </p:set>
                                    <p:anim calcmode="lin" valueType="num">
                                      <p:cBhvr additive="base">
                                        <p:cTn dur="500"/>
                                        <p:tgtEl>
                                          <p:spTgt spid="17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17e795707b_0_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
        <p:nvSpPr>
          <p:cNvPr id="186" name="Google Shape;186;g117e795707b_0_3"/>
          <p:cNvSpPr txBox="1"/>
          <p:nvPr/>
        </p:nvSpPr>
        <p:spPr>
          <a:xfrm>
            <a:off x="903000" y="1027800"/>
            <a:ext cx="733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C00000"/>
                </a:solidFill>
                <a:latin typeface="Verdana"/>
                <a:ea typeface="Verdana"/>
                <a:cs typeface="Verdana"/>
                <a:sym typeface="Verdana"/>
              </a:rPr>
              <a:t>Objectives:</a:t>
            </a:r>
            <a:endParaRPr b="1" sz="2000">
              <a:solidFill>
                <a:srgbClr val="C00000"/>
              </a:solidFill>
              <a:latin typeface="Verdana"/>
              <a:ea typeface="Verdana"/>
              <a:cs typeface="Verdana"/>
              <a:sym typeface="Verdana"/>
            </a:endParaRPr>
          </a:p>
          <a:p>
            <a:pPr indent="0" lvl="0" marL="0" rtl="0" algn="l">
              <a:spcBef>
                <a:spcPts val="0"/>
              </a:spcBef>
              <a:spcAft>
                <a:spcPts val="0"/>
              </a:spcAft>
              <a:buClr>
                <a:srgbClr val="C00000"/>
              </a:buClr>
              <a:buSzPts val="1800"/>
              <a:buFont typeface="Verdana"/>
              <a:buNone/>
            </a:pPr>
            <a:r>
              <a:t/>
            </a:r>
            <a:endParaRPr b="1" sz="2000">
              <a:solidFill>
                <a:srgbClr val="C00000"/>
              </a:solidFill>
              <a:latin typeface="Verdana"/>
              <a:ea typeface="Verdana"/>
              <a:cs typeface="Verdana"/>
              <a:sym typeface="Verdana"/>
            </a:endParaRPr>
          </a:p>
        </p:txBody>
      </p:sp>
      <p:sp>
        <p:nvSpPr>
          <p:cNvPr id="187" name="Google Shape;187;g117e795707b_0_3"/>
          <p:cNvSpPr txBox="1"/>
          <p:nvPr/>
        </p:nvSpPr>
        <p:spPr>
          <a:xfrm>
            <a:off x="1000125" y="1766700"/>
            <a:ext cx="7686600" cy="3324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Font typeface="Arial"/>
              <a:buNone/>
            </a:pPr>
            <a:r>
              <a:rPr lang="en-US" sz="2000">
                <a:solidFill>
                  <a:schemeClr val="dk1"/>
                </a:solidFill>
              </a:rPr>
              <a:t>The objective of the project is to design and develop a web based application to purchase books for reading.</a:t>
            </a:r>
            <a:endParaRPr sz="2000">
              <a:solidFill>
                <a:schemeClr val="dk1"/>
              </a:solidFill>
            </a:endParaRPr>
          </a:p>
          <a:p>
            <a:pPr indent="0" lvl="0" marL="0" rtl="0" algn="just">
              <a:lnSpc>
                <a:spcPct val="115000"/>
              </a:lnSpc>
              <a:spcBef>
                <a:spcPts val="0"/>
              </a:spcBef>
              <a:spcAft>
                <a:spcPts val="0"/>
              </a:spcAft>
              <a:buClr>
                <a:schemeClr val="dk1"/>
              </a:buClr>
              <a:buFont typeface="Arial"/>
              <a:buNone/>
            </a:pPr>
            <a:r>
              <a:rPr lang="en-US" sz="2000">
                <a:solidFill>
                  <a:schemeClr val="dk1"/>
                </a:solidFill>
              </a:rPr>
              <a:t>The e-book store provides readers with online purchase ability through a web browser. </a:t>
            </a:r>
            <a:endParaRPr sz="2000">
              <a:solidFill>
                <a:schemeClr val="dk1"/>
              </a:solidFill>
            </a:endParaRPr>
          </a:p>
          <a:p>
            <a:pPr indent="0" lvl="0" marL="0" rtl="0" algn="just">
              <a:lnSpc>
                <a:spcPct val="115000"/>
              </a:lnSpc>
              <a:spcBef>
                <a:spcPts val="0"/>
              </a:spcBef>
              <a:spcAft>
                <a:spcPts val="0"/>
              </a:spcAft>
              <a:buClr>
                <a:schemeClr val="dk1"/>
              </a:buClr>
              <a:buFont typeface="Arial"/>
              <a:buNone/>
            </a:pPr>
            <a:r>
              <a:rPr lang="en-US" sz="2000">
                <a:solidFill>
                  <a:schemeClr val="dk1"/>
                </a:solidFill>
              </a:rPr>
              <a:t>The objective here is to make a </a:t>
            </a:r>
            <a:r>
              <a:rPr lang="en-US" sz="2000">
                <a:solidFill>
                  <a:schemeClr val="dk1"/>
                </a:solidFill>
              </a:rPr>
              <a:t>fully</a:t>
            </a:r>
            <a:r>
              <a:rPr lang="en-US" sz="2000">
                <a:solidFill>
                  <a:schemeClr val="dk1"/>
                </a:solidFill>
              </a:rPr>
              <a:t> functional online book store system that </a:t>
            </a:r>
            <a:r>
              <a:rPr b="1" lang="en-US" sz="2000">
                <a:solidFill>
                  <a:schemeClr val="dk1"/>
                </a:solidFill>
              </a:rPr>
              <a:t>allows its users to search and purchase a book online based on category,author, genre.</a:t>
            </a:r>
            <a:r>
              <a:rPr lang="en-US" sz="2000">
                <a:solidFill>
                  <a:schemeClr val="dk1"/>
                </a:solidFill>
              </a:rPr>
              <a:t> The </a:t>
            </a:r>
            <a:r>
              <a:rPr b="1" lang="en-US" sz="2000">
                <a:solidFill>
                  <a:schemeClr val="dk1"/>
                </a:solidFill>
              </a:rPr>
              <a:t>selected books will be displayed in tabular form and then user can pick and order one or more books</a:t>
            </a:r>
            <a:r>
              <a:rPr lang="en-US" sz="2000">
                <a:solidFill>
                  <a:schemeClr val="dk1"/>
                </a:solidFill>
              </a:rPr>
              <a:t> through online payment.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93" name="Google Shape;193;p3"/>
          <p:cNvSpPr txBox="1"/>
          <p:nvPr/>
        </p:nvSpPr>
        <p:spPr>
          <a:xfrm>
            <a:off x="3042756" y="109200"/>
            <a:ext cx="4272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1800"/>
              <a:buFont typeface="Verdana"/>
              <a:buNone/>
            </a:pPr>
            <a:r>
              <a:rPr b="1" i="0" lang="en-US" sz="2000" u="none" cap="none" strike="noStrike">
                <a:solidFill>
                  <a:srgbClr val="C00000"/>
                </a:solidFill>
                <a:latin typeface="Verdana"/>
                <a:ea typeface="Verdana"/>
                <a:cs typeface="Verdana"/>
                <a:sym typeface="Verdana"/>
              </a:rPr>
              <a:t>Scope of the Project</a:t>
            </a:r>
            <a:endParaRPr b="0" i="0" sz="1600" u="none" cap="none" strike="noStrike">
              <a:solidFill>
                <a:srgbClr val="000000"/>
              </a:solidFill>
              <a:latin typeface="Arial"/>
              <a:ea typeface="Arial"/>
              <a:cs typeface="Arial"/>
              <a:sym typeface="Arial"/>
            </a:endParaRPr>
          </a:p>
        </p:txBody>
      </p:sp>
      <p:sp>
        <p:nvSpPr>
          <p:cNvPr id="194" name="Google Shape;194;p3"/>
          <p:cNvSpPr txBox="1"/>
          <p:nvPr/>
        </p:nvSpPr>
        <p:spPr>
          <a:xfrm>
            <a:off x="825450" y="871550"/>
            <a:ext cx="8032800" cy="56151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US" sz="2000">
                <a:solidFill>
                  <a:schemeClr val="dk1"/>
                </a:solidFill>
              </a:rPr>
              <a:t>The system shall have different users and different roles will be assigned with related permissions. The system shall have an admin which would have authority to create, update, delete e-books from the list and also change their categories. The user shall be able to search the e-books with maximum search options such as by author name, by title , by genres etc. The user then shall have an option to read the digital copy of book as per their purchase. </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500"/>
                                        <p:tgtEl>
                                          <p:spTgt spid="194"/>
                                        </p:tgtEl>
                                        <p:attrNameLst>
                                          <p:attrName>ppt_w</p:attrName>
                                        </p:attrNameLst>
                                      </p:cBhvr>
                                      <p:tavLst>
                                        <p:tav fmla="" tm="0">
                                          <p:val>
                                            <p:strVal val="0"/>
                                          </p:val>
                                        </p:tav>
                                        <p:tav fmla="" tm="100000">
                                          <p:val>
                                            <p:strVal val="#ppt_w"/>
                                          </p:val>
                                        </p:tav>
                                      </p:tavLst>
                                    </p:anim>
                                    <p:anim calcmode="lin" valueType="num">
                                      <p:cBhvr additive="base">
                                        <p:cTn dur="500"/>
                                        <p:tgtEl>
                                          <p:spTgt spid="19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en-US"/>
              <a:t>‹#›</a:t>
            </a:fld>
            <a:endParaRPr/>
          </a:p>
        </p:txBody>
      </p:sp>
      <p:sp>
        <p:nvSpPr>
          <p:cNvPr id="201" name="Google Shape;201;p4"/>
          <p:cNvSpPr txBox="1"/>
          <p:nvPr/>
        </p:nvSpPr>
        <p:spPr>
          <a:xfrm>
            <a:off x="2891599" y="94725"/>
            <a:ext cx="4695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1800"/>
              <a:buFont typeface="Verdana"/>
              <a:buNone/>
            </a:pPr>
            <a:r>
              <a:rPr b="1" i="0" lang="en-US" sz="2000" u="none" cap="none" strike="noStrike">
                <a:solidFill>
                  <a:srgbClr val="C00000"/>
                </a:solidFill>
                <a:latin typeface="Verdana"/>
                <a:ea typeface="Verdana"/>
                <a:cs typeface="Verdana"/>
                <a:sym typeface="Verdana"/>
              </a:rPr>
              <a:t>Feasibility of the project</a:t>
            </a:r>
            <a:endParaRPr b="0" i="0" sz="2000" u="none" cap="none" strike="noStrike">
              <a:solidFill>
                <a:srgbClr val="000000"/>
              </a:solidFill>
              <a:latin typeface="Arial"/>
              <a:ea typeface="Arial"/>
              <a:cs typeface="Arial"/>
              <a:sym typeface="Arial"/>
            </a:endParaRPr>
          </a:p>
        </p:txBody>
      </p:sp>
      <p:sp>
        <p:nvSpPr>
          <p:cNvPr id="202" name="Google Shape;202;p4"/>
          <p:cNvSpPr txBox="1"/>
          <p:nvPr/>
        </p:nvSpPr>
        <p:spPr>
          <a:xfrm>
            <a:off x="987750" y="1300175"/>
            <a:ext cx="7168500" cy="212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Font typeface="Arial"/>
              <a:buNone/>
            </a:pPr>
            <a:r>
              <a:rPr lang="en-US" sz="1800"/>
              <a:t>Feasibility study includes consideration of all possible ways to provide a solution to the given problem. The proposed solution should satisfy all the user requirements and should be flexible enough so that future changes can be easily done based on the future upcoming requirements.</a:t>
            </a:r>
            <a:r>
              <a:rPr lang="en-US" sz="1600">
                <a:solidFill>
                  <a:srgbClr val="3F3F3F"/>
                </a:solidFill>
                <a:latin typeface="Roboto"/>
                <a:ea typeface="Roboto"/>
                <a:cs typeface="Roboto"/>
                <a:sym typeface="Roboto"/>
              </a:rPr>
              <a:t> </a:t>
            </a:r>
            <a:endParaRPr b="0" i="0" sz="1400" u="none" cap="none" strike="noStrike">
              <a:solidFill>
                <a:schemeClr val="dk1"/>
              </a:solidFill>
              <a:latin typeface="Arial"/>
              <a:ea typeface="Arial"/>
              <a:cs typeface="Arial"/>
              <a:sym typeface="Arial"/>
            </a:endParaRPr>
          </a:p>
        </p:txBody>
      </p:sp>
      <p:sp>
        <p:nvSpPr>
          <p:cNvPr id="203" name="Google Shape;203;p4"/>
          <p:cNvSpPr txBox="1"/>
          <p:nvPr/>
        </p:nvSpPr>
        <p:spPr>
          <a:xfrm>
            <a:off x="842975" y="3943350"/>
            <a:ext cx="7844100" cy="258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Technical Feasibility: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342900" lvl="0" marL="457200" rtl="0" algn="l">
              <a:lnSpc>
                <a:spcPct val="150000"/>
              </a:lnSpc>
              <a:spcBef>
                <a:spcPts val="0"/>
              </a:spcBef>
              <a:spcAft>
                <a:spcPts val="0"/>
              </a:spcAft>
              <a:buSzPts val="1800"/>
              <a:buChar char="●"/>
            </a:pPr>
            <a:r>
              <a:rPr lang="en-US" sz="1800"/>
              <a:t>This project is developed using </a:t>
            </a:r>
            <a:r>
              <a:rPr b="1" lang="en-US" sz="1800"/>
              <a:t>PHP, HTML, CSS, Bootstrap , JS and MySQL </a:t>
            </a:r>
            <a:r>
              <a:rPr lang="en-US" sz="1800"/>
              <a:t>is used for database requirements. The project is developed in Microsoft Windows platform. All the resources needed for the development of the software as well as the maintenance of the same is available with the user.</a:t>
            </a:r>
            <a:endParaRPr b="0" i="0" sz="1400" u="none" cap="none" strike="noStrike">
              <a:solidFill>
                <a:srgbClr val="000000"/>
              </a:solidFill>
              <a:latin typeface="Arial"/>
              <a:ea typeface="Arial"/>
              <a:cs typeface="Arial"/>
              <a:sym typeface="Arial"/>
            </a:endParaRPr>
          </a:p>
        </p:txBody>
      </p:sp>
      <p:pic>
        <p:nvPicPr>
          <p:cNvPr descr="Icon Business Analysis In Vectors - Business Analysis Icon (360x360), Png Download" id="204" name="Google Shape;204;p4"/>
          <p:cNvPicPr preferRelativeResize="0"/>
          <p:nvPr/>
        </p:nvPicPr>
        <p:blipFill rotWithShape="1">
          <a:blip r:embed="rId3">
            <a:alphaModFix/>
          </a:blip>
          <a:srcRect b="0" l="0" r="0" t="0"/>
          <a:stretch/>
        </p:blipFill>
        <p:spPr>
          <a:xfrm>
            <a:off x="7701175" y="688600"/>
            <a:ext cx="1442825" cy="1268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5"/>
          <p:cNvSpPr txBox="1"/>
          <p:nvPr/>
        </p:nvSpPr>
        <p:spPr>
          <a:xfrm>
            <a:off x="2779700" y="109550"/>
            <a:ext cx="42213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1800"/>
              <a:buFont typeface="Verdana"/>
              <a:buNone/>
            </a:pPr>
            <a:r>
              <a:rPr b="1" i="0" lang="en-US" sz="2000" u="none" cap="none" strike="noStrike">
                <a:solidFill>
                  <a:srgbClr val="C00000"/>
                </a:solidFill>
                <a:latin typeface="Verdana"/>
                <a:ea typeface="Verdana"/>
                <a:cs typeface="Verdana"/>
                <a:sym typeface="Verdana"/>
              </a:rPr>
              <a:t>Flowchart of the Modules</a:t>
            </a:r>
            <a:endParaRPr b="0" i="0" sz="2000" u="none" cap="none" strike="noStrike">
              <a:solidFill>
                <a:srgbClr val="000000"/>
              </a:solidFill>
              <a:latin typeface="Arial"/>
              <a:ea typeface="Arial"/>
              <a:cs typeface="Arial"/>
              <a:sym typeface="Arial"/>
            </a:endParaRPr>
          </a:p>
        </p:txBody>
      </p:sp>
      <p:cxnSp>
        <p:nvCxnSpPr>
          <p:cNvPr id="210" name="Google Shape;210;p5"/>
          <p:cNvCxnSpPr>
            <a:stCxn id="211" idx="6"/>
            <a:endCxn id="212" idx="2"/>
          </p:cNvCxnSpPr>
          <p:nvPr/>
        </p:nvCxnSpPr>
        <p:spPr>
          <a:xfrm>
            <a:off x="2147141" y="3568193"/>
            <a:ext cx="1179000" cy="1581900"/>
          </a:xfrm>
          <a:prstGeom prst="bentConnector3">
            <a:avLst>
              <a:gd fmla="val 49998" name="adj1"/>
            </a:avLst>
          </a:prstGeom>
          <a:noFill/>
          <a:ln cap="flat" cmpd="sng" w="9525">
            <a:solidFill>
              <a:srgbClr val="000000"/>
            </a:solidFill>
            <a:prstDash val="solid"/>
            <a:round/>
            <a:headEnd len="sm" w="sm" type="none"/>
            <a:tailEnd len="sm" w="sm" type="none"/>
          </a:ln>
        </p:spPr>
      </p:cxnSp>
      <p:cxnSp>
        <p:nvCxnSpPr>
          <p:cNvPr id="213" name="Google Shape;213;p5"/>
          <p:cNvCxnSpPr>
            <a:stCxn id="211" idx="6"/>
            <a:endCxn id="214" idx="2"/>
          </p:cNvCxnSpPr>
          <p:nvPr/>
        </p:nvCxnSpPr>
        <p:spPr>
          <a:xfrm flipH="1" rot="10800000">
            <a:off x="2147141" y="1986293"/>
            <a:ext cx="1179000" cy="1581900"/>
          </a:xfrm>
          <a:prstGeom prst="bentConnector3">
            <a:avLst>
              <a:gd fmla="val 49998" name="adj1"/>
            </a:avLst>
          </a:prstGeom>
          <a:noFill/>
          <a:ln cap="flat" cmpd="sng" w="9525">
            <a:solidFill>
              <a:srgbClr val="000000"/>
            </a:solidFill>
            <a:prstDash val="solid"/>
            <a:round/>
            <a:headEnd len="sm" w="sm" type="none"/>
            <a:tailEnd len="sm" w="sm" type="none"/>
          </a:ln>
        </p:spPr>
      </p:cxnSp>
      <p:cxnSp>
        <p:nvCxnSpPr>
          <p:cNvPr id="215" name="Google Shape;215;p5"/>
          <p:cNvCxnSpPr>
            <a:stCxn id="216" idx="3"/>
            <a:endCxn id="217" idx="2"/>
          </p:cNvCxnSpPr>
          <p:nvPr/>
        </p:nvCxnSpPr>
        <p:spPr>
          <a:xfrm flipH="1" rot="10800000">
            <a:off x="5216753" y="1213362"/>
            <a:ext cx="922800" cy="772800"/>
          </a:xfrm>
          <a:prstGeom prst="bentConnector3">
            <a:avLst>
              <a:gd fmla="val 50009" name="adj1"/>
            </a:avLst>
          </a:prstGeom>
          <a:noFill/>
          <a:ln cap="flat" cmpd="sng" w="9525">
            <a:solidFill>
              <a:srgbClr val="000000"/>
            </a:solidFill>
            <a:prstDash val="solid"/>
            <a:round/>
            <a:headEnd len="sm" w="sm" type="none"/>
            <a:tailEnd len="sm" w="sm" type="none"/>
          </a:ln>
        </p:spPr>
      </p:cxnSp>
      <p:cxnSp>
        <p:nvCxnSpPr>
          <p:cNvPr id="218" name="Google Shape;218;p5"/>
          <p:cNvCxnSpPr>
            <a:stCxn id="216" idx="3"/>
            <a:endCxn id="219" idx="2"/>
          </p:cNvCxnSpPr>
          <p:nvPr/>
        </p:nvCxnSpPr>
        <p:spPr>
          <a:xfrm>
            <a:off x="5216753" y="1986162"/>
            <a:ext cx="922800" cy="747900"/>
          </a:xfrm>
          <a:prstGeom prst="bentConnector3">
            <a:avLst>
              <a:gd fmla="val 50009" name="adj1"/>
            </a:avLst>
          </a:prstGeom>
          <a:noFill/>
          <a:ln cap="flat" cmpd="sng" w="9525">
            <a:solidFill>
              <a:srgbClr val="000000"/>
            </a:solidFill>
            <a:prstDash val="solid"/>
            <a:round/>
            <a:headEnd len="sm" w="sm" type="none"/>
            <a:tailEnd len="sm" w="sm" type="none"/>
          </a:ln>
        </p:spPr>
      </p:cxnSp>
      <p:grpSp>
        <p:nvGrpSpPr>
          <p:cNvPr id="220" name="Google Shape;220;p5"/>
          <p:cNvGrpSpPr/>
          <p:nvPr/>
        </p:nvGrpSpPr>
        <p:grpSpPr>
          <a:xfrm>
            <a:off x="6139477" y="943651"/>
            <a:ext cx="2579611" cy="539512"/>
            <a:chOff x="5592550" y="1018950"/>
            <a:chExt cx="1536306" cy="319200"/>
          </a:xfrm>
        </p:grpSpPr>
        <p:sp>
          <p:nvSpPr>
            <p:cNvPr id="221" name="Google Shape;221;p5"/>
            <p:cNvSpPr/>
            <p:nvPr/>
          </p:nvSpPr>
          <p:spPr>
            <a:xfrm>
              <a:off x="5766556" y="1018950"/>
              <a:ext cx="136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en-US">
                  <a:solidFill>
                    <a:schemeClr val="dk1"/>
                  </a:solidFill>
                  <a:latin typeface="Verdana"/>
                  <a:ea typeface="Verdana"/>
                  <a:cs typeface="Verdana"/>
                  <a:sym typeface="Verdana"/>
                </a:rPr>
                <a:t>View list of e-Books</a:t>
              </a:r>
              <a:endParaRPr i="0" sz="1100" u="none" cap="none" strike="noStrike">
                <a:solidFill>
                  <a:srgbClr val="000000"/>
                </a:solidFill>
                <a:latin typeface="Verdana"/>
                <a:ea typeface="Verdana"/>
                <a:cs typeface="Verdana"/>
                <a:sym typeface="Verdana"/>
              </a:endParaRPr>
            </a:p>
          </p:txBody>
        </p:sp>
        <p:sp>
          <p:nvSpPr>
            <p:cNvPr id="217" name="Google Shape;217;p5"/>
            <p:cNvSpPr/>
            <p:nvPr/>
          </p:nvSpPr>
          <p:spPr>
            <a:xfrm>
              <a:off x="5592550" y="1091550"/>
              <a:ext cx="174000" cy="174000"/>
            </a:xfrm>
            <a:prstGeom prst="ellipse">
              <a:avLst/>
            </a:prstGeom>
            <a:solidFill>
              <a:srgbClr val="FCEE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grpSp>
      <p:grpSp>
        <p:nvGrpSpPr>
          <p:cNvPr id="222" name="Google Shape;222;p5"/>
          <p:cNvGrpSpPr/>
          <p:nvPr/>
        </p:nvGrpSpPr>
        <p:grpSpPr>
          <a:xfrm>
            <a:off x="3326247" y="1716406"/>
            <a:ext cx="1890506" cy="539512"/>
            <a:chOff x="3650050" y="1476148"/>
            <a:chExt cx="1125904" cy="319200"/>
          </a:xfrm>
        </p:grpSpPr>
        <p:sp>
          <p:nvSpPr>
            <p:cNvPr id="216" name="Google Shape;216;p5"/>
            <p:cNvSpPr/>
            <p:nvPr/>
          </p:nvSpPr>
          <p:spPr>
            <a:xfrm>
              <a:off x="3824054" y="1476148"/>
              <a:ext cx="9519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a:latin typeface="Verdana"/>
                  <a:ea typeface="Verdana"/>
                  <a:cs typeface="Verdana"/>
                  <a:sym typeface="Verdana"/>
                </a:rPr>
                <a:t>User</a:t>
              </a:r>
              <a:endParaRPr i="0" u="none" cap="none" strike="noStrike">
                <a:solidFill>
                  <a:srgbClr val="000000"/>
                </a:solidFill>
                <a:latin typeface="Verdana"/>
                <a:ea typeface="Verdana"/>
                <a:cs typeface="Verdana"/>
                <a:sym typeface="Verdana"/>
              </a:endParaRPr>
            </a:p>
          </p:txBody>
        </p:sp>
        <p:sp>
          <p:nvSpPr>
            <p:cNvPr id="214" name="Google Shape;214;p5"/>
            <p:cNvSpPr/>
            <p:nvPr/>
          </p:nvSpPr>
          <p:spPr>
            <a:xfrm>
              <a:off x="3650050" y="1548750"/>
              <a:ext cx="174000" cy="174000"/>
            </a:xfrm>
            <a:prstGeom prst="ellipse">
              <a:avLst/>
            </a:prstGeom>
            <a:solidFill>
              <a:srgbClr val="FCEE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grpSp>
      <p:grpSp>
        <p:nvGrpSpPr>
          <p:cNvPr id="223" name="Google Shape;223;p5"/>
          <p:cNvGrpSpPr/>
          <p:nvPr/>
        </p:nvGrpSpPr>
        <p:grpSpPr>
          <a:xfrm>
            <a:off x="-73530" y="3298437"/>
            <a:ext cx="2220671" cy="539512"/>
            <a:chOff x="1636489" y="2412150"/>
            <a:chExt cx="1322536" cy="319200"/>
          </a:xfrm>
        </p:grpSpPr>
        <p:sp>
          <p:nvSpPr>
            <p:cNvPr id="224" name="Google Shape;224;p5"/>
            <p:cNvSpPr/>
            <p:nvPr/>
          </p:nvSpPr>
          <p:spPr>
            <a:xfrm>
              <a:off x="1636489" y="24121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i="0" lang="en-US" u="none" cap="none" strike="noStrike">
                  <a:solidFill>
                    <a:srgbClr val="000000"/>
                  </a:solidFill>
                  <a:latin typeface="Verdana"/>
                  <a:ea typeface="Verdana"/>
                  <a:cs typeface="Verdana"/>
                  <a:sym typeface="Verdana"/>
                </a:rPr>
                <a:t>Type of User</a:t>
              </a:r>
              <a:endParaRPr i="0" u="none" cap="none" strike="noStrike">
                <a:solidFill>
                  <a:srgbClr val="000000"/>
                </a:solidFill>
                <a:latin typeface="Verdana"/>
                <a:ea typeface="Verdana"/>
                <a:cs typeface="Verdana"/>
                <a:sym typeface="Verdana"/>
              </a:endParaRPr>
            </a:p>
          </p:txBody>
        </p:sp>
        <p:sp>
          <p:nvSpPr>
            <p:cNvPr id="211" name="Google Shape;211;p5"/>
            <p:cNvSpPr/>
            <p:nvPr/>
          </p:nvSpPr>
          <p:spPr>
            <a:xfrm>
              <a:off x="2785025" y="2484750"/>
              <a:ext cx="174000" cy="174000"/>
            </a:xfrm>
            <a:prstGeom prst="ellipse">
              <a:avLst/>
            </a:prstGeom>
            <a:solidFill>
              <a:srgbClr val="FCEE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grpSp>
      <p:grpSp>
        <p:nvGrpSpPr>
          <p:cNvPr id="225" name="Google Shape;225;p5"/>
          <p:cNvGrpSpPr/>
          <p:nvPr/>
        </p:nvGrpSpPr>
        <p:grpSpPr>
          <a:xfrm>
            <a:off x="3326247" y="4880458"/>
            <a:ext cx="1595821" cy="539512"/>
            <a:chOff x="3650050" y="3348147"/>
            <a:chExt cx="950403" cy="319200"/>
          </a:xfrm>
        </p:grpSpPr>
        <p:sp>
          <p:nvSpPr>
            <p:cNvPr id="226" name="Google Shape;226;p5"/>
            <p:cNvSpPr/>
            <p:nvPr/>
          </p:nvSpPr>
          <p:spPr>
            <a:xfrm>
              <a:off x="3824053" y="3348147"/>
              <a:ext cx="7764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a:latin typeface="Verdana"/>
                  <a:ea typeface="Verdana"/>
                  <a:cs typeface="Verdana"/>
                  <a:sym typeface="Verdana"/>
                </a:rPr>
                <a:t>Admin</a:t>
              </a:r>
              <a:endParaRPr i="0" u="none" cap="none" strike="noStrike">
                <a:solidFill>
                  <a:srgbClr val="000000"/>
                </a:solidFill>
                <a:latin typeface="Verdana"/>
                <a:ea typeface="Verdana"/>
                <a:cs typeface="Verdana"/>
                <a:sym typeface="Verdana"/>
              </a:endParaRPr>
            </a:p>
          </p:txBody>
        </p:sp>
        <p:sp>
          <p:nvSpPr>
            <p:cNvPr id="212" name="Google Shape;212;p5"/>
            <p:cNvSpPr/>
            <p:nvPr/>
          </p:nvSpPr>
          <p:spPr>
            <a:xfrm>
              <a:off x="3650050" y="3420750"/>
              <a:ext cx="174000" cy="174000"/>
            </a:xfrm>
            <a:prstGeom prst="ellipse">
              <a:avLst/>
            </a:prstGeom>
            <a:solidFill>
              <a:srgbClr val="FCEE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grpSp>
      <p:grpSp>
        <p:nvGrpSpPr>
          <p:cNvPr id="227" name="Google Shape;227;p5"/>
          <p:cNvGrpSpPr/>
          <p:nvPr/>
        </p:nvGrpSpPr>
        <p:grpSpPr>
          <a:xfrm>
            <a:off x="6139476" y="2489154"/>
            <a:ext cx="3027913" cy="539512"/>
            <a:chOff x="5592550" y="1933342"/>
            <a:chExt cx="1803295" cy="319200"/>
          </a:xfrm>
        </p:grpSpPr>
        <p:sp>
          <p:nvSpPr>
            <p:cNvPr id="228" name="Google Shape;228;p5"/>
            <p:cNvSpPr/>
            <p:nvPr/>
          </p:nvSpPr>
          <p:spPr>
            <a:xfrm>
              <a:off x="5766545" y="1933342"/>
              <a:ext cx="1629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en-US">
                  <a:solidFill>
                    <a:schemeClr val="dk1"/>
                  </a:solidFill>
                  <a:latin typeface="Verdana"/>
                  <a:ea typeface="Verdana"/>
                  <a:cs typeface="Verdana"/>
                  <a:sym typeface="Verdana"/>
                </a:rPr>
                <a:t>Purchase Books</a:t>
              </a:r>
              <a:endParaRPr i="0" sz="1100" u="none" cap="none" strike="noStrike">
                <a:solidFill>
                  <a:srgbClr val="000000"/>
                </a:solidFill>
                <a:latin typeface="Verdana"/>
                <a:ea typeface="Verdana"/>
                <a:cs typeface="Verdana"/>
                <a:sym typeface="Verdana"/>
              </a:endParaRPr>
            </a:p>
          </p:txBody>
        </p:sp>
        <p:sp>
          <p:nvSpPr>
            <p:cNvPr id="219" name="Google Shape;219;p5"/>
            <p:cNvSpPr/>
            <p:nvPr/>
          </p:nvSpPr>
          <p:spPr>
            <a:xfrm>
              <a:off x="5592550" y="1991250"/>
              <a:ext cx="174000" cy="174000"/>
            </a:xfrm>
            <a:prstGeom prst="ellipse">
              <a:avLst/>
            </a:prstGeom>
            <a:solidFill>
              <a:srgbClr val="FCEE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grpSp>
      <p:cxnSp>
        <p:nvCxnSpPr>
          <p:cNvPr id="229" name="Google Shape;229;p5"/>
          <p:cNvCxnSpPr/>
          <p:nvPr/>
        </p:nvCxnSpPr>
        <p:spPr>
          <a:xfrm>
            <a:off x="5512082" y="1986128"/>
            <a:ext cx="641400" cy="3300"/>
          </a:xfrm>
          <a:prstGeom prst="straightConnector1">
            <a:avLst/>
          </a:prstGeom>
          <a:noFill/>
          <a:ln cap="flat" cmpd="sng" w="9525">
            <a:solidFill>
              <a:srgbClr val="000000"/>
            </a:solidFill>
            <a:prstDash val="solid"/>
            <a:round/>
            <a:headEnd len="sm" w="sm" type="none"/>
            <a:tailEnd len="sm" w="sm" type="none"/>
          </a:ln>
        </p:spPr>
      </p:cxnSp>
      <p:sp>
        <p:nvSpPr>
          <p:cNvPr id="230" name="Google Shape;230;p5"/>
          <p:cNvSpPr/>
          <p:nvPr/>
        </p:nvSpPr>
        <p:spPr>
          <a:xfrm>
            <a:off x="6178715" y="1838996"/>
            <a:ext cx="292500" cy="294300"/>
          </a:xfrm>
          <a:prstGeom prst="ellipse">
            <a:avLst/>
          </a:prstGeom>
          <a:solidFill>
            <a:srgbClr val="FCEE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231" name="Google Shape;231;p5"/>
          <p:cNvSpPr/>
          <p:nvPr/>
        </p:nvSpPr>
        <p:spPr>
          <a:xfrm>
            <a:off x="6510437" y="1716290"/>
            <a:ext cx="1984800" cy="539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en-US">
                <a:solidFill>
                  <a:schemeClr val="dk1"/>
                </a:solidFill>
                <a:latin typeface="Verdana"/>
                <a:ea typeface="Verdana"/>
                <a:cs typeface="Verdana"/>
                <a:sym typeface="Verdana"/>
              </a:rPr>
              <a:t>Search and Sort books</a:t>
            </a:r>
            <a:endParaRPr i="0" sz="1100" u="none" cap="none" strike="noStrike">
              <a:solidFill>
                <a:srgbClr val="000000"/>
              </a:solidFill>
              <a:latin typeface="Verdana"/>
              <a:ea typeface="Verdana"/>
              <a:cs typeface="Verdana"/>
              <a:sym typeface="Verdana"/>
            </a:endParaRPr>
          </a:p>
        </p:txBody>
      </p:sp>
      <p:grpSp>
        <p:nvGrpSpPr>
          <p:cNvPr id="232" name="Google Shape;232;p5"/>
          <p:cNvGrpSpPr/>
          <p:nvPr/>
        </p:nvGrpSpPr>
        <p:grpSpPr>
          <a:xfrm>
            <a:off x="6231714" y="4089400"/>
            <a:ext cx="2966450" cy="539512"/>
            <a:chOff x="5592550" y="1018960"/>
            <a:chExt cx="1766691" cy="319200"/>
          </a:xfrm>
        </p:grpSpPr>
        <p:sp>
          <p:nvSpPr>
            <p:cNvPr id="233" name="Google Shape;233;p5"/>
            <p:cNvSpPr/>
            <p:nvPr/>
          </p:nvSpPr>
          <p:spPr>
            <a:xfrm>
              <a:off x="5766541" y="1018960"/>
              <a:ext cx="15927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en-US">
                  <a:solidFill>
                    <a:schemeClr val="dk1"/>
                  </a:solidFill>
                  <a:latin typeface="Verdana"/>
                  <a:ea typeface="Verdana"/>
                  <a:cs typeface="Verdana"/>
                  <a:sym typeface="Verdana"/>
                </a:rPr>
                <a:t>Create, Update, Delete e-books</a:t>
              </a:r>
              <a:endParaRPr>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t/>
              </a:r>
              <a:endParaRPr sz="1100">
                <a:latin typeface="Montserrat"/>
                <a:ea typeface="Montserrat"/>
                <a:cs typeface="Montserrat"/>
                <a:sym typeface="Montserrat"/>
              </a:endParaRPr>
            </a:p>
          </p:txBody>
        </p:sp>
        <p:sp>
          <p:nvSpPr>
            <p:cNvPr id="234" name="Google Shape;234;p5"/>
            <p:cNvSpPr/>
            <p:nvPr/>
          </p:nvSpPr>
          <p:spPr>
            <a:xfrm>
              <a:off x="5592550" y="1091550"/>
              <a:ext cx="174000" cy="174000"/>
            </a:xfrm>
            <a:prstGeom prst="ellipse">
              <a:avLst/>
            </a:prstGeom>
            <a:solidFill>
              <a:srgbClr val="FCEE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grpSp>
      <p:grpSp>
        <p:nvGrpSpPr>
          <p:cNvPr id="235" name="Google Shape;235;p5"/>
          <p:cNvGrpSpPr/>
          <p:nvPr/>
        </p:nvGrpSpPr>
        <p:grpSpPr>
          <a:xfrm>
            <a:off x="6200979" y="5580088"/>
            <a:ext cx="3027913" cy="539512"/>
            <a:chOff x="5592550" y="1933342"/>
            <a:chExt cx="1803295" cy="319200"/>
          </a:xfrm>
        </p:grpSpPr>
        <p:sp>
          <p:nvSpPr>
            <p:cNvPr id="236" name="Google Shape;236;p5"/>
            <p:cNvSpPr/>
            <p:nvPr/>
          </p:nvSpPr>
          <p:spPr>
            <a:xfrm>
              <a:off x="5766545" y="1933342"/>
              <a:ext cx="1629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en-US">
                  <a:solidFill>
                    <a:schemeClr val="dk1"/>
                  </a:solidFill>
                  <a:latin typeface="Verdana"/>
                  <a:ea typeface="Verdana"/>
                  <a:cs typeface="Verdana"/>
                  <a:sym typeface="Verdana"/>
                </a:rPr>
                <a:t>update / delete  book categories</a:t>
              </a:r>
              <a:endParaRPr i="0" sz="1100" u="none" cap="none" strike="noStrike">
                <a:solidFill>
                  <a:srgbClr val="000000"/>
                </a:solidFill>
                <a:latin typeface="Verdana"/>
                <a:ea typeface="Verdana"/>
                <a:cs typeface="Verdana"/>
                <a:sym typeface="Verdana"/>
              </a:endParaRPr>
            </a:p>
          </p:txBody>
        </p:sp>
        <p:sp>
          <p:nvSpPr>
            <p:cNvPr id="237" name="Google Shape;237;p5"/>
            <p:cNvSpPr/>
            <p:nvPr/>
          </p:nvSpPr>
          <p:spPr>
            <a:xfrm>
              <a:off x="5592550" y="1991250"/>
              <a:ext cx="174000" cy="174000"/>
            </a:xfrm>
            <a:prstGeom prst="ellipse">
              <a:avLst/>
            </a:prstGeom>
            <a:solidFill>
              <a:srgbClr val="FCEE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grpSp>
      <p:sp>
        <p:nvSpPr>
          <p:cNvPr id="238" name="Google Shape;238;p5"/>
          <p:cNvSpPr/>
          <p:nvPr/>
        </p:nvSpPr>
        <p:spPr>
          <a:xfrm>
            <a:off x="6240217" y="4929929"/>
            <a:ext cx="292500" cy="294300"/>
          </a:xfrm>
          <a:prstGeom prst="ellipse">
            <a:avLst/>
          </a:prstGeom>
          <a:solidFill>
            <a:srgbClr val="FCEE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239" name="Google Shape;239;p5"/>
          <p:cNvSpPr/>
          <p:nvPr/>
        </p:nvSpPr>
        <p:spPr>
          <a:xfrm>
            <a:off x="6571939" y="4807223"/>
            <a:ext cx="1984800" cy="539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en-US">
                <a:solidFill>
                  <a:schemeClr val="dk1"/>
                </a:solidFill>
                <a:latin typeface="Verdana"/>
                <a:ea typeface="Verdana"/>
                <a:cs typeface="Verdana"/>
                <a:sym typeface="Verdana"/>
              </a:rPr>
              <a:t>View book orders</a:t>
            </a:r>
            <a:endParaRPr i="0" sz="1100" u="none" cap="none" strike="noStrike">
              <a:solidFill>
                <a:srgbClr val="000000"/>
              </a:solidFill>
              <a:latin typeface="Verdana"/>
              <a:ea typeface="Verdana"/>
              <a:cs typeface="Verdana"/>
              <a:sym typeface="Verdana"/>
            </a:endParaRPr>
          </a:p>
        </p:txBody>
      </p:sp>
      <p:sp>
        <p:nvSpPr>
          <p:cNvPr id="240" name="Google Shape;240;p5"/>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cxnSp>
        <p:nvCxnSpPr>
          <p:cNvPr id="241" name="Google Shape;241;p5"/>
          <p:cNvCxnSpPr/>
          <p:nvPr/>
        </p:nvCxnSpPr>
        <p:spPr>
          <a:xfrm flipH="1" rot="10800000">
            <a:off x="5112788" y="4316736"/>
            <a:ext cx="922800" cy="772800"/>
          </a:xfrm>
          <a:prstGeom prst="bentConnector3">
            <a:avLst>
              <a:gd fmla="val 50009" name="adj1"/>
            </a:avLst>
          </a:prstGeom>
          <a:noFill/>
          <a:ln cap="flat" cmpd="sng" w="9525">
            <a:solidFill>
              <a:srgbClr val="000000"/>
            </a:solidFill>
            <a:prstDash val="solid"/>
            <a:round/>
            <a:headEnd len="sm" w="sm" type="none"/>
            <a:tailEnd len="sm" w="sm" type="none"/>
          </a:ln>
        </p:spPr>
      </p:cxnSp>
      <p:cxnSp>
        <p:nvCxnSpPr>
          <p:cNvPr id="242" name="Google Shape;242;p5"/>
          <p:cNvCxnSpPr/>
          <p:nvPr/>
        </p:nvCxnSpPr>
        <p:spPr>
          <a:xfrm>
            <a:off x="5112788" y="5089536"/>
            <a:ext cx="922800" cy="747900"/>
          </a:xfrm>
          <a:prstGeom prst="bentConnector3">
            <a:avLst>
              <a:gd fmla="val 50009" name="adj1"/>
            </a:avLst>
          </a:prstGeom>
          <a:noFill/>
          <a:ln cap="flat" cmpd="sng" w="9525">
            <a:solidFill>
              <a:srgbClr val="000000"/>
            </a:solidFill>
            <a:prstDash val="solid"/>
            <a:round/>
            <a:headEnd len="sm" w="sm" type="none"/>
            <a:tailEnd len="sm" w="sm" type="none"/>
          </a:ln>
        </p:spPr>
      </p:cxnSp>
      <p:cxnSp>
        <p:nvCxnSpPr>
          <p:cNvPr id="243" name="Google Shape;243;p5"/>
          <p:cNvCxnSpPr/>
          <p:nvPr/>
        </p:nvCxnSpPr>
        <p:spPr>
          <a:xfrm>
            <a:off x="5408120" y="5089503"/>
            <a:ext cx="641400" cy="3300"/>
          </a:xfrm>
          <a:prstGeom prst="straightConnector1">
            <a:avLst/>
          </a:prstGeom>
          <a:noFill/>
          <a:ln cap="flat" cmpd="sng" w="9525">
            <a:solidFill>
              <a:srgbClr val="000000"/>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en-US"/>
              <a:t>‹#›</a:t>
            </a:fld>
            <a:endParaRPr/>
          </a:p>
        </p:txBody>
      </p:sp>
      <p:sp>
        <p:nvSpPr>
          <p:cNvPr id="250" name="Google Shape;250;p8"/>
          <p:cNvSpPr txBox="1"/>
          <p:nvPr/>
        </p:nvSpPr>
        <p:spPr>
          <a:xfrm>
            <a:off x="3738350" y="166500"/>
            <a:ext cx="14748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1800"/>
              <a:buFont typeface="Verdana"/>
              <a:buNone/>
            </a:pPr>
            <a:r>
              <a:rPr b="1" i="0" lang="en-US" sz="2000" u="none" cap="none" strike="noStrike">
                <a:solidFill>
                  <a:srgbClr val="C00000"/>
                </a:solidFill>
                <a:latin typeface="Verdana"/>
                <a:ea typeface="Verdana"/>
                <a:cs typeface="Verdana"/>
                <a:sym typeface="Verdana"/>
              </a:rPr>
              <a:t>Outputs</a:t>
            </a:r>
            <a:endParaRPr b="0" i="0" sz="1600" u="none" cap="none" strike="noStrike">
              <a:solidFill>
                <a:srgbClr val="000000"/>
              </a:solidFill>
              <a:latin typeface="Arial"/>
              <a:ea typeface="Arial"/>
              <a:cs typeface="Arial"/>
              <a:sym typeface="Arial"/>
            </a:endParaRPr>
          </a:p>
        </p:txBody>
      </p:sp>
      <p:sp>
        <p:nvSpPr>
          <p:cNvPr id="251" name="Google Shape;251;p8"/>
          <p:cNvSpPr txBox="1"/>
          <p:nvPr/>
        </p:nvSpPr>
        <p:spPr>
          <a:xfrm>
            <a:off x="1040700" y="1294225"/>
            <a:ext cx="73650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Verdana"/>
                <a:ea typeface="Verdana"/>
                <a:cs typeface="Verdana"/>
                <a:sym typeface="Verdana"/>
              </a:rPr>
              <a:t>The Following contains the screenshots of:</a:t>
            </a:r>
            <a:endParaRPr sz="2400">
              <a:latin typeface="Verdana"/>
              <a:ea typeface="Verdana"/>
              <a:cs typeface="Verdana"/>
              <a:sym typeface="Verdana"/>
            </a:endParaRPr>
          </a:p>
          <a:p>
            <a:pPr indent="0" lvl="0" marL="0" rtl="0" algn="l">
              <a:spcBef>
                <a:spcPts val="0"/>
              </a:spcBef>
              <a:spcAft>
                <a:spcPts val="0"/>
              </a:spcAft>
              <a:buNone/>
            </a:pPr>
            <a:r>
              <a:t/>
            </a:r>
            <a:endParaRPr sz="2400">
              <a:latin typeface="Verdana"/>
              <a:ea typeface="Verdana"/>
              <a:cs typeface="Verdana"/>
              <a:sym typeface="Verdana"/>
            </a:endParaRPr>
          </a:p>
          <a:p>
            <a:pPr indent="-381000" lvl="0" marL="457200" rtl="0" algn="l">
              <a:spcBef>
                <a:spcPts val="0"/>
              </a:spcBef>
              <a:spcAft>
                <a:spcPts val="0"/>
              </a:spcAft>
              <a:buSzPts val="2400"/>
              <a:buFont typeface="Verdana"/>
              <a:buChar char="●"/>
            </a:pPr>
            <a:r>
              <a:rPr lang="en-US" sz="2400">
                <a:latin typeface="Verdana"/>
                <a:ea typeface="Verdana"/>
                <a:cs typeface="Verdana"/>
                <a:sym typeface="Verdana"/>
              </a:rPr>
              <a:t>Login Page</a:t>
            </a:r>
            <a:endParaRPr sz="2400">
              <a:latin typeface="Verdana"/>
              <a:ea typeface="Verdana"/>
              <a:cs typeface="Verdana"/>
              <a:sym typeface="Verdana"/>
            </a:endParaRPr>
          </a:p>
          <a:p>
            <a:pPr indent="-381000" lvl="0" marL="457200" rtl="0" algn="l">
              <a:spcBef>
                <a:spcPts val="0"/>
              </a:spcBef>
              <a:spcAft>
                <a:spcPts val="0"/>
              </a:spcAft>
              <a:buSzPts val="2400"/>
              <a:buFont typeface="Verdana"/>
              <a:buChar char="●"/>
            </a:pPr>
            <a:r>
              <a:rPr lang="en-US" sz="2400">
                <a:latin typeface="Verdana"/>
                <a:ea typeface="Verdana"/>
                <a:cs typeface="Verdana"/>
                <a:sym typeface="Verdana"/>
              </a:rPr>
              <a:t>Signup Page</a:t>
            </a:r>
            <a:endParaRPr sz="2400">
              <a:latin typeface="Verdana"/>
              <a:ea typeface="Verdana"/>
              <a:cs typeface="Verdana"/>
              <a:sym typeface="Verdana"/>
            </a:endParaRPr>
          </a:p>
          <a:p>
            <a:pPr indent="-381000" lvl="0" marL="457200" rtl="0" algn="l">
              <a:spcBef>
                <a:spcPts val="0"/>
              </a:spcBef>
              <a:spcAft>
                <a:spcPts val="0"/>
              </a:spcAft>
              <a:buSzPts val="2400"/>
              <a:buFont typeface="Verdana"/>
              <a:buChar char="●"/>
            </a:pPr>
            <a:r>
              <a:rPr lang="en-US" sz="2400">
                <a:latin typeface="Verdana"/>
                <a:ea typeface="Verdana"/>
                <a:cs typeface="Verdana"/>
                <a:sym typeface="Verdana"/>
              </a:rPr>
              <a:t>Admin Login</a:t>
            </a:r>
            <a:endParaRPr sz="2400">
              <a:latin typeface="Verdana"/>
              <a:ea typeface="Verdana"/>
              <a:cs typeface="Verdana"/>
              <a:sym typeface="Verdana"/>
            </a:endParaRPr>
          </a:p>
          <a:p>
            <a:pPr indent="-381000" lvl="0" marL="457200" rtl="0" algn="l">
              <a:spcBef>
                <a:spcPts val="0"/>
              </a:spcBef>
              <a:spcAft>
                <a:spcPts val="0"/>
              </a:spcAft>
              <a:buSzPts val="2400"/>
              <a:buFont typeface="Verdana"/>
              <a:buChar char="●"/>
            </a:pPr>
            <a:r>
              <a:rPr lang="en-US" sz="2400">
                <a:latin typeface="Verdana"/>
                <a:ea typeface="Verdana"/>
                <a:cs typeface="Verdana"/>
                <a:sym typeface="Verdana"/>
              </a:rPr>
              <a:t>Admin Dashboard</a:t>
            </a:r>
            <a:endParaRPr sz="2400">
              <a:latin typeface="Verdana"/>
              <a:ea typeface="Verdana"/>
              <a:cs typeface="Verdana"/>
              <a:sym typeface="Verdana"/>
            </a:endParaRPr>
          </a:p>
          <a:p>
            <a:pPr indent="-381000" lvl="0" marL="457200" rtl="0" algn="l">
              <a:spcBef>
                <a:spcPts val="0"/>
              </a:spcBef>
              <a:spcAft>
                <a:spcPts val="0"/>
              </a:spcAft>
              <a:buSzPts val="2400"/>
              <a:buFont typeface="Verdana"/>
              <a:buChar char="●"/>
            </a:pPr>
            <a:r>
              <a:rPr lang="en-US" sz="2400">
                <a:latin typeface="Verdana"/>
                <a:ea typeface="Verdana"/>
                <a:cs typeface="Verdana"/>
                <a:sym typeface="Verdana"/>
              </a:rPr>
              <a:t>User Dashboard</a:t>
            </a:r>
            <a:endParaRPr sz="2400">
              <a:latin typeface="Verdana"/>
              <a:ea typeface="Verdana"/>
              <a:cs typeface="Verdana"/>
              <a:sym typeface="Verdana"/>
            </a:endParaRPr>
          </a:p>
          <a:p>
            <a:pPr indent="-381000" lvl="0" marL="457200" rtl="0" algn="l">
              <a:spcBef>
                <a:spcPts val="0"/>
              </a:spcBef>
              <a:spcAft>
                <a:spcPts val="0"/>
              </a:spcAft>
              <a:buSzPts val="2400"/>
              <a:buFont typeface="Verdana"/>
              <a:buChar char="●"/>
            </a:pPr>
            <a:r>
              <a:rPr lang="en-US" sz="2400">
                <a:latin typeface="Verdana"/>
                <a:ea typeface="Verdana"/>
                <a:cs typeface="Verdana"/>
                <a:sym typeface="Verdana"/>
              </a:rPr>
              <a:t>Shopping Cart Page</a:t>
            </a:r>
            <a:endParaRPr sz="2400">
              <a:latin typeface="Verdana"/>
              <a:ea typeface="Verdana"/>
              <a:cs typeface="Verdana"/>
              <a:sym typeface="Verdana"/>
            </a:endParaRPr>
          </a:p>
          <a:p>
            <a:pPr indent="0" lvl="0" marL="457200" rtl="0" algn="l">
              <a:spcBef>
                <a:spcPts val="0"/>
              </a:spcBef>
              <a:spcAft>
                <a:spcPts val="0"/>
              </a:spcAft>
              <a:buNone/>
            </a:pPr>
            <a:r>
              <a:t/>
            </a:r>
            <a:endParaRPr sz="24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56" name="Shape 256"/>
        <p:cNvGrpSpPr/>
        <p:nvPr/>
      </p:nvGrpSpPr>
      <p:grpSpPr>
        <a:xfrm>
          <a:off x="0" y="0"/>
          <a:ext cx="0" cy="0"/>
          <a:chOff x="0" y="0"/>
          <a:chExt cx="0" cy="0"/>
        </a:xfrm>
      </p:grpSpPr>
      <p:sp>
        <p:nvSpPr>
          <p:cNvPr id="257" name="Google Shape;257;g11414626bb4_0_1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pic>
        <p:nvPicPr>
          <p:cNvPr id="258" name="Google Shape;258;g11414626bb4_0_13"/>
          <p:cNvPicPr preferRelativeResize="0"/>
          <p:nvPr/>
        </p:nvPicPr>
        <p:blipFill>
          <a:blip r:embed="rId3">
            <a:alphaModFix/>
          </a:blip>
          <a:stretch>
            <a:fillRect/>
          </a:stretch>
        </p:blipFill>
        <p:spPr>
          <a:xfrm>
            <a:off x="1169750" y="600325"/>
            <a:ext cx="6667228" cy="6121125"/>
          </a:xfrm>
          <a:prstGeom prst="rect">
            <a:avLst/>
          </a:prstGeom>
          <a:noFill/>
          <a:ln>
            <a:noFill/>
          </a:ln>
        </p:spPr>
      </p:pic>
      <p:sp>
        <p:nvSpPr>
          <p:cNvPr id="259" name="Google Shape;259;g11414626bb4_0_13"/>
          <p:cNvSpPr txBox="1"/>
          <p:nvPr/>
        </p:nvSpPr>
        <p:spPr>
          <a:xfrm>
            <a:off x="3388975" y="200125"/>
            <a:ext cx="285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USER LOGIN PAGE</a:t>
            </a:r>
            <a:endParaRPr>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64" name="Shape 264"/>
        <p:cNvGrpSpPr/>
        <p:nvPr/>
      </p:nvGrpSpPr>
      <p:grpSpPr>
        <a:xfrm>
          <a:off x="0" y="0"/>
          <a:ext cx="0" cy="0"/>
          <a:chOff x="0" y="0"/>
          <a:chExt cx="0" cy="0"/>
        </a:xfrm>
      </p:grpSpPr>
      <p:sp>
        <p:nvSpPr>
          <p:cNvPr id="265" name="Google Shape;265;g11414626bb4_0_19"/>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pic>
        <p:nvPicPr>
          <p:cNvPr id="266" name="Google Shape;266;g11414626bb4_0_19"/>
          <p:cNvPicPr preferRelativeResize="0"/>
          <p:nvPr/>
        </p:nvPicPr>
        <p:blipFill>
          <a:blip r:embed="rId3">
            <a:alphaModFix/>
          </a:blip>
          <a:stretch>
            <a:fillRect/>
          </a:stretch>
        </p:blipFill>
        <p:spPr>
          <a:xfrm>
            <a:off x="1806850" y="571225"/>
            <a:ext cx="5998475" cy="6150225"/>
          </a:xfrm>
          <a:prstGeom prst="rect">
            <a:avLst/>
          </a:prstGeom>
          <a:noFill/>
          <a:ln>
            <a:noFill/>
          </a:ln>
        </p:spPr>
      </p:pic>
      <p:sp>
        <p:nvSpPr>
          <p:cNvPr id="267" name="Google Shape;267;g11414626bb4_0_19"/>
          <p:cNvSpPr txBox="1"/>
          <p:nvPr/>
        </p:nvSpPr>
        <p:spPr>
          <a:xfrm>
            <a:off x="3602450" y="171025"/>
            <a:ext cx="295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USER SIGN UP PAGE</a:t>
            </a:r>
            <a:endParaRPr>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