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iCP APP and API測試上線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報告人: Adan</a:t>
            </a:r>
          </a:p>
          <a:p>
            <a:r>
              <a:t>日期: 2025年7月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APP响应时间&lt;1秒</a:t>
            </a:r>
          </a:p>
          <a:p>
            <a:r>
              <a:t>• API成功率≥99.9%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