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9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3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5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0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5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9CF7D-CA28-426F-AD66-E364129E9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飞机大战展示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04AC8-A5F7-412E-BA74-DF18D636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483181" cy="756037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主讲人：赵心眉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5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3632-F9BB-47DC-8E6C-EA5A4DBD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35" y="9865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三、问题描述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8881B-83DB-4639-881C-012D0B16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305" y="1380020"/>
            <a:ext cx="10018713" cy="5165159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zh-CN" altLang="en-US" dirty="0"/>
              <a:t>     本程序要拟开发一款激战游戏系统飞机大战，实现简单的游戏功能</a:t>
            </a:r>
          </a:p>
          <a:p>
            <a:pPr fontAlgn="base"/>
            <a:r>
              <a:rPr lang="zh-CN" altLang="en-US" dirty="0"/>
              <a:t>玩家</a:t>
            </a:r>
            <a:r>
              <a:rPr lang="en-US" altLang="zh-CN" dirty="0"/>
              <a:t>:  </a:t>
            </a:r>
            <a:r>
              <a:rPr lang="zh-CN" altLang="en-US" dirty="0"/>
              <a:t>绘制玩家</a:t>
            </a:r>
          </a:p>
          <a:p>
            <a:pPr fontAlgn="base"/>
            <a:r>
              <a:rPr lang="zh-CN" altLang="en-US" dirty="0"/>
              <a:t>敌机：绘制敌机、敌机移动</a:t>
            </a:r>
          </a:p>
          <a:p>
            <a:pPr fontAlgn="base"/>
            <a:r>
              <a:rPr lang="zh-CN" altLang="en-US" dirty="0"/>
              <a:t>按键：操作控制</a:t>
            </a:r>
          </a:p>
          <a:p>
            <a:pPr fontAlgn="base"/>
            <a:r>
              <a:rPr lang="zh-CN" altLang="en-US" dirty="0"/>
              <a:t>地图：绘制地图、地图移动</a:t>
            </a:r>
          </a:p>
          <a:p>
            <a:pPr fontAlgn="base"/>
            <a:r>
              <a:rPr lang="zh-CN" altLang="en-US" dirty="0"/>
              <a:t>子弹：绘制子弹、子弹移动</a:t>
            </a:r>
          </a:p>
          <a:p>
            <a:pPr fontAlgn="base"/>
            <a:r>
              <a:rPr lang="zh-CN" altLang="en-US" dirty="0"/>
              <a:t>道具：绘制道具、道具功能处理、道具移动</a:t>
            </a:r>
          </a:p>
          <a:p>
            <a:pPr fontAlgn="base"/>
            <a:r>
              <a:rPr lang="zh-CN" altLang="en-US" dirty="0"/>
              <a:t>爆炸：绘制爆炸、移除爆炸</a:t>
            </a:r>
          </a:p>
          <a:p>
            <a:pPr fontAlgn="base"/>
            <a:r>
              <a:rPr lang="en-US" altLang="zh-CN" dirty="0"/>
              <a:t>BOSS</a:t>
            </a:r>
            <a:r>
              <a:rPr lang="zh-CN" altLang="en-US" dirty="0"/>
              <a:t>：绘制</a:t>
            </a:r>
            <a:r>
              <a:rPr lang="en-US" altLang="zh-CN" dirty="0"/>
              <a:t>BOSS</a:t>
            </a:r>
            <a:r>
              <a:rPr lang="zh-CN" altLang="en-US" dirty="0"/>
              <a:t>、</a:t>
            </a:r>
            <a:r>
              <a:rPr lang="en-US" altLang="zh-CN" dirty="0"/>
              <a:t>BOSS</a:t>
            </a:r>
            <a:r>
              <a:rPr lang="zh-CN" altLang="en-US" dirty="0"/>
              <a:t>移动</a:t>
            </a:r>
          </a:p>
          <a:p>
            <a:pPr fontAlgn="base"/>
            <a:r>
              <a:rPr lang="zh-CN" altLang="en-US" dirty="0"/>
              <a:t>游戏操作：产生多个敌机、多个子弹、碰撞</a:t>
            </a:r>
          </a:p>
          <a:p>
            <a:pPr fontAlgn="base"/>
            <a:r>
              <a:rPr lang="zh-CN" altLang="en-US" dirty="0"/>
              <a:t>开始游戏</a:t>
            </a:r>
            <a:r>
              <a:rPr lang="en-US" altLang="zh-CN" dirty="0"/>
              <a:t>: </a:t>
            </a:r>
            <a:r>
              <a:rPr lang="zh-CN" altLang="en-US" dirty="0"/>
              <a:t>通过按</a:t>
            </a:r>
            <a:r>
              <a:rPr lang="en-US" altLang="zh-CN" dirty="0"/>
              <a:t>Enter</a:t>
            </a:r>
            <a:r>
              <a:rPr lang="zh-CN" altLang="en-US" dirty="0"/>
              <a:t>键进入游戏</a:t>
            </a:r>
          </a:p>
          <a:p>
            <a:pPr fontAlgn="base"/>
            <a:r>
              <a:rPr lang="zh-CN" altLang="en-US" dirty="0"/>
              <a:t>基本业务</a:t>
            </a:r>
            <a:r>
              <a:rPr lang="en-US" altLang="zh-CN" dirty="0"/>
              <a:t>: </a:t>
            </a:r>
            <a:r>
              <a:rPr lang="zh-CN" altLang="en-US" dirty="0"/>
              <a:t>实现玩家移动、发射子弹、敌机移动、敌机发射子弹、碰撞爆炸、获取道具、获取道具奖励、通过玩家击落敌机计算积分，击杀</a:t>
            </a:r>
            <a:r>
              <a:rPr lang="en-US" altLang="zh-CN" dirty="0"/>
              <a:t>BOSS</a:t>
            </a:r>
            <a:r>
              <a:rPr lang="zh-CN" altLang="en-US" dirty="0"/>
              <a:t>结束游戏</a:t>
            </a:r>
          </a:p>
          <a:p>
            <a:pPr fontAlgn="base"/>
            <a:r>
              <a:rPr lang="zh-CN" altLang="en-US" dirty="0"/>
              <a:t>得分规则</a:t>
            </a:r>
            <a:r>
              <a:rPr lang="en-US" altLang="zh-CN" dirty="0"/>
              <a:t>: </a:t>
            </a:r>
            <a:r>
              <a:rPr lang="zh-CN" altLang="en-US" dirty="0"/>
              <a:t>玩家成功击落敌机，每次增加</a:t>
            </a:r>
            <a:r>
              <a:rPr lang="en-US" altLang="zh-CN" dirty="0"/>
              <a:t>10</a:t>
            </a:r>
            <a:r>
              <a:rPr lang="zh-CN" altLang="en-US" dirty="0"/>
              <a:t>分，积分达到</a:t>
            </a:r>
            <a:r>
              <a:rPr lang="en-US" altLang="zh-CN" dirty="0"/>
              <a:t>100</a:t>
            </a:r>
            <a:r>
              <a:rPr lang="zh-CN" altLang="en-US" dirty="0"/>
              <a:t>分，出现</a:t>
            </a:r>
            <a:r>
              <a:rPr lang="en-US" altLang="zh-CN" dirty="0"/>
              <a:t>Boss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9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0026-06B1-4B0E-A96F-EEFB7FD8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4666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四、概要说明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A13C8-BAE1-4E1E-8883-DF92F626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5FE6F-9E90-4C6E-8C60-46DBF032AB97}"/>
              </a:ext>
            </a:extLst>
          </p:cNvPr>
          <p:cNvSpPr txBox="1"/>
          <p:nvPr/>
        </p:nvSpPr>
        <p:spPr>
          <a:xfrm>
            <a:off x="1827050" y="1896535"/>
            <a:ext cx="461665" cy="3640668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r>
              <a:rPr lang="zh-CN" altLang="en-US" dirty="0"/>
              <a:t>进入游戏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C37549-4D3E-455D-A60A-84FB3D50016D}"/>
              </a:ext>
            </a:extLst>
          </p:cNvPr>
          <p:cNvSpPr txBox="1"/>
          <p:nvPr/>
        </p:nvSpPr>
        <p:spPr>
          <a:xfrm>
            <a:off x="3031960" y="1896535"/>
            <a:ext cx="461665" cy="3056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游戏界面初始化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8BC6A-6A7D-470E-AC1D-59C8CC72A318}"/>
              </a:ext>
            </a:extLst>
          </p:cNvPr>
          <p:cNvSpPr txBox="1"/>
          <p:nvPr/>
        </p:nvSpPr>
        <p:spPr>
          <a:xfrm>
            <a:off x="4583774" y="1896535"/>
            <a:ext cx="461665" cy="31242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显示界面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5BEFCB-979E-4A23-A391-ACBA3CF08EEE}"/>
              </a:ext>
            </a:extLst>
          </p:cNvPr>
          <p:cNvSpPr txBox="1"/>
          <p:nvPr/>
        </p:nvSpPr>
        <p:spPr>
          <a:xfrm>
            <a:off x="6019516" y="1866900"/>
            <a:ext cx="461665" cy="3344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开始游戏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7DFA8-A30D-44B9-884F-EB944599F84A}"/>
              </a:ext>
            </a:extLst>
          </p:cNvPr>
          <p:cNvSpPr txBox="1"/>
          <p:nvPr/>
        </p:nvSpPr>
        <p:spPr>
          <a:xfrm>
            <a:off x="7656533" y="1837265"/>
            <a:ext cx="461665" cy="34036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玩家敌机交战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D366D0-0EF2-44B1-98ED-F844843FFAE5}"/>
              </a:ext>
            </a:extLst>
          </p:cNvPr>
          <p:cNvSpPr txBox="1"/>
          <p:nvPr/>
        </p:nvSpPr>
        <p:spPr>
          <a:xfrm>
            <a:off x="9204184" y="1837265"/>
            <a:ext cx="461665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玩家生命值为零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738C4-ABC9-46F6-B35F-D1F3196411DC}"/>
              </a:ext>
            </a:extLst>
          </p:cNvPr>
          <p:cNvSpPr txBox="1"/>
          <p:nvPr/>
        </p:nvSpPr>
        <p:spPr>
          <a:xfrm>
            <a:off x="10755998" y="1896535"/>
            <a:ext cx="461665" cy="2582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游戏结束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0DC19B6-96F4-4C2D-8665-132EE0DF64D8}"/>
              </a:ext>
            </a:extLst>
          </p:cNvPr>
          <p:cNvSpPr/>
          <p:nvPr/>
        </p:nvSpPr>
        <p:spPr>
          <a:xfrm>
            <a:off x="2488795" y="2396060"/>
            <a:ext cx="317366" cy="237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B32ABF-BCCD-4E3D-B5CF-7AB8EE96484C}"/>
              </a:ext>
            </a:extLst>
          </p:cNvPr>
          <p:cNvSpPr/>
          <p:nvPr/>
        </p:nvSpPr>
        <p:spPr>
          <a:xfrm>
            <a:off x="3945224" y="2425697"/>
            <a:ext cx="288598" cy="21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B58B45B-1E2E-433F-925A-728A3537C3C1}"/>
              </a:ext>
            </a:extLst>
          </p:cNvPr>
          <p:cNvSpPr/>
          <p:nvPr/>
        </p:nvSpPr>
        <p:spPr>
          <a:xfrm>
            <a:off x="5367867" y="2429930"/>
            <a:ext cx="322428" cy="207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006854B-BC71-4FC8-96AD-24867EC2A025}"/>
              </a:ext>
            </a:extLst>
          </p:cNvPr>
          <p:cNvSpPr/>
          <p:nvPr/>
        </p:nvSpPr>
        <p:spPr>
          <a:xfrm>
            <a:off x="6941277" y="2438395"/>
            <a:ext cx="299263" cy="21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6F7F350-0970-4764-A979-C16DC3DFE409}"/>
              </a:ext>
            </a:extLst>
          </p:cNvPr>
          <p:cNvSpPr/>
          <p:nvPr/>
        </p:nvSpPr>
        <p:spPr>
          <a:xfrm>
            <a:off x="8460939" y="2438395"/>
            <a:ext cx="351965" cy="245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6348F10-165E-45FE-A225-30C94EC8658F}"/>
              </a:ext>
            </a:extLst>
          </p:cNvPr>
          <p:cNvSpPr/>
          <p:nvPr/>
        </p:nvSpPr>
        <p:spPr>
          <a:xfrm>
            <a:off x="10034941" y="2438395"/>
            <a:ext cx="330009" cy="228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8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E20F-D9CB-4A88-8FBB-B02A13E7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62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五、代码介绍及运行结果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51F2-C7CB-40A8-8B18-164C8351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2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2776-5A74-493E-8BCC-197D3492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9EF00-1233-47EA-A5C7-2BB82E53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3F6B-AFC6-4740-844B-B98AD593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87993-4234-4BD2-9F7A-427331A9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8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EA03-A764-4E27-839F-D3A1E24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2" y="252664"/>
            <a:ext cx="10018714" cy="3810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BA146-BEF9-40FA-A975-C5434ADA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10" y="125129"/>
            <a:ext cx="10814048" cy="5675697"/>
          </a:xfrm>
        </p:spPr>
        <p:txBody>
          <a:bodyPr/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/>
              <a:t>一、飞机大战简介</a:t>
            </a:r>
            <a:br>
              <a:rPr lang="en-US" altLang="zh-CN" sz="4400" dirty="0"/>
            </a:br>
            <a:r>
              <a:rPr lang="zh-CN" altLang="en-US" sz="4400" dirty="0"/>
              <a:t>二、需求分析</a:t>
            </a:r>
            <a:br>
              <a:rPr lang="en-US" altLang="zh-CN" sz="4400" dirty="0"/>
            </a:br>
            <a:r>
              <a:rPr lang="zh-CN" altLang="en-US" sz="4400" dirty="0"/>
              <a:t>三、问题描述</a:t>
            </a: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/>
              <a:t>四、概要设计</a:t>
            </a:r>
            <a:br>
              <a:rPr lang="en-US" altLang="zh-CN" sz="4400" dirty="0"/>
            </a:br>
            <a:r>
              <a:rPr lang="zh-CN" altLang="en-US" sz="4400" dirty="0"/>
              <a:t>五、代码及运行结果</a:t>
            </a:r>
            <a:br>
              <a:rPr lang="en-US" altLang="zh-CN" sz="4400" dirty="0"/>
            </a:br>
            <a:endParaRPr lang="zh-CN" altLang="en-US" sz="4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49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75998-34EE-4930-8975-20F7C749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1199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12E8E-D5EB-47DD-849E-E23B10E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游戏规则</a:t>
            </a:r>
            <a:endParaRPr lang="en-US" altLang="zh-CN" dirty="0"/>
          </a:p>
          <a:p>
            <a:r>
              <a:rPr lang="zh-CN" altLang="en-US" dirty="0"/>
              <a:t>得分情况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F98EA0-01C6-44E7-A9C5-E18CFC4AD9F2}"/>
              </a:ext>
            </a:extLst>
          </p:cNvPr>
          <p:cNvSpPr txBox="1"/>
          <p:nvPr/>
        </p:nvSpPr>
        <p:spPr>
          <a:xfrm>
            <a:off x="1484310" y="416332"/>
            <a:ext cx="793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一、简介</a:t>
            </a:r>
          </a:p>
        </p:txBody>
      </p:sp>
    </p:spTree>
    <p:extLst>
      <p:ext uri="{BB962C8B-B14F-4D97-AF65-F5344CB8AC3E}">
        <p14:creationId xmlns:p14="http://schemas.microsoft.com/office/powerpoint/2010/main" val="255579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C25BE8-90A4-435F-8370-322A4E401474}"/>
              </a:ext>
            </a:extLst>
          </p:cNvPr>
          <p:cNvSpPr txBox="1"/>
          <p:nvPr/>
        </p:nvSpPr>
        <p:spPr>
          <a:xfrm>
            <a:off x="1405287" y="625642"/>
            <a:ext cx="675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游戏中用到的图片展示</a:t>
            </a:r>
          </a:p>
        </p:txBody>
      </p:sp>
    </p:spTree>
    <p:extLst>
      <p:ext uri="{BB962C8B-B14F-4D97-AF65-F5344CB8AC3E}">
        <p14:creationId xmlns:p14="http://schemas.microsoft.com/office/powerpoint/2010/main" val="10396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818BE-9D79-4EBB-A290-7188CCFB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7" y="348917"/>
            <a:ext cx="10018713" cy="1037122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游戏界面一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C192F-F914-461F-A7F9-4EF4A0E3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91643A-2F27-4770-81AB-BA231C0952EC}"/>
              </a:ext>
            </a:extLst>
          </p:cNvPr>
          <p:cNvSpPr txBox="1"/>
          <p:nvPr/>
        </p:nvSpPr>
        <p:spPr>
          <a:xfrm>
            <a:off x="1145406" y="1790298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游戏开始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53EB9E9-237B-4181-952B-A1E4928B8787}"/>
              </a:ext>
            </a:extLst>
          </p:cNvPr>
          <p:cNvSpPr/>
          <p:nvPr/>
        </p:nvSpPr>
        <p:spPr>
          <a:xfrm>
            <a:off x="3349591" y="1964271"/>
            <a:ext cx="404261" cy="298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7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93AA-3EDF-4260-8085-FE0856BC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8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游戏界面二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2607-1F4D-417D-A5CD-7B94E9FC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B65FA4-19EA-4FEC-ADD2-91E9CA8E7D95}"/>
              </a:ext>
            </a:extLst>
          </p:cNvPr>
          <p:cNvSpPr txBox="1"/>
          <p:nvPr/>
        </p:nvSpPr>
        <p:spPr>
          <a:xfrm>
            <a:off x="1251284" y="1953928"/>
            <a:ext cx="296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暂停状态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94B154C-8D50-4337-9140-22D206F17ED4}"/>
              </a:ext>
            </a:extLst>
          </p:cNvPr>
          <p:cNvSpPr/>
          <p:nvPr/>
        </p:nvSpPr>
        <p:spPr>
          <a:xfrm>
            <a:off x="3407343" y="2122370"/>
            <a:ext cx="490889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0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6629-2AB4-483E-9DC7-0ABF3718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33" y="-10347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游戏界面三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0D77F-002E-43D7-8642-5D3254CE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1A8F83-52A8-49BD-BF94-E28A9FFB3575}"/>
              </a:ext>
            </a:extLst>
          </p:cNvPr>
          <p:cNvSpPr txBox="1"/>
          <p:nvPr/>
        </p:nvSpPr>
        <p:spPr>
          <a:xfrm>
            <a:off x="1241659" y="2146434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游戏运行状态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D946C2F-103E-463A-B4FF-9D55A3B99A32}"/>
              </a:ext>
            </a:extLst>
          </p:cNvPr>
          <p:cNvSpPr/>
          <p:nvPr/>
        </p:nvSpPr>
        <p:spPr>
          <a:xfrm>
            <a:off x="4227510" y="2308210"/>
            <a:ext cx="529390" cy="32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350DA-1DD8-4700-872B-8930DCEB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34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游戏界面二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204AB-90DE-49EE-84B7-69B8BA90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3CB2C2-6237-4912-994F-870D5258CB2D}"/>
              </a:ext>
            </a:extLst>
          </p:cNvPr>
          <p:cNvSpPr txBox="1"/>
          <p:nvPr/>
        </p:nvSpPr>
        <p:spPr>
          <a:xfrm>
            <a:off x="1164657" y="1684421"/>
            <a:ext cx="306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游戏结束状态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BA334B9-A822-4879-B697-9CBB678A15D3}"/>
              </a:ext>
            </a:extLst>
          </p:cNvPr>
          <p:cNvSpPr/>
          <p:nvPr/>
        </p:nvSpPr>
        <p:spPr>
          <a:xfrm>
            <a:off x="4331368" y="1906921"/>
            <a:ext cx="423512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4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E15A3-064F-43AA-AFFB-0C4F1FC3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82" y="79408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二、需求分析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ECE8-FA56-4059-B954-E8A21852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4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1115</TotalTime>
  <Words>258</Words>
  <Application>Microsoft Office PowerPoint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Corbel</vt:lpstr>
      <vt:lpstr>视差</vt:lpstr>
      <vt:lpstr>飞机大战展示</vt:lpstr>
      <vt:lpstr>PowerPoint 演示文稿</vt:lpstr>
      <vt:lpstr>PowerPoint 演示文稿</vt:lpstr>
      <vt:lpstr>PowerPoint 演示文稿</vt:lpstr>
      <vt:lpstr>游戏界面一</vt:lpstr>
      <vt:lpstr>游戏界面二</vt:lpstr>
      <vt:lpstr>游戏界面三</vt:lpstr>
      <vt:lpstr>游戏界面二</vt:lpstr>
      <vt:lpstr>二、需求分析</vt:lpstr>
      <vt:lpstr>三、问题描述</vt:lpstr>
      <vt:lpstr>四、概要说明</vt:lpstr>
      <vt:lpstr>五、代码介绍及运行结果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飞机大战展示</dc:title>
  <dc:creator>孟 诗雨</dc:creator>
  <cp:lastModifiedBy>赵 心眉</cp:lastModifiedBy>
  <cp:revision>6</cp:revision>
  <dcterms:created xsi:type="dcterms:W3CDTF">2019-12-24T11:03:48Z</dcterms:created>
  <dcterms:modified xsi:type="dcterms:W3CDTF">2019-12-29T04:28:31Z</dcterms:modified>
</cp:coreProperties>
</file>