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altLang="" sz="3200" dirty="0" smtClean="0">
                <a:latin typeface="Trebuchet MS" panose="020B0603020202020204"/>
                <a:cs typeface="Trebuchet MS" panose="020B0603020202020204"/>
              </a:rPr>
              <a:t>NISHANTHINI S</a:t>
            </a:r>
            <a:endParaRPr lang="en-US" altLang=""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990600" y="2239182"/>
            <a:ext cx="6894830" cy="3477875"/>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The project's results showcase a highly effective automated toxicity detection system for online platforms. Utilizing recurrent neural networks, including LSTM and Bidirectional LSTM, the model demonstrates impressive accuracy in identifying toxic language in text comments. Real-time monitoring capabilities enable swift action on inappropriate content, while streamlined content moderation processes enhance user safety and satisfaction. The system's scalability ensures consistent performance across diverse platform sizes, contributing to a more positive online environment and improved user experiences.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59" y="2298065"/>
            <a:ext cx="8125655" cy="584775"/>
          </a:xfrm>
          <a:prstGeom prst="rect">
            <a:avLst/>
          </a:prstGeom>
          <a:noFill/>
        </p:spPr>
        <p:txBody>
          <a:bodyPr wrap="square" rtlCol="0">
            <a:spAutoFit/>
          </a:bodyPr>
          <a:lstStyle/>
          <a:p>
            <a:r>
              <a:rPr lang="en-US" sz="3200" b="1" dirty="0" smtClean="0">
                <a:latin typeface="Times New Roman" panose="02020603050405020304" charset="0"/>
                <a:cs typeface="Times New Roman" panose="02020603050405020304" charset="0"/>
              </a:rPr>
              <a:t>Toxic Comment Classification</a:t>
            </a:r>
            <a:endParaRPr lang="en-US" sz="3200" b="1"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673344" y="2209800"/>
            <a:ext cx="7393305" cy="2308324"/>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The task is to develop a model that can automatically detect toxic language in text comments. This involves training a machine learning model on labeled data to classify comments as toxic or non-toxic. The model is then used to predict the toxicity of new comments, helping online platforms in content moderation.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77875" y="2133600"/>
            <a:ext cx="6885305" cy="2862322"/>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This project aims to create a system for automatically detecting toxic language in text comments. It involves building a machine learning model trained on labeled data to classify comments as toxic or non-toxic. The model utilizes recurrent neural networks such as LSTM and Bidirectional LSTM for text analysis. Key tasks include data preprocessing, model training, evaluation using metrics like precision and recall, and implementing a user interface for scoring new comments. Ultimately, the project aims to provide a valuable tool for online platforms to effectively moderate and filter inappropriate content.</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990600" y="2363627"/>
            <a:ext cx="6541770" cy="2585323"/>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end users for this project are online platform administrators and moderators who are responsible for maintaining a safe and respectful online environment. By utilizing the automated toxicity detection system, these users can efficiently identify and address toxic comments in real-time, ensuring a positive user experience and upholding community guidelines. Additionally, the system can benefit content creators and users by fostering healthier online interactions and reducing exposure to harmful content.</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76600" y="2237286"/>
            <a:ext cx="5770245" cy="2246769"/>
          </a:xfrm>
          <a:prstGeom prst="rect">
            <a:avLst/>
          </a:prstGeom>
          <a:noFill/>
        </p:spPr>
        <p:txBody>
          <a:bodyPr wrap="square" rtlCol="0">
            <a:spAutoFit/>
          </a:bodyPr>
          <a:lstStyle/>
          <a:p>
            <a:pPr algn="just"/>
            <a:r>
              <a:rPr lang="en-US" sz="2000" b="1" dirty="0" smtClean="0">
                <a:latin typeface="Times New Roman" panose="02020603050405020304" charset="0"/>
                <a:cs typeface="Times New Roman" panose="02020603050405020304" charset="0"/>
              </a:rPr>
              <a:t>The solution is an automated toxicity detection system for online platforms, offering real-time identification and flagging of toxic language in text comments. This system enhances user safety, fosters a respectful online environment, and streamlines content moderation efforts for platform administrators.</a:t>
            </a:r>
            <a:endParaRPr lang="en-US" sz="2000"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11910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286000" y="1600200"/>
            <a:ext cx="6934199"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Detection: </a:t>
            </a:r>
            <a:r>
              <a:rPr lang="en-US" dirty="0">
                <a:latin typeface="Times New Roman" panose="02020603050405020304" pitchFamily="18" charset="0"/>
                <a:cs typeface="Times New Roman" panose="02020603050405020304" pitchFamily="18" charset="0"/>
              </a:rPr>
              <a:t>The system offers real-time monitoring and detection of toxic language, enabling swift action to be taken on inappropriate content as soon as it is posted</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With automated toxicity detection, platform administrators can streamline their content moderation efforts, saving time and resources that would otherwise be spent manually reviewing comments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The system can scale to handle large volumes of comments across various online platforms, ensuring consistent and effective moderation regardless of the platform's size or user base</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Safety: </a:t>
            </a:r>
            <a:r>
              <a:rPr lang="en-US" dirty="0">
                <a:latin typeface="Times New Roman" panose="02020603050405020304" pitchFamily="18" charset="0"/>
                <a:cs typeface="Times New Roman" panose="02020603050405020304" pitchFamily="18" charset="0"/>
              </a:rPr>
              <a:t>By automatically identifying and flagging toxic comments, the system enhances user safety by reducing exposure to harmful content and fostering a more positive online environment.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838200" y="2209800"/>
            <a:ext cx="7581265" cy="2308324"/>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project model utilizes recurrent neural networks, specifically LSTM and Bidirectional LSTM, for automatic toxicity detection in text comments. Through data preprocessing and training on labeled datasets, the model learns to classify comments as toxic or non-toxic. Key features include real-time monitoring, efficient content moderation, and scalability to accommodate varying platform sizes. The model's accuracy and efficiency contribute to a safer and more respectful online environment, benefiting both platform administrators and users alike.</a:t>
            </a:r>
            <a:endParaRPr lang="en-US" b="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629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21ad0 27</dc:creator>
  <cp:lastModifiedBy>21ad0 27</cp:lastModifiedBy>
  <cp:revision>8</cp:revision>
  <dcterms:created xsi:type="dcterms:W3CDTF">2024-04-02T16:18:25Z</dcterms:created>
  <dcterms:modified xsi:type="dcterms:W3CDTF">2024-04-05T06:19:46Z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