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51" autoAdjust="0"/>
  </p:normalViewPr>
  <p:slideViewPr>
    <p:cSldViewPr snapToGrid="0" snapToObjects="1">
      <p:cViewPr varScale="1">
        <p:scale>
          <a:sx n="69" d="100"/>
          <a:sy n="69" d="100"/>
        </p:scale>
        <p:origin x="-2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63F21-8E74-6F43-860D-F2180426707D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F5FC5-BF7F-D043-824A-55B32E36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dirty="0" smtClean="0"/>
              <a:t>BULLET 1: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Dictionary definitions fall short, or are too general, or too use-case-specific. 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It’s a thing, that everyone wants to do these days, whose essential nature is poorly understood. 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However, a “supreme court porn” standard is possible: it’s possible to tell whether something is or is not a </a:t>
            </a:r>
            <a:r>
              <a:rPr lang="en-US" baseline="0" dirty="0" err="1" smtClean="0"/>
              <a:t>webservice</a:t>
            </a:r>
            <a:r>
              <a:rPr lang="en-US" baseline="0" dirty="0" smtClean="0"/>
              <a:t> when you see it.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There are other requirements, but these are (IMO) the most important.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BULLET 2a: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Doesn’t talk to too many systems. Ideally, it should talk to two: the service communication layer, and one other resource that other code might need. 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2b: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Even more specifically than that, a single service (identified by whatever) should only do one type of thing.</a:t>
            </a:r>
          </a:p>
          <a:p>
            <a:pPr marL="0" lvl="0" indent="0">
              <a:buFontTx/>
              <a:buNone/>
            </a:pPr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2c: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helps </a:t>
            </a:r>
            <a:r>
              <a:rPr lang="en-US" baseline="0" dirty="0" err="1" smtClean="0"/>
              <a:t>webservices</a:t>
            </a:r>
            <a:r>
              <a:rPr lang="en-US" baseline="0" dirty="0" smtClean="0"/>
              <a:t> to be easy to spin up. That way, you can say “internal ‘run my report’ operations are failing; let’s make some more copies of the reporting web service” to try to solve the issue.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is part of this. It turns out that thinking about state is one of the hardest parts of making something </a:t>
            </a:r>
            <a:r>
              <a:rPr lang="en-US" baseline="0" dirty="0" err="1" smtClean="0"/>
              <a:t>orchestrable</a:t>
            </a:r>
            <a:r>
              <a:rPr lang="en-US" baseline="0" dirty="0" smtClean="0"/>
              <a:t>, and REST is a set of practices for dealing with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F5FC5-BF7F-D043-824A-55B32E3668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F5FC5-BF7F-D043-824A-55B32E3668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BULLET 1a:</a:t>
            </a:r>
          </a:p>
          <a:p>
            <a:pPr marL="0" indent="0">
              <a:buNone/>
            </a:pPr>
            <a:r>
              <a:rPr lang="en-US" baseline="0" dirty="0" err="1" smtClean="0"/>
              <a:t>InternalWebService</a:t>
            </a:r>
            <a:r>
              <a:rPr lang="en-US" baseline="0" dirty="0" smtClean="0"/>
              <a:t> is generalizable, but heavy. </a:t>
            </a:r>
          </a:p>
          <a:p>
            <a:pPr marL="0" indent="0">
              <a:buNone/>
            </a:pPr>
            <a:r>
              <a:rPr lang="en-US" dirty="0" smtClean="0"/>
              <a:t>It’s also not super generalizable: what if I want to return</a:t>
            </a:r>
            <a:r>
              <a:rPr lang="en-US" baseline="0" dirty="0" smtClean="0"/>
              <a:t> a binary file’s content? OK, that works. What about a 100MB file’s content? Hint: it’ll break. Ask coordinator.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BULLET 1b:</a:t>
            </a:r>
          </a:p>
          <a:p>
            <a:pPr marL="0" indent="0">
              <a:buNone/>
            </a:pPr>
            <a:r>
              <a:rPr lang="en-US" dirty="0" err="1" smtClean="0"/>
              <a:t>Epoc</a:t>
            </a:r>
            <a:r>
              <a:rPr lang="en-US" dirty="0" smtClean="0"/>
              <a:t> is usable, but only for </a:t>
            </a:r>
            <a:r>
              <a:rPr lang="en-US" dirty="0" err="1" smtClean="0"/>
              <a:t>epoc</a:t>
            </a:r>
            <a:r>
              <a:rPr lang="en-US" dirty="0" smtClean="0"/>
              <a:t> things. </a:t>
            </a:r>
          </a:p>
          <a:p>
            <a:pPr marL="0" indent="0">
              <a:buNone/>
            </a:pPr>
            <a:r>
              <a:rPr lang="en-US" dirty="0" smtClean="0"/>
              <a:t>Communicator’s is usable,</a:t>
            </a:r>
            <a:r>
              <a:rPr lang="en-US" baseline="0" dirty="0" smtClean="0"/>
              <a:t> but only for communicator PHP communication.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BULLET 1c:</a:t>
            </a:r>
          </a:p>
          <a:p>
            <a:pPr marL="0" indent="0">
              <a:buNone/>
            </a:pPr>
            <a:r>
              <a:rPr lang="en-US" baseline="0" dirty="0" smtClean="0"/>
              <a:t>Worker is centralized: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. That breaks if you send it too much data.</a:t>
            </a:r>
          </a:p>
          <a:p>
            <a:pPr marL="0" indent="0">
              <a:buNone/>
            </a:pPr>
            <a:r>
              <a:rPr lang="en-US" baseline="0" dirty="0" smtClean="0"/>
              <a:t>	It’s also (though I hate to hate on it) very single-purpose in its design. It’s a distributed background job system, not an RPC system, and doesn’t scale to web-app RPC volume.</a:t>
            </a:r>
          </a:p>
          <a:p>
            <a:pPr marL="0" indent="0">
              <a:buNone/>
            </a:pPr>
            <a:r>
              <a:rPr lang="en-US" baseline="0" dirty="0" smtClean="0"/>
              <a:t>	It’s 100% asynchronous as a result of these limitations.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Subsystems is </a:t>
            </a:r>
            <a:r>
              <a:rPr lang="en-US" baseline="0" dirty="0" err="1" smtClean="0"/>
              <a:t>generalizeable</a:t>
            </a:r>
            <a:r>
              <a:rPr lang="en-US" baseline="0" dirty="0" smtClean="0"/>
              <a:t>, but neither lightweight nor distributed:</a:t>
            </a:r>
          </a:p>
          <a:p>
            <a:pPr marL="0" indent="0">
              <a:buNone/>
            </a:pPr>
            <a:r>
              <a:rPr lang="en-US" baseline="0" dirty="0" smtClean="0"/>
              <a:t>	Not lightweight because of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 code interconnectedness. </a:t>
            </a:r>
          </a:p>
          <a:p>
            <a:pPr marL="0" indent="0">
              <a:buNone/>
            </a:pPr>
            <a:r>
              <a:rPr lang="en-US" baseline="0" dirty="0" smtClean="0"/>
              <a:t>	Not distributed because…it’s not a service. Rant incoming:</a:t>
            </a:r>
          </a:p>
          <a:p>
            <a:pPr marL="0" indent="0">
              <a:buNone/>
            </a:pPr>
            <a:r>
              <a:rPr lang="en-US" baseline="0" dirty="0" smtClean="0"/>
              <a:t>		We did it backwards, and will have to debug all of our code twice.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BULLET 2:</a:t>
            </a:r>
          </a:p>
          <a:p>
            <a:pPr marL="0" indent="0">
              <a:buNone/>
            </a:pPr>
            <a:r>
              <a:rPr lang="en-US" dirty="0" smtClean="0"/>
              <a:t>A perfect example of this is PDF conversion.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it works now (</a:t>
            </a:r>
            <a:r>
              <a:rPr lang="en-US" dirty="0" err="1" smtClean="0"/>
              <a:t>Wishen</a:t>
            </a:r>
            <a:r>
              <a:rPr lang="en-US" dirty="0" smtClean="0"/>
              <a:t> correct me please).</a:t>
            </a:r>
            <a:endParaRPr lang="en-US" dirty="0"/>
          </a:p>
          <a:p>
            <a:pPr marL="0" indent="0">
              <a:buNone/>
            </a:pPr>
            <a:r>
              <a:rPr lang="en-US" baseline="0" dirty="0"/>
              <a:t>	</a:t>
            </a:r>
            <a:r>
              <a:rPr lang="en-US" baseline="0" dirty="0" smtClean="0"/>
              <a:t>Off in a hidden frame</a:t>
            </a:r>
          </a:p>
          <a:p>
            <a:pPr marL="0" indent="0">
              <a:buNone/>
            </a:pPr>
            <a:r>
              <a:rPr lang="en-US" baseline="0" dirty="0" smtClean="0"/>
              <a:t>	Post data to ESP</a:t>
            </a:r>
          </a:p>
          <a:p>
            <a:pPr marL="0" indent="0">
              <a:buNone/>
            </a:pPr>
            <a:r>
              <a:rPr lang="en-US" baseline="0" dirty="0" smtClean="0"/>
              <a:t>	ESP curls data</a:t>
            </a:r>
          </a:p>
          <a:p>
            <a:pPr marL="0" indent="0">
              <a:buNone/>
            </a:pPr>
            <a:r>
              <a:rPr lang="en-US" baseline="0" dirty="0" smtClean="0"/>
              <a:t>	Substitutes static resources, caches them</a:t>
            </a:r>
          </a:p>
          <a:p>
            <a:pPr marL="0" indent="0">
              <a:buNone/>
            </a:pPr>
            <a:r>
              <a:rPr lang="en-US" baseline="0" dirty="0" smtClean="0"/>
              <a:t>	Sends the </a:t>
            </a:r>
            <a:r>
              <a:rPr lang="en-US" baseline="0" dirty="0" err="1" smtClean="0"/>
              <a:t>munged</a:t>
            </a:r>
            <a:r>
              <a:rPr lang="en-US" baseline="0" dirty="0" smtClean="0"/>
              <a:t> HTML to </a:t>
            </a:r>
            <a:r>
              <a:rPr lang="en-US" baseline="0" dirty="0" err="1" smtClean="0"/>
              <a:t>phantomjs</a:t>
            </a:r>
            <a:r>
              <a:rPr lang="en-US" baseline="0" dirty="0" smtClean="0"/>
              <a:t> for headers and footers for </a:t>
            </a:r>
            <a:r>
              <a:rPr lang="en-US" baseline="0" dirty="0" err="1" smtClean="0"/>
              <a:t>wkh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Sends the double-</a:t>
            </a:r>
            <a:r>
              <a:rPr lang="en-US" baseline="0" dirty="0" err="1" smtClean="0"/>
              <a:t>munged</a:t>
            </a:r>
            <a:r>
              <a:rPr lang="en-US" baseline="0" dirty="0" smtClean="0"/>
              <a:t> html parts to </a:t>
            </a:r>
            <a:r>
              <a:rPr lang="en-US" baseline="0" dirty="0" err="1" smtClean="0"/>
              <a:t>wkh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Posts the result back as a PDF</a:t>
            </a:r>
          </a:p>
          <a:p>
            <a:pPr marL="0" indent="0">
              <a:buNone/>
            </a:pPr>
            <a:r>
              <a:rPr lang="en-US" baseline="0" dirty="0" smtClean="0"/>
              <a:t>This is intensive, sketchy, and unpredictable. If 10 users do it at the same time on the same practice, a web pool died somewhere. </a:t>
            </a:r>
          </a:p>
          <a:p>
            <a:pPr marL="0" indent="0">
              <a:buNone/>
            </a:pPr>
            <a:r>
              <a:rPr lang="en-US" baseline="0" dirty="0" smtClean="0"/>
              <a:t>So, we </a:t>
            </a:r>
            <a:r>
              <a:rPr lang="en-US" baseline="0" dirty="0" err="1" smtClean="0"/>
              <a:t>serviceify</a:t>
            </a:r>
            <a:r>
              <a:rPr lang="en-US" baseline="0" dirty="0" smtClean="0"/>
              <a:t> it.</a:t>
            </a:r>
          </a:p>
          <a:p>
            <a:pPr marL="0" indent="0">
              <a:buNone/>
            </a:pPr>
            <a:r>
              <a:rPr lang="en-US" baseline="0" dirty="0" smtClean="0"/>
              <a:t>Except…..we don’t. </a:t>
            </a:r>
          </a:p>
          <a:p>
            <a:pPr marL="0" indent="0">
              <a:buNone/>
            </a:pPr>
            <a:r>
              <a:rPr lang="en-US" baseline="0" dirty="0" smtClean="0"/>
              <a:t>Worker can’t send replies. </a:t>
            </a:r>
          </a:p>
          <a:p>
            <a:pPr marL="0" indent="0">
              <a:buNone/>
            </a:pPr>
            <a:r>
              <a:rPr lang="en-US" baseline="0" dirty="0" err="1" smtClean="0"/>
              <a:t>InternalWebService</a:t>
            </a:r>
            <a:r>
              <a:rPr lang="en-US" baseline="0" dirty="0" smtClean="0"/>
              <a:t> shares the same webservers as prod. </a:t>
            </a:r>
          </a:p>
          <a:p>
            <a:pPr marL="0" indent="0">
              <a:buNone/>
            </a:pPr>
            <a:r>
              <a:rPr lang="en-US" baseline="0" dirty="0" smtClean="0"/>
              <a:t>So we use worker and </a:t>
            </a:r>
            <a:r>
              <a:rPr lang="en-US" baseline="0" dirty="0" err="1" smtClean="0"/>
              <a:t>filecloud</a:t>
            </a:r>
            <a:r>
              <a:rPr lang="en-US" baseline="0" dirty="0" smtClean="0"/>
              <a:t> as a go between. </a:t>
            </a:r>
          </a:p>
          <a:p>
            <a:pPr marL="0" indent="0">
              <a:buNone/>
            </a:pPr>
            <a:r>
              <a:rPr lang="en-US" baseline="0" dirty="0" smtClean="0"/>
              <a:t>…which damages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filecloud</a:t>
            </a:r>
            <a:r>
              <a:rPr lang="en-US" baseline="0" dirty="0" smtClean="0"/>
              <a:t>, and involves oracle for polling. </a:t>
            </a:r>
          </a:p>
          <a:p>
            <a:pPr marL="0" indent="0">
              <a:buNone/>
            </a:pPr>
            <a:r>
              <a:rPr lang="en-US" baseline="0" dirty="0" smtClean="0"/>
              <a:t>*ALL FOR A GOAL THAT DOESN’T GIVE A SHIT ABOUT THE STATE OF ANY OF THOSE THREE SYSTEMS”.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So let’s implement it in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F5FC5-BF7F-D043-824A-55B32E3668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will use three </a:t>
            </a:r>
            <a:r>
              <a:rPr lang="en-US" dirty="0" err="1" smtClean="0"/>
              <a:t>javascripts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woooooo</a:t>
            </a:r>
            <a:r>
              <a:rPr lang="en-US" baseline="0" dirty="0" smtClean="0"/>
              <a:t>): client, server, and phantom (renderer).</a:t>
            </a:r>
          </a:p>
          <a:p>
            <a:endParaRPr lang="en-US" dirty="0" smtClean="0"/>
          </a:p>
          <a:p>
            <a:r>
              <a:rPr lang="en-US" dirty="0" smtClean="0"/>
              <a:t>Node review bullets.</a:t>
            </a:r>
          </a:p>
          <a:p>
            <a:endParaRPr lang="en-US" dirty="0" smtClean="0"/>
          </a:p>
          <a:p>
            <a:r>
              <a:rPr lang="en-US" dirty="0" smtClean="0"/>
              <a:t>Node is just a language; it’s not “</a:t>
            </a:r>
            <a:r>
              <a:rPr lang="en-US" dirty="0" err="1" smtClean="0"/>
              <a:t>webservices</a:t>
            </a:r>
            <a:r>
              <a:rPr lang="en-US" dirty="0" smtClean="0"/>
              <a:t> for free” or whatever.</a:t>
            </a:r>
          </a:p>
          <a:p>
            <a:r>
              <a:rPr lang="en-US" dirty="0" smtClean="0"/>
              <a:t>	However,</a:t>
            </a:r>
            <a:r>
              <a:rPr lang="en-US" baseline="0" dirty="0" smtClean="0"/>
              <a:t> it is very well suited to </a:t>
            </a:r>
            <a:r>
              <a:rPr lang="en-US" baseline="0" dirty="0" err="1" smtClean="0"/>
              <a:t>webservices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	In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 or another single-threaded language, you rely on apache and friends to give you concurrency. </a:t>
            </a:r>
          </a:p>
          <a:p>
            <a:r>
              <a:rPr lang="en-US" baseline="0" dirty="0" smtClean="0"/>
              <a:t>	If you don’t want to bring along all of that baggage, Node has a lot of what you need internally; it scales *to a point* more or less automatically.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Phantom is just a renderer in this case. It could just as easily be some magical black box.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F5FC5-BF7F-D043-824A-55B32E3668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Forewarned,</a:t>
            </a:r>
            <a:r>
              <a:rPr lang="en-US" baseline="0" dirty="0" smtClean="0"/>
              <a:t> I terribly suck at JavaScript. Terribly, terribly, terribly.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also learned most of this and wrote it 30min ago.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demo offers several advantages over the existing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conversion approach: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Persistent phantom; faster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Content caching for free; no crazy parsing and local getting.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Caching respects </a:t>
            </a:r>
            <a:r>
              <a:rPr lang="en-US" baseline="0" dirty="0" err="1" smtClean="0"/>
              <a:t>athena’s</a:t>
            </a:r>
            <a:r>
              <a:rPr lang="en-US" baseline="0" dirty="0" smtClean="0"/>
              <a:t> content expiry settings/</a:t>
            </a:r>
            <a:r>
              <a:rPr lang="en-US" baseline="0" dirty="0" err="1" smtClean="0"/>
              <a:t>etags</a:t>
            </a:r>
            <a:r>
              <a:rPr lang="en-US" baseline="0" dirty="0" smtClean="0"/>
              <a:t>/whatever.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No </a:t>
            </a:r>
            <a:r>
              <a:rPr lang="en-US" baseline="0" dirty="0" err="1" smtClean="0"/>
              <a:t>athena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</a:t>
            </a:r>
            <a:r>
              <a:rPr lang="en-US" baseline="0" dirty="0" smtClean="0"/>
              <a:t>/slots consumed on a production webserver.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Lightweight: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consume much overhead beyond the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conversion itself.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Scales pretty easily. Throw the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 processes behind a load balancer, and you can clone this infinitely.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F5FC5-BF7F-D043-824A-55B32E3668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8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1: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We’re adding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acquiries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fast, and they all communicate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webservices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subsystemifying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that’s not breaking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is still insane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Issues in one part of the app still bring everything down due to shared DB/shared web pools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Example: document store type databases, like ES, for clinical document search.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 2: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Like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platforms rant; you’ll come to massively distrust other parts of your own application.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Is it down?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Is it just slow?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If you try to automatically resolve the slowness by spamming “make more services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requests, will it get better or worse?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Even if up and fast, it’s like SQL in a loop; make a sane batching system.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Pubsub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*hard*, man: events on the wire consume a centralized resource: the network. Big corps that use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webservices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1000:1 internal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request:external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traffic.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Concurrency becomes key. Perl can’t do it. Client AJAX can’t be trusted with it…what then?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 3: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holy grail is that each page renders for the user with the parts that are available, and that’s “good enough”.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Requires work at literally every single level of the organization: sales (sometimes down, deal), product (think about it as a collection of unreliable pieces),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(actually make it go).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Individual teams have their own NOC/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oncall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scales their own services. “Is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athenanet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up?” stops being this giant scary thing you can fuck up, and starts being more like “can you drive down the streets in a city?” Even at times of high congestion, some are passable, and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are not.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 4: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We have a few now, but there’s been no thought of standardization yet. We’ll need to do that.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example did not standardize anything; it was just a raw communication layer.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That’s hard on multiple languages.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But easier than it might be! Really all you need to write is a protocol (a glorified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AssertFields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if you use a standard transport like thrift/JSON/XMLRPC whatever), and a service locator.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F5FC5-BF7F-D043-824A-55B32E3668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NodeJS</a:t>
            </a:r>
            <a:r>
              <a:rPr lang="en-US" dirty="0"/>
              <a:t> and </a:t>
            </a:r>
            <a:r>
              <a:rPr lang="en-US" dirty="0" err="1"/>
              <a:t>Webservices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Part 2/2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Zac</a:t>
            </a:r>
            <a:r>
              <a:rPr lang="en-US" dirty="0" smtClean="0"/>
              <a:t> Bentley</a:t>
            </a:r>
          </a:p>
          <a:p>
            <a:r>
              <a:rPr lang="en-US" dirty="0" smtClean="0"/>
              <a:t>Platform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6626" y="15827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2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fr-FR" dirty="0" smtClean="0"/>
              <a:t>’</a:t>
            </a:r>
            <a:r>
              <a:rPr lang="en-US" dirty="0" smtClean="0"/>
              <a:t>s a </a:t>
            </a:r>
            <a:r>
              <a:rPr lang="en-US" dirty="0" err="1" smtClean="0"/>
              <a:t>Webservice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Mountain of Vegetables</a:t>
            </a:r>
          </a:p>
          <a:p>
            <a:r>
              <a:rPr lang="en-US" dirty="0" smtClean="0"/>
              <a:t>Generally/ideally:</a:t>
            </a:r>
          </a:p>
          <a:p>
            <a:pPr lvl="1"/>
            <a:r>
              <a:rPr lang="en-US" dirty="0" smtClean="0"/>
              <a:t>Lightweight (in implementation and dependencies)	</a:t>
            </a:r>
          </a:p>
          <a:p>
            <a:pPr lvl="1"/>
            <a:r>
              <a:rPr lang="en-US" dirty="0" smtClean="0"/>
              <a:t>Narrow in purpose (generalizable)</a:t>
            </a:r>
          </a:p>
          <a:p>
            <a:pPr lvl="1"/>
            <a:r>
              <a:rPr lang="en-US" dirty="0" smtClean="0"/>
              <a:t>Easy to orchestrate (distributed)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4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Athena Almost-</a:t>
            </a:r>
            <a:r>
              <a:rPr lang="en-US" dirty="0" err="1" smtClean="0"/>
              <a:t>webservices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InternalWebService</a:t>
            </a:r>
            <a:endParaRPr lang="en-US" dirty="0" smtClean="0"/>
          </a:p>
          <a:p>
            <a:r>
              <a:rPr lang="en-US" dirty="0" err="1" smtClean="0"/>
              <a:t>AthenaWorker</a:t>
            </a:r>
            <a:endParaRPr lang="en-US" dirty="0" smtClean="0"/>
          </a:p>
          <a:p>
            <a:r>
              <a:rPr lang="en-US" dirty="0" smtClean="0"/>
              <a:t>Subsystems</a:t>
            </a:r>
          </a:p>
          <a:p>
            <a:r>
              <a:rPr lang="en-US" dirty="0" smtClean="0"/>
              <a:t>Communicator’s PHP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r>
              <a:rPr lang="en-US" dirty="0" smtClean="0"/>
              <a:t>Communicator’s TCP IPC layer</a:t>
            </a:r>
          </a:p>
          <a:p>
            <a:r>
              <a:rPr lang="en-US" dirty="0" err="1" smtClean="0"/>
              <a:t>Epocrates</a:t>
            </a:r>
            <a:r>
              <a:rPr lang="en-US" dirty="0" smtClean="0"/>
              <a:t> web services (actually not bad)</a:t>
            </a:r>
          </a:p>
          <a:p>
            <a:r>
              <a:rPr lang="en-US" dirty="0" smtClean="0"/>
              <a:t>More?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7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Athena’s Missing	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2771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webservice</a:t>
            </a:r>
            <a:r>
              <a:rPr lang="en-US" dirty="0" smtClean="0"/>
              <a:t> architecture that is:</a:t>
            </a:r>
          </a:p>
          <a:p>
            <a:pPr lvl="1">
              <a:buFontTx/>
              <a:buChar char="•"/>
            </a:pPr>
            <a:r>
              <a:rPr lang="en-US" dirty="0" smtClean="0"/>
              <a:t>Lightweight</a:t>
            </a:r>
          </a:p>
          <a:p>
            <a:pPr lvl="1">
              <a:buFontTx/>
              <a:buChar char="•"/>
            </a:pPr>
            <a:r>
              <a:rPr lang="en-US" dirty="0" smtClean="0"/>
              <a:t>Generalizable</a:t>
            </a:r>
          </a:p>
          <a:p>
            <a:pPr lvl="1">
              <a:buFontTx/>
              <a:buChar char="•"/>
            </a:pPr>
            <a:r>
              <a:rPr lang="en-US" dirty="0" smtClean="0"/>
              <a:t>Distributed</a:t>
            </a:r>
          </a:p>
          <a:p>
            <a:r>
              <a:rPr lang="en-US" dirty="0" smtClean="0"/>
              <a:t>Example: PDF Conversion</a:t>
            </a:r>
          </a:p>
        </p:txBody>
      </p:sp>
    </p:spTree>
    <p:extLst>
      <p:ext uri="{BB962C8B-B14F-4D97-AF65-F5344CB8AC3E}">
        <p14:creationId xmlns:p14="http://schemas.microsoft.com/office/powerpoint/2010/main" val="56356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and </a:t>
            </a:r>
            <a:r>
              <a:rPr lang="en-US" dirty="0" err="1" smtClean="0"/>
              <a:t>PhantomJS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  <a:p>
            <a:pPr lvl="1"/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JS syntax</a:t>
            </a:r>
          </a:p>
          <a:p>
            <a:pPr lvl="1"/>
            <a:r>
              <a:rPr lang="en-US" dirty="0" smtClean="0"/>
              <a:t>Asynchronous by IO (reactor model)</a:t>
            </a:r>
          </a:p>
          <a:p>
            <a:pPr lvl="1"/>
            <a:r>
              <a:rPr lang="en-US" dirty="0" smtClean="0"/>
              <a:t>“Automatically” concurrent.</a:t>
            </a:r>
          </a:p>
          <a:p>
            <a:r>
              <a:rPr lang="en-US" dirty="0" err="1" smtClean="0"/>
              <a:t>PhantomJS</a:t>
            </a:r>
            <a:endParaRPr lang="en-US" dirty="0"/>
          </a:p>
          <a:p>
            <a:pPr lvl="1"/>
            <a:r>
              <a:rPr lang="en-US" dirty="0" smtClean="0"/>
              <a:t>Headless browser</a:t>
            </a:r>
          </a:p>
          <a:p>
            <a:pPr lvl="1"/>
            <a:r>
              <a:rPr lang="en-US" dirty="0" smtClean="0"/>
              <a:t>Mostly synchronous</a:t>
            </a:r>
          </a:p>
        </p:txBody>
      </p:sp>
    </p:spTree>
    <p:extLst>
      <p:ext uri="{BB962C8B-B14F-4D97-AF65-F5344CB8AC3E}">
        <p14:creationId xmlns:p14="http://schemas.microsoft.com/office/powerpoint/2010/main" val="5314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7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This will become very pertinent very soon</a:t>
            </a:r>
          </a:p>
          <a:p>
            <a:pPr>
              <a:buFontTx/>
              <a:buChar char="•"/>
            </a:pPr>
            <a:r>
              <a:rPr lang="en-US" dirty="0" smtClean="0"/>
              <a:t>Subsystem calls will suddenly stop being your friend</a:t>
            </a:r>
          </a:p>
          <a:p>
            <a:pPr>
              <a:buFontTx/>
              <a:buChar char="•"/>
            </a:pPr>
            <a:r>
              <a:rPr lang="en-US" dirty="0" smtClean="0"/>
              <a:t>But scaling </a:t>
            </a:r>
            <a:r>
              <a:rPr lang="en-US" dirty="0" err="1" smtClean="0"/>
              <a:t>athenaNet</a:t>
            </a:r>
            <a:r>
              <a:rPr lang="en-US" dirty="0" smtClean="0"/>
              <a:t> will get much easier</a:t>
            </a:r>
          </a:p>
          <a:p>
            <a:pPr>
              <a:buFontTx/>
              <a:buChar char="•"/>
            </a:pPr>
            <a:r>
              <a:rPr lang="en-US" dirty="0" smtClean="0"/>
              <a:t>Picking a common communication system is key</a:t>
            </a:r>
          </a:p>
        </p:txBody>
      </p:sp>
    </p:spTree>
    <p:extLst>
      <p:ext uri="{BB962C8B-B14F-4D97-AF65-F5344CB8AC3E}">
        <p14:creationId xmlns:p14="http://schemas.microsoft.com/office/powerpoint/2010/main" val="154751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437</TotalTime>
  <Words>616</Words>
  <Application>Microsoft Macintosh PowerPoint</Application>
  <PresentationFormat>On-screen Show (4:3)</PresentationFormat>
  <Paragraphs>147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NodeJS and Webservices  Part 2/2</vt:lpstr>
      <vt:lpstr>What’s a Webservice?</vt:lpstr>
      <vt:lpstr>Athena Almost-webservices</vt:lpstr>
      <vt:lpstr>What Athena’s Missing </vt:lpstr>
      <vt:lpstr>NodeJS and PhantomJS</vt:lpstr>
      <vt:lpstr>Demo</vt:lpstr>
      <vt:lpstr>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User</dc:creator>
  <cp:lastModifiedBy>User</cp:lastModifiedBy>
  <cp:revision>36</cp:revision>
  <dcterms:created xsi:type="dcterms:W3CDTF">2015-08-26T20:41:48Z</dcterms:created>
  <dcterms:modified xsi:type="dcterms:W3CDTF">2015-09-03T17:26:19Z</dcterms:modified>
</cp:coreProperties>
</file>