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28" d="100"/>
          <a:sy n="128" d="100"/>
        </p:scale>
        <p:origin x="-90" y="-132"/>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1/8/2013</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1/8/2013</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pPr/>
              <a:t>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5,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t>
            </a:r>
            <a:r>
              <a:rPr lang="en-US" dirty="0" smtClean="0"/>
              <a:t>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a:t>
            </a:r>
            <a:r>
              <a:rPr lang="en-US" sz="1400" b="1" dirty="0" smtClean="0">
                <a:latin typeface="Arial" pitchFamily="34" charset="0"/>
                <a:cs typeface="Arial" pitchFamily="34" charset="0"/>
              </a:rPr>
              <a:t>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1/8/2013</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1/8/2013</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5257</TotalTime>
  <Words>12245</Words>
  <Application>Microsoft Office PowerPoint</Application>
  <PresentationFormat>Letter Paper (8.5x11 in)</PresentationFormat>
  <Paragraphs>3640</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296</cp:revision>
  <cp:lastPrinted>2012-04-26T21:36:36Z</cp:lastPrinted>
  <dcterms:created xsi:type="dcterms:W3CDTF">2012-04-10T21:20:22Z</dcterms:created>
  <dcterms:modified xsi:type="dcterms:W3CDTF">2013-01-08T21:44:21Z</dcterms:modified>
</cp:coreProperties>
</file>