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09" d="100"/>
          <a:sy n="109" d="100"/>
        </p:scale>
        <p:origin x="-96" y="-72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2/21/2013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2/21/2013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2/21/2013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2/21/2013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a:t>
                      </a:r>
                      <a:r>
                        <a:rPr lang="en-US" sz="1100" b="0" i="0" kern="150" baseline="0" dirty="0" smtClean="0">
                          <a:effectLst/>
                          <a:latin typeface="Cambria" pitchFamily="18" charset="0"/>
                        </a:rPr>
                        <a:t>&lt;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2/21/2013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2/21/2013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5569</TotalTime>
  <Words>12352</Words>
  <Application>Microsoft Office PowerPoint</Application>
  <PresentationFormat>Letter Paper (8.5x11 in)</PresentationFormat>
  <Paragraphs>3662</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317</cp:revision>
  <cp:lastPrinted>2013-02-21T18:47:27Z</cp:lastPrinted>
  <dcterms:created xsi:type="dcterms:W3CDTF">2012-04-10T21:20:22Z</dcterms:created>
  <dcterms:modified xsi:type="dcterms:W3CDTF">2013-02-21T21:54:30Z</dcterms:modified>
</cp:coreProperties>
</file>