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09" d="100"/>
          <a:sy n="109" d="100"/>
        </p:scale>
        <p:origin x="-96" y="-72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2/25/2013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2/25/2013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2/25/2013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smtClean="0">
                <a:latin typeface="Arial" pitchFamily="34" charset="0"/>
                <a:cs typeface="Arial" pitchFamily="34" charset="0"/>
              </a:rPr>
              <a:t>Athena </a:t>
            </a:r>
            <a:r>
              <a:rPr lang="en-US" sz="2800" b="1" smtClean="0">
                <a:latin typeface="Arial" pitchFamily="34" charset="0"/>
                <a:cs typeface="Arial" pitchFamily="34" charset="0"/>
              </a:rPr>
              <a:t>5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25 February 2013</a:t>
            </a:r>
            <a:endParaRPr lang="en-US" sz="1600" b="1"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2008-2013,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2/25/2013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2/25/2013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5569</TotalTime>
  <Words>12352</Words>
  <Application>Microsoft Office PowerPoint</Application>
  <PresentationFormat>Letter Paper (8.5x11 in)</PresentationFormat>
  <Paragraphs>3662</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5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320</cp:revision>
  <cp:lastPrinted>2013-02-21T18:47:27Z</cp:lastPrinted>
  <dcterms:created xsi:type="dcterms:W3CDTF">2012-04-10T21:20:22Z</dcterms:created>
  <dcterms:modified xsi:type="dcterms:W3CDTF">2013-02-25T17:11:29Z</dcterms:modified>
</cp:coreProperties>
</file>