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4" r:id="rId79"/>
    <p:sldId id="337" r:id="rId80"/>
    <p:sldId id="340" r:id="rId81"/>
    <p:sldId id="336" r:id="rId82"/>
    <p:sldId id="335" r:id="rId83"/>
    <p:sldId id="341" r:id="rId8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994" autoAdjust="0"/>
    <p:restoredTop sz="94660" autoAdjust="0"/>
  </p:normalViewPr>
  <p:slideViewPr>
    <p:cSldViewPr>
      <p:cViewPr varScale="1">
        <p:scale>
          <a:sx n="128" d="100"/>
          <a:sy n="128" d="100"/>
        </p:scale>
        <p:origin x="-90" y="-132"/>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6/8/2012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t>6/8/2012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6/8/2012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6/8/2012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6/8/2012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6/8/2012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6/8/2012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6/8/2012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8 June </a:t>
            </a:r>
            <a:r>
              <a:rPr lang="en-US" sz="1600" b="1" dirty="0" smtClean="0">
                <a:solidFill>
                  <a:schemeClr val="tx1"/>
                </a:solidFill>
                <a:latin typeface="Arial" pitchFamily="34" charset="0"/>
                <a:cs typeface="Arial" pitchFamily="34" charset="0"/>
              </a:rPr>
              <a:t>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6/8/2012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a:p>
            <a:pPr marL="228600" indent="-228600">
              <a:buAutoNum type="arabicPeriod"/>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97003985"/>
              </p:ext>
            </p:extLst>
          </p:nvPr>
        </p:nvGraphicFramePr>
        <p:xfrm>
          <a:off x="381000" y="609600"/>
          <a:ext cx="8229600" cy="53340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a:t>
            </a:r>
            <a:r>
              <a:rPr lang="en-US" dirty="0" smtClean="0"/>
              <a:t>Information Operations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The rule set </a:t>
                </a:r>
                <a:r>
                  <a:rPr lang="en-US" dirty="0" smtClean="0"/>
                  <a:t>in this section </a:t>
                </a:r>
                <a:r>
                  <a:rPr lang="en-US" dirty="0" smtClean="0"/>
                  <a:t>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pPr/>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81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t>
                      </a:r>
                      <a:r>
                        <a:rPr lang="en-US" sz="1100" kern="150" dirty="0" smtClean="0">
                          <a:effectLst/>
                          <a:latin typeface="Cambria" pitchFamily="18" charset="0"/>
                        </a:rPr>
                        <a:t>A covered civilian </a:t>
                      </a:r>
                      <a:r>
                        <a:rPr lang="en-US" sz="1100" kern="150" dirty="0" smtClean="0">
                          <a:effectLst/>
                          <a:latin typeface="Cambria" pitchFamily="18" charset="0"/>
                        </a:rPr>
                        <a:t>group</a:t>
                      </a:r>
                      <a:r>
                        <a:rPr lang="en-US" sz="110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a:t>
                      </a:r>
                      <a:r>
                        <a:rPr lang="en-US" sz="1100" i="0" kern="150" baseline="0" dirty="0" smtClean="0">
                          <a:effectLst/>
                          <a:latin typeface="Cambria" pitchFamily="18" charset="0"/>
                        </a:rPr>
                        <a:t>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endParaRPr lang="en-US" sz="1100" i="0" kern="150" baseline="0" dirty="0" smtClean="0">
                        <a:effectLst/>
                        <a:latin typeface="Cambria" pitchFamily="18" charset="0"/>
                      </a:endParaRP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a:t>
                      </a:r>
                      <a:r>
                        <a:rPr lang="en-US" sz="1100" i="0" kern="150" baseline="0" dirty="0" smtClean="0">
                          <a:effectLst/>
                          <a:latin typeface="Cambria" pitchFamily="18" charset="0"/>
                        </a:rPr>
                        <a:t>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a:t>
                      </a:r>
                      <a:r>
                        <a:rPr lang="en-US" sz="1100" b="0" kern="150" baseline="0" dirty="0" smtClean="0">
                          <a:effectLst/>
                          <a:latin typeface="Cambria" pitchFamily="18" charset="0"/>
                        </a:rPr>
                        <a:t>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a:t>
                      </a:r>
                      <a:r>
                        <a:rPr lang="en-US" sz="1100" b="1" kern="150" dirty="0" smtClean="0">
                          <a:effectLst/>
                          <a:latin typeface="Cambria" pitchFamily="18" charset="0"/>
                        </a:rPr>
                        <a:t>Group is effected</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endParaRPr lang="en-US" sz="1100" i="0" kern="150" dirty="0" smtClean="0">
                        <a:effectLst/>
                        <a:latin typeface="Cambria" pitchFamily="18" charset="0"/>
                      </a:endParaRP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endParaRPr lang="en-US" sz="1100" i="0" kern="150" dirty="0" smtClean="0">
                        <a:effectLst/>
                        <a:latin typeface="Cambria" pitchFamily="18" charset="0"/>
                      </a:endParaRP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endParaRPr lang="en-US" sz="1100" i="0" kern="150" dirty="0" smtClean="0">
                        <a:effectLst/>
                        <a:latin typeface="Cambria" pitchFamily="18" charset="0"/>
                      </a:endParaRP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endParaRPr lang="en-US" sz="1100" i="0" kern="150" dirty="0" smtClean="0">
                        <a:effectLst/>
                        <a:latin typeface="Cambria" pitchFamily="18" charset="0"/>
                      </a:endParaRP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6/8/2012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83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t>6/8/2012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5246</TotalTime>
  <Words>12190</Words>
  <Application>Microsoft Office PowerPoint</Application>
  <PresentationFormat>Letter Paper (8.5x11 in)</PresentationFormat>
  <Paragraphs>3638</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Athena 4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294</cp:revision>
  <cp:lastPrinted>2012-04-26T21:36:36Z</cp:lastPrinted>
  <dcterms:created xsi:type="dcterms:W3CDTF">2012-04-10T21:20:22Z</dcterms:created>
  <dcterms:modified xsi:type="dcterms:W3CDTF">2012-06-08T17:58:08Z</dcterms:modified>
</cp:coreProperties>
</file>