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4" autoAdjust="0"/>
    <p:restoredTop sz="94660" autoAdjust="0"/>
  </p:normalViewPr>
  <p:slideViewPr>
    <p:cSldViewPr>
      <p:cViewPr varScale="1">
        <p:scale>
          <a:sx n="112" d="100"/>
          <a:sy n="112" d="100"/>
        </p:scale>
        <p:origin x="-864" y="-9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12/3/2012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xmlns=""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12/3/2012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xmlns=""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12/3/2012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12/3/2012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12/3/2012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pPr/>
              <a:t>12/3/2012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xmlns=""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8 June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xmlns=""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xmlns=""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xmlns=""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xmlns=""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xmlns=""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xmlns=""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xmlns=""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xmlns=""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xmlns=""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xmlns=""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6/8/2012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xmlns=""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xmlns=""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xmlns=""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xmlns=""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xmlns=""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xmlns=""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xmlns=""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xmlns=""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xmlns=""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xmlns=""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xmlns=""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xmlns=""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xmlns=""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xmlns=""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xmlns=""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xmlns=""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097003985"/>
              </p:ext>
            </p:extLst>
          </p:nvPr>
        </p:nvGraphicFramePr>
        <p:xfrm>
          <a:off x="381000" y="609600"/>
          <a:ext cx="8229600" cy="5334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xmlns=""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xmlns=""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xmlns=""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xmlns=""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xmlns=""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xmlns=""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xmlns=""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xmlns=""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xmlns=""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xmlns=""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xmlns=""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xmlns="" val="9465804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xmlns=""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xmlns=""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endParaRPr lang="en-US" sz="1100" dirty="0" smtClean="0">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endParaRPr lang="en-US" sz="1100" dirty="0" smtClean="0">
                        <a:latin typeface="Cambria" pitchFamily="18" charset="0"/>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r>
                        <a:rPr lang="en-US" sz="1100" b="0" kern="150" dirty="0" smtClean="0">
                          <a:effectLst/>
                          <a:latin typeface="Cambria" pitchFamily="18" charset="0"/>
                          <a:ea typeface="Times New Roman"/>
                          <a:cs typeface="Tahoma"/>
                        </a:rPr>
                        <a:t>+</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r>
                        <a:rPr lang="en-US" sz="1100" b="0" kern="150" dirty="0" smtClean="0">
                          <a:effectLst/>
                          <a:latin typeface="Cambria" pitchFamily="18" charset="0"/>
                          <a:ea typeface="Times New Roman"/>
                          <a:cs typeface="Tahoma"/>
                        </a:rPr>
                        <a:t>+</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xmlns=""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xmlns=""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pPr marL="0" indent="0">
                  <a:buNone/>
                </a:pPr>
                <a:r>
                  <a:rPr lang="en-US" dirty="0" smtClean="0"/>
                  <a:t>The rule set </a:t>
                </a:r>
                <a:r>
                  <a:rPr lang="en-US" dirty="0" smtClean="0"/>
                  <a:t>in this section </a:t>
                </a:r>
                <a:r>
                  <a:rPr lang="en-US" dirty="0" smtClean="0"/>
                  <a:t>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pPr/>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xmlns=""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xmlns=""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xmlns=""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12/3/2012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xmlns=""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xmlns=""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12/3/2012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xmlns=""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5255</TotalTime>
  <Words>11961</Words>
  <Application>Microsoft Office PowerPoint</Application>
  <PresentationFormat>Letter Paper (8.5x11 in)</PresentationFormat>
  <Paragraphs>3626</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4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dhanks</cp:lastModifiedBy>
  <cp:revision>295</cp:revision>
  <cp:lastPrinted>2012-04-26T21:36:36Z</cp:lastPrinted>
  <dcterms:created xsi:type="dcterms:W3CDTF">2012-04-10T21:20:22Z</dcterms:created>
  <dcterms:modified xsi:type="dcterms:W3CDTF">2012-12-03T21:27:46Z</dcterms:modified>
</cp:coreProperties>
</file>