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68" autoAdjust="0"/>
    <p:restoredTop sz="94660" autoAdjust="0"/>
  </p:normalViewPr>
  <p:slideViewPr>
    <p:cSldViewPr>
      <p:cViewPr varScale="1">
        <p:scale>
          <a:sx n="172" d="100"/>
          <a:sy n="172" d="100"/>
        </p:scale>
        <p:origin x="-90" y="-126"/>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2/12/2014</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2/12/2014</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6 </a:t>
            </a:r>
            <a:r>
              <a:rPr lang="en-US" dirty="0" smtClean="0"/>
              <a:t>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a:t>
            </a:r>
            <a:r>
              <a:rPr lang="en-US" sz="2800" b="1" dirty="0" smtClean="0">
                <a:latin typeface="Arial" pitchFamily="34" charset="0"/>
                <a:cs typeface="Arial" pitchFamily="34" charset="0"/>
              </a:rPr>
              <a:t>6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February 2014</a:t>
            </a:r>
            <a:endParaRPr lang="en-US" sz="1600" b="1"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2008-2014,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
            </a:r>
            <a:r>
              <a:rPr lang="en-US" dirty="0" smtClean="0"/>
              <a:t>Athena 6, </a:t>
            </a:r>
            <a:r>
              <a:rPr lang="en-US" dirty="0" smtClean="0"/>
              <a:t>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6, </a:t>
            </a:r>
            <a:r>
              <a:rPr lang="en-US" dirty="0"/>
              <a:t>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2/12/2014</a:t>
            </a:r>
            <a:endParaRPr lang="en-US" dirty="0"/>
          </a:p>
        </p:txBody>
      </p:sp>
      <p:sp>
        <p:nvSpPr>
          <p:cNvPr id="5" name="Footer Placeholder 4"/>
          <p:cNvSpPr>
            <a:spLocks noGrp="1"/>
          </p:cNvSpPr>
          <p:nvPr>
            <p:ph type="ftr" sz="quarter" idx="11"/>
          </p:nvPr>
        </p:nvSpPr>
        <p:spPr/>
        <p:txBody>
          <a:bodyPr/>
          <a:lstStyle/>
          <a:p>
            <a:r>
              <a:rPr lang="en-US" dirty="0" smtClean="0"/>
              <a:t>Athena </a:t>
            </a:r>
            <a:r>
              <a:rPr lang="en-US" dirty="0" smtClean="0"/>
              <a:t>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a:t>
            </a:r>
            <a:r>
              <a:rPr lang="en-US" dirty="0" smtClean="0"/>
              <a:t>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
            </a:r>
            <a:r>
              <a:rPr lang="en-US" b="1" dirty="0" smtClean="0">
                <a:solidFill>
                  <a:srgbClr val="FF0000"/>
                </a:solidFill>
              </a:rPr>
              <a:t>Athena 6, </a:t>
            </a:r>
            <a:r>
              <a:rPr lang="en-US" b="1" dirty="0" smtClean="0">
                <a:solidFill>
                  <a:srgbClr val="FF0000"/>
                </a:solidFill>
              </a:rPr>
              <a:t>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03983414"/>
              </p:ext>
            </p:extLst>
          </p:nvPr>
        </p:nvGraphicFramePr>
        <p:xfrm>
          <a:off x="381000" y="609600"/>
          <a:ext cx="8229600" cy="54864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2/12/2014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2/12/2014</a:t>
            </a:fld>
            <a:endParaRPr lang="en-US" dirty="0"/>
          </a:p>
        </p:txBody>
      </p:sp>
      <p:sp>
        <p:nvSpPr>
          <p:cNvPr id="5" name="Footer Placeholder 4"/>
          <p:cNvSpPr>
            <a:spLocks noGrp="1"/>
          </p:cNvSpPr>
          <p:nvPr>
            <p:ph type="ftr" sz="quarter" idx="11"/>
          </p:nvPr>
        </p:nvSpPr>
        <p:spPr/>
        <p:txBody>
          <a:bodyPr/>
          <a:lstStyle/>
          <a:p>
            <a:r>
              <a:rPr lang="en-US" dirty="0" smtClean="0"/>
              <a:t>Athena 6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5577</TotalTime>
  <Words>12366</Words>
  <Application>Microsoft Office PowerPoint</Application>
  <PresentationFormat>Letter Paper (8.5x11 in)</PresentationFormat>
  <Paragraphs>3664</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6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326</cp:revision>
  <cp:lastPrinted>2013-02-21T18:47:27Z</cp:lastPrinted>
  <dcterms:created xsi:type="dcterms:W3CDTF">2012-04-10T21:20:22Z</dcterms:created>
  <dcterms:modified xsi:type="dcterms:W3CDTF">2014-02-12T21:52:55Z</dcterms:modified>
</cp:coreProperties>
</file>