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lclab\Documents\GitHub\DigitalHumanities\FinalExcelwithCharts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6686576"/>
        <c:axId val="366686968"/>
      </c:barChart>
      <c:catAx>
        <c:axId val="36668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6968"/>
        <c:crosses val="autoZero"/>
        <c:auto val="1"/>
        <c:lblAlgn val="ctr"/>
        <c:lblOffset val="100"/>
        <c:noMultiLvlLbl val="0"/>
      </c:catAx>
      <c:valAx>
        <c:axId val="36668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6687752"/>
        <c:axId val="366688144"/>
      </c:barChart>
      <c:catAx>
        <c:axId val="366687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8144"/>
        <c:crosses val="autoZero"/>
        <c:auto val="1"/>
        <c:lblAlgn val="ctr"/>
        <c:lblOffset val="100"/>
        <c:noMultiLvlLbl val="0"/>
      </c:catAx>
      <c:valAx>
        <c:axId val="36668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7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366688928"/>
        <c:axId val="366689320"/>
      </c:barChart>
      <c:catAx>
        <c:axId val="36668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9320"/>
        <c:crosses val="autoZero"/>
        <c:auto val="1"/>
        <c:lblAlgn val="ctr"/>
        <c:lblOffset val="100"/>
        <c:noMultiLvlLbl val="0"/>
      </c:catAx>
      <c:valAx>
        <c:axId val="36668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68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9293184"/>
        <c:axId val="249287696"/>
      </c:barChart>
      <c:catAx>
        <c:axId val="24929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87696"/>
        <c:crosses val="autoZero"/>
        <c:auto val="1"/>
        <c:lblAlgn val="ctr"/>
        <c:lblOffset val="100"/>
        <c:noMultiLvlLbl val="0"/>
      </c:catAx>
      <c:valAx>
        <c:axId val="24928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29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365797808"/>
        <c:axId val="357675336"/>
      </c:barChart>
      <c:catAx>
        <c:axId val="36579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675336"/>
        <c:crosses val="autoZero"/>
        <c:auto val="1"/>
        <c:lblAlgn val="ctr"/>
        <c:lblOffset val="100"/>
        <c:noMultiLvlLbl val="0"/>
      </c:catAx>
      <c:valAx>
        <c:axId val="35767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9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38130384"/>
        <c:axId val="247628656"/>
      </c:barChart>
      <c:catAx>
        <c:axId val="23813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628656"/>
        <c:crosses val="autoZero"/>
        <c:auto val="1"/>
        <c:lblAlgn val="ctr"/>
        <c:lblOffset val="100"/>
        <c:noMultiLvlLbl val="0"/>
      </c:catAx>
      <c:valAx>
        <c:axId val="24762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13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tests'!$B$12:$K$12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404912"/>
        <c:axId val="367405304"/>
      </c:barChart>
      <c:catAx>
        <c:axId val="3674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05304"/>
        <c:crosses val="autoZero"/>
        <c:auto val="1"/>
        <c:lblAlgn val="ctr"/>
        <c:lblOffset val="100"/>
        <c:noMultiLvlLbl val="0"/>
      </c:catAx>
      <c:valAx>
        <c:axId val="367405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0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tests'!$A$15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  <c:explosion val="27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cat>
            <c:strRef>
              <c:f>'Greg''s tests'!$B$11:$K$11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'Greg''s tests'!$B$15:$K$15</c:f>
              <c:numCache>
                <c:formatCode>General</c:formatCode>
                <c:ptCount val="10"/>
                <c:pt idx="0">
                  <c:v>59</c:v>
                </c:pt>
                <c:pt idx="1">
                  <c:v>85</c:v>
                </c:pt>
                <c:pt idx="2">
                  <c:v>84</c:v>
                </c:pt>
                <c:pt idx="3">
                  <c:v>109</c:v>
                </c:pt>
                <c:pt idx="4">
                  <c:v>69</c:v>
                </c:pt>
                <c:pt idx="5">
                  <c:v>66</c:v>
                </c:pt>
                <c:pt idx="6">
                  <c:v>59</c:v>
                </c:pt>
                <c:pt idx="7">
                  <c:v>98</c:v>
                </c:pt>
                <c:pt idx="8">
                  <c:v>85</c:v>
                </c:pt>
                <c:pt idx="9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7408832"/>
        <c:axId val="353196416"/>
      </c:barChart>
      <c:catAx>
        <c:axId val="36740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196416"/>
        <c:crosses val="autoZero"/>
        <c:auto val="1"/>
        <c:lblAlgn val="ctr"/>
        <c:lblOffset val="100"/>
        <c:noMultiLvlLbl val="0"/>
      </c:catAx>
      <c:valAx>
        <c:axId val="35319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0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199944"/>
        <c:axId val="353197592"/>
      </c:barChart>
      <c:catAx>
        <c:axId val="35319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197592"/>
        <c:crosses val="autoZero"/>
        <c:auto val="1"/>
        <c:lblAlgn val="ctr"/>
        <c:lblOffset val="100"/>
        <c:noMultiLvlLbl val="0"/>
      </c:catAx>
      <c:valAx>
        <c:axId val="353197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199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8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D2EC-4AA2-49C2-8853-BB709936792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6E22-8353-4B1D-9CE4-F2B3E5963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Unused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</a:p>
          <a:p>
            <a:pPr lvl="1"/>
            <a:r>
              <a:rPr lang="en-US" dirty="0" smtClean="0"/>
              <a:t>Bill Winkler – U.S. Bureau of the Census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83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415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Needleman-Wunsch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Saul B. Needleman and Christian D. Wunsch</a:t>
            </a:r>
          </a:p>
          <a:p>
            <a:pPr lvl="1"/>
            <a:r>
              <a:rPr lang="en-US" dirty="0" smtClean="0"/>
              <a:t>Around 1970</a:t>
            </a:r>
          </a:p>
          <a:p>
            <a:pPr lvl="1"/>
            <a:r>
              <a:rPr lang="en-US" dirty="0" smtClean="0"/>
              <a:t>Very useful in short string comparisons</a:t>
            </a:r>
          </a:p>
          <a:p>
            <a:pPr lvl="1"/>
            <a:r>
              <a:rPr lang="en-US" dirty="0" smtClean="0"/>
              <a:t>Greatest use in biometrics to align protein or DNA</a:t>
            </a:r>
            <a:endParaRPr lang="en-US" dirty="0"/>
          </a:p>
          <a:p>
            <a:pPr marL="457200" lvl="1" indent="0">
              <a:buNone/>
            </a:pPr>
            <a:endParaRPr lang="en-US" strike="dblStrike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19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37853" y="640439"/>
            <a:ext cx="7873691" cy="1057732"/>
          </a:xfrm>
        </p:spPr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Greg’s </a:t>
            </a:r>
            <a:r>
              <a:rPr lang="en-US" dirty="0"/>
              <a:t>Input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531429" y="2530928"/>
          <a:ext cx="4272641" cy="173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531429" y="4245429"/>
          <a:ext cx="4272644" cy="165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2090058" y="2537051"/>
          <a:ext cx="4376056" cy="3341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23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Unused Slides</vt:lpstr>
      <vt:lpstr>Jaro-Winkler Algorithm</vt:lpstr>
      <vt:lpstr>Levenshtein’s vs. Jaro-Winkler</vt:lpstr>
      <vt:lpstr>Hunt-McIlroy Algorithm</vt:lpstr>
      <vt:lpstr>Levenshtein’s vs Hunt-McIlroy</vt:lpstr>
      <vt:lpstr>Needleman-Wunsch Algorithm</vt:lpstr>
      <vt:lpstr>Needleman-Wunsch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Unused Slides</dc:title>
  <dc:creator>mwilli29@my.athens.edu</dc:creator>
  <cp:lastModifiedBy>mwilli29@my.athens.edu</cp:lastModifiedBy>
  <cp:revision>2</cp:revision>
  <dcterms:created xsi:type="dcterms:W3CDTF">2015-11-24T03:04:52Z</dcterms:created>
  <dcterms:modified xsi:type="dcterms:W3CDTF">2015-11-24T04:14:05Z</dcterms:modified>
</cp:coreProperties>
</file>