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/>
              <a:t>北大獅子會會員服務系統 V4.0 重構計畫（2025）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核心目標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LINE 綁定會員、預填表單</a:t>
            </a:r>
          </a:p>
          <a:p>
            <a:r>
              <a:t>✅ 幹部建立活動 ➜ 會長審核 ➜ 自動推播</a:t>
            </a:r>
          </a:p>
          <a:p>
            <a:r>
              <a:t>✅ 完整報名、繳費、簽到流程</a:t>
            </a:r>
          </a:p>
          <a:p>
            <a:r>
              <a:t>✅ 使用者對話紀錄、AI 分析可擴充</a:t>
            </a:r>
          </a:p>
          <a:p>
            <a:r>
              <a:t>✅ 僅限 LINE UID 登入後台管理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🗃 資料表總覽（13張）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members / events / announcements</a:t>
            </a:r>
          </a:p>
          <a:p>
            <a:r>
              <a:t>registrations / payments / checkins</a:t>
            </a:r>
          </a:p>
          <a:p>
            <a:r>
              <a:t>message_logs / files / audit_logs</a:t>
            </a:r>
          </a:p>
          <a:p>
            <a:r>
              <a:t>liff_sessions / system_settings / admin_sessions / faqs（預留）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👤 角色與權限設計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admin：系統最高權限</a:t>
            </a:r>
          </a:p>
          <a:p>
            <a:r>
              <a:t>president：會長，可審核與任命幹部</a:t>
            </a:r>
          </a:p>
          <a:p>
            <a:r>
              <a:t>officer：幹部，能建活動與公告</a:t>
            </a:r>
          </a:p>
          <a:p>
            <a:r>
              <a:t>member：一般會員，報名與簽到</a:t>
            </a:r>
          </a:p>
          <a:p>
            <a:r>
              <a:t>guest：訪客，僅能查看公開內容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📲 使用流程圖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加入 LINE ➜ 傳送預填表單 ➜ 填寫會員資料</a:t>
            </a:r>
          </a:p>
          <a:p>
            <a:r>
              <a:t>點擊 Flex Message ➜ 報名活動 ➜ 成功回覆</a:t>
            </a:r>
          </a:p>
          <a:p>
            <a:r>
              <a:t>現場掃碼 QR ➜ 簽到 ➜ 系統紀錄</a:t>
            </a:r>
          </a:p>
          <a:p>
            <a:r>
              <a:t>繳費查詢 ➜ 收據自動寄送或下載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🧰 技術架構與擴充設計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後端：Node.js + Express + Sequelize</a:t>
            </a:r>
          </a:p>
          <a:p>
            <a:r>
              <a:t>前端：React + Vite（LIFF）+ EJS（管理）</a:t>
            </a:r>
          </a:p>
          <a:p>
            <a:r>
              <a:t>資料庫：Replit PostgreSQL 全部關聯設計</a:t>
            </a:r>
          </a:p>
          <a:p>
            <a:r>
              <a:t>推播：LINE Messaging API + Flex</a:t>
            </a:r>
          </a:p>
          <a:p>
            <a:r>
              <a:t>擴充預留：GPT 助理、FAQ、國際化、審計記錄、檔案上傳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