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5C8B-2A38-554A-83F7-F1B777A4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741796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Where’d that </a:t>
            </a:r>
            <a:br>
              <a:rPr lang="en-US" dirty="0"/>
            </a:br>
            <a:r>
              <a:rPr lang="en-US" dirty="0"/>
              <a:t>Car-go?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EE9ED-355B-CC45-9EE6-2FAA2B60B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/>
              <a:t>ostafa Mohsen,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/>
              <a:t>ther </a:t>
            </a:r>
            <a:r>
              <a:rPr lang="en-US" dirty="0" err="1"/>
              <a:t>hassan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dirty="0"/>
              <a:t>yan </a:t>
            </a:r>
            <a:r>
              <a:rPr lang="en-US" dirty="0" err="1"/>
              <a:t>woodard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dirty="0"/>
              <a:t>hristopher Vishnu</a:t>
            </a:r>
          </a:p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Here to make our 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on the world</a:t>
            </a:r>
          </a:p>
        </p:txBody>
      </p:sp>
    </p:spTree>
    <p:extLst>
      <p:ext uri="{BB962C8B-B14F-4D97-AF65-F5344CB8AC3E}">
        <p14:creationId xmlns:p14="http://schemas.microsoft.com/office/powerpoint/2010/main" val="193647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74DFC1-616C-4C17-9F2D-58D4BA09E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EA2611-DCBA-4E97-A2B2-9A466E7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46BED8-BAE9-42C5-A3DD-7B946445D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765FE8-B62F-41E4-A73C-74C91A8FD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181661-50B9-45DE-8D3B-E2B5908C0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EABC0FF-D2D8-4824-A912-036C4B972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9797D36-DE1E-47CD-881A-6C1F58282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C615D1-6E12-40EF-915B-316CFDB5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49DA64-5D94-3345-B8DC-1D7A239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/>
              <a:t>Hardware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AAF9-5A05-D646-9B7B-0C1C6A938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Accelerometers and gyroscopes can be used to detect unexpected movement</a:t>
            </a:r>
          </a:p>
          <a:p>
            <a:r>
              <a:rPr lang="en-US" dirty="0">
                <a:solidFill>
                  <a:schemeClr val="bg1"/>
                </a:solidFill>
              </a:rPr>
              <a:t>Low cost and effective</a:t>
            </a:r>
          </a:p>
          <a:p>
            <a:r>
              <a:rPr lang="en-US" dirty="0">
                <a:solidFill>
                  <a:schemeClr val="bg1"/>
                </a:solidFill>
              </a:rPr>
              <a:t>Almost no energy cost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accelerometer">
            <a:extLst>
              <a:ext uri="{FF2B5EF4-FFF2-40B4-BE49-F238E27FC236}">
                <a16:creationId xmlns:a16="http://schemas.microsoft.com/office/drawing/2014/main" id="{0B787F6A-183D-400C-9D45-3D0124316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2" y="1143000"/>
            <a:ext cx="4523616" cy="452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41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74DFC1-616C-4C17-9F2D-58D4BA09E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EA2611-DCBA-4E97-A2B2-9A466E7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46BED8-BAE9-42C5-A3DD-7B946445D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765FE8-B62F-41E4-A73C-74C91A8FD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181661-50B9-45DE-8D3B-E2B5908C0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EABC0FF-D2D8-4824-A912-036C4B972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9797D36-DE1E-47CD-881A-6C1F58282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C615D1-6E12-40EF-915B-316CFDB5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49DA64-5D94-3345-B8DC-1D7A239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AAF9-5A05-D646-9B7B-0C1C6A938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an effective method to track drivers location along the route</a:t>
            </a:r>
          </a:p>
          <a:p>
            <a:r>
              <a:rPr lang="en-US" dirty="0">
                <a:solidFill>
                  <a:schemeClr val="bg1"/>
                </a:solidFill>
              </a:rPr>
              <a:t>Algorithm learns how to map frequently driven routes</a:t>
            </a:r>
          </a:p>
          <a:p>
            <a:r>
              <a:rPr lang="en-US" dirty="0">
                <a:solidFill>
                  <a:schemeClr val="bg1"/>
                </a:solidFill>
              </a:rPr>
              <a:t>This results in an extremely accurate way to measure if drivers are on track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5D74B-5F14-ED49-B2B6-DA30D169A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99" r="19029" b="-1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82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5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9885FE-BE31-EC4D-9ECA-4A46A739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5F61-0C9A-454B-9EFB-1514534A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 can be used to reduce the risk of thefts</a:t>
            </a:r>
          </a:p>
          <a:p>
            <a:r>
              <a:rPr lang="en-US" dirty="0">
                <a:solidFill>
                  <a:srgbClr val="FFFFFF"/>
                </a:solidFill>
              </a:rPr>
              <a:t>The algorithm learns from previous thefts and maps out high risk areas</a:t>
            </a:r>
          </a:p>
          <a:p>
            <a:r>
              <a:rPr lang="en-US" dirty="0">
                <a:solidFill>
                  <a:srgbClr val="FFFFFF"/>
                </a:solidFill>
              </a:rPr>
              <a:t>This allows the supply chain to stay a step ahead of the thieves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13776D-8827-7149-92AA-390117A6F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679318"/>
            <a:ext cx="6391533" cy="3499364"/>
          </a:xfrm>
          <a:prstGeom prst="rect">
            <a:avLst/>
          </a:prstGeom>
        </p:spPr>
      </p:pic>
      <p:sp>
        <p:nvSpPr>
          <p:cNvPr id="38" name="Rectangle 3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597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Where’d that  Car-go?</vt:lpstr>
      <vt:lpstr>Hardware Solutions</vt:lpstr>
      <vt:lpstr>Machine Learning</vt:lpstr>
      <vt:lpstr>Risk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Where’d that  Car-go?</dc:title>
  <dc:creator>Microsoft Office User</dc:creator>
  <cp:lastModifiedBy>Microsoft Office User</cp:lastModifiedBy>
  <cp:revision>1</cp:revision>
  <dcterms:created xsi:type="dcterms:W3CDTF">2019-01-27T16:52:11Z</dcterms:created>
  <dcterms:modified xsi:type="dcterms:W3CDTF">2019-01-27T16:52:29Z</dcterms:modified>
</cp:coreProperties>
</file>